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71" r:id="rId1"/>
  </p:sldMasterIdLst>
  <p:notesMasterIdLst>
    <p:notesMasterId r:id="rId8"/>
  </p:notesMasterIdLst>
  <p:sldIdLst>
    <p:sldId id="1359" r:id="rId2"/>
    <p:sldId id="1366" r:id="rId3"/>
    <p:sldId id="1238" r:id="rId4"/>
    <p:sldId id="1228" r:id="rId5"/>
    <p:sldId id="1368" r:id="rId6"/>
    <p:sldId id="136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19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Gärdeborn" initials="AG" lastIdx="1" clrIdx="0">
    <p:extLst>
      <p:ext uri="{19B8F6BF-5375-455C-9EA6-DF929625EA0E}">
        <p15:presenceInfo xmlns:p15="http://schemas.microsoft.com/office/powerpoint/2012/main" userId="5a5c02333dfc4f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660033"/>
    <a:srgbClr val="FF5050"/>
    <a:srgbClr val="FF9500"/>
    <a:srgbClr val="2C312D"/>
    <a:srgbClr val="FAFAFA"/>
    <a:srgbClr val="F6FAFA"/>
    <a:srgbClr val="F4F8F8"/>
    <a:srgbClr val="F2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60550" autoAdjust="0"/>
  </p:normalViewPr>
  <p:slideViewPr>
    <p:cSldViewPr snapToGrid="0">
      <p:cViewPr varScale="1">
        <p:scale>
          <a:sx n="76" d="100"/>
          <a:sy n="76" d="100"/>
        </p:scale>
        <p:origin x="1074" y="114"/>
      </p:cViewPr>
      <p:guideLst>
        <p:guide orient="horz" pos="2772"/>
        <p:guide pos="1980"/>
      </p:guideLst>
    </p:cSldViewPr>
  </p:slideViewPr>
  <p:notesTextViewPr>
    <p:cViewPr>
      <p:scale>
        <a:sx n="3" d="2"/>
        <a:sy n="3" d="2"/>
      </p:scale>
      <p:origin x="0" y="0"/>
    </p:cViewPr>
  </p:notesTextViewPr>
  <p:sorterViewPr>
    <p:cViewPr>
      <p:scale>
        <a:sx n="130" d="100"/>
        <a:sy n="130" d="100"/>
      </p:scale>
      <p:origin x="0" y="0"/>
    </p:cViewPr>
  </p:sorterViewPr>
  <p:notesViewPr>
    <p:cSldViewPr snapToGrid="0">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22T21:25:49.427"/>
    </inkml:context>
    <inkml:brush xml:id="br0">
      <inkml:brushProperty name="width" value="0.05" units="cm"/>
      <inkml:brushProperty name="height" value="0.05" units="cm"/>
    </inkml:brush>
  </inkml:definitions>
  <inkml:trace contextRef="#ctx0" brushRef="#br0">104 44 2688,'-99'-36'1056,"94"36"-832,5 0-64,18 0-1920,12-7 512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25CBD-AA23-4A9B-A8C0-80E77E03612D}" type="datetimeFigureOut">
              <a:rPr lang="sv-SE" smtClean="0"/>
              <a:t>2021-02-26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strike="noStrike" kern="1200" dirty="0">
                <a:solidFill>
                  <a:schemeClr val="tx1"/>
                </a:solidFill>
                <a:effectLst/>
                <a:latin typeface="+mn-lt"/>
                <a:ea typeface="+mn-ea"/>
                <a:cs typeface="+mn-cs"/>
              </a:rPr>
              <a:t>VO: Gud lovar det nya Paradiset – det nya Jerusalem – till Abraham i ett förbund.</a:t>
            </a:r>
          </a:p>
          <a:p>
            <a:endParaRPr lang="sv-SE" sz="1200" b="0" i="0" strike="noStrike" kern="1200" dirty="0">
              <a:solidFill>
                <a:schemeClr val="tx1"/>
              </a:solidFill>
              <a:effectLst/>
              <a:latin typeface="+mn-lt"/>
              <a:ea typeface="+mn-ea"/>
              <a:cs typeface="+mn-cs"/>
            </a:endParaRPr>
          </a:p>
          <a:p>
            <a:r>
              <a:rPr lang="sv-SE" sz="1200" b="0" i="0" strike="noStrike" kern="1200" dirty="0">
                <a:solidFill>
                  <a:schemeClr val="tx1"/>
                </a:solidFill>
                <a:effectLst/>
                <a:latin typeface="+mn-lt"/>
                <a:ea typeface="+mn-ea"/>
                <a:cs typeface="+mn-cs"/>
              </a:rPr>
              <a:t>VO: Som bakgrund ska vi också se hur Gud arbetar med människorna genom förbund.</a:t>
            </a:r>
          </a:p>
        </p:txBody>
      </p:sp>
      <p:sp>
        <p:nvSpPr>
          <p:cNvPr id="4" name="Platshållare för bildnummer 3"/>
          <p:cNvSpPr>
            <a:spLocks noGrp="1"/>
          </p:cNvSpPr>
          <p:nvPr>
            <p:ph type="sldNum" sz="quarter" idx="5"/>
          </p:nvPr>
        </p:nvSpPr>
        <p:spPr/>
        <p:txBody>
          <a:bodyPr/>
          <a:lstStyle/>
          <a:p>
            <a:fld id="{1E3176EC-C84D-4117-AB1D-1C19FDABD098}" type="slidenum">
              <a:rPr lang="sv-SE" smtClean="0"/>
              <a:t>1</a:t>
            </a:fld>
            <a:endParaRPr lang="sv-SE" dirty="0"/>
          </a:p>
        </p:txBody>
      </p:sp>
    </p:spTree>
    <p:extLst>
      <p:ext uri="{BB962C8B-B14F-4D97-AF65-F5344CB8AC3E}">
        <p14:creationId xmlns:p14="http://schemas.microsoft.com/office/powerpoint/2010/main" val="345482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solidFill>
                  <a:srgbClr val="C00000"/>
                </a:solidFill>
              </a:rPr>
              <a:t>VO: Inte en exakt upprepning av Abrahams förbund. Landslöftet i Mose förbund är tex inte detsamma som i Abrahams förbund, vilket vi snart ska 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C00000"/>
                </a:solidFill>
              </a:rPr>
              <a:t>Nya förbundet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rgbClr val="C00000"/>
                </a:solidFill>
              </a:rPr>
              <a:t>Denna bägare är det nya förbundet genom mitt blod som blir utgjutet för er.</a:t>
            </a:r>
            <a:r>
              <a:rPr lang="sv-SE" i="1" dirty="0"/>
              <a:t> </a:t>
            </a:r>
            <a:r>
              <a:rPr lang="sv-SE" dirty="0"/>
              <a:t>(Luk 22:20)</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rgbClr val="C00000"/>
                </a:solidFill>
              </a:rPr>
              <a:t>Han har gett oss förmåga att vara tjänare åt ett nytt förbund, som inte är bokstavens utan Andens.</a:t>
            </a:r>
            <a:r>
              <a:rPr lang="sv-SE" i="1" dirty="0"/>
              <a:t> </a:t>
            </a:r>
            <a:r>
              <a:rPr lang="sv-SE" dirty="0"/>
              <a:t>(2 Kor 3:6)</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14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VO: Det finns stor förvirring angående moselagens roll, speciellt bland rörelsen ”Hebreiska rötter”. (Dock sund reaktion mot antisemitism och ersättningsteologi.)</a:t>
            </a:r>
            <a:br>
              <a:rPr lang="sv-SE" dirty="0"/>
            </a:br>
            <a:r>
              <a:rPr lang="sv-SE" dirty="0"/>
              <a:t>Även traditionella kyrkor: Vad gäller av Moselagen? 10 Guds bud? (Nej, det är en sammanfattning av Moselagen som inte gäller hednakristna. Jämför dock att en svensk inte står under norsk lag, men får ändå inte döda eller stjäla. Vi står under Kristi lag.)</a:t>
            </a:r>
          </a:p>
          <a:p>
            <a:endParaRPr lang="sv-SE" dirty="0"/>
          </a:p>
          <a:p>
            <a:r>
              <a:rPr lang="sv-SE" dirty="0"/>
              <a:t>Lagen visar på rättvisa =&gt; Väcker avund =&gt; Omvändelse eller Bitterhet. (Lagen </a:t>
            </a:r>
            <a:r>
              <a:rPr lang="sv-SE" u="sng" dirty="0"/>
              <a:t>visar</a:t>
            </a:r>
            <a:r>
              <a:rPr lang="sv-SE" dirty="0"/>
              <a:t> inte bara på synden, den </a:t>
            </a:r>
            <a:r>
              <a:rPr lang="sv-SE" u="sng" dirty="0"/>
              <a:t>väcker</a:t>
            </a:r>
            <a:r>
              <a:rPr lang="sv-SE" dirty="0"/>
              <a:t> synden till liv enlig Romarbrevet.)</a:t>
            </a:r>
          </a:p>
          <a:p>
            <a:r>
              <a:rPr lang="sv-SE" dirty="0"/>
              <a:t>Ett rättvisepatos kan bero på avund.)</a:t>
            </a:r>
          </a:p>
        </p:txBody>
      </p:sp>
      <p:sp>
        <p:nvSpPr>
          <p:cNvPr id="4" name="Platshållare för bildnummer 3"/>
          <p:cNvSpPr>
            <a:spLocks noGrp="1"/>
          </p:cNvSpPr>
          <p:nvPr>
            <p:ph type="sldNum" sz="quarter" idx="10"/>
          </p:nvPr>
        </p:nvSpPr>
        <p:spPr/>
        <p:txBody>
          <a:bodyPr/>
          <a:lstStyle/>
          <a:p>
            <a:fld id="{1E3176EC-C84D-4117-AB1D-1C19FDABD098}" type="slidenum">
              <a:rPr lang="sv-SE" smtClean="0"/>
              <a:t>3</a:t>
            </a:fld>
            <a:endParaRPr lang="sv-SE" dirty="0"/>
          </a:p>
        </p:txBody>
      </p:sp>
    </p:spTree>
    <p:extLst>
      <p:ext uri="{BB962C8B-B14F-4D97-AF65-F5344CB8AC3E}">
        <p14:creationId xmlns:p14="http://schemas.microsoft.com/office/powerpoint/2010/main" val="235728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Abraham är ”utvald” i 1 Mos 18:19</a:t>
            </a:r>
          </a:p>
        </p:txBody>
      </p:sp>
      <p:sp>
        <p:nvSpPr>
          <p:cNvPr id="4" name="Platshållare för bildnummer 3"/>
          <p:cNvSpPr>
            <a:spLocks noGrp="1"/>
          </p:cNvSpPr>
          <p:nvPr>
            <p:ph type="sldNum" sz="quarter" idx="10"/>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165165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strike="noStrike" baseline="0" noProof="0" dirty="0"/>
              <a:t>VO: Gud uppfyller alltid sina löften så därför kommer han att uppfylla dem för Abraham.</a:t>
            </a:r>
          </a:p>
        </p:txBody>
      </p:sp>
      <p:sp>
        <p:nvSpPr>
          <p:cNvPr id="4" name="Platshållare för bildnummer 3"/>
          <p:cNvSpPr>
            <a:spLocks noGrp="1"/>
          </p:cNvSpPr>
          <p:nvPr>
            <p:ph type="sldNum" sz="quarter" idx="5"/>
          </p:nvPr>
        </p:nvSpPr>
        <p:spPr/>
        <p:txBody>
          <a:bodyPr/>
          <a:lstStyle/>
          <a:p>
            <a:fld id="{1E3176EC-C84D-4117-AB1D-1C19FDABD098}" type="slidenum">
              <a:rPr lang="sv-SE" smtClean="0"/>
              <a:t>5</a:t>
            </a:fld>
            <a:endParaRPr lang="sv-SE" dirty="0"/>
          </a:p>
        </p:txBody>
      </p:sp>
    </p:spTree>
    <p:extLst>
      <p:ext uri="{BB962C8B-B14F-4D97-AF65-F5344CB8AC3E}">
        <p14:creationId xmlns:p14="http://schemas.microsoft.com/office/powerpoint/2010/main" val="384051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strike="noStrike" baseline="0" noProof="0" dirty="0"/>
              <a:t>VO: ”Deras land” är de folk som Gud driver undan för Israeliterna.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strike="noStrike"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strike="noStrike" baseline="0" noProof="0" dirty="0"/>
              <a:t>VO: Amillennialister menar att löften redan är uppfyllt. Därför är det viktigt att skilja de två landslöftena.</a:t>
            </a:r>
          </a:p>
        </p:txBody>
      </p:sp>
      <p:sp>
        <p:nvSpPr>
          <p:cNvPr id="4" name="Platshållare för bildnummer 3"/>
          <p:cNvSpPr>
            <a:spLocks noGrp="1"/>
          </p:cNvSpPr>
          <p:nvPr>
            <p:ph type="sldNum" sz="quarter" idx="5"/>
          </p:nvPr>
        </p:nvSpPr>
        <p:spPr/>
        <p:txBody>
          <a:bodyPr/>
          <a:lstStyle/>
          <a:p>
            <a:fld id="{1E3176EC-C84D-4117-AB1D-1C19FDABD098}" type="slidenum">
              <a:rPr lang="sv-SE" smtClean="0"/>
              <a:t>6</a:t>
            </a:fld>
            <a:endParaRPr lang="sv-SE" dirty="0"/>
          </a:p>
        </p:txBody>
      </p:sp>
    </p:spTree>
    <p:extLst>
      <p:ext uri="{BB962C8B-B14F-4D97-AF65-F5344CB8AC3E}">
        <p14:creationId xmlns:p14="http://schemas.microsoft.com/office/powerpoint/2010/main" val="183642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498E1E7-F099-4980-90AA-AD6774DB0D78}"/>
              </a:ext>
            </a:extLst>
          </p:cNvPr>
          <p:cNvSpPr/>
          <p:nvPr userDrawn="1"/>
        </p:nvSpPr>
        <p:spPr>
          <a:xfrm>
            <a:off x="0" y="0"/>
            <a:ext cx="12192000" cy="652096"/>
          </a:xfrm>
          <a:prstGeom prst="rect">
            <a:avLst/>
          </a:prstGeom>
          <a:gradFill flip="none" rotWithShape="1">
            <a:gsLst>
              <a:gs pos="24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1" tIns="0" rIns="91421" bIns="0" rtlCol="0" anchor="ctr"/>
          <a:lstStyle/>
          <a:p>
            <a:pPr algn="ctr"/>
            <a:endParaRPr lang="sv-SE" sz="1800"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0" y="1"/>
            <a:ext cx="12192000" cy="644577"/>
          </a:xfrm>
          <a:prstGeom prst="rect">
            <a:avLst/>
          </a:prstGeom>
        </p:spPr>
        <p:txBody>
          <a:bodyPr lIns="216000" tIns="36000" bIns="0"/>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endParaRPr lang="sv-SE" dirty="0"/>
          </a:p>
        </p:txBody>
      </p:sp>
      <p:sp>
        <p:nvSpPr>
          <p:cNvPr id="5" name="textruta 4">
            <a:extLst>
              <a:ext uri="{FF2B5EF4-FFF2-40B4-BE49-F238E27FC236}">
                <a16:creationId xmlns:a16="http://schemas.microsoft.com/office/drawing/2014/main" id="{9ACA6364-866D-4103-B1F2-402CAFBF04DF}"/>
              </a:ext>
            </a:extLst>
          </p:cNvPr>
          <p:cNvSpPr txBox="1"/>
          <p:nvPr userDrawn="1"/>
        </p:nvSpPr>
        <p:spPr>
          <a:xfrm>
            <a:off x="9846934" y="29901"/>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dirty="0"/>
              <a:t>Anders Gärdeborn</a:t>
            </a:r>
            <a:endParaRPr lang="LID4096" dirty="0"/>
          </a:p>
        </p:txBody>
      </p:sp>
    </p:spTree>
    <p:extLst>
      <p:ext uri="{BB962C8B-B14F-4D97-AF65-F5344CB8AC3E}">
        <p14:creationId xmlns:p14="http://schemas.microsoft.com/office/powerpoint/2010/main" val="26227820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Anpassad layout">
    <p:bg>
      <p:bgPr>
        <a:solidFill>
          <a:schemeClr val="tx1"/>
        </a:solidFill>
        <a:effectLst/>
      </p:bgPr>
    </p:bg>
    <p:spTree>
      <p:nvGrpSpPr>
        <p:cNvPr id="1" name=""/>
        <p:cNvGrpSpPr/>
        <p:nvPr/>
      </p:nvGrpSpPr>
      <p:grpSpPr>
        <a:xfrm>
          <a:off x="0" y="0"/>
          <a:ext cx="0" cy="0"/>
          <a:chOff x="0" y="0"/>
          <a:chExt cx="0" cy="0"/>
        </a:xfrm>
      </p:grpSpPr>
      <p:pic>
        <p:nvPicPr>
          <p:cNvPr id="13" name="Picture 4" descr="https://3.bp.blogspot.com/-8tCcz6lJ45g/Vog8jdSzBEI/AAAAAAAAGNc/M-Lv5yCUoQ8/s1600/_20160102_220818.JPG">
            <a:extLst>
              <a:ext uri="{FF2B5EF4-FFF2-40B4-BE49-F238E27FC236}">
                <a16:creationId xmlns:a16="http://schemas.microsoft.com/office/drawing/2014/main" id="{ED9AAE37-2C4E-4326-9390-ADC30913D48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6627"/>
          <a:stretch/>
        </p:blipFill>
        <p:spPr bwMode="auto">
          <a:xfrm flipH="1">
            <a:off x="6965688" y="0"/>
            <a:ext cx="52263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A1FD0E79-3F77-4768-B6E7-DE70D250C3AC}"/>
              </a:ext>
            </a:extLst>
          </p:cNvPr>
          <p:cNvSpPr/>
          <p:nvPr userDrawn="1"/>
        </p:nvSpPr>
        <p:spPr>
          <a:xfrm>
            <a:off x="0" y="4458149"/>
            <a:ext cx="7092000" cy="707886"/>
          </a:xfrm>
          <a:prstGeom prst="rect">
            <a:avLst/>
          </a:prstGeom>
        </p:spPr>
        <p:txBody>
          <a:bodyPr wrap="none">
            <a:noAutofit/>
          </a:bodyPr>
          <a:lstStyle/>
          <a:p>
            <a:pPr algn="ctr"/>
            <a:r>
              <a:rPr lang="sv-SE" sz="4000" b="0" dirty="0">
                <a:solidFill>
                  <a:schemeClr val="bg1"/>
                </a:solidFill>
                <a:latin typeface="MV Boli" panose="02000500030200090000" pitchFamily="2" charset="0"/>
                <a:cs typeface="MV Boli" panose="02000500030200090000" pitchFamily="2" charset="0"/>
              </a:rPr>
              <a:t>Anders Gärdeborn</a:t>
            </a:r>
          </a:p>
        </p:txBody>
      </p:sp>
      <p:sp>
        <p:nvSpPr>
          <p:cNvPr id="5" name="Rektangel 4">
            <a:extLst>
              <a:ext uri="{FF2B5EF4-FFF2-40B4-BE49-F238E27FC236}">
                <a16:creationId xmlns:a16="http://schemas.microsoft.com/office/drawing/2014/main" id="{1D8F3DAF-7775-4815-BEE1-FDC5A61CCBBE}"/>
              </a:ext>
            </a:extLst>
          </p:cNvPr>
          <p:cNvSpPr/>
          <p:nvPr userDrawn="1"/>
        </p:nvSpPr>
        <p:spPr>
          <a:xfrm>
            <a:off x="0" y="376237"/>
            <a:ext cx="7092000" cy="2555443"/>
          </a:xfrm>
          <a:prstGeom prst="rect">
            <a:avLst/>
          </a:prstGeom>
        </p:spPr>
        <p:txBody>
          <a:bodyPr wrap="none">
            <a:noAutofit/>
          </a:bodyPr>
          <a:lstStyle/>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27000">
                    <a:schemeClr val="accent5"/>
                  </a:glow>
                </a:effectLst>
                <a:uLnTx/>
                <a:uFillTx/>
                <a:latin typeface="+mn-lt"/>
                <a:ea typeface="+mn-ea"/>
                <a:cs typeface="+mn-cs"/>
              </a:rPr>
              <a:t>Det nya</a:t>
            </a:r>
          </a:p>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27000">
                    <a:schemeClr val="accent5"/>
                  </a:glow>
                </a:effectLst>
                <a:uLnTx/>
                <a:uFillTx/>
                <a:latin typeface="+mn-lt"/>
                <a:ea typeface="+mn-ea"/>
                <a:cs typeface="+mn-cs"/>
              </a:rPr>
              <a:t>Jerusalem</a:t>
            </a:r>
            <a:endParaRPr lang="sv-SE" dirty="0">
              <a:effectLst>
                <a:glow rad="127000">
                  <a:schemeClr val="accent5"/>
                </a:glow>
              </a:effectLst>
            </a:endParaRPr>
          </a:p>
        </p:txBody>
      </p:sp>
      <p:sp>
        <p:nvSpPr>
          <p:cNvPr id="6" name="Rektangel 5">
            <a:extLst>
              <a:ext uri="{FF2B5EF4-FFF2-40B4-BE49-F238E27FC236}">
                <a16:creationId xmlns:a16="http://schemas.microsoft.com/office/drawing/2014/main" id="{23797431-2F5F-45A4-8E0E-C564EDEB0FCF}"/>
              </a:ext>
            </a:extLst>
          </p:cNvPr>
          <p:cNvSpPr/>
          <p:nvPr userDrawn="1"/>
        </p:nvSpPr>
        <p:spPr>
          <a:xfrm>
            <a:off x="0" y="2754579"/>
            <a:ext cx="7092000" cy="1446550"/>
          </a:xfrm>
          <a:prstGeom prst="rect">
            <a:avLst/>
          </a:prstGeom>
        </p:spPr>
        <p:txBody>
          <a:bodyPr wrap="none">
            <a:noAutofit/>
          </a:bodyPr>
          <a:lstStyle/>
          <a:p>
            <a:pPr algn="ctr">
              <a:lnSpc>
                <a:spcPts val="5100"/>
              </a:lnSpc>
            </a:pPr>
            <a:r>
              <a:rPr kumimoji="0" lang="sv-SE" sz="4400" b="1" i="0" u="none" strike="noStrike" kern="1200" cap="none" spc="0" normalizeH="0" baseline="0" noProof="0" dirty="0">
                <a:ln>
                  <a:noFill/>
                </a:ln>
                <a:solidFill>
                  <a:prstClr val="white"/>
                </a:solidFill>
                <a:effectLst/>
                <a:uLnTx/>
                <a:uFillTx/>
                <a:latin typeface="+mn-lt"/>
                <a:ea typeface="+mn-ea"/>
                <a:cs typeface="+mn-cs"/>
              </a:rPr>
              <a:t>Från frö</a:t>
            </a:r>
            <a:br>
              <a:rPr kumimoji="0" lang="sv-SE" sz="4400" b="1" i="0" u="none" strike="noStrike" kern="1200" cap="none" spc="0" normalizeH="0" baseline="0" noProof="0" dirty="0">
                <a:ln>
                  <a:noFill/>
                </a:ln>
                <a:solidFill>
                  <a:prstClr val="white"/>
                </a:solidFill>
                <a:effectLst/>
                <a:uLnTx/>
                <a:uFillTx/>
                <a:latin typeface="+mn-lt"/>
                <a:ea typeface="+mn-ea"/>
                <a:cs typeface="+mn-cs"/>
              </a:rPr>
            </a:br>
            <a:r>
              <a:rPr kumimoji="0" lang="sv-SE" sz="4400" b="1" i="0" u="none" strike="noStrike" kern="1200" cap="none" spc="0" normalizeH="0" baseline="0" noProof="0" dirty="0">
                <a:ln>
                  <a:noFill/>
                </a:ln>
                <a:solidFill>
                  <a:prstClr val="white"/>
                </a:solidFill>
                <a:effectLst/>
                <a:uLnTx/>
                <a:uFillTx/>
                <a:latin typeface="+mn-lt"/>
                <a:ea typeface="+mn-ea"/>
                <a:cs typeface="+mn-cs"/>
              </a:rPr>
              <a:t>till fullbordan</a:t>
            </a:r>
            <a:endParaRPr lang="sv-SE" dirty="0"/>
          </a:p>
        </p:txBody>
      </p:sp>
      <p:sp>
        <p:nvSpPr>
          <p:cNvPr id="2" name="Rubrik 1">
            <a:extLst>
              <a:ext uri="{FF2B5EF4-FFF2-40B4-BE49-F238E27FC236}">
                <a16:creationId xmlns:a16="http://schemas.microsoft.com/office/drawing/2014/main" id="{227C695C-7613-4729-9362-1127A5281370}"/>
              </a:ext>
            </a:extLst>
          </p:cNvPr>
          <p:cNvSpPr>
            <a:spLocks noGrp="1"/>
          </p:cNvSpPr>
          <p:nvPr>
            <p:ph type="title" hasCustomPrompt="1"/>
          </p:nvPr>
        </p:nvSpPr>
        <p:spPr>
          <a:xfrm>
            <a:off x="1" y="5487390"/>
            <a:ext cx="6965686" cy="956595"/>
          </a:xfrm>
          <a:prstGeom prst="rect">
            <a:avLst/>
          </a:prstGeom>
        </p:spPr>
        <p:txBody>
          <a:bodyPr lIns="432000" anchor="ctr"/>
          <a:lstStyle>
            <a:lvl1pPr algn="ctr">
              <a:lnSpc>
                <a:spcPts val="6000"/>
              </a:lnSpc>
              <a:defRPr sz="6000" b="1">
                <a:solidFill>
                  <a:schemeClr val="accent5"/>
                </a:solidFill>
                <a:latin typeface="+mn-lt"/>
              </a:defRPr>
            </a:lvl1pPr>
          </a:lstStyle>
          <a:p>
            <a:r>
              <a:rPr lang="sv-SE"/>
              <a:t>x. Avsnittsrubrik</a:t>
            </a:r>
          </a:p>
        </p:txBody>
      </p:sp>
      <p:sp>
        <p:nvSpPr>
          <p:cNvPr id="3" name="textruta 2">
            <a:extLst>
              <a:ext uri="{FF2B5EF4-FFF2-40B4-BE49-F238E27FC236}">
                <a16:creationId xmlns:a16="http://schemas.microsoft.com/office/drawing/2014/main" id="{4D856D6F-6C9A-47F9-958B-8462FE67707F}"/>
              </a:ext>
            </a:extLst>
          </p:cNvPr>
          <p:cNvSpPr txBox="1"/>
          <p:nvPr userDrawn="1"/>
        </p:nvSpPr>
        <p:spPr>
          <a:xfrm>
            <a:off x="10828344" y="6209643"/>
            <a:ext cx="1227901" cy="573940"/>
          </a:xfrm>
          <a:prstGeom prst="rect">
            <a:avLst/>
          </a:prstGeom>
          <a:noFill/>
        </p:spPr>
        <p:txBody>
          <a:bodyPr wrap="none" lIns="0" tIns="0" rIns="0" bIns="0" rtlCol="0">
            <a:spAutoFit/>
          </a:bodyPr>
          <a:lstStyle/>
          <a:p>
            <a:pPr algn="ctr">
              <a:lnSpc>
                <a:spcPts val="2200"/>
              </a:lnSpc>
            </a:pPr>
            <a:r>
              <a:rPr lang="sv-SE" sz="1600" dirty="0">
                <a:solidFill>
                  <a:schemeClr val="bg1"/>
                </a:solidFill>
                <a:latin typeface="Gabriola" panose="04040605051002020D02" pitchFamily="82" charset="0"/>
              </a:rPr>
              <a:t>Konstnär</a:t>
            </a:r>
          </a:p>
          <a:p>
            <a:pPr algn="ctr">
              <a:lnSpc>
                <a:spcPts val="2200"/>
              </a:lnSpc>
            </a:pPr>
            <a:r>
              <a:rPr lang="sv-SE" sz="2800" dirty="0">
                <a:solidFill>
                  <a:schemeClr val="bg1"/>
                </a:solidFill>
                <a:latin typeface="Gabriola" panose="04040605051002020D02" pitchFamily="82" charset="0"/>
              </a:rPr>
              <a:t>Signe Flink</a:t>
            </a:r>
          </a:p>
        </p:txBody>
      </p:sp>
      <p:pic>
        <p:nvPicPr>
          <p:cNvPr id="8" name="Bildobjekt 7">
            <a:extLst>
              <a:ext uri="{FF2B5EF4-FFF2-40B4-BE49-F238E27FC236}">
                <a16:creationId xmlns:a16="http://schemas.microsoft.com/office/drawing/2014/main" id="{3BA7D2C7-CCFD-45DF-B9F1-AC10BF10DEE8}"/>
              </a:ext>
            </a:extLst>
          </p:cNvPr>
          <p:cNvPicPr>
            <a:picLocks noChangeAspect="1"/>
          </p:cNvPicPr>
          <p:nvPr userDrawn="1"/>
        </p:nvPicPr>
        <p:blipFill>
          <a:blip r:embed="rId3"/>
          <a:stretch>
            <a:fillRect/>
          </a:stretch>
        </p:blipFill>
        <p:spPr>
          <a:xfrm>
            <a:off x="80339" y="6035612"/>
            <a:ext cx="1078994" cy="743714"/>
          </a:xfrm>
          <a:prstGeom prst="rect">
            <a:avLst/>
          </a:prstGeom>
        </p:spPr>
      </p:pic>
    </p:spTree>
    <p:extLst>
      <p:ext uri="{BB962C8B-B14F-4D97-AF65-F5344CB8AC3E}">
        <p14:creationId xmlns:p14="http://schemas.microsoft.com/office/powerpoint/2010/main" val="13640362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5976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476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E5D7A2B9-68A7-47DE-8BDB-33183E796B6B}"/>
              </a:ext>
            </a:extLst>
          </p:cNvPr>
          <p:cNvSpPr>
            <a:spLocks noGrp="1"/>
          </p:cNvSpPr>
          <p:nvPr>
            <p:ph type="title"/>
          </p:nvPr>
        </p:nvSpPr>
        <p:spPr/>
        <p:txBody>
          <a:bodyPr/>
          <a:lstStyle/>
          <a:p>
            <a:r>
              <a:rPr lang="sv-SE" dirty="0"/>
              <a:t>2. Guds förbund</a:t>
            </a:r>
          </a:p>
        </p:txBody>
      </p:sp>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CAC29F27-69C6-49A4-AFF8-C4F81166D7AD}"/>
                  </a:ext>
                </a:extLst>
              </p14:cNvPr>
              <p14:cNvContentPartPr/>
              <p14:nvPr/>
            </p14:nvContentPartPr>
            <p14:xfrm>
              <a:off x="8541651" y="-1777509"/>
              <a:ext cx="37800" cy="15840"/>
            </p14:xfrm>
          </p:contentPart>
        </mc:Choice>
        <mc:Fallback xmlns="">
          <p:pic>
            <p:nvPicPr>
              <p:cNvPr id="2" name="Pennanteckning 1">
                <a:extLst>
                  <a:ext uri="{FF2B5EF4-FFF2-40B4-BE49-F238E27FC236}">
                    <a16:creationId xmlns:a16="http://schemas.microsoft.com/office/drawing/2014/main" id="{CAC29F27-69C6-49A4-AFF8-C4F81166D7AD}"/>
                  </a:ext>
                </a:extLst>
              </p:cNvPr>
              <p:cNvPicPr/>
              <p:nvPr/>
            </p:nvPicPr>
            <p:blipFill>
              <a:blip r:embed="rId6"/>
              <a:stretch>
                <a:fillRect/>
              </a:stretch>
            </p:blipFill>
            <p:spPr>
              <a:xfrm>
                <a:off x="8532651" y="-1786149"/>
                <a:ext cx="55440" cy="33480"/>
              </a:xfrm>
              <a:prstGeom prst="rect">
                <a:avLst/>
              </a:prstGeom>
            </p:spPr>
          </p:pic>
        </mc:Fallback>
      </mc:AlternateContent>
    </p:spTree>
    <p:extLst>
      <p:ext uri="{BB962C8B-B14F-4D97-AF65-F5344CB8AC3E}">
        <p14:creationId xmlns:p14="http://schemas.microsoft.com/office/powerpoint/2010/main" val="463347856"/>
      </p:ext>
    </p:extLst>
  </p:cSld>
  <p:clrMapOvr>
    <a:masterClrMapping/>
  </p:clrMapOvr>
  <p:transition advTm="63753">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7A5FD1-B58C-4A29-B7F5-B842350F6C53}"/>
              </a:ext>
            </a:extLst>
          </p:cNvPr>
          <p:cNvSpPr>
            <a:spLocks noGrp="1"/>
          </p:cNvSpPr>
          <p:nvPr>
            <p:ph type="title"/>
          </p:nvPr>
        </p:nvSpPr>
        <p:spPr/>
        <p:txBody>
          <a:bodyPr/>
          <a:lstStyle/>
          <a:p>
            <a:r>
              <a:rPr lang="sv-SE" dirty="0"/>
              <a:t>Guds förbund</a:t>
            </a:r>
            <a:endParaRPr lang="sv-SE" dirty="0">
              <a:highlight>
                <a:srgbClr val="FFFF00"/>
              </a:highlight>
            </a:endParaRPr>
          </a:p>
        </p:txBody>
      </p:sp>
      <p:sp>
        <p:nvSpPr>
          <p:cNvPr id="4" name="Rektangel 3">
            <a:extLst>
              <a:ext uri="{FF2B5EF4-FFF2-40B4-BE49-F238E27FC236}">
                <a16:creationId xmlns:a16="http://schemas.microsoft.com/office/drawing/2014/main" id="{1F31EF83-8034-40C0-AA0F-98E135805A94}"/>
              </a:ext>
            </a:extLst>
          </p:cNvPr>
          <p:cNvSpPr/>
          <p:nvPr/>
        </p:nvSpPr>
        <p:spPr>
          <a:xfrm>
            <a:off x="434662" y="1847556"/>
            <a:ext cx="9683083" cy="792000"/>
          </a:xfrm>
          <a:prstGeom prst="rect">
            <a:avLst/>
          </a:prstGeom>
        </p:spPr>
        <p:style>
          <a:lnRef idx="1">
            <a:schemeClr val="accent2"/>
          </a:lnRef>
          <a:fillRef idx="2">
            <a:schemeClr val="accent2"/>
          </a:fillRef>
          <a:effectRef idx="1">
            <a:schemeClr val="accent2"/>
          </a:effectRef>
          <a:fontRef idx="minor">
            <a:schemeClr val="dk1"/>
          </a:fontRef>
        </p:style>
        <p:txBody>
          <a:bodyPr lIns="144000" tIns="36000" rIns="144000" bIns="0" rtlCol="0" anchor="t"/>
          <a:lstStyle/>
          <a:p>
            <a:pPr>
              <a:defRPr/>
            </a:pPr>
            <a:r>
              <a:rPr lang="sv-SE" sz="2400" b="1" dirty="0">
                <a:solidFill>
                  <a:prstClr val="black"/>
                </a:solidFill>
                <a:effectLst>
                  <a:outerShdw blurRad="38100" dist="38100" dir="2700000" algn="tl">
                    <a:srgbClr val="000000">
                      <a:alpha val="43137"/>
                    </a:srgbClr>
                  </a:outerShdw>
                </a:effectLst>
              </a:rPr>
              <a:t>Noas förbund  </a:t>
            </a:r>
            <a:r>
              <a:rPr lang="sv-SE" i="1" dirty="0">
                <a:solidFill>
                  <a:schemeClr val="tx1"/>
                </a:solidFill>
              </a:rPr>
              <a:t>(med Noas efterkommande och alla levande varelser)</a:t>
            </a:r>
          </a:p>
          <a:p>
            <a:pPr>
              <a:defRPr/>
            </a:pPr>
            <a:r>
              <a:rPr lang="sv-SE" sz="2000" i="1" u="sng" dirty="0">
                <a:solidFill>
                  <a:srgbClr val="C00000"/>
                </a:solidFill>
              </a:rPr>
              <a:t>Aldrig mer ska en flod komma</a:t>
            </a:r>
            <a:r>
              <a:rPr lang="sv-SE" sz="2000" dirty="0">
                <a:solidFill>
                  <a:srgbClr val="C00000"/>
                </a:solidFill>
              </a:rPr>
              <a:t> och fördärva jorden. </a:t>
            </a:r>
            <a:r>
              <a:rPr lang="sv-SE" sz="1600" dirty="0">
                <a:solidFill>
                  <a:prstClr val="black"/>
                </a:solidFill>
              </a:rPr>
              <a:t>(1 Mos 9:11)</a:t>
            </a:r>
            <a:endParaRPr lang="sv-SE" sz="2000" dirty="0">
              <a:solidFill>
                <a:prstClr val="black"/>
              </a:solidFill>
            </a:endParaRPr>
          </a:p>
        </p:txBody>
      </p:sp>
      <p:sp>
        <p:nvSpPr>
          <p:cNvPr id="5" name="Rektangel 4">
            <a:extLst>
              <a:ext uri="{FF2B5EF4-FFF2-40B4-BE49-F238E27FC236}">
                <a16:creationId xmlns:a16="http://schemas.microsoft.com/office/drawing/2014/main" id="{0EA58D49-DDBA-4C1F-84F3-CDF747130C71}"/>
              </a:ext>
            </a:extLst>
          </p:cNvPr>
          <p:cNvSpPr/>
          <p:nvPr/>
        </p:nvSpPr>
        <p:spPr>
          <a:xfrm>
            <a:off x="434662" y="2833893"/>
            <a:ext cx="11337125" cy="2047828"/>
          </a:xfrm>
          <a:prstGeom prst="rect">
            <a:avLst/>
          </a:prstGeom>
        </p:spPr>
        <p:style>
          <a:lnRef idx="1">
            <a:schemeClr val="accent4"/>
          </a:lnRef>
          <a:fillRef idx="2">
            <a:schemeClr val="accent4"/>
          </a:fillRef>
          <a:effectRef idx="1">
            <a:schemeClr val="accent4"/>
          </a:effectRef>
          <a:fontRef idx="minor">
            <a:schemeClr val="dk1"/>
          </a:fontRef>
        </p:style>
        <p:txBody>
          <a:bodyPr lIns="144000" tIns="36000" rIns="144000" bIns="0" rtlCol="0" anchor="t"/>
          <a:lstStyle/>
          <a:p>
            <a:pPr>
              <a:defRPr/>
            </a:pPr>
            <a:r>
              <a:rPr lang="sv-SE" sz="2400" b="1" dirty="0">
                <a:solidFill>
                  <a:prstClr val="black"/>
                </a:solidFill>
                <a:effectLst>
                  <a:outerShdw blurRad="38100" dist="38100" dir="2700000" algn="tl">
                    <a:srgbClr val="000000">
                      <a:alpha val="43137"/>
                    </a:srgbClr>
                  </a:outerShdw>
                </a:effectLst>
              </a:rPr>
              <a:t>Abrahams förbund </a:t>
            </a:r>
            <a:r>
              <a:rPr lang="sv-SE" sz="2400" b="1" dirty="0">
                <a:solidFill>
                  <a:prstClr val="black"/>
                </a:solidFill>
              </a:rPr>
              <a:t> </a:t>
            </a:r>
            <a:r>
              <a:rPr lang="sv-SE" i="1" dirty="0">
                <a:solidFill>
                  <a:prstClr val="black"/>
                </a:solidFill>
              </a:rPr>
              <a:t>(</a:t>
            </a:r>
            <a:r>
              <a:rPr lang="sv-SE" i="1" dirty="0">
                <a:solidFill>
                  <a:schemeClr val="tx1"/>
                </a:solidFill>
              </a:rPr>
              <a:t>med Abraham och hans efterkommande =&gt; hedningar genom tro på Kristus) </a:t>
            </a:r>
            <a:endParaRPr lang="sv-SE" sz="2000" b="1" i="1" dirty="0">
              <a:solidFill>
                <a:schemeClr val="tx1"/>
              </a:solidFill>
              <a:effectLst>
                <a:outerShdw blurRad="38100" dist="38100" dir="2700000" algn="tl">
                  <a:srgbClr val="000000">
                    <a:alpha val="43137"/>
                  </a:srgbClr>
                </a:outerShdw>
              </a:effectLst>
            </a:endParaRPr>
          </a:p>
        </p:txBody>
      </p:sp>
      <p:sp>
        <p:nvSpPr>
          <p:cNvPr id="13" name="Rektangel 12">
            <a:extLst>
              <a:ext uri="{FF2B5EF4-FFF2-40B4-BE49-F238E27FC236}">
                <a16:creationId xmlns:a16="http://schemas.microsoft.com/office/drawing/2014/main" id="{C91065CE-32D6-468A-82AD-B567EE546B5C}"/>
              </a:ext>
            </a:extLst>
          </p:cNvPr>
          <p:cNvSpPr/>
          <p:nvPr/>
        </p:nvSpPr>
        <p:spPr>
          <a:xfrm>
            <a:off x="434662" y="861219"/>
            <a:ext cx="8502353" cy="792000"/>
          </a:xfrm>
          <a:prstGeom prst="rect">
            <a:avLst/>
          </a:prstGeom>
        </p:spPr>
        <p:style>
          <a:lnRef idx="1">
            <a:schemeClr val="dk1"/>
          </a:lnRef>
          <a:fillRef idx="2">
            <a:schemeClr val="dk1"/>
          </a:fillRef>
          <a:effectRef idx="1">
            <a:schemeClr val="dk1"/>
          </a:effectRef>
          <a:fontRef idx="minor">
            <a:schemeClr val="dk1"/>
          </a:fontRef>
        </p:style>
        <p:txBody>
          <a:bodyPr lIns="144000" tIns="36000" rIns="144000" bIns="0" rtlCol="0" anchor="t"/>
          <a:lstStyle/>
          <a:p>
            <a:pPr>
              <a:defRPr/>
            </a:pPr>
            <a:r>
              <a:rPr lang="sv-SE" sz="2400" b="1" dirty="0">
                <a:solidFill>
                  <a:prstClr val="black"/>
                </a:solidFill>
                <a:effectLst>
                  <a:outerShdw blurRad="38100" dist="38100" dir="2700000" algn="tl">
                    <a:srgbClr val="000000">
                      <a:alpha val="43137"/>
                    </a:srgbClr>
                  </a:outerShdw>
                </a:effectLst>
              </a:rPr>
              <a:t>Adams förbund  </a:t>
            </a:r>
            <a:r>
              <a:rPr lang="sv-SE" i="1" dirty="0">
                <a:solidFill>
                  <a:schemeClr val="tx1"/>
                </a:solidFill>
              </a:rPr>
              <a:t>(</a:t>
            </a:r>
            <a:r>
              <a:rPr lang="sv-SE" i="1" dirty="0">
                <a:ln w="0"/>
                <a:solidFill>
                  <a:schemeClr val="tx1"/>
                </a:solidFill>
                <a:sym typeface="Wingdings"/>
              </a:rPr>
              <a:t>med Adam och Eva =&gt; hela mänskligheten</a:t>
            </a:r>
            <a:r>
              <a:rPr lang="sv-SE" i="1" dirty="0">
                <a:solidFill>
                  <a:schemeClr val="tx1"/>
                </a:solidFill>
              </a:rPr>
              <a:t>)</a:t>
            </a:r>
            <a:endParaRPr lang="sv-SE" b="1" i="1" dirty="0">
              <a:solidFill>
                <a:prstClr val="black"/>
              </a:solidFill>
              <a:effectLst>
                <a:outerShdw blurRad="38100" dist="38100" dir="2700000" algn="tl">
                  <a:srgbClr val="000000">
                    <a:alpha val="43137"/>
                  </a:srgbClr>
                </a:outerShdw>
              </a:effectLst>
            </a:endParaRPr>
          </a:p>
          <a:p>
            <a:pPr>
              <a:defRPr/>
            </a:pPr>
            <a:r>
              <a:rPr lang="sv-SE" sz="2000" dirty="0">
                <a:solidFill>
                  <a:srgbClr val="C00000"/>
                </a:solidFill>
              </a:rPr>
              <a:t>Var fruktsamma och </a:t>
            </a:r>
            <a:r>
              <a:rPr lang="sv-SE" sz="2000" i="1" u="sng" dirty="0">
                <a:solidFill>
                  <a:srgbClr val="C00000"/>
                </a:solidFill>
              </a:rPr>
              <a:t>föröka er</a:t>
            </a:r>
            <a:r>
              <a:rPr lang="sv-SE" sz="2000" dirty="0">
                <a:solidFill>
                  <a:srgbClr val="C00000"/>
                </a:solidFill>
              </a:rPr>
              <a:t>, </a:t>
            </a:r>
            <a:r>
              <a:rPr lang="sv-SE" sz="2000" i="1" u="sng" dirty="0">
                <a:solidFill>
                  <a:srgbClr val="C00000"/>
                </a:solidFill>
              </a:rPr>
              <a:t>uppfyll jorden</a:t>
            </a:r>
            <a:r>
              <a:rPr lang="sv-SE" sz="2000" dirty="0">
                <a:solidFill>
                  <a:srgbClr val="C00000"/>
                </a:solidFill>
              </a:rPr>
              <a:t> och lägg den under er.</a:t>
            </a:r>
            <a:r>
              <a:rPr lang="sv-SE" sz="2000" dirty="0">
                <a:solidFill>
                  <a:prstClr val="black"/>
                </a:solidFill>
              </a:rPr>
              <a:t> </a:t>
            </a:r>
            <a:r>
              <a:rPr lang="sv-SE" sz="1600" dirty="0">
                <a:solidFill>
                  <a:prstClr val="black"/>
                </a:solidFill>
              </a:rPr>
              <a:t>(1 Mos 1:28)</a:t>
            </a:r>
            <a:endParaRPr lang="sv-SE" sz="2000" dirty="0">
              <a:solidFill>
                <a:prstClr val="black"/>
              </a:solidFill>
            </a:endParaRPr>
          </a:p>
        </p:txBody>
      </p:sp>
      <p:sp>
        <p:nvSpPr>
          <p:cNvPr id="6" name="Rektangel 5">
            <a:extLst>
              <a:ext uri="{FF2B5EF4-FFF2-40B4-BE49-F238E27FC236}">
                <a16:creationId xmlns:a16="http://schemas.microsoft.com/office/drawing/2014/main" id="{EDDB2D71-2F81-4116-A49D-6F30948F0B8D}"/>
              </a:ext>
            </a:extLst>
          </p:cNvPr>
          <p:cNvSpPr/>
          <p:nvPr/>
        </p:nvSpPr>
        <p:spPr>
          <a:xfrm>
            <a:off x="695412" y="4316622"/>
            <a:ext cx="3420000" cy="2359297"/>
          </a:xfrm>
          <a:prstGeom prst="rect">
            <a:avLst/>
          </a:prstGeom>
        </p:spPr>
        <p:style>
          <a:lnRef idx="1">
            <a:schemeClr val="accent3"/>
          </a:lnRef>
          <a:fillRef idx="2">
            <a:schemeClr val="accent3"/>
          </a:fillRef>
          <a:effectRef idx="1">
            <a:schemeClr val="accent3"/>
          </a:effectRef>
          <a:fontRef idx="minor">
            <a:schemeClr val="dk1"/>
          </a:fontRef>
        </p:style>
        <p:txBody>
          <a:bodyPr lIns="72000" tIns="36000" rIns="72000" bIns="0" rtlCol="0" anchor="t"/>
          <a:lstStyle/>
          <a:p>
            <a:pPr algn="ctr">
              <a:defRPr/>
            </a:pPr>
            <a:r>
              <a:rPr lang="sv-SE" sz="2400" b="1" dirty="0">
                <a:solidFill>
                  <a:prstClr val="black"/>
                </a:solidFill>
                <a:effectLst>
                  <a:outerShdw blurRad="38100" dist="38100" dir="2700000" algn="tl">
                    <a:srgbClr val="000000">
                      <a:alpha val="43137"/>
                    </a:srgbClr>
                  </a:outerShdw>
                </a:effectLst>
              </a:rPr>
              <a:t>Mose förbund</a:t>
            </a:r>
          </a:p>
          <a:p>
            <a:pPr algn="ctr">
              <a:defRPr/>
            </a:pPr>
            <a:r>
              <a:rPr lang="sv-SE" i="1" dirty="0">
                <a:solidFill>
                  <a:prstClr val="black"/>
                </a:solidFill>
              </a:rPr>
              <a:t>(med judarna)</a:t>
            </a:r>
          </a:p>
          <a:p>
            <a:pPr algn="ctr">
              <a:defRPr/>
            </a:pPr>
            <a:r>
              <a:rPr lang="sv-SE" sz="2000" dirty="0">
                <a:solidFill>
                  <a:srgbClr val="C00000"/>
                </a:solidFill>
              </a:rPr>
              <a:t>Herren din Gud ska föra dig in i det </a:t>
            </a:r>
            <a:r>
              <a:rPr lang="sv-SE" sz="2000" b="1" dirty="0">
                <a:solidFill>
                  <a:srgbClr val="C00000"/>
                </a:solidFill>
                <a:effectLst>
                  <a:outerShdw blurRad="38100" dist="38100" dir="2700000" algn="tl">
                    <a:srgbClr val="000000">
                      <a:alpha val="43137"/>
                    </a:srgbClr>
                  </a:outerShdw>
                </a:effectLst>
              </a:rPr>
              <a:t>LAND</a:t>
            </a:r>
            <a:r>
              <a:rPr lang="sv-SE" sz="2000" dirty="0">
                <a:solidFill>
                  <a:srgbClr val="C00000"/>
                </a:solidFill>
              </a:rPr>
              <a:t> som dina fäder har haft till besittning, och du ska besitta det.</a:t>
            </a:r>
            <a:r>
              <a:rPr lang="sv-SE" sz="2000" dirty="0"/>
              <a:t> </a:t>
            </a:r>
            <a:r>
              <a:rPr lang="sv-SE" sz="1600" dirty="0"/>
              <a:t>(5 Mos 30:5)</a:t>
            </a:r>
            <a:endParaRPr lang="sv-SE" sz="2000" dirty="0">
              <a:solidFill>
                <a:srgbClr val="C00000"/>
              </a:solidFill>
            </a:endParaRPr>
          </a:p>
        </p:txBody>
      </p:sp>
      <p:sp>
        <p:nvSpPr>
          <p:cNvPr id="9" name="Rektangel 8">
            <a:extLst>
              <a:ext uri="{FF2B5EF4-FFF2-40B4-BE49-F238E27FC236}">
                <a16:creationId xmlns:a16="http://schemas.microsoft.com/office/drawing/2014/main" id="{31A41CE0-8913-47CB-B3B7-2CAE701861B5}"/>
              </a:ext>
            </a:extLst>
          </p:cNvPr>
          <p:cNvSpPr/>
          <p:nvPr/>
        </p:nvSpPr>
        <p:spPr>
          <a:xfrm>
            <a:off x="528453" y="3267494"/>
            <a:ext cx="3744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000" dirty="0">
                <a:solidFill>
                  <a:srgbClr val="C00000"/>
                </a:solidFill>
              </a:rPr>
              <a:t>Hela det </a:t>
            </a:r>
            <a:r>
              <a:rPr lang="sv-SE" sz="2000" b="1" dirty="0">
                <a:solidFill>
                  <a:srgbClr val="C00000"/>
                </a:solidFill>
                <a:effectLst>
                  <a:outerShdw blurRad="38100" dist="38100" dir="2700000" algn="tl">
                    <a:srgbClr val="000000">
                      <a:alpha val="43137"/>
                    </a:srgbClr>
                  </a:outerShdw>
                </a:effectLst>
              </a:rPr>
              <a:t>LAND</a:t>
            </a:r>
            <a:r>
              <a:rPr lang="sv-SE" sz="2000" dirty="0">
                <a:solidFill>
                  <a:srgbClr val="C00000"/>
                </a:solidFill>
              </a:rPr>
              <a:t> som du ser ska jag ge åt dig och dina efterkommande för evig tid.</a:t>
            </a:r>
            <a:r>
              <a:rPr lang="sv-SE" sz="2000" dirty="0"/>
              <a:t> </a:t>
            </a:r>
            <a:r>
              <a:rPr lang="sv-SE" sz="1600" dirty="0">
                <a:solidFill>
                  <a:schemeClr val="tx1"/>
                </a:solidFill>
              </a:rPr>
              <a:t>(1 Mos 13:15)</a:t>
            </a:r>
          </a:p>
        </p:txBody>
      </p:sp>
      <p:sp>
        <p:nvSpPr>
          <p:cNvPr id="7" name="Rektangel 6">
            <a:extLst>
              <a:ext uri="{FF2B5EF4-FFF2-40B4-BE49-F238E27FC236}">
                <a16:creationId xmlns:a16="http://schemas.microsoft.com/office/drawing/2014/main" id="{49CA3856-7F50-4D60-A96D-F7718179D2F3}"/>
              </a:ext>
            </a:extLst>
          </p:cNvPr>
          <p:cNvSpPr/>
          <p:nvPr/>
        </p:nvSpPr>
        <p:spPr>
          <a:xfrm>
            <a:off x="4421756" y="4316622"/>
            <a:ext cx="3420000" cy="2359297"/>
          </a:xfrm>
          <a:prstGeom prst="rect">
            <a:avLst/>
          </a:prstGeom>
        </p:spPr>
        <p:style>
          <a:lnRef idx="1">
            <a:schemeClr val="accent3"/>
          </a:lnRef>
          <a:fillRef idx="2">
            <a:schemeClr val="accent3"/>
          </a:fillRef>
          <a:effectRef idx="1">
            <a:schemeClr val="accent3"/>
          </a:effectRef>
          <a:fontRef idx="minor">
            <a:schemeClr val="dk1"/>
          </a:fontRef>
        </p:style>
        <p:txBody>
          <a:bodyPr lIns="72000" tIns="36000" rIns="72000" bIns="0" rtlCol="0" anchor="t"/>
          <a:lstStyle/>
          <a:p>
            <a:pPr algn="ctr">
              <a:defRPr/>
            </a:pPr>
            <a:r>
              <a:rPr lang="sv-SE" sz="2400" b="1" dirty="0">
                <a:solidFill>
                  <a:prstClr val="black"/>
                </a:solidFill>
                <a:effectLst>
                  <a:outerShdw blurRad="38100" dist="38100" dir="2700000" algn="tl">
                    <a:srgbClr val="000000">
                      <a:alpha val="43137"/>
                    </a:srgbClr>
                  </a:outerShdw>
                </a:effectLst>
              </a:rPr>
              <a:t>Davids förbund</a:t>
            </a:r>
          </a:p>
          <a:p>
            <a:pPr algn="ctr">
              <a:defRPr/>
            </a:pPr>
            <a:r>
              <a:rPr lang="sv-SE" i="1" dirty="0">
                <a:solidFill>
                  <a:prstClr val="black"/>
                </a:solidFill>
              </a:rPr>
              <a:t>(med kung David)</a:t>
            </a:r>
          </a:p>
          <a:p>
            <a:pPr algn="ctr">
              <a:defRPr/>
            </a:pPr>
            <a:r>
              <a:rPr lang="sv-SE" sz="2000" dirty="0">
                <a:solidFill>
                  <a:srgbClr val="C00000"/>
                </a:solidFill>
              </a:rPr>
              <a:t>Jag ska efter dig upphöja din </a:t>
            </a:r>
            <a:r>
              <a:rPr lang="sv-SE" sz="2000" b="1" dirty="0">
                <a:solidFill>
                  <a:srgbClr val="C00000"/>
                </a:solidFill>
                <a:effectLst>
                  <a:outerShdw blurRad="38100" dist="38100" dir="2700000" algn="tl">
                    <a:srgbClr val="000000">
                      <a:alpha val="43137"/>
                    </a:srgbClr>
                  </a:outerShdw>
                </a:effectLst>
              </a:rPr>
              <a:t>AVKOMLING</a:t>
            </a:r>
            <a:r>
              <a:rPr lang="sv-SE" sz="2000" dirty="0">
                <a:solidFill>
                  <a:srgbClr val="C00000"/>
                </a:solidFill>
              </a:rPr>
              <a:t> som ska utgå ur ditt liv… Ditt hus och ditt kungadöme ska bestå inför mig till evig tid.</a:t>
            </a:r>
            <a:r>
              <a:rPr lang="sv-SE" sz="1600" dirty="0">
                <a:solidFill>
                  <a:srgbClr val="C00000"/>
                </a:solidFill>
              </a:rPr>
              <a:t> </a:t>
            </a:r>
            <a:r>
              <a:rPr lang="sv-SE" sz="1600" dirty="0">
                <a:solidFill>
                  <a:prstClr val="black"/>
                </a:solidFill>
              </a:rPr>
              <a:t>(2 Sam 7:12,16)</a:t>
            </a:r>
            <a:endParaRPr lang="sv-SE" sz="2000" dirty="0">
              <a:solidFill>
                <a:prstClr val="black"/>
              </a:solidFill>
            </a:endParaRPr>
          </a:p>
        </p:txBody>
      </p:sp>
      <p:sp>
        <p:nvSpPr>
          <p:cNvPr id="11" name="Rektangel 10">
            <a:extLst>
              <a:ext uri="{FF2B5EF4-FFF2-40B4-BE49-F238E27FC236}">
                <a16:creationId xmlns:a16="http://schemas.microsoft.com/office/drawing/2014/main" id="{7A052C49-FA54-41B4-A480-AFD0300AFACA}"/>
              </a:ext>
            </a:extLst>
          </p:cNvPr>
          <p:cNvSpPr/>
          <p:nvPr/>
        </p:nvSpPr>
        <p:spPr>
          <a:xfrm>
            <a:off x="4397230" y="3267494"/>
            <a:ext cx="3744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000" dirty="0">
                <a:solidFill>
                  <a:srgbClr val="C00000"/>
                </a:solidFill>
              </a:rPr>
              <a:t>Se upp mot himlen och räkna stjärnorna… Så ska din </a:t>
            </a:r>
            <a:r>
              <a:rPr lang="sv-SE" sz="2000" b="1" dirty="0">
                <a:solidFill>
                  <a:srgbClr val="C00000"/>
                </a:solidFill>
                <a:effectLst>
                  <a:outerShdw blurRad="38100" dist="38100" dir="2700000" algn="tl">
                    <a:srgbClr val="000000">
                      <a:alpha val="43137"/>
                    </a:srgbClr>
                  </a:outerShdw>
                </a:effectLst>
              </a:rPr>
              <a:t>AVKOMMA </a:t>
            </a:r>
            <a:r>
              <a:rPr lang="sv-SE" sz="2000" dirty="0">
                <a:solidFill>
                  <a:srgbClr val="C00000"/>
                </a:solidFill>
              </a:rPr>
              <a:t>bli. </a:t>
            </a:r>
            <a:r>
              <a:rPr lang="sv-SE" sz="1600" dirty="0">
                <a:solidFill>
                  <a:schemeClr val="tx1"/>
                </a:solidFill>
              </a:rPr>
              <a:t>(1 Mos 15:5)</a:t>
            </a:r>
            <a:endParaRPr lang="sv-SE" sz="2000" dirty="0">
              <a:solidFill>
                <a:schemeClr val="tx1"/>
              </a:solidFill>
            </a:endParaRPr>
          </a:p>
        </p:txBody>
      </p:sp>
      <p:sp>
        <p:nvSpPr>
          <p:cNvPr id="8" name="Rektangel 7">
            <a:extLst>
              <a:ext uri="{FF2B5EF4-FFF2-40B4-BE49-F238E27FC236}">
                <a16:creationId xmlns:a16="http://schemas.microsoft.com/office/drawing/2014/main" id="{1E7E1BB8-4286-405B-B7FE-E07F6D0FB697}"/>
              </a:ext>
            </a:extLst>
          </p:cNvPr>
          <p:cNvSpPr/>
          <p:nvPr/>
        </p:nvSpPr>
        <p:spPr>
          <a:xfrm>
            <a:off x="8148100" y="4316622"/>
            <a:ext cx="3420000" cy="2359297"/>
          </a:xfrm>
          <a:prstGeom prst="rect">
            <a:avLst/>
          </a:prstGeom>
        </p:spPr>
        <p:style>
          <a:lnRef idx="1">
            <a:schemeClr val="accent3"/>
          </a:lnRef>
          <a:fillRef idx="2">
            <a:schemeClr val="accent3"/>
          </a:fillRef>
          <a:effectRef idx="1">
            <a:schemeClr val="accent3"/>
          </a:effectRef>
          <a:fontRef idx="minor">
            <a:schemeClr val="dk1"/>
          </a:fontRef>
        </p:style>
        <p:txBody>
          <a:bodyPr lIns="72000" tIns="36000" rIns="72000" bIns="0" rtlCol="0" anchor="t"/>
          <a:lstStyle/>
          <a:p>
            <a:pPr algn="ctr">
              <a:defRPr/>
            </a:pPr>
            <a:r>
              <a:rPr lang="sv-SE" sz="2400" b="1" dirty="0">
                <a:solidFill>
                  <a:prstClr val="black"/>
                </a:solidFill>
                <a:effectLst>
                  <a:outerShdw blurRad="38100" dist="38100" dir="2700000" algn="tl">
                    <a:srgbClr val="000000">
                      <a:alpha val="43137"/>
                    </a:srgbClr>
                  </a:outerShdw>
                </a:effectLst>
              </a:rPr>
              <a:t>Nya förbundet</a:t>
            </a:r>
          </a:p>
          <a:p>
            <a:pPr algn="ctr">
              <a:defRPr/>
            </a:pPr>
            <a:r>
              <a:rPr lang="sv-SE" i="1" dirty="0">
                <a:solidFill>
                  <a:prstClr val="black"/>
                </a:solidFill>
              </a:rPr>
              <a:t>(med judarna =&gt; hedningar)</a:t>
            </a:r>
            <a:endParaRPr lang="sv-SE" sz="2400" i="1" dirty="0">
              <a:solidFill>
                <a:prstClr val="black"/>
              </a:solidFill>
            </a:endParaRPr>
          </a:p>
          <a:p>
            <a:pPr algn="ctr" eaLnBrk="0" fontAlgn="base" hangingPunct="0">
              <a:spcBef>
                <a:spcPct val="0"/>
              </a:spcBef>
              <a:spcAft>
                <a:spcPct val="0"/>
              </a:spcAft>
              <a:defRPr/>
            </a:pPr>
            <a:r>
              <a:rPr lang="sv-SE" altLang="sv-SE" sz="2000" dirty="0">
                <a:solidFill>
                  <a:srgbClr val="C00000"/>
                </a:solidFill>
              </a:rPr>
              <a:t>Jag ska lägga min lag i deras inre och skriva den i deras hjärtan. Jag ska vara </a:t>
            </a:r>
            <a:r>
              <a:rPr lang="sv-SE" altLang="sv-SE" sz="2000" b="1" dirty="0">
                <a:solidFill>
                  <a:srgbClr val="C00000"/>
                </a:solidFill>
                <a:effectLst>
                  <a:outerShdw blurRad="38100" dist="38100" dir="2700000" algn="tl">
                    <a:srgbClr val="000000">
                      <a:alpha val="43137"/>
                    </a:srgbClr>
                  </a:outerShdw>
                </a:effectLst>
              </a:rPr>
              <a:t>DERAS GUD</a:t>
            </a:r>
            <a:r>
              <a:rPr lang="sv-SE" altLang="sv-SE" sz="2000" dirty="0">
                <a:solidFill>
                  <a:srgbClr val="C00000"/>
                </a:solidFill>
              </a:rPr>
              <a:t>… Jag ska förlåta deras missgärningar. </a:t>
            </a:r>
            <a:r>
              <a:rPr lang="sv-SE" altLang="sv-SE" sz="1600" dirty="0">
                <a:solidFill>
                  <a:srgbClr val="000000"/>
                </a:solidFill>
              </a:rPr>
              <a:t>(Jer 31:31-34)</a:t>
            </a:r>
            <a:endParaRPr lang="sv-SE" altLang="sv-SE" sz="2000" dirty="0">
              <a:solidFill>
                <a:prstClr val="black"/>
              </a:solidFill>
            </a:endParaRPr>
          </a:p>
        </p:txBody>
      </p:sp>
      <p:sp>
        <p:nvSpPr>
          <p:cNvPr id="12" name="Rektangel 11">
            <a:extLst>
              <a:ext uri="{FF2B5EF4-FFF2-40B4-BE49-F238E27FC236}">
                <a16:creationId xmlns:a16="http://schemas.microsoft.com/office/drawing/2014/main" id="{DB18ABC9-5B1E-485A-A97D-6F075579AAE9}"/>
              </a:ext>
            </a:extLst>
          </p:cNvPr>
          <p:cNvSpPr/>
          <p:nvPr/>
        </p:nvSpPr>
        <p:spPr>
          <a:xfrm>
            <a:off x="8266006" y="3267494"/>
            <a:ext cx="3159551"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000" dirty="0">
                <a:solidFill>
                  <a:srgbClr val="C00000"/>
                </a:solidFill>
              </a:rPr>
              <a:t>I dig ska jordens alla släkten bli </a:t>
            </a:r>
            <a:r>
              <a:rPr lang="sv-SE" sz="2000" b="1" dirty="0">
                <a:solidFill>
                  <a:srgbClr val="C00000"/>
                </a:solidFill>
                <a:effectLst>
                  <a:outerShdw blurRad="38100" dist="38100" dir="2700000" algn="tl">
                    <a:srgbClr val="000000">
                      <a:alpha val="43137"/>
                    </a:srgbClr>
                  </a:outerShdw>
                </a:effectLst>
              </a:rPr>
              <a:t>VÄLSIGNADE</a:t>
            </a:r>
            <a:r>
              <a:rPr lang="sv-SE" sz="2000" dirty="0">
                <a:solidFill>
                  <a:srgbClr val="C00000"/>
                </a:solidFill>
              </a:rPr>
              <a:t>. </a:t>
            </a:r>
            <a:r>
              <a:rPr lang="sv-SE" sz="1600" dirty="0">
                <a:solidFill>
                  <a:schemeClr val="tx1"/>
                </a:solidFill>
              </a:rPr>
              <a:t>(1 Mos 12:3)</a:t>
            </a:r>
            <a:endParaRPr lang="sv-SE" sz="1400" dirty="0">
              <a:solidFill>
                <a:schemeClr val="tx1"/>
              </a:solidFill>
            </a:endParaRPr>
          </a:p>
        </p:txBody>
      </p:sp>
    </p:spTree>
    <p:custDataLst>
      <p:tags r:id="rId1"/>
    </p:custDataLst>
    <p:extLst>
      <p:ext uri="{BB962C8B-B14F-4D97-AF65-F5344CB8AC3E}">
        <p14:creationId xmlns:p14="http://schemas.microsoft.com/office/powerpoint/2010/main" val="444032884"/>
      </p:ext>
    </p:extLst>
  </p:cSld>
  <p:clrMapOvr>
    <a:masterClrMapping/>
  </p:clrMapOvr>
  <p:transition advTm="3960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6" grpId="0" animBg="1"/>
      <p:bldP spid="9" grpId="0"/>
      <p:bldP spid="7" grpId="0" animBg="1"/>
      <p:bldP spid="11" grpId="0"/>
      <p:bldP spid="8"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3A65DA-4B3C-497B-B154-7DD20CF5238B}"/>
              </a:ext>
            </a:extLst>
          </p:cNvPr>
          <p:cNvSpPr>
            <a:spLocks noGrp="1"/>
          </p:cNvSpPr>
          <p:nvPr>
            <p:ph type="title"/>
          </p:nvPr>
        </p:nvSpPr>
        <p:spPr/>
        <p:txBody>
          <a:bodyPr/>
          <a:lstStyle/>
          <a:p>
            <a:r>
              <a:rPr lang="sv-SE" dirty="0"/>
              <a:t>Moselagens roll</a:t>
            </a:r>
            <a:endParaRPr lang="sv-SE" dirty="0">
              <a:solidFill>
                <a:schemeClr val="tx1"/>
              </a:solidFill>
              <a:highlight>
                <a:srgbClr val="FFFF00"/>
              </a:highlight>
            </a:endParaRPr>
          </a:p>
        </p:txBody>
      </p:sp>
      <p:sp>
        <p:nvSpPr>
          <p:cNvPr id="5" name="Rektangel 4">
            <a:extLst>
              <a:ext uri="{FF2B5EF4-FFF2-40B4-BE49-F238E27FC236}">
                <a16:creationId xmlns:a16="http://schemas.microsoft.com/office/drawing/2014/main" id="{6F59E312-CADD-467A-A1E1-256460EFD748}"/>
              </a:ext>
            </a:extLst>
          </p:cNvPr>
          <p:cNvSpPr/>
          <p:nvPr/>
        </p:nvSpPr>
        <p:spPr>
          <a:xfrm>
            <a:off x="4015694" y="713938"/>
            <a:ext cx="8176306" cy="5355312"/>
          </a:xfrm>
          <a:prstGeom prst="rect">
            <a:avLst/>
          </a:prstGeom>
        </p:spPr>
        <p:txBody>
          <a:bodyPr wrap="square" lIns="216000">
            <a:spAutoFit/>
          </a:bodyPr>
          <a:lstStyle/>
          <a:p>
            <a:r>
              <a:rPr lang="sv-SE" sz="2400" dirty="0">
                <a:solidFill>
                  <a:srgbClr val="C00000"/>
                </a:solidFill>
              </a:rPr>
              <a:t>Det var inte genom </a:t>
            </a:r>
            <a:r>
              <a:rPr lang="sv-SE" sz="2400" b="1" dirty="0">
                <a:solidFill>
                  <a:schemeClr val="accent5">
                    <a:lumMod val="75000"/>
                  </a:schemeClr>
                </a:solidFill>
                <a:effectLst>
                  <a:outerShdw blurRad="38100" dist="38100" dir="2700000" algn="tl">
                    <a:srgbClr val="000000">
                      <a:alpha val="43137"/>
                    </a:srgbClr>
                  </a:outerShdw>
                </a:effectLst>
              </a:rPr>
              <a:t>lagen</a:t>
            </a:r>
            <a:r>
              <a:rPr lang="sv-SE" sz="2400" i="1" dirty="0">
                <a:solidFill>
                  <a:srgbClr val="C00000"/>
                </a:solidFill>
              </a:rPr>
              <a:t> </a:t>
            </a:r>
            <a:r>
              <a:rPr lang="sv-SE" sz="2400" dirty="0">
                <a:solidFill>
                  <a:srgbClr val="C00000"/>
                </a:solidFill>
              </a:rPr>
              <a:t>som Abraham </a:t>
            </a:r>
            <a:br>
              <a:rPr lang="sv-SE" sz="2400" dirty="0">
                <a:solidFill>
                  <a:srgbClr val="C00000"/>
                </a:solidFill>
              </a:rPr>
            </a:br>
            <a:r>
              <a:rPr lang="sv-SE" sz="2400" dirty="0">
                <a:solidFill>
                  <a:srgbClr val="C00000"/>
                </a:solidFill>
              </a:rPr>
              <a:t>och hans avkomlingar fick </a:t>
            </a:r>
            <a:r>
              <a:rPr lang="sv-SE" sz="2400" b="1" dirty="0">
                <a:solidFill>
                  <a:schemeClr val="accent3">
                    <a:lumMod val="75000"/>
                  </a:schemeClr>
                </a:solidFill>
                <a:effectLst>
                  <a:outerShdw blurRad="38100" dist="38100" dir="2700000" algn="tl">
                    <a:srgbClr val="000000">
                      <a:alpha val="43137"/>
                    </a:srgbClr>
                  </a:outerShdw>
                </a:effectLst>
              </a:rPr>
              <a:t>löftet</a:t>
            </a:r>
            <a:r>
              <a:rPr lang="sv-SE" sz="2400" dirty="0">
                <a:solidFill>
                  <a:srgbClr val="C00000"/>
                </a:solidFill>
              </a:rPr>
              <a:t> att ärva </a:t>
            </a:r>
            <a:br>
              <a:rPr lang="sv-SE" sz="2400" dirty="0">
                <a:solidFill>
                  <a:srgbClr val="C00000"/>
                </a:solidFill>
              </a:rPr>
            </a:br>
            <a:r>
              <a:rPr lang="sv-SE" sz="2400" dirty="0">
                <a:solidFill>
                  <a:srgbClr val="C00000"/>
                </a:solidFill>
              </a:rPr>
              <a:t>världen, utan genom den rättfärdighet som </a:t>
            </a:r>
            <a:br>
              <a:rPr lang="sv-SE" sz="2400" dirty="0">
                <a:solidFill>
                  <a:srgbClr val="C00000"/>
                </a:solidFill>
              </a:rPr>
            </a:br>
            <a:r>
              <a:rPr lang="sv-SE" sz="2400" dirty="0">
                <a:solidFill>
                  <a:srgbClr val="C00000"/>
                </a:solidFill>
              </a:rPr>
              <a:t>kommer av </a:t>
            </a:r>
            <a:r>
              <a:rPr lang="sv-SE" sz="2400" b="1" dirty="0">
                <a:solidFill>
                  <a:schemeClr val="accent3">
                    <a:lumMod val="75000"/>
                  </a:schemeClr>
                </a:solidFill>
                <a:effectLst>
                  <a:outerShdw blurRad="38100" dist="38100" dir="2700000" algn="tl">
                    <a:srgbClr val="000000">
                      <a:alpha val="43137"/>
                    </a:srgbClr>
                  </a:outerShdw>
                </a:effectLst>
              </a:rPr>
              <a:t>tro</a:t>
            </a:r>
            <a:r>
              <a:rPr lang="sv-SE" sz="2400" dirty="0">
                <a:solidFill>
                  <a:srgbClr val="C00000"/>
                </a:solidFill>
              </a:rPr>
              <a:t>…</a:t>
            </a:r>
            <a:r>
              <a:rPr lang="sv-SE" sz="2400" dirty="0"/>
              <a:t> </a:t>
            </a:r>
            <a:r>
              <a:rPr lang="sv-SE" dirty="0"/>
              <a:t>(Rom 4:13)</a:t>
            </a:r>
          </a:p>
          <a:p>
            <a:pPr>
              <a:spcBef>
                <a:spcPts val="1200"/>
              </a:spcBef>
            </a:pPr>
            <a:r>
              <a:rPr lang="sv-SE" sz="2400" dirty="0">
                <a:solidFill>
                  <a:srgbClr val="C00000"/>
                </a:solidFill>
              </a:rPr>
              <a:t>Vad jag menar är detta: ett testamente som Gud själv i förväg gjort giltigt kan inte upphävas av </a:t>
            </a:r>
            <a:r>
              <a:rPr lang="sv-SE" sz="2400" b="1" dirty="0">
                <a:solidFill>
                  <a:schemeClr val="accent5">
                    <a:lumMod val="75000"/>
                  </a:schemeClr>
                </a:solidFill>
                <a:effectLst>
                  <a:outerShdw blurRad="38100" dist="38100" dir="2700000" algn="tl">
                    <a:srgbClr val="000000">
                      <a:alpha val="43137"/>
                    </a:srgbClr>
                  </a:outerShdw>
                </a:effectLst>
              </a:rPr>
              <a:t>lagen</a:t>
            </a:r>
            <a:r>
              <a:rPr lang="sv-SE" sz="2400" dirty="0">
                <a:solidFill>
                  <a:srgbClr val="C00000"/>
                </a:solidFill>
              </a:rPr>
              <a:t> som kom 430 år senare, så att </a:t>
            </a:r>
            <a:r>
              <a:rPr lang="sv-SE" sz="2400" b="1" dirty="0">
                <a:solidFill>
                  <a:schemeClr val="accent3">
                    <a:lumMod val="75000"/>
                  </a:schemeClr>
                </a:solidFill>
                <a:effectLst>
                  <a:outerShdw blurRad="38100" dist="38100" dir="2700000" algn="tl">
                    <a:srgbClr val="000000">
                      <a:alpha val="43137"/>
                    </a:srgbClr>
                  </a:outerShdw>
                </a:effectLst>
              </a:rPr>
              <a:t>löftet</a:t>
            </a:r>
            <a:r>
              <a:rPr lang="sv-SE" sz="2400" dirty="0">
                <a:solidFill>
                  <a:srgbClr val="C00000"/>
                </a:solidFill>
              </a:rPr>
              <a:t> skulle bli ogiltigt.</a:t>
            </a:r>
            <a:r>
              <a:rPr lang="sv-SE" dirty="0"/>
              <a:t> (Gal 3:17)</a:t>
            </a:r>
            <a:endParaRPr lang="sv-SE" sz="2400" dirty="0"/>
          </a:p>
          <a:p>
            <a:pPr>
              <a:spcBef>
                <a:spcPts val="1200"/>
              </a:spcBef>
            </a:pPr>
            <a:r>
              <a:rPr lang="sv-SE" sz="2400" dirty="0">
                <a:solidFill>
                  <a:srgbClr val="C00000"/>
                </a:solidFill>
              </a:rPr>
              <a:t>Därför heter det "av </a:t>
            </a:r>
            <a:r>
              <a:rPr lang="sv-SE" sz="2400" b="1" dirty="0">
                <a:solidFill>
                  <a:schemeClr val="accent3">
                    <a:lumMod val="75000"/>
                  </a:schemeClr>
                </a:solidFill>
                <a:effectLst>
                  <a:outerShdw blurRad="38100" dist="38100" dir="2700000" algn="tl">
                    <a:srgbClr val="000000">
                      <a:alpha val="43137"/>
                    </a:srgbClr>
                  </a:outerShdw>
                </a:effectLst>
              </a:rPr>
              <a:t>tro</a:t>
            </a:r>
            <a:r>
              <a:rPr lang="sv-SE" sz="2400" dirty="0">
                <a:solidFill>
                  <a:srgbClr val="C00000"/>
                </a:solidFill>
              </a:rPr>
              <a:t>", för att det ska vara av nåd och </a:t>
            </a:r>
            <a:r>
              <a:rPr lang="sv-SE" sz="2400" b="1" dirty="0">
                <a:solidFill>
                  <a:schemeClr val="accent3">
                    <a:lumMod val="75000"/>
                  </a:schemeClr>
                </a:solidFill>
                <a:effectLst>
                  <a:outerShdw blurRad="38100" dist="38100" dir="2700000" algn="tl">
                    <a:srgbClr val="000000">
                      <a:alpha val="43137"/>
                    </a:srgbClr>
                  </a:outerShdw>
                </a:effectLst>
              </a:rPr>
              <a:t>löftet</a:t>
            </a:r>
            <a:r>
              <a:rPr lang="sv-SE" sz="2400" dirty="0">
                <a:solidFill>
                  <a:srgbClr val="C00000"/>
                </a:solidFill>
              </a:rPr>
              <a:t> stå fast för alla hans avkomlingar, inte bara för dem som hör till </a:t>
            </a:r>
            <a:r>
              <a:rPr lang="sv-SE" sz="2400" b="1" dirty="0">
                <a:solidFill>
                  <a:schemeClr val="accent5">
                    <a:lumMod val="75000"/>
                  </a:schemeClr>
                </a:solidFill>
                <a:effectLst>
                  <a:outerShdw blurRad="38100" dist="38100" dir="2700000" algn="tl">
                    <a:srgbClr val="000000">
                      <a:alpha val="43137"/>
                    </a:srgbClr>
                  </a:outerShdw>
                </a:effectLst>
              </a:rPr>
              <a:t>lagens</a:t>
            </a:r>
            <a:r>
              <a:rPr lang="sv-SE" sz="2400" dirty="0">
                <a:solidFill>
                  <a:srgbClr val="C00000"/>
                </a:solidFill>
              </a:rPr>
              <a:t> folk </a:t>
            </a:r>
            <a:r>
              <a:rPr lang="sv-SE" sz="2400" dirty="0"/>
              <a:t>[Israel] </a:t>
            </a:r>
            <a:r>
              <a:rPr lang="sv-SE" sz="2400" dirty="0">
                <a:solidFill>
                  <a:srgbClr val="C00000"/>
                </a:solidFill>
              </a:rPr>
              <a:t>utan också för dem som har Abrahams </a:t>
            </a:r>
            <a:r>
              <a:rPr lang="sv-SE" sz="2400" b="1" dirty="0">
                <a:solidFill>
                  <a:schemeClr val="accent3">
                    <a:lumMod val="75000"/>
                  </a:schemeClr>
                </a:solidFill>
                <a:effectLst>
                  <a:outerShdw blurRad="38100" dist="38100" dir="2700000" algn="tl">
                    <a:srgbClr val="000000">
                      <a:alpha val="43137"/>
                    </a:srgbClr>
                  </a:outerShdw>
                </a:effectLst>
              </a:rPr>
              <a:t>tro</a:t>
            </a:r>
            <a:r>
              <a:rPr lang="sv-SE" sz="2400" dirty="0">
                <a:solidFill>
                  <a:srgbClr val="C00000"/>
                </a:solidFill>
              </a:rPr>
              <a:t>... </a:t>
            </a:r>
            <a:endParaRPr lang="sv-SE" dirty="0">
              <a:solidFill>
                <a:prstClr val="black"/>
              </a:solidFill>
            </a:endParaRPr>
          </a:p>
          <a:p>
            <a:pPr>
              <a:spcBef>
                <a:spcPts val="1200"/>
              </a:spcBef>
            </a:pPr>
            <a:r>
              <a:rPr lang="sv-SE" sz="2400" dirty="0">
                <a:effectLst>
                  <a:outerShdw blurRad="38100" dist="38100" dir="2700000" algn="tl">
                    <a:srgbClr val="000000">
                      <a:alpha val="43137"/>
                    </a:srgbClr>
                  </a:outerShdw>
                </a:effectLst>
              </a:rPr>
              <a:t>Lagens syfte:</a:t>
            </a:r>
          </a:p>
          <a:p>
            <a:pPr marL="442913" indent="-266700">
              <a:buFont typeface="Arial" panose="020B0604020202020204" pitchFamily="34" charset="0"/>
              <a:buChar char="•"/>
            </a:pPr>
            <a:r>
              <a:rPr lang="sv-SE" sz="2400" dirty="0">
                <a:solidFill>
                  <a:srgbClr val="C00000"/>
                </a:solidFill>
              </a:rPr>
              <a:t>Vad som ges genom </a:t>
            </a:r>
            <a:r>
              <a:rPr lang="sv-SE" sz="2400" b="1" dirty="0">
                <a:solidFill>
                  <a:schemeClr val="accent5">
                    <a:lumMod val="75000"/>
                  </a:schemeClr>
                </a:solidFill>
                <a:effectLst>
                  <a:outerShdw blurRad="38100" dist="38100" dir="2700000" algn="tl">
                    <a:srgbClr val="000000">
                      <a:alpha val="43137"/>
                    </a:srgbClr>
                  </a:outerShdw>
                </a:effectLst>
              </a:rPr>
              <a:t>lagen</a:t>
            </a:r>
            <a:r>
              <a:rPr lang="sv-SE" sz="2400" dirty="0">
                <a:solidFill>
                  <a:srgbClr val="C00000"/>
                </a:solidFill>
              </a:rPr>
              <a:t> är </a:t>
            </a:r>
            <a:r>
              <a:rPr lang="sv-SE" sz="2400" i="1" u="sng" dirty="0">
                <a:solidFill>
                  <a:srgbClr val="C00000"/>
                </a:solidFill>
              </a:rPr>
              <a:t>insikt om synd</a:t>
            </a:r>
            <a:r>
              <a:rPr lang="sv-SE" sz="2400" dirty="0">
                <a:solidFill>
                  <a:srgbClr val="C00000"/>
                </a:solidFill>
              </a:rPr>
              <a:t>. </a:t>
            </a:r>
            <a:r>
              <a:rPr lang="sv-SE" dirty="0"/>
              <a:t>(Rom 3:20)</a:t>
            </a:r>
          </a:p>
          <a:p>
            <a:pPr marL="442913" indent="-266700">
              <a:buFont typeface="Arial" panose="020B0604020202020204" pitchFamily="34" charset="0"/>
              <a:buChar char="•"/>
            </a:pPr>
            <a:r>
              <a:rPr lang="sv-SE" sz="2400" dirty="0">
                <a:solidFill>
                  <a:srgbClr val="C00000"/>
                </a:solidFill>
              </a:rPr>
              <a:t>Så har </a:t>
            </a:r>
            <a:r>
              <a:rPr lang="sv-SE" sz="2400" b="1" dirty="0">
                <a:solidFill>
                  <a:schemeClr val="accent5">
                    <a:lumMod val="75000"/>
                  </a:schemeClr>
                </a:solidFill>
                <a:effectLst>
                  <a:outerShdw blurRad="38100" dist="38100" dir="2700000" algn="tl">
                    <a:srgbClr val="000000">
                      <a:alpha val="43137"/>
                    </a:srgbClr>
                  </a:outerShdw>
                </a:effectLst>
              </a:rPr>
              <a:t>lagen</a:t>
            </a:r>
            <a:r>
              <a:rPr lang="sv-SE" sz="2400" dirty="0">
                <a:solidFill>
                  <a:srgbClr val="C00000"/>
                </a:solidFill>
              </a:rPr>
              <a:t> blivit vår </a:t>
            </a:r>
            <a:r>
              <a:rPr lang="sv-SE" sz="2400" i="1" u="sng" dirty="0">
                <a:solidFill>
                  <a:srgbClr val="C00000"/>
                </a:solidFill>
              </a:rPr>
              <a:t>uppfostrare</a:t>
            </a:r>
            <a:r>
              <a:rPr lang="sv-SE" sz="2400" dirty="0">
                <a:solidFill>
                  <a:srgbClr val="C00000"/>
                </a:solidFill>
              </a:rPr>
              <a:t> till Kristus.</a:t>
            </a:r>
            <a:r>
              <a:rPr lang="sv-SE" sz="2400" dirty="0"/>
              <a:t> </a:t>
            </a:r>
            <a:r>
              <a:rPr lang="sv-SE" dirty="0"/>
              <a:t>(Gal 3:24)</a:t>
            </a:r>
            <a:endParaRPr lang="sv-SE" sz="2400" dirty="0"/>
          </a:p>
        </p:txBody>
      </p:sp>
      <p:pic>
        <p:nvPicPr>
          <p:cNvPr id="6" name="Mose">
            <a:extLst>
              <a:ext uri="{FF2B5EF4-FFF2-40B4-BE49-F238E27FC236}">
                <a16:creationId xmlns:a16="http://schemas.microsoft.com/office/drawing/2014/main" id="{8503EFFD-1B04-4767-9281-C07F3D5414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49079"/>
            <a:ext cx="4008583" cy="6212773"/>
          </a:xfrm>
          <a:prstGeom prst="rect">
            <a:avLst/>
          </a:prstGeom>
        </p:spPr>
      </p:pic>
      <p:sp>
        <p:nvSpPr>
          <p:cNvPr id="3" name="textruta 2">
            <a:extLst>
              <a:ext uri="{FF2B5EF4-FFF2-40B4-BE49-F238E27FC236}">
                <a16:creationId xmlns:a16="http://schemas.microsoft.com/office/drawing/2014/main" id="{E17908B0-4CB2-40E2-B7C7-B5D6C47A86C9}"/>
              </a:ext>
            </a:extLst>
          </p:cNvPr>
          <p:cNvSpPr txBox="1"/>
          <p:nvPr/>
        </p:nvSpPr>
        <p:spPr>
          <a:xfrm>
            <a:off x="1095851" y="6138610"/>
            <a:ext cx="10000297" cy="523220"/>
          </a:xfrm>
          <a:prstGeom prst="rect">
            <a:avLst/>
          </a:prstGeom>
          <a:solidFill>
            <a:schemeClr val="tx1">
              <a:lumMod val="95000"/>
              <a:lumOff val="5000"/>
            </a:schemeClr>
          </a:solidFill>
          <a:ln>
            <a:solidFill>
              <a:schemeClr val="accent4"/>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sv-SE" sz="2800" dirty="0">
                <a:solidFill>
                  <a:schemeClr val="accent4"/>
                </a:solidFill>
              </a:rPr>
              <a:t>Hednakristna står i </a:t>
            </a:r>
            <a:r>
              <a:rPr lang="sv-SE" sz="2800" b="1" dirty="0">
                <a:solidFill>
                  <a:schemeClr val="accent4"/>
                </a:solidFill>
                <a:effectLst>
                  <a:outerShdw blurRad="38100" dist="38100" dir="2700000" algn="tl">
                    <a:srgbClr val="000000">
                      <a:alpha val="43137"/>
                    </a:srgbClr>
                  </a:outerShdw>
                </a:effectLst>
              </a:rPr>
              <a:t>Abrahams förbund </a:t>
            </a:r>
            <a:r>
              <a:rPr lang="sv-SE" sz="2800" dirty="0">
                <a:solidFill>
                  <a:schemeClr val="accent4"/>
                </a:solidFill>
              </a:rPr>
              <a:t>men inte i </a:t>
            </a:r>
            <a:r>
              <a:rPr lang="sv-SE" sz="2800" b="1" dirty="0">
                <a:solidFill>
                  <a:schemeClr val="accent4"/>
                </a:solidFill>
                <a:effectLst>
                  <a:outerShdw blurRad="38100" dist="38100" dir="2700000" algn="tl">
                    <a:srgbClr val="000000">
                      <a:alpha val="43137"/>
                    </a:srgbClr>
                  </a:outerShdw>
                </a:effectLst>
              </a:rPr>
              <a:t>Mose förbund!</a:t>
            </a:r>
          </a:p>
        </p:txBody>
      </p:sp>
      <p:sp>
        <p:nvSpPr>
          <p:cNvPr id="8" name="Rektangel 7">
            <a:extLst>
              <a:ext uri="{FF2B5EF4-FFF2-40B4-BE49-F238E27FC236}">
                <a16:creationId xmlns:a16="http://schemas.microsoft.com/office/drawing/2014/main" id="{501E2109-411B-49AE-8B23-AAF8F2FA7F22}"/>
              </a:ext>
            </a:extLst>
          </p:cNvPr>
          <p:cNvSpPr/>
          <p:nvPr/>
        </p:nvSpPr>
        <p:spPr>
          <a:xfrm>
            <a:off x="10771125" y="4648261"/>
            <a:ext cx="1271567" cy="369332"/>
          </a:xfrm>
          <a:prstGeom prst="rect">
            <a:avLst/>
          </a:prstGeom>
        </p:spPr>
        <p:txBody>
          <a:bodyPr wrap="none">
            <a:spAutoFit/>
          </a:bodyPr>
          <a:lstStyle/>
          <a:p>
            <a:r>
              <a:rPr lang="sv-SE" dirty="0"/>
              <a:t>(Rom 4:16)</a:t>
            </a:r>
            <a:r>
              <a:rPr lang="sv-SE" dirty="0">
                <a:solidFill>
                  <a:prstClr val="black"/>
                </a:solidFill>
              </a:rPr>
              <a:t> </a:t>
            </a:r>
            <a:endParaRPr lang="sv-SE" dirty="0"/>
          </a:p>
        </p:txBody>
      </p:sp>
    </p:spTree>
    <p:custDataLst>
      <p:tags r:id="rId1"/>
    </p:custDataLst>
    <p:extLst>
      <p:ext uri="{BB962C8B-B14F-4D97-AF65-F5344CB8AC3E}">
        <p14:creationId xmlns:p14="http://schemas.microsoft.com/office/powerpoint/2010/main" val="145586728"/>
      </p:ext>
    </p:extLst>
  </p:cSld>
  <p:clrMapOvr>
    <a:masterClrMapping/>
  </p:clrMapOvr>
  <p:transition advTm="6184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CACEA8-51B3-439F-A1DA-FA19357D5F53}"/>
              </a:ext>
            </a:extLst>
          </p:cNvPr>
          <p:cNvSpPr>
            <a:spLocks noGrp="1"/>
          </p:cNvSpPr>
          <p:nvPr>
            <p:ph type="title"/>
          </p:nvPr>
        </p:nvSpPr>
        <p:spPr/>
        <p:txBody>
          <a:bodyPr/>
          <a:lstStyle/>
          <a:p>
            <a:r>
              <a:rPr lang="sv-SE" dirty="0"/>
              <a:t>Löftet om en avkomma</a:t>
            </a:r>
          </a:p>
        </p:txBody>
      </p:sp>
      <p:sp>
        <p:nvSpPr>
          <p:cNvPr id="3" name="textruta 2">
            <a:extLst>
              <a:ext uri="{FF2B5EF4-FFF2-40B4-BE49-F238E27FC236}">
                <a16:creationId xmlns:a16="http://schemas.microsoft.com/office/drawing/2014/main" id="{2BC3EA29-7997-4044-AFF3-E3DEF1C26D3A}"/>
              </a:ext>
            </a:extLst>
          </p:cNvPr>
          <p:cNvSpPr txBox="1"/>
          <p:nvPr/>
        </p:nvSpPr>
        <p:spPr>
          <a:xfrm>
            <a:off x="0" y="806948"/>
            <a:ext cx="11827378" cy="5901616"/>
          </a:xfrm>
          <a:prstGeom prst="rect">
            <a:avLst/>
          </a:prstGeom>
          <a:noFill/>
        </p:spPr>
        <p:txBody>
          <a:bodyPr wrap="square" lIns="216000" rtlCol="0">
            <a:spAutoFit/>
          </a:bodyPr>
          <a:lstStyle/>
          <a:p>
            <a:pPr marL="0" lvl="2">
              <a:lnSpc>
                <a:spcPts val="2700"/>
              </a:lnSpc>
            </a:pPr>
            <a:r>
              <a:rPr lang="sv-SE" sz="2400" dirty="0">
                <a:effectLst>
                  <a:outerShdw blurRad="38100" dist="38100" dir="2700000" algn="tl">
                    <a:srgbClr val="000000">
                      <a:alpha val="43137"/>
                    </a:srgbClr>
                  </a:outerShdw>
                </a:effectLst>
              </a:rPr>
              <a:t>Guds förbund med Abraham:</a:t>
            </a:r>
          </a:p>
          <a:p>
            <a:pPr marL="444500" lvl="2" indent="-266700">
              <a:lnSpc>
                <a:spcPts val="2700"/>
              </a:lnSpc>
              <a:buFont typeface="Arial" panose="020B0604020202020204" pitchFamily="34" charset="0"/>
              <a:buChar char="•"/>
            </a:pPr>
            <a:r>
              <a:rPr lang="sv-SE" sz="2400" i="1" u="sng" dirty="0">
                <a:solidFill>
                  <a:srgbClr val="C00000"/>
                </a:solidFill>
              </a:rPr>
              <a:t>Du</a:t>
            </a:r>
            <a:r>
              <a:rPr lang="sv-SE" sz="2400" dirty="0">
                <a:solidFill>
                  <a:srgbClr val="C00000"/>
                </a:solidFill>
              </a:rPr>
              <a:t> ska bli far till </a:t>
            </a:r>
            <a:r>
              <a:rPr lang="sv-SE" sz="2400" b="1" dirty="0">
                <a:solidFill>
                  <a:schemeClr val="accent5">
                    <a:lumMod val="75000"/>
                  </a:schemeClr>
                </a:solidFill>
                <a:effectLst>
                  <a:outerShdw blurRad="38100" dist="38100" dir="2700000" algn="tl">
                    <a:srgbClr val="000000">
                      <a:alpha val="43137"/>
                    </a:srgbClr>
                  </a:outerShdw>
                </a:effectLst>
              </a:rPr>
              <a:t>många folk</a:t>
            </a:r>
            <a:r>
              <a:rPr lang="sv-SE" sz="2400" dirty="0">
                <a:solidFill>
                  <a:srgbClr val="C00000"/>
                </a:solidFill>
              </a:rPr>
              <a:t>. </a:t>
            </a:r>
            <a:r>
              <a:rPr lang="sv-SE" dirty="0"/>
              <a:t>(1 Mos 17:4)</a:t>
            </a:r>
            <a:endParaRPr lang="sv-SE" sz="2400" i="1" dirty="0">
              <a:solidFill>
                <a:srgbClr val="C00000"/>
              </a:solidFill>
            </a:endParaRPr>
          </a:p>
          <a:p>
            <a:pPr marL="444500" lvl="2" indent="-266700">
              <a:lnSpc>
                <a:spcPts val="2700"/>
              </a:lnSpc>
              <a:buFont typeface="Arial" panose="020B0604020202020204" pitchFamily="34" charset="0"/>
              <a:buChar char="•"/>
            </a:pPr>
            <a:r>
              <a:rPr lang="sv-SE" sz="2400" i="1" u="sng" dirty="0">
                <a:solidFill>
                  <a:srgbClr val="C00000"/>
                </a:solidFill>
              </a:rPr>
              <a:t>I dig</a:t>
            </a:r>
            <a:r>
              <a:rPr lang="sv-SE" sz="2400" dirty="0">
                <a:solidFill>
                  <a:srgbClr val="C00000"/>
                </a:solidFill>
              </a:rPr>
              <a:t> ska jordens </a:t>
            </a:r>
            <a:r>
              <a:rPr lang="sv-SE" sz="2400" b="1" dirty="0">
                <a:solidFill>
                  <a:schemeClr val="accent5">
                    <a:lumMod val="75000"/>
                  </a:schemeClr>
                </a:solidFill>
                <a:effectLst>
                  <a:outerShdw blurRad="38100" dist="38100" dir="2700000" algn="tl">
                    <a:srgbClr val="000000">
                      <a:alpha val="43137"/>
                    </a:srgbClr>
                  </a:outerShdw>
                </a:effectLst>
              </a:rPr>
              <a:t>alla släkten</a:t>
            </a:r>
            <a:r>
              <a:rPr lang="sv-SE" sz="2400" dirty="0">
                <a:solidFill>
                  <a:srgbClr val="C00000"/>
                </a:solidFill>
              </a:rPr>
              <a:t> bli välsignade</a:t>
            </a:r>
            <a:r>
              <a:rPr lang="sv-SE" sz="2400" i="1" dirty="0">
                <a:solidFill>
                  <a:srgbClr val="C00000"/>
                </a:solidFill>
              </a:rPr>
              <a:t>. </a:t>
            </a:r>
            <a:r>
              <a:rPr lang="sv-SE" dirty="0"/>
              <a:t>(1 Mos 12:3)</a:t>
            </a:r>
            <a:endParaRPr lang="sv-SE" dirty="0">
              <a:solidFill>
                <a:srgbClr val="C00000"/>
              </a:solidFill>
            </a:endParaRPr>
          </a:p>
          <a:p>
            <a:pPr marL="444500" lvl="4" indent="-266700">
              <a:lnSpc>
                <a:spcPts val="2700"/>
              </a:lnSpc>
              <a:buFont typeface="Arial" panose="020B0604020202020204" pitchFamily="34" charset="0"/>
              <a:buChar char="•"/>
            </a:pPr>
            <a:r>
              <a:rPr lang="sv-SE" sz="2400" i="1" u="sng" dirty="0">
                <a:solidFill>
                  <a:srgbClr val="C00000"/>
                </a:solidFill>
              </a:rPr>
              <a:t>I din avkomma</a:t>
            </a:r>
            <a:r>
              <a:rPr lang="sv-SE" sz="2400" i="1" dirty="0">
                <a:solidFill>
                  <a:srgbClr val="C00000"/>
                </a:solidFill>
              </a:rPr>
              <a:t> </a:t>
            </a:r>
            <a:r>
              <a:rPr lang="sv-SE" sz="2400" dirty="0">
                <a:solidFill>
                  <a:srgbClr val="C00000"/>
                </a:solidFill>
              </a:rPr>
              <a:t>ska jordens </a:t>
            </a:r>
            <a:r>
              <a:rPr lang="sv-SE" sz="2400" b="1" dirty="0">
                <a:solidFill>
                  <a:schemeClr val="accent5">
                    <a:lumMod val="75000"/>
                  </a:schemeClr>
                </a:solidFill>
                <a:effectLst>
                  <a:outerShdw blurRad="38100" dist="38100" dir="2700000" algn="tl">
                    <a:srgbClr val="000000">
                      <a:alpha val="43137"/>
                    </a:srgbClr>
                  </a:outerShdw>
                </a:effectLst>
              </a:rPr>
              <a:t>alla folk</a:t>
            </a:r>
            <a:r>
              <a:rPr lang="sv-SE" sz="2400" i="1" dirty="0">
                <a:solidFill>
                  <a:srgbClr val="C00000"/>
                </a:solidFill>
              </a:rPr>
              <a:t> </a:t>
            </a:r>
            <a:r>
              <a:rPr lang="sv-SE" sz="2400" dirty="0">
                <a:solidFill>
                  <a:srgbClr val="C00000"/>
                </a:solidFill>
              </a:rPr>
              <a:t>bli välsignade. </a:t>
            </a:r>
            <a:r>
              <a:rPr lang="sv-SE" dirty="0"/>
              <a:t>(1 Mos 22:18)</a:t>
            </a:r>
          </a:p>
          <a:p>
            <a:pPr marL="0" lvl="1">
              <a:lnSpc>
                <a:spcPts val="2700"/>
              </a:lnSpc>
              <a:spcBef>
                <a:spcPts val="1200"/>
              </a:spcBef>
            </a:pPr>
            <a:r>
              <a:rPr lang="sv-SE" sz="2400" dirty="0">
                <a:effectLst>
                  <a:outerShdw blurRad="38100" dist="38100" dir="2700000" algn="tl">
                    <a:srgbClr val="000000">
                      <a:alpha val="43137"/>
                    </a:srgbClr>
                  </a:outerShdw>
                </a:effectLst>
              </a:rPr>
              <a:t>Paulus förklarar:</a:t>
            </a:r>
            <a:r>
              <a:rPr lang="sv-SE" sz="2400" dirty="0"/>
              <a:t> </a:t>
            </a:r>
            <a:r>
              <a:rPr lang="sv-SE" sz="2400" dirty="0">
                <a:solidFill>
                  <a:srgbClr val="C00000"/>
                </a:solidFill>
              </a:rPr>
              <a:t>Nu gavs löftena till Abraham och hans avkomma. Det står inte: "och </a:t>
            </a:r>
            <a:r>
              <a:rPr lang="sv-SE" sz="2400" i="1" u="sng" dirty="0">
                <a:solidFill>
                  <a:srgbClr val="C00000"/>
                </a:solidFill>
              </a:rPr>
              <a:t>dina avkomlingar</a:t>
            </a:r>
            <a:r>
              <a:rPr lang="sv-SE" sz="2400" dirty="0">
                <a:solidFill>
                  <a:srgbClr val="C00000"/>
                </a:solidFill>
              </a:rPr>
              <a:t>", som när det gäller många, utan som när det gäller en enda: och </a:t>
            </a:r>
            <a:r>
              <a:rPr lang="sv-SE" sz="2400" i="1" u="sng" dirty="0">
                <a:solidFill>
                  <a:srgbClr val="C00000"/>
                </a:solidFill>
              </a:rPr>
              <a:t>din avkomma</a:t>
            </a:r>
            <a:r>
              <a:rPr lang="sv-SE" sz="2400" dirty="0">
                <a:solidFill>
                  <a:srgbClr val="C00000"/>
                </a:solidFill>
              </a:rPr>
              <a:t>, som är Kristus.</a:t>
            </a:r>
            <a:r>
              <a:rPr lang="sv-SE" dirty="0"/>
              <a:t> (Gal 3:16)</a:t>
            </a:r>
            <a:endParaRPr lang="sv-SE" sz="2400" dirty="0"/>
          </a:p>
          <a:p>
            <a:pPr marL="0" lvl="1">
              <a:lnSpc>
                <a:spcPts val="2700"/>
              </a:lnSpc>
              <a:spcBef>
                <a:spcPts val="1200"/>
              </a:spcBef>
            </a:pPr>
            <a:r>
              <a:rPr lang="sv-SE" sz="2400" dirty="0">
                <a:effectLst>
                  <a:outerShdw blurRad="38100" dist="38100" dir="2700000" algn="tl">
                    <a:srgbClr val="000000">
                      <a:alpha val="43137"/>
                    </a:srgbClr>
                  </a:outerShdw>
                </a:effectLst>
              </a:rPr>
              <a:t>Vem är mottagare av löftena? </a:t>
            </a:r>
            <a:r>
              <a:rPr lang="sv-SE" sz="2400" dirty="0">
                <a:solidFill>
                  <a:srgbClr val="C00000"/>
                </a:solidFill>
              </a:rPr>
              <a:t>Om ni tillhör </a:t>
            </a:r>
            <a:br>
              <a:rPr lang="sv-SE" sz="2400" dirty="0">
                <a:solidFill>
                  <a:srgbClr val="C00000"/>
                </a:solidFill>
              </a:rPr>
            </a:br>
            <a:r>
              <a:rPr lang="sv-SE" sz="2400" dirty="0">
                <a:solidFill>
                  <a:srgbClr val="C00000"/>
                </a:solidFill>
              </a:rPr>
              <a:t>Kristus är ni </a:t>
            </a:r>
            <a:r>
              <a:rPr lang="sv-SE" sz="2400" i="1" u="sng" dirty="0">
                <a:solidFill>
                  <a:srgbClr val="C00000"/>
                </a:solidFill>
              </a:rPr>
              <a:t>avkomlingar</a:t>
            </a:r>
            <a:r>
              <a:rPr lang="sv-SE" sz="2400" dirty="0">
                <a:solidFill>
                  <a:srgbClr val="C00000"/>
                </a:solidFill>
              </a:rPr>
              <a:t> till Abraham, </a:t>
            </a:r>
            <a:br>
              <a:rPr lang="sv-SE" sz="2400" dirty="0">
                <a:solidFill>
                  <a:srgbClr val="C00000"/>
                </a:solidFill>
              </a:rPr>
            </a:br>
            <a:r>
              <a:rPr lang="sv-SE" sz="2400" dirty="0">
                <a:solidFill>
                  <a:srgbClr val="C00000"/>
                </a:solidFill>
              </a:rPr>
              <a:t>arvingar efter löftet.</a:t>
            </a:r>
            <a:r>
              <a:rPr lang="sv-SE" sz="2400" dirty="0"/>
              <a:t> </a:t>
            </a:r>
            <a:r>
              <a:rPr lang="sv-SE" dirty="0"/>
              <a:t>(Gal 3:29)</a:t>
            </a:r>
          </a:p>
          <a:p>
            <a:pPr marL="0" lvl="1">
              <a:lnSpc>
                <a:spcPts val="2700"/>
              </a:lnSpc>
              <a:spcBef>
                <a:spcPts val="1200"/>
              </a:spcBef>
            </a:pPr>
            <a:r>
              <a:rPr lang="sv-SE" sz="2400" dirty="0">
                <a:effectLst>
                  <a:outerShdw blurRad="38100" dist="38100" dir="2700000" algn="tl">
                    <a:srgbClr val="000000">
                      <a:alpha val="43137"/>
                    </a:srgbClr>
                  </a:outerShdw>
                </a:effectLst>
              </a:rPr>
              <a:t>Paulus sammanfattar: </a:t>
            </a:r>
            <a:r>
              <a:rPr lang="sv-SE" sz="2400" dirty="0">
                <a:solidFill>
                  <a:srgbClr val="C00000"/>
                </a:solidFill>
              </a:rPr>
              <a:t>Hedningarna har </a:t>
            </a:r>
            <a:br>
              <a:rPr lang="sv-SE" sz="2400" dirty="0">
                <a:solidFill>
                  <a:srgbClr val="C00000"/>
                </a:solidFill>
              </a:rPr>
            </a:br>
            <a:r>
              <a:rPr lang="sv-SE" sz="2400" dirty="0">
                <a:solidFill>
                  <a:srgbClr val="C00000"/>
                </a:solidFill>
              </a:rPr>
              <a:t>samma arv som vi… och har del i samma </a:t>
            </a:r>
            <a:br>
              <a:rPr lang="sv-SE" sz="2400" dirty="0">
                <a:solidFill>
                  <a:srgbClr val="C00000"/>
                </a:solidFill>
              </a:rPr>
            </a:br>
            <a:r>
              <a:rPr lang="sv-SE" sz="2400" dirty="0">
                <a:solidFill>
                  <a:srgbClr val="C00000"/>
                </a:solidFill>
              </a:rPr>
              <a:t>löfte i Kristus Jesus genom evangeliet. </a:t>
            </a:r>
            <a:r>
              <a:rPr lang="sv-SE" dirty="0"/>
              <a:t>(Ef 3:6)</a:t>
            </a:r>
          </a:p>
          <a:p>
            <a:pPr marL="0" lvl="1">
              <a:lnSpc>
                <a:spcPts val="2700"/>
              </a:lnSpc>
              <a:spcBef>
                <a:spcPts val="1200"/>
              </a:spcBef>
            </a:pPr>
            <a:r>
              <a:rPr lang="sv-SE" sz="2400" dirty="0">
                <a:effectLst>
                  <a:outerShdw blurRad="38100" dist="38100" dir="2700000" algn="tl">
                    <a:srgbClr val="000000">
                      <a:alpha val="43137"/>
                    </a:srgbClr>
                  </a:outerShdw>
                </a:effectLst>
              </a:rPr>
              <a:t>Predestination? </a:t>
            </a:r>
            <a:r>
              <a:rPr lang="sv-SE" sz="2400" dirty="0">
                <a:solidFill>
                  <a:srgbClr val="C00000"/>
                </a:solidFill>
              </a:rPr>
              <a:t>Bröder… vi vet att ni är </a:t>
            </a:r>
            <a:br>
              <a:rPr lang="sv-SE" sz="2400" dirty="0">
                <a:solidFill>
                  <a:srgbClr val="C00000"/>
                </a:solidFill>
              </a:rPr>
            </a:br>
            <a:r>
              <a:rPr lang="sv-SE" sz="2400" i="1" u="sng" dirty="0">
                <a:solidFill>
                  <a:srgbClr val="C00000"/>
                </a:solidFill>
              </a:rPr>
              <a:t>utvalda</a:t>
            </a:r>
            <a:r>
              <a:rPr lang="sv-SE" sz="2400" dirty="0">
                <a:solidFill>
                  <a:srgbClr val="C00000"/>
                </a:solidFill>
              </a:rPr>
              <a:t>.</a:t>
            </a:r>
            <a:r>
              <a:rPr lang="sv-SE" dirty="0">
                <a:solidFill>
                  <a:srgbClr val="C00000"/>
                </a:solidFill>
              </a:rPr>
              <a:t> </a:t>
            </a:r>
            <a:r>
              <a:rPr lang="sv-SE" dirty="0"/>
              <a:t>(1 Tess 1:4)</a:t>
            </a:r>
            <a:endParaRPr lang="sv-SE" sz="2400" dirty="0"/>
          </a:p>
        </p:txBody>
      </p:sp>
      <p:pic>
        <p:nvPicPr>
          <p:cNvPr id="9" name="Bildobjekt 8" descr="En bild som visar däggdjur, djur&#10;&#10;Automatiskt genererad beskrivning">
            <a:extLst>
              <a:ext uri="{FF2B5EF4-FFF2-40B4-BE49-F238E27FC236}">
                <a16:creationId xmlns:a16="http://schemas.microsoft.com/office/drawing/2014/main" id="{E2E729EC-1894-4778-9161-8E05B150CCEC}"/>
              </a:ext>
            </a:extLst>
          </p:cNvPr>
          <p:cNvPicPr>
            <a:picLocks noChangeAspect="1"/>
          </p:cNvPicPr>
          <p:nvPr/>
        </p:nvPicPr>
        <p:blipFill>
          <a:blip r:embed="rId4"/>
          <a:stretch>
            <a:fillRect/>
          </a:stretch>
        </p:blipFill>
        <p:spPr>
          <a:xfrm>
            <a:off x="5759865" y="3239923"/>
            <a:ext cx="6432135" cy="3618076"/>
          </a:xfrm>
          <a:prstGeom prst="rect">
            <a:avLst/>
          </a:prstGeom>
        </p:spPr>
      </p:pic>
      <p:sp>
        <p:nvSpPr>
          <p:cNvPr id="5" name="textruta 4">
            <a:extLst>
              <a:ext uri="{FF2B5EF4-FFF2-40B4-BE49-F238E27FC236}">
                <a16:creationId xmlns:a16="http://schemas.microsoft.com/office/drawing/2014/main" id="{E535BCE8-DC26-4276-B1B6-DC1F926B5776}"/>
              </a:ext>
            </a:extLst>
          </p:cNvPr>
          <p:cNvSpPr txBox="1"/>
          <p:nvPr/>
        </p:nvSpPr>
        <p:spPr>
          <a:xfrm>
            <a:off x="5828232" y="3280702"/>
            <a:ext cx="1941109" cy="954107"/>
          </a:xfrm>
          <a:prstGeom prst="rect">
            <a:avLst/>
          </a:prstGeom>
          <a:noFill/>
        </p:spPr>
        <p:txBody>
          <a:bodyPr wrap="none" rtlCol="0">
            <a:spAutoFit/>
          </a:bodyPr>
          <a:lstStyle/>
          <a:p>
            <a:pPr algn="ctr"/>
            <a:r>
              <a:rPr lang="sv-SE" sz="2800" dirty="0">
                <a:effectLst>
                  <a:outerShdw blurRad="38100" dist="38100" dir="2700000" algn="tl">
                    <a:srgbClr val="000000">
                      <a:alpha val="43137"/>
                    </a:srgbClr>
                  </a:outerShdw>
                </a:effectLst>
              </a:rPr>
              <a:t>Abraham,</a:t>
            </a:r>
          </a:p>
          <a:p>
            <a:pPr algn="ctr"/>
            <a:r>
              <a:rPr lang="sv-SE" sz="2800" i="1" dirty="0">
                <a:effectLst>
                  <a:outerShdw blurRad="38100" dist="38100" dir="2700000" algn="tl">
                    <a:srgbClr val="000000">
                      <a:alpha val="43137"/>
                    </a:srgbClr>
                  </a:outerShdw>
                </a:effectLst>
              </a:rPr>
              <a:t>Den utvalde</a:t>
            </a:r>
          </a:p>
        </p:txBody>
      </p:sp>
    </p:spTree>
    <p:custDataLst>
      <p:tags r:id="rId1"/>
    </p:custDataLst>
    <p:extLst>
      <p:ext uri="{BB962C8B-B14F-4D97-AF65-F5344CB8AC3E}">
        <p14:creationId xmlns:p14="http://schemas.microsoft.com/office/powerpoint/2010/main" val="3764504100"/>
      </p:ext>
    </p:extLst>
  </p:cSld>
  <p:clrMapOvr>
    <a:masterClrMapping/>
  </p:clrMapOvr>
  <p:transition advTm="26790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8CB18E87-0273-4EA4-A6D5-E0E759041216}"/>
              </a:ext>
            </a:extLst>
          </p:cNvPr>
          <p:cNvGrpSpPr/>
          <p:nvPr/>
        </p:nvGrpSpPr>
        <p:grpSpPr>
          <a:xfrm>
            <a:off x="6868889" y="3548270"/>
            <a:ext cx="5323112" cy="3322448"/>
            <a:chOff x="6545383" y="3280612"/>
            <a:chExt cx="5260422" cy="3354688"/>
          </a:xfrm>
        </p:grpSpPr>
        <p:pic>
          <p:nvPicPr>
            <p:cNvPr id="6" name="Karta">
              <a:extLst>
                <a:ext uri="{FF2B5EF4-FFF2-40B4-BE49-F238E27FC236}">
                  <a16:creationId xmlns:a16="http://schemas.microsoft.com/office/drawing/2014/main" id="{77E9816B-880D-4849-B4C6-5D4DF307538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2000"/>
                      </a14:imgEffect>
                    </a14:imgLayer>
                  </a14:imgProps>
                </a:ext>
                <a:ext uri="{28A0092B-C50C-407E-A947-70E740481C1C}">
                  <a14:useLocalDpi xmlns:a14="http://schemas.microsoft.com/office/drawing/2010/main" val="0"/>
                </a:ext>
              </a:extLst>
            </a:blip>
            <a:srcRect l="16495" t="25623" r="28726" b="25259"/>
            <a:stretch/>
          </p:blipFill>
          <p:spPr>
            <a:xfrm>
              <a:off x="6545383" y="3280612"/>
              <a:ext cx="5239554" cy="3354688"/>
            </a:xfrm>
            <a:prstGeom prst="rect">
              <a:avLst/>
            </a:prstGeom>
          </p:spPr>
        </p:pic>
        <p:sp>
          <p:nvSpPr>
            <p:cNvPr id="7" name="Utlovade landet">
              <a:extLst>
                <a:ext uri="{FF2B5EF4-FFF2-40B4-BE49-F238E27FC236}">
                  <a16:creationId xmlns:a16="http://schemas.microsoft.com/office/drawing/2014/main" id="{2FE96A2A-582E-479A-8ADC-4F6B9832BE58}"/>
                </a:ext>
              </a:extLst>
            </p:cNvPr>
            <p:cNvSpPr/>
            <p:nvPr/>
          </p:nvSpPr>
          <p:spPr>
            <a:xfrm>
              <a:off x="7940833" y="3537143"/>
              <a:ext cx="2459389" cy="2606454"/>
            </a:xfrm>
            <a:custGeom>
              <a:avLst/>
              <a:gdLst>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43138 h 2809875"/>
                <a:gd name="connsiteX12" fmla="*/ 4800600 w 4986338"/>
                <a:gd name="connsiteY12" fmla="*/ 2252663 h 2809875"/>
                <a:gd name="connsiteX13" fmla="*/ 4733925 w 4986338"/>
                <a:gd name="connsiteY13" fmla="*/ 2243138 h 2809875"/>
                <a:gd name="connsiteX14" fmla="*/ 4662488 w 4986338"/>
                <a:gd name="connsiteY14" fmla="*/ 2238375 h 2809875"/>
                <a:gd name="connsiteX15" fmla="*/ 4643438 w 4986338"/>
                <a:gd name="connsiteY15" fmla="*/ 2243138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43413 w 4986338"/>
                <a:gd name="connsiteY24" fmla="*/ 2238375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43138 h 2809875"/>
                <a:gd name="connsiteX12" fmla="*/ 4800600 w 4986338"/>
                <a:gd name="connsiteY12" fmla="*/ 2252663 h 2809875"/>
                <a:gd name="connsiteX13" fmla="*/ 4731544 w 4986338"/>
                <a:gd name="connsiteY13" fmla="*/ 2252663 h 2809875"/>
                <a:gd name="connsiteX14" fmla="*/ 4662488 w 4986338"/>
                <a:gd name="connsiteY14" fmla="*/ 2238375 h 2809875"/>
                <a:gd name="connsiteX15" fmla="*/ 4643438 w 4986338"/>
                <a:gd name="connsiteY15" fmla="*/ 2243138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43413 w 4986338"/>
                <a:gd name="connsiteY24" fmla="*/ 2238375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43138 h 2809875"/>
                <a:gd name="connsiteX12" fmla="*/ 4800600 w 4986338"/>
                <a:gd name="connsiteY12" fmla="*/ 2252663 h 2809875"/>
                <a:gd name="connsiteX13" fmla="*/ 4731544 w 4986338"/>
                <a:gd name="connsiteY13" fmla="*/ 2252663 h 2809875"/>
                <a:gd name="connsiteX14" fmla="*/ 4667251 w 4986338"/>
                <a:gd name="connsiteY14" fmla="*/ 2247900 h 2809875"/>
                <a:gd name="connsiteX15" fmla="*/ 4643438 w 4986338"/>
                <a:gd name="connsiteY15" fmla="*/ 2243138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43413 w 4986338"/>
                <a:gd name="connsiteY24" fmla="*/ 2238375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43138 h 2809875"/>
                <a:gd name="connsiteX12" fmla="*/ 4800600 w 4986338"/>
                <a:gd name="connsiteY12" fmla="*/ 2252663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43413 w 4986338"/>
                <a:gd name="connsiteY24" fmla="*/ 2238375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43138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43413 w 4986338"/>
                <a:gd name="connsiteY24" fmla="*/ 2238375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43413 w 4986338"/>
                <a:gd name="connsiteY24" fmla="*/ 2238375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10063 w 4986338"/>
                <a:gd name="connsiteY30" fmla="*/ 2185988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81475 w 4986338"/>
                <a:gd name="connsiteY32" fmla="*/ 216217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81225 h 2809875"/>
                <a:gd name="connsiteX33" fmla="*/ 4171950 w 4986338"/>
                <a:gd name="connsiteY33" fmla="*/ 2147888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81225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9538 w 4986338"/>
                <a:gd name="connsiteY39" fmla="*/ 2085975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905250 w 4986338"/>
                <a:gd name="connsiteY40" fmla="*/ 2066925 h 2809875"/>
                <a:gd name="connsiteX41" fmla="*/ 3890963 w 4986338"/>
                <a:gd name="connsiteY41" fmla="*/ 2062163 h 2809875"/>
                <a:gd name="connsiteX42" fmla="*/ 3876675 w 4986338"/>
                <a:gd name="connsiteY42" fmla="*/ 2052638 h 2809875"/>
                <a:gd name="connsiteX43" fmla="*/ 3843338 w 4986338"/>
                <a:gd name="connsiteY43" fmla="*/ 2038350 h 2809875"/>
                <a:gd name="connsiteX44" fmla="*/ 3819525 w 4986338"/>
                <a:gd name="connsiteY44" fmla="*/ 2019300 h 2809875"/>
                <a:gd name="connsiteX45" fmla="*/ 3790950 w 4986338"/>
                <a:gd name="connsiteY45" fmla="*/ 2000250 h 2809875"/>
                <a:gd name="connsiteX46" fmla="*/ 3786188 w 4986338"/>
                <a:gd name="connsiteY46" fmla="*/ 1957388 h 2809875"/>
                <a:gd name="connsiteX47" fmla="*/ 3781425 w 4986338"/>
                <a:gd name="connsiteY47" fmla="*/ 1943100 h 2809875"/>
                <a:gd name="connsiteX48" fmla="*/ 3776663 w 4986338"/>
                <a:gd name="connsiteY48" fmla="*/ 1919288 h 2809875"/>
                <a:gd name="connsiteX49" fmla="*/ 3767138 w 4986338"/>
                <a:gd name="connsiteY49" fmla="*/ 1890713 h 2809875"/>
                <a:gd name="connsiteX50" fmla="*/ 3748088 w 4986338"/>
                <a:gd name="connsiteY50" fmla="*/ 1862138 h 2809875"/>
                <a:gd name="connsiteX51" fmla="*/ 3738563 w 4986338"/>
                <a:gd name="connsiteY51" fmla="*/ 1833563 h 2809875"/>
                <a:gd name="connsiteX52" fmla="*/ 3733800 w 4986338"/>
                <a:gd name="connsiteY52" fmla="*/ 1790700 h 2809875"/>
                <a:gd name="connsiteX53" fmla="*/ 3724275 w 4986338"/>
                <a:gd name="connsiteY53" fmla="*/ 1776413 h 2809875"/>
                <a:gd name="connsiteX54" fmla="*/ 3719513 w 4986338"/>
                <a:gd name="connsiteY54" fmla="*/ 1762125 h 2809875"/>
                <a:gd name="connsiteX55" fmla="*/ 3714750 w 4986338"/>
                <a:gd name="connsiteY55" fmla="*/ 1724025 h 2809875"/>
                <a:gd name="connsiteX56" fmla="*/ 3695700 w 4986338"/>
                <a:gd name="connsiteY56" fmla="*/ 1695450 h 2809875"/>
                <a:gd name="connsiteX57" fmla="*/ 3700463 w 4986338"/>
                <a:gd name="connsiteY57" fmla="*/ 1652588 h 2809875"/>
                <a:gd name="connsiteX58" fmla="*/ 3705225 w 4986338"/>
                <a:gd name="connsiteY58" fmla="*/ 1638300 h 2809875"/>
                <a:gd name="connsiteX59" fmla="*/ 3709988 w 4986338"/>
                <a:gd name="connsiteY59" fmla="*/ 1624013 h 2809875"/>
                <a:gd name="connsiteX60" fmla="*/ 3700463 w 4986338"/>
                <a:gd name="connsiteY60" fmla="*/ 1581150 h 2809875"/>
                <a:gd name="connsiteX61" fmla="*/ 3681413 w 4986338"/>
                <a:gd name="connsiteY61" fmla="*/ 1552575 h 2809875"/>
                <a:gd name="connsiteX62" fmla="*/ 3671888 w 4986338"/>
                <a:gd name="connsiteY62" fmla="*/ 1538288 h 2809875"/>
                <a:gd name="connsiteX63" fmla="*/ 3638550 w 4986338"/>
                <a:gd name="connsiteY63" fmla="*/ 1509713 h 2809875"/>
                <a:gd name="connsiteX64" fmla="*/ 3614738 w 4986338"/>
                <a:gd name="connsiteY64" fmla="*/ 1485900 h 2809875"/>
                <a:gd name="connsiteX65" fmla="*/ 3605213 w 4986338"/>
                <a:gd name="connsiteY65" fmla="*/ 1471613 h 2809875"/>
                <a:gd name="connsiteX66" fmla="*/ 3581400 w 4986338"/>
                <a:gd name="connsiteY66" fmla="*/ 1462088 h 2809875"/>
                <a:gd name="connsiteX67" fmla="*/ 3548063 w 4986338"/>
                <a:gd name="connsiteY67" fmla="*/ 1423988 h 2809875"/>
                <a:gd name="connsiteX68" fmla="*/ 3524250 w 4986338"/>
                <a:gd name="connsiteY68" fmla="*/ 1404938 h 2809875"/>
                <a:gd name="connsiteX69" fmla="*/ 3495675 w 4986338"/>
                <a:gd name="connsiteY69" fmla="*/ 1385888 h 2809875"/>
                <a:gd name="connsiteX70" fmla="*/ 3467100 w 4986338"/>
                <a:gd name="connsiteY70" fmla="*/ 1376363 h 2809875"/>
                <a:gd name="connsiteX71" fmla="*/ 3452813 w 4986338"/>
                <a:gd name="connsiteY71" fmla="*/ 1366838 h 2809875"/>
                <a:gd name="connsiteX72" fmla="*/ 3381375 w 4986338"/>
                <a:gd name="connsiteY72" fmla="*/ 1357313 h 2809875"/>
                <a:gd name="connsiteX73" fmla="*/ 3367088 w 4986338"/>
                <a:gd name="connsiteY73" fmla="*/ 1366838 h 2809875"/>
                <a:gd name="connsiteX74" fmla="*/ 3314700 w 4986338"/>
                <a:gd name="connsiteY74" fmla="*/ 1352550 h 2809875"/>
                <a:gd name="connsiteX75" fmla="*/ 3300413 w 4986338"/>
                <a:gd name="connsiteY75" fmla="*/ 1347788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0963 w 4986338"/>
                <a:gd name="connsiteY40" fmla="*/ 2062163 h 2809875"/>
                <a:gd name="connsiteX41" fmla="*/ 3876675 w 4986338"/>
                <a:gd name="connsiteY41" fmla="*/ 2052638 h 2809875"/>
                <a:gd name="connsiteX42" fmla="*/ 3843338 w 4986338"/>
                <a:gd name="connsiteY42" fmla="*/ 2038350 h 2809875"/>
                <a:gd name="connsiteX43" fmla="*/ 3819525 w 4986338"/>
                <a:gd name="connsiteY43" fmla="*/ 2019300 h 2809875"/>
                <a:gd name="connsiteX44" fmla="*/ 3790950 w 4986338"/>
                <a:gd name="connsiteY44" fmla="*/ 2000250 h 2809875"/>
                <a:gd name="connsiteX45" fmla="*/ 3786188 w 4986338"/>
                <a:gd name="connsiteY45" fmla="*/ 1957388 h 2809875"/>
                <a:gd name="connsiteX46" fmla="*/ 3781425 w 4986338"/>
                <a:gd name="connsiteY46" fmla="*/ 1943100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76675 w 4986338"/>
                <a:gd name="connsiteY41" fmla="*/ 2052638 h 2809875"/>
                <a:gd name="connsiteX42" fmla="*/ 3843338 w 4986338"/>
                <a:gd name="connsiteY42" fmla="*/ 2038350 h 2809875"/>
                <a:gd name="connsiteX43" fmla="*/ 3819525 w 4986338"/>
                <a:gd name="connsiteY43" fmla="*/ 2019300 h 2809875"/>
                <a:gd name="connsiteX44" fmla="*/ 3790950 w 4986338"/>
                <a:gd name="connsiteY44" fmla="*/ 2000250 h 2809875"/>
                <a:gd name="connsiteX45" fmla="*/ 3786188 w 4986338"/>
                <a:gd name="connsiteY45" fmla="*/ 1957388 h 2809875"/>
                <a:gd name="connsiteX46" fmla="*/ 3781425 w 4986338"/>
                <a:gd name="connsiteY46" fmla="*/ 1943100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57400 h 2809875"/>
                <a:gd name="connsiteX42" fmla="*/ 3843338 w 4986338"/>
                <a:gd name="connsiteY42" fmla="*/ 2038350 h 2809875"/>
                <a:gd name="connsiteX43" fmla="*/ 3819525 w 4986338"/>
                <a:gd name="connsiteY43" fmla="*/ 2019300 h 2809875"/>
                <a:gd name="connsiteX44" fmla="*/ 3790950 w 4986338"/>
                <a:gd name="connsiteY44" fmla="*/ 2000250 h 2809875"/>
                <a:gd name="connsiteX45" fmla="*/ 3786188 w 4986338"/>
                <a:gd name="connsiteY45" fmla="*/ 1957388 h 2809875"/>
                <a:gd name="connsiteX46" fmla="*/ 3781425 w 4986338"/>
                <a:gd name="connsiteY46" fmla="*/ 1943100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57400 h 2809875"/>
                <a:gd name="connsiteX42" fmla="*/ 3843338 w 4986338"/>
                <a:gd name="connsiteY42" fmla="*/ 2038350 h 2809875"/>
                <a:gd name="connsiteX43" fmla="*/ 3819525 w 4986338"/>
                <a:gd name="connsiteY43" fmla="*/ 2019300 h 2809875"/>
                <a:gd name="connsiteX44" fmla="*/ 3788568 w 4986338"/>
                <a:gd name="connsiteY44" fmla="*/ 2007394 h 2809875"/>
                <a:gd name="connsiteX45" fmla="*/ 3786188 w 4986338"/>
                <a:gd name="connsiteY45" fmla="*/ 1957388 h 2809875"/>
                <a:gd name="connsiteX46" fmla="*/ 3781425 w 4986338"/>
                <a:gd name="connsiteY46" fmla="*/ 1943100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57400 h 2809875"/>
                <a:gd name="connsiteX42" fmla="*/ 3843338 w 4986338"/>
                <a:gd name="connsiteY42" fmla="*/ 2038350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1425 w 4986338"/>
                <a:gd name="connsiteY46" fmla="*/ 1943100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57400 h 2809875"/>
                <a:gd name="connsiteX42" fmla="*/ 3843338 w 4986338"/>
                <a:gd name="connsiteY42" fmla="*/ 2038350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57400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8563 w 4986338"/>
                <a:gd name="connsiteY50" fmla="*/ 1833563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4750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700463 w 4986338"/>
                <a:gd name="connsiteY56" fmla="*/ 1652588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705225 w 4986338"/>
                <a:gd name="connsiteY57" fmla="*/ 1638300 h 2809875"/>
                <a:gd name="connsiteX58" fmla="*/ 3709988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705225 w 4986338"/>
                <a:gd name="connsiteY57" fmla="*/ 1638300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71888 w 4986338"/>
                <a:gd name="connsiteY61" fmla="*/ 1538288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38550 w 4986338"/>
                <a:gd name="connsiteY62" fmla="*/ 1509713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48063 w 4986338"/>
                <a:gd name="connsiteY66" fmla="*/ 1423988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24250 w 4986338"/>
                <a:gd name="connsiteY67" fmla="*/ 1404938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7100 w 4986338"/>
                <a:gd name="connsiteY69" fmla="*/ 1376363 h 2809875"/>
                <a:gd name="connsiteX70" fmla="*/ 3452813 w 4986338"/>
                <a:gd name="connsiteY70" fmla="*/ 1366838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7100 w 4986338"/>
                <a:gd name="connsiteY69" fmla="*/ 1376363 h 2809875"/>
                <a:gd name="connsiteX70" fmla="*/ 3445670 w 4986338"/>
                <a:gd name="connsiteY70" fmla="*/ 1381126 h 2809875"/>
                <a:gd name="connsiteX71" fmla="*/ 3381375 w 4986338"/>
                <a:gd name="connsiteY71" fmla="*/ 1357313 h 2809875"/>
                <a:gd name="connsiteX72" fmla="*/ 3367088 w 4986338"/>
                <a:gd name="connsiteY72" fmla="*/ 1366838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7100 w 4986338"/>
                <a:gd name="connsiteY69" fmla="*/ 1376363 h 2809875"/>
                <a:gd name="connsiteX70" fmla="*/ 3445670 w 4986338"/>
                <a:gd name="connsiteY70" fmla="*/ 1381126 h 2809875"/>
                <a:gd name="connsiteX71" fmla="*/ 3381375 w 4986338"/>
                <a:gd name="connsiteY71" fmla="*/ 1357313 h 2809875"/>
                <a:gd name="connsiteX72" fmla="*/ 3386138 w 4986338"/>
                <a:gd name="connsiteY72" fmla="*/ 1378744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7100 w 4986338"/>
                <a:gd name="connsiteY69" fmla="*/ 1376363 h 2809875"/>
                <a:gd name="connsiteX70" fmla="*/ 3445670 w 4986338"/>
                <a:gd name="connsiteY70" fmla="*/ 1381126 h 2809875"/>
                <a:gd name="connsiteX71" fmla="*/ 3381375 w 4986338"/>
                <a:gd name="connsiteY71" fmla="*/ 1357313 h 2809875"/>
                <a:gd name="connsiteX72" fmla="*/ 3362326 w 4986338"/>
                <a:gd name="connsiteY72" fmla="*/ 1364457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7100 w 4986338"/>
                <a:gd name="connsiteY69" fmla="*/ 1376363 h 2809875"/>
                <a:gd name="connsiteX70" fmla="*/ 3445670 w 4986338"/>
                <a:gd name="connsiteY70" fmla="*/ 1381126 h 2809875"/>
                <a:gd name="connsiteX71" fmla="*/ 3395663 w 4986338"/>
                <a:gd name="connsiteY71" fmla="*/ 1369219 h 2809875"/>
                <a:gd name="connsiteX72" fmla="*/ 3362326 w 4986338"/>
                <a:gd name="connsiteY72" fmla="*/ 1364457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62326 w 4986338"/>
                <a:gd name="connsiteY72" fmla="*/ 1364457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85888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62326 w 4986338"/>
                <a:gd name="connsiteY72" fmla="*/ 1364457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62326 w 4986338"/>
                <a:gd name="connsiteY72" fmla="*/ 1364457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23963 h 2809875"/>
                <a:gd name="connsiteX81" fmla="*/ 3138488 w 4986338"/>
                <a:gd name="connsiteY81" fmla="*/ 1214438 h 2809875"/>
                <a:gd name="connsiteX82" fmla="*/ 3124200 w 4986338"/>
                <a:gd name="connsiteY82" fmla="*/ 1219200 h 2809875"/>
                <a:gd name="connsiteX83" fmla="*/ 3109913 w 4986338"/>
                <a:gd name="connsiteY83" fmla="*/ 1228725 h 2809875"/>
                <a:gd name="connsiteX84" fmla="*/ 3105150 w 4986338"/>
                <a:gd name="connsiteY84" fmla="*/ 1214438 h 2809875"/>
                <a:gd name="connsiteX85" fmla="*/ 3100388 w 4986338"/>
                <a:gd name="connsiteY85" fmla="*/ 1185863 h 2809875"/>
                <a:gd name="connsiteX86" fmla="*/ 3090863 w 4986338"/>
                <a:gd name="connsiteY86" fmla="*/ 1171575 h 2809875"/>
                <a:gd name="connsiteX87" fmla="*/ 3086100 w 4986338"/>
                <a:gd name="connsiteY87" fmla="*/ 1157288 h 2809875"/>
                <a:gd name="connsiteX88" fmla="*/ 3071813 w 4986338"/>
                <a:gd name="connsiteY88" fmla="*/ 1171575 h 2809875"/>
                <a:gd name="connsiteX89" fmla="*/ 3062288 w 4986338"/>
                <a:gd name="connsiteY89" fmla="*/ 1143000 h 2809875"/>
                <a:gd name="connsiteX90" fmla="*/ 3057525 w 4986338"/>
                <a:gd name="connsiteY90" fmla="*/ 1128713 h 2809875"/>
                <a:gd name="connsiteX91" fmla="*/ 3052763 w 4986338"/>
                <a:gd name="connsiteY91" fmla="*/ 1114425 h 2809875"/>
                <a:gd name="connsiteX92" fmla="*/ 3038475 w 4986338"/>
                <a:gd name="connsiteY92" fmla="*/ 1104900 h 2809875"/>
                <a:gd name="connsiteX93" fmla="*/ 3024188 w 4986338"/>
                <a:gd name="connsiteY93" fmla="*/ 1100138 h 2809875"/>
                <a:gd name="connsiteX94" fmla="*/ 3033713 w 4986338"/>
                <a:gd name="connsiteY94" fmla="*/ 1081088 h 2809875"/>
                <a:gd name="connsiteX95" fmla="*/ 3043238 w 4986338"/>
                <a:gd name="connsiteY95" fmla="*/ 1062038 h 2809875"/>
                <a:gd name="connsiteX96" fmla="*/ 3014663 w 4986338"/>
                <a:gd name="connsiteY96" fmla="*/ 1062038 h 2809875"/>
                <a:gd name="connsiteX97" fmla="*/ 3009900 w 4986338"/>
                <a:gd name="connsiteY97" fmla="*/ 1076325 h 2809875"/>
                <a:gd name="connsiteX98" fmla="*/ 2995613 w 4986338"/>
                <a:gd name="connsiteY98" fmla="*/ 1071563 h 2809875"/>
                <a:gd name="connsiteX99" fmla="*/ 2981325 w 4986338"/>
                <a:gd name="connsiteY99" fmla="*/ 1076325 h 2809875"/>
                <a:gd name="connsiteX100" fmla="*/ 2947988 w 4986338"/>
                <a:gd name="connsiteY100" fmla="*/ 1081088 h 2809875"/>
                <a:gd name="connsiteX101" fmla="*/ 2943225 w 4986338"/>
                <a:gd name="connsiteY101" fmla="*/ 1066800 h 2809875"/>
                <a:gd name="connsiteX102" fmla="*/ 2938463 w 4986338"/>
                <a:gd name="connsiteY102" fmla="*/ 1047750 h 2809875"/>
                <a:gd name="connsiteX103" fmla="*/ 2924175 w 4986338"/>
                <a:gd name="connsiteY103" fmla="*/ 1042988 h 2809875"/>
                <a:gd name="connsiteX104" fmla="*/ 2890838 w 4986338"/>
                <a:gd name="connsiteY104" fmla="*/ 1019175 h 2809875"/>
                <a:gd name="connsiteX105" fmla="*/ 2876550 w 4986338"/>
                <a:gd name="connsiteY105" fmla="*/ 1014413 h 2809875"/>
                <a:gd name="connsiteX106" fmla="*/ 2862263 w 4986338"/>
                <a:gd name="connsiteY106" fmla="*/ 1004888 h 2809875"/>
                <a:gd name="connsiteX107" fmla="*/ 2843213 w 4986338"/>
                <a:gd name="connsiteY107" fmla="*/ 990600 h 2809875"/>
                <a:gd name="connsiteX108" fmla="*/ 2819400 w 4986338"/>
                <a:gd name="connsiteY108" fmla="*/ 1004888 h 2809875"/>
                <a:gd name="connsiteX109" fmla="*/ 2800350 w 4986338"/>
                <a:gd name="connsiteY109" fmla="*/ 1009650 h 2809875"/>
                <a:gd name="connsiteX110" fmla="*/ 2747963 w 4986338"/>
                <a:gd name="connsiteY110" fmla="*/ 1019175 h 2809875"/>
                <a:gd name="connsiteX111" fmla="*/ 2719388 w 4986338"/>
                <a:gd name="connsiteY111" fmla="*/ 1014413 h 2809875"/>
                <a:gd name="connsiteX112" fmla="*/ 2705100 w 4986338"/>
                <a:gd name="connsiteY112" fmla="*/ 1004888 h 2809875"/>
                <a:gd name="connsiteX113" fmla="*/ 2681288 w 4986338"/>
                <a:gd name="connsiteY113" fmla="*/ 1009650 h 2809875"/>
                <a:gd name="connsiteX114" fmla="*/ 2633663 w 4986338"/>
                <a:gd name="connsiteY114" fmla="*/ 1028700 h 2809875"/>
                <a:gd name="connsiteX115" fmla="*/ 2624138 w 4986338"/>
                <a:gd name="connsiteY115" fmla="*/ 1042988 h 2809875"/>
                <a:gd name="connsiteX116" fmla="*/ 2600325 w 4986338"/>
                <a:gd name="connsiteY116" fmla="*/ 1038225 h 2809875"/>
                <a:gd name="connsiteX117" fmla="*/ 2581275 w 4986338"/>
                <a:gd name="connsiteY117" fmla="*/ 1028700 h 2809875"/>
                <a:gd name="connsiteX118" fmla="*/ 2566988 w 4986338"/>
                <a:gd name="connsiteY118" fmla="*/ 1023938 h 2809875"/>
                <a:gd name="connsiteX119" fmla="*/ 2552700 w 4986338"/>
                <a:gd name="connsiteY119" fmla="*/ 1014413 h 2809875"/>
                <a:gd name="connsiteX120" fmla="*/ 2524125 w 4986338"/>
                <a:gd name="connsiteY120" fmla="*/ 1000125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67063 w 4986338"/>
                <a:gd name="connsiteY80" fmla="*/ 1250156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48025 w 4986338"/>
                <a:gd name="connsiteY75" fmla="*/ 1343025 h 2809875"/>
                <a:gd name="connsiteX76" fmla="*/ 3219450 w 4986338"/>
                <a:gd name="connsiteY76" fmla="*/ 1319213 h 2809875"/>
                <a:gd name="connsiteX77" fmla="*/ 3205163 w 4986338"/>
                <a:gd name="connsiteY77" fmla="*/ 1309688 h 2809875"/>
                <a:gd name="connsiteX78" fmla="*/ 3171825 w 4986338"/>
                <a:gd name="connsiteY78" fmla="*/ 1281113 h 2809875"/>
                <a:gd name="connsiteX79" fmla="*/ 3167063 w 4986338"/>
                <a:gd name="connsiteY79" fmla="*/ 1266825 h 2809875"/>
                <a:gd name="connsiteX80" fmla="*/ 3155157 w 4986338"/>
                <a:gd name="connsiteY80" fmla="*/ 1250156 h 2809875"/>
                <a:gd name="connsiteX81" fmla="*/ 3167063 w 4986338"/>
                <a:gd name="connsiteY81" fmla="*/ 1223963 h 2809875"/>
                <a:gd name="connsiteX82" fmla="*/ 3138488 w 4986338"/>
                <a:gd name="connsiteY82" fmla="*/ 1214438 h 2809875"/>
                <a:gd name="connsiteX83" fmla="*/ 3124200 w 4986338"/>
                <a:gd name="connsiteY83" fmla="*/ 1219200 h 2809875"/>
                <a:gd name="connsiteX84" fmla="*/ 3109913 w 4986338"/>
                <a:gd name="connsiteY84" fmla="*/ 1228725 h 2809875"/>
                <a:gd name="connsiteX85" fmla="*/ 3105150 w 4986338"/>
                <a:gd name="connsiteY85" fmla="*/ 1214438 h 2809875"/>
                <a:gd name="connsiteX86" fmla="*/ 3100388 w 4986338"/>
                <a:gd name="connsiteY86" fmla="*/ 1185863 h 2809875"/>
                <a:gd name="connsiteX87" fmla="*/ 3090863 w 4986338"/>
                <a:gd name="connsiteY87" fmla="*/ 1171575 h 2809875"/>
                <a:gd name="connsiteX88" fmla="*/ 3086100 w 4986338"/>
                <a:gd name="connsiteY88" fmla="*/ 1157288 h 2809875"/>
                <a:gd name="connsiteX89" fmla="*/ 3071813 w 4986338"/>
                <a:gd name="connsiteY89" fmla="*/ 1171575 h 2809875"/>
                <a:gd name="connsiteX90" fmla="*/ 3062288 w 4986338"/>
                <a:gd name="connsiteY90" fmla="*/ 1143000 h 2809875"/>
                <a:gd name="connsiteX91" fmla="*/ 3057525 w 4986338"/>
                <a:gd name="connsiteY91" fmla="*/ 1128713 h 2809875"/>
                <a:gd name="connsiteX92" fmla="*/ 3052763 w 4986338"/>
                <a:gd name="connsiteY92" fmla="*/ 1114425 h 2809875"/>
                <a:gd name="connsiteX93" fmla="*/ 3038475 w 4986338"/>
                <a:gd name="connsiteY93" fmla="*/ 1104900 h 2809875"/>
                <a:gd name="connsiteX94" fmla="*/ 3024188 w 4986338"/>
                <a:gd name="connsiteY94" fmla="*/ 1100138 h 2809875"/>
                <a:gd name="connsiteX95" fmla="*/ 3033713 w 4986338"/>
                <a:gd name="connsiteY95" fmla="*/ 1081088 h 2809875"/>
                <a:gd name="connsiteX96" fmla="*/ 3043238 w 4986338"/>
                <a:gd name="connsiteY96" fmla="*/ 1062038 h 2809875"/>
                <a:gd name="connsiteX97" fmla="*/ 3014663 w 4986338"/>
                <a:gd name="connsiteY97" fmla="*/ 1062038 h 2809875"/>
                <a:gd name="connsiteX98" fmla="*/ 3009900 w 4986338"/>
                <a:gd name="connsiteY98" fmla="*/ 1076325 h 2809875"/>
                <a:gd name="connsiteX99" fmla="*/ 2995613 w 4986338"/>
                <a:gd name="connsiteY99" fmla="*/ 1071563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4302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105150 w 4986338"/>
                <a:gd name="connsiteY86" fmla="*/ 1214438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62288 w 4986338"/>
                <a:gd name="connsiteY91" fmla="*/ 1143000 h 2809875"/>
                <a:gd name="connsiteX92" fmla="*/ 3057525 w 4986338"/>
                <a:gd name="connsiteY92" fmla="*/ 1128713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1825 w 4986338"/>
                <a:gd name="connsiteY79" fmla="*/ 1281113 h 2809875"/>
                <a:gd name="connsiteX80" fmla="*/ 3167063 w 4986338"/>
                <a:gd name="connsiteY80" fmla="*/ 1266825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105150 w 4986338"/>
                <a:gd name="connsiteY86" fmla="*/ 1214438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62288 w 4986338"/>
                <a:gd name="connsiteY91" fmla="*/ 1143000 h 2809875"/>
                <a:gd name="connsiteX92" fmla="*/ 3057525 w 4986338"/>
                <a:gd name="connsiteY92" fmla="*/ 1128713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67063 w 4986338"/>
                <a:gd name="connsiteY80" fmla="*/ 1266825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105150 w 4986338"/>
                <a:gd name="connsiteY86" fmla="*/ 1214438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62288 w 4986338"/>
                <a:gd name="connsiteY91" fmla="*/ 1143000 h 2809875"/>
                <a:gd name="connsiteX92" fmla="*/ 3057525 w 4986338"/>
                <a:gd name="connsiteY92" fmla="*/ 1128713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105150 w 4986338"/>
                <a:gd name="connsiteY86" fmla="*/ 1214438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62288 w 4986338"/>
                <a:gd name="connsiteY91" fmla="*/ 1143000 h 2809875"/>
                <a:gd name="connsiteX92" fmla="*/ 3057525 w 4986338"/>
                <a:gd name="connsiteY92" fmla="*/ 1128713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62288 w 4986338"/>
                <a:gd name="connsiteY91" fmla="*/ 1143000 h 2809875"/>
                <a:gd name="connsiteX92" fmla="*/ 3057525 w 4986338"/>
                <a:gd name="connsiteY92" fmla="*/ 1128713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62288 w 4986338"/>
                <a:gd name="connsiteY91" fmla="*/ 1143000 h 2809875"/>
                <a:gd name="connsiteX92" fmla="*/ 3033713 w 4986338"/>
                <a:gd name="connsiteY92" fmla="*/ 1131094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52763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4663 w 4986338"/>
                <a:gd name="connsiteY98" fmla="*/ 1062038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9900 w 4986338"/>
                <a:gd name="connsiteY99" fmla="*/ 1076325 h 2809875"/>
                <a:gd name="connsiteX100" fmla="*/ 2995613 w 4986338"/>
                <a:gd name="connsiteY100" fmla="*/ 1071563 h 2809875"/>
                <a:gd name="connsiteX101" fmla="*/ 2981325 w 4986338"/>
                <a:gd name="connsiteY101" fmla="*/ 1076325 h 2809875"/>
                <a:gd name="connsiteX102" fmla="*/ 2947988 w 4986338"/>
                <a:gd name="connsiteY102" fmla="*/ 1081088 h 2809875"/>
                <a:gd name="connsiteX103" fmla="*/ 2943225 w 4986338"/>
                <a:gd name="connsiteY103" fmla="*/ 1066800 h 2809875"/>
                <a:gd name="connsiteX104" fmla="*/ 2938463 w 4986338"/>
                <a:gd name="connsiteY104" fmla="*/ 1047750 h 2809875"/>
                <a:gd name="connsiteX105" fmla="*/ 2924175 w 4986338"/>
                <a:gd name="connsiteY105" fmla="*/ 1042988 h 2809875"/>
                <a:gd name="connsiteX106" fmla="*/ 2890838 w 4986338"/>
                <a:gd name="connsiteY106" fmla="*/ 1019175 h 2809875"/>
                <a:gd name="connsiteX107" fmla="*/ 2876550 w 4986338"/>
                <a:gd name="connsiteY107" fmla="*/ 1014413 h 2809875"/>
                <a:gd name="connsiteX108" fmla="*/ 2862263 w 4986338"/>
                <a:gd name="connsiteY108" fmla="*/ 1004888 h 2809875"/>
                <a:gd name="connsiteX109" fmla="*/ 2843213 w 4986338"/>
                <a:gd name="connsiteY109" fmla="*/ 990600 h 2809875"/>
                <a:gd name="connsiteX110" fmla="*/ 2819400 w 4986338"/>
                <a:gd name="connsiteY110" fmla="*/ 1004888 h 2809875"/>
                <a:gd name="connsiteX111" fmla="*/ 2800350 w 4986338"/>
                <a:gd name="connsiteY111" fmla="*/ 1009650 h 2809875"/>
                <a:gd name="connsiteX112" fmla="*/ 2747963 w 4986338"/>
                <a:gd name="connsiteY112" fmla="*/ 1019175 h 2809875"/>
                <a:gd name="connsiteX113" fmla="*/ 2719388 w 4986338"/>
                <a:gd name="connsiteY113" fmla="*/ 1014413 h 2809875"/>
                <a:gd name="connsiteX114" fmla="*/ 2705100 w 4986338"/>
                <a:gd name="connsiteY114" fmla="*/ 1004888 h 2809875"/>
                <a:gd name="connsiteX115" fmla="*/ 2681288 w 4986338"/>
                <a:gd name="connsiteY115" fmla="*/ 1009650 h 2809875"/>
                <a:gd name="connsiteX116" fmla="*/ 2633663 w 4986338"/>
                <a:gd name="connsiteY116" fmla="*/ 1028700 h 2809875"/>
                <a:gd name="connsiteX117" fmla="*/ 2624138 w 4986338"/>
                <a:gd name="connsiteY117" fmla="*/ 1042988 h 2809875"/>
                <a:gd name="connsiteX118" fmla="*/ 2600325 w 4986338"/>
                <a:gd name="connsiteY118" fmla="*/ 1038225 h 2809875"/>
                <a:gd name="connsiteX119" fmla="*/ 2581275 w 4986338"/>
                <a:gd name="connsiteY119" fmla="*/ 1028700 h 2809875"/>
                <a:gd name="connsiteX120" fmla="*/ 2566988 w 4986338"/>
                <a:gd name="connsiteY120" fmla="*/ 1023938 h 2809875"/>
                <a:gd name="connsiteX121" fmla="*/ 2552700 w 4986338"/>
                <a:gd name="connsiteY121" fmla="*/ 1014413 h 2809875"/>
                <a:gd name="connsiteX122" fmla="*/ 2524125 w 4986338"/>
                <a:gd name="connsiteY122" fmla="*/ 1000125 h 2809875"/>
                <a:gd name="connsiteX123" fmla="*/ 2514600 w 4986338"/>
                <a:gd name="connsiteY123" fmla="*/ 971550 h 2809875"/>
                <a:gd name="connsiteX124" fmla="*/ 2500313 w 4986338"/>
                <a:gd name="connsiteY124" fmla="*/ 942975 h 2809875"/>
                <a:gd name="connsiteX125" fmla="*/ 2486025 w 4986338"/>
                <a:gd name="connsiteY125" fmla="*/ 938213 h 2809875"/>
                <a:gd name="connsiteX126" fmla="*/ 2481263 w 4986338"/>
                <a:gd name="connsiteY126" fmla="*/ 923925 h 2809875"/>
                <a:gd name="connsiteX127" fmla="*/ 2466975 w 4986338"/>
                <a:gd name="connsiteY127" fmla="*/ 914400 h 2809875"/>
                <a:gd name="connsiteX128" fmla="*/ 2452688 w 4986338"/>
                <a:gd name="connsiteY128" fmla="*/ 900113 h 2809875"/>
                <a:gd name="connsiteX129" fmla="*/ 2428875 w 4986338"/>
                <a:gd name="connsiteY129" fmla="*/ 857250 h 2809875"/>
                <a:gd name="connsiteX130" fmla="*/ 2405063 w 4986338"/>
                <a:gd name="connsiteY130" fmla="*/ 833438 h 2809875"/>
                <a:gd name="connsiteX131" fmla="*/ 2390775 w 4986338"/>
                <a:gd name="connsiteY131" fmla="*/ 828675 h 2809875"/>
                <a:gd name="connsiteX132" fmla="*/ 2362200 w 4986338"/>
                <a:gd name="connsiteY132" fmla="*/ 781050 h 2809875"/>
                <a:gd name="connsiteX133" fmla="*/ 2357438 w 4986338"/>
                <a:gd name="connsiteY133" fmla="*/ 766763 h 2809875"/>
                <a:gd name="connsiteX134" fmla="*/ 2309813 w 4986338"/>
                <a:gd name="connsiteY134" fmla="*/ 733425 h 2809875"/>
                <a:gd name="connsiteX135" fmla="*/ 2295525 w 4986338"/>
                <a:gd name="connsiteY135" fmla="*/ 723900 h 2809875"/>
                <a:gd name="connsiteX136" fmla="*/ 2252663 w 4986338"/>
                <a:gd name="connsiteY136" fmla="*/ 704850 h 2809875"/>
                <a:gd name="connsiteX137" fmla="*/ 2228850 w 4986338"/>
                <a:gd name="connsiteY137" fmla="*/ 671513 h 2809875"/>
                <a:gd name="connsiteX138" fmla="*/ 2219325 w 4986338"/>
                <a:gd name="connsiteY138" fmla="*/ 657225 h 2809875"/>
                <a:gd name="connsiteX139" fmla="*/ 2200275 w 4986338"/>
                <a:gd name="connsiteY139" fmla="*/ 647700 h 2809875"/>
                <a:gd name="connsiteX140" fmla="*/ 2185988 w 4986338"/>
                <a:gd name="connsiteY140" fmla="*/ 638175 h 2809875"/>
                <a:gd name="connsiteX141" fmla="*/ 2166938 w 4986338"/>
                <a:gd name="connsiteY141" fmla="*/ 642938 h 2809875"/>
                <a:gd name="connsiteX142" fmla="*/ 2162175 w 4986338"/>
                <a:gd name="connsiteY142" fmla="*/ 657225 h 2809875"/>
                <a:gd name="connsiteX143" fmla="*/ 2143125 w 4986338"/>
                <a:gd name="connsiteY143" fmla="*/ 619125 h 2809875"/>
                <a:gd name="connsiteX144" fmla="*/ 2124075 w 4986338"/>
                <a:gd name="connsiteY144" fmla="*/ 590550 h 2809875"/>
                <a:gd name="connsiteX145" fmla="*/ 2119313 w 4986338"/>
                <a:gd name="connsiteY145" fmla="*/ 571500 h 2809875"/>
                <a:gd name="connsiteX146" fmla="*/ 2090738 w 4986338"/>
                <a:gd name="connsiteY146" fmla="*/ 561975 h 2809875"/>
                <a:gd name="connsiteX147" fmla="*/ 2076450 w 4986338"/>
                <a:gd name="connsiteY147" fmla="*/ 547688 h 2809875"/>
                <a:gd name="connsiteX148" fmla="*/ 1995488 w 4986338"/>
                <a:gd name="connsiteY148" fmla="*/ 528638 h 2809875"/>
                <a:gd name="connsiteX149" fmla="*/ 1952625 w 4986338"/>
                <a:gd name="connsiteY149" fmla="*/ 514350 h 2809875"/>
                <a:gd name="connsiteX150" fmla="*/ 1938338 w 4986338"/>
                <a:gd name="connsiteY150" fmla="*/ 509588 h 2809875"/>
                <a:gd name="connsiteX151" fmla="*/ 1914525 w 4986338"/>
                <a:gd name="connsiteY151" fmla="*/ 504825 h 2809875"/>
                <a:gd name="connsiteX152" fmla="*/ 1895475 w 4986338"/>
                <a:gd name="connsiteY152" fmla="*/ 500063 h 2809875"/>
                <a:gd name="connsiteX153" fmla="*/ 1828800 w 4986338"/>
                <a:gd name="connsiteY153" fmla="*/ 495300 h 2809875"/>
                <a:gd name="connsiteX154" fmla="*/ 1800225 w 4986338"/>
                <a:gd name="connsiteY154" fmla="*/ 485775 h 2809875"/>
                <a:gd name="connsiteX155" fmla="*/ 1785938 w 4986338"/>
                <a:gd name="connsiteY155" fmla="*/ 481013 h 2809875"/>
                <a:gd name="connsiteX156" fmla="*/ 1771650 w 4986338"/>
                <a:gd name="connsiteY156" fmla="*/ 490538 h 2809875"/>
                <a:gd name="connsiteX157" fmla="*/ 1757363 w 4986338"/>
                <a:gd name="connsiteY157" fmla="*/ 495300 h 2809875"/>
                <a:gd name="connsiteX158" fmla="*/ 1728788 w 4986338"/>
                <a:gd name="connsiteY158" fmla="*/ 523875 h 2809875"/>
                <a:gd name="connsiteX159" fmla="*/ 1704975 w 4986338"/>
                <a:gd name="connsiteY159" fmla="*/ 519113 h 2809875"/>
                <a:gd name="connsiteX160" fmla="*/ 1671638 w 4986338"/>
                <a:gd name="connsiteY160" fmla="*/ 509588 h 2809875"/>
                <a:gd name="connsiteX161" fmla="*/ 1638300 w 4986338"/>
                <a:gd name="connsiteY161" fmla="*/ 504825 h 2809875"/>
                <a:gd name="connsiteX162" fmla="*/ 1609725 w 4986338"/>
                <a:gd name="connsiteY162" fmla="*/ 500063 h 2809875"/>
                <a:gd name="connsiteX163" fmla="*/ 1576388 w 4986338"/>
                <a:gd name="connsiteY163" fmla="*/ 495300 h 2809875"/>
                <a:gd name="connsiteX164" fmla="*/ 1533525 w 4986338"/>
                <a:gd name="connsiteY164" fmla="*/ 485775 h 2809875"/>
                <a:gd name="connsiteX165" fmla="*/ 1519238 w 4986338"/>
                <a:gd name="connsiteY165" fmla="*/ 481013 h 2809875"/>
                <a:gd name="connsiteX166" fmla="*/ 1514475 w 4986338"/>
                <a:gd name="connsiteY166" fmla="*/ 447675 h 2809875"/>
                <a:gd name="connsiteX167" fmla="*/ 1514475 w 4986338"/>
                <a:gd name="connsiteY167" fmla="*/ 419100 h 2809875"/>
                <a:gd name="connsiteX168" fmla="*/ 1538288 w 4986338"/>
                <a:gd name="connsiteY168" fmla="*/ 400050 h 2809875"/>
                <a:gd name="connsiteX169" fmla="*/ 1552575 w 4986338"/>
                <a:gd name="connsiteY169" fmla="*/ 366713 h 2809875"/>
                <a:gd name="connsiteX170" fmla="*/ 1562100 w 4986338"/>
                <a:gd name="connsiteY170" fmla="*/ 338138 h 2809875"/>
                <a:gd name="connsiteX171" fmla="*/ 1566863 w 4986338"/>
                <a:gd name="connsiteY171" fmla="*/ 323850 h 2809875"/>
                <a:gd name="connsiteX172" fmla="*/ 1571625 w 4986338"/>
                <a:gd name="connsiteY172" fmla="*/ 285750 h 2809875"/>
                <a:gd name="connsiteX173" fmla="*/ 1576388 w 4986338"/>
                <a:gd name="connsiteY173" fmla="*/ 271463 h 2809875"/>
                <a:gd name="connsiteX174" fmla="*/ 1566863 w 4986338"/>
                <a:gd name="connsiteY174" fmla="*/ 257175 h 2809875"/>
                <a:gd name="connsiteX175" fmla="*/ 1524000 w 4986338"/>
                <a:gd name="connsiteY175" fmla="*/ 238125 h 2809875"/>
                <a:gd name="connsiteX176" fmla="*/ 1509713 w 4986338"/>
                <a:gd name="connsiteY176" fmla="*/ 228600 h 2809875"/>
                <a:gd name="connsiteX177" fmla="*/ 1504950 w 4986338"/>
                <a:gd name="connsiteY177" fmla="*/ 180975 h 2809875"/>
                <a:gd name="connsiteX178" fmla="*/ 1495425 w 4986338"/>
                <a:gd name="connsiteY178" fmla="*/ 161925 h 2809875"/>
                <a:gd name="connsiteX179" fmla="*/ 1476375 w 4986338"/>
                <a:gd name="connsiteY179" fmla="*/ 119063 h 2809875"/>
                <a:gd name="connsiteX180" fmla="*/ 1471613 w 4986338"/>
                <a:gd name="connsiteY180" fmla="*/ 104775 h 2809875"/>
                <a:gd name="connsiteX181" fmla="*/ 1443038 w 4986338"/>
                <a:gd name="connsiteY181" fmla="*/ 80963 h 2809875"/>
                <a:gd name="connsiteX182" fmla="*/ 1438275 w 4986338"/>
                <a:gd name="connsiteY182" fmla="*/ 66675 h 2809875"/>
                <a:gd name="connsiteX183" fmla="*/ 1433513 w 4986338"/>
                <a:gd name="connsiteY183" fmla="*/ 9525 h 2809875"/>
                <a:gd name="connsiteX184" fmla="*/ 1423988 w 4986338"/>
                <a:gd name="connsiteY184" fmla="*/ 0 h 2809875"/>
                <a:gd name="connsiteX185" fmla="*/ 833438 w 4986338"/>
                <a:gd name="connsiteY185" fmla="*/ 180975 h 2809875"/>
                <a:gd name="connsiteX186" fmla="*/ 833438 w 4986338"/>
                <a:gd name="connsiteY186" fmla="*/ 180975 h 2809875"/>
                <a:gd name="connsiteX187" fmla="*/ 828675 w 4986338"/>
                <a:gd name="connsiteY187" fmla="*/ 223838 h 2809875"/>
                <a:gd name="connsiteX188" fmla="*/ 823913 w 4986338"/>
                <a:gd name="connsiteY188" fmla="*/ 238125 h 2809875"/>
                <a:gd name="connsiteX189" fmla="*/ 790575 w 4986338"/>
                <a:gd name="connsiteY189" fmla="*/ 252413 h 2809875"/>
                <a:gd name="connsiteX190" fmla="*/ 776288 w 4986338"/>
                <a:gd name="connsiteY190" fmla="*/ 257175 h 2809875"/>
                <a:gd name="connsiteX191" fmla="*/ 728663 w 4986338"/>
                <a:gd name="connsiteY191" fmla="*/ 300038 h 2809875"/>
                <a:gd name="connsiteX192" fmla="*/ 709613 w 4986338"/>
                <a:gd name="connsiteY192" fmla="*/ 328613 h 2809875"/>
                <a:gd name="connsiteX193" fmla="*/ 700088 w 4986338"/>
                <a:gd name="connsiteY193" fmla="*/ 342900 h 2809875"/>
                <a:gd name="connsiteX194" fmla="*/ 704850 w 4986338"/>
                <a:gd name="connsiteY194" fmla="*/ 366713 h 2809875"/>
                <a:gd name="connsiteX195" fmla="*/ 714375 w 4986338"/>
                <a:gd name="connsiteY195" fmla="*/ 381000 h 2809875"/>
                <a:gd name="connsiteX196" fmla="*/ 719138 w 4986338"/>
                <a:gd name="connsiteY196" fmla="*/ 395288 h 2809875"/>
                <a:gd name="connsiteX197" fmla="*/ 738188 w 4986338"/>
                <a:gd name="connsiteY197" fmla="*/ 423863 h 2809875"/>
                <a:gd name="connsiteX198" fmla="*/ 747713 w 4986338"/>
                <a:gd name="connsiteY198" fmla="*/ 442913 h 2809875"/>
                <a:gd name="connsiteX199" fmla="*/ 738188 w 4986338"/>
                <a:gd name="connsiteY199" fmla="*/ 481013 h 2809875"/>
                <a:gd name="connsiteX200" fmla="*/ 723900 w 4986338"/>
                <a:gd name="connsiteY200" fmla="*/ 490538 h 2809875"/>
                <a:gd name="connsiteX201" fmla="*/ 719138 w 4986338"/>
                <a:gd name="connsiteY201" fmla="*/ 504825 h 2809875"/>
                <a:gd name="connsiteX202" fmla="*/ 704850 w 4986338"/>
                <a:gd name="connsiteY202" fmla="*/ 509588 h 2809875"/>
                <a:gd name="connsiteX203" fmla="*/ 700088 w 4986338"/>
                <a:gd name="connsiteY203" fmla="*/ 538163 h 2809875"/>
                <a:gd name="connsiteX204" fmla="*/ 690563 w 4986338"/>
                <a:gd name="connsiteY204" fmla="*/ 566738 h 2809875"/>
                <a:gd name="connsiteX205" fmla="*/ 685800 w 4986338"/>
                <a:gd name="connsiteY205" fmla="*/ 581025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9900 w 4986338"/>
                <a:gd name="connsiteY99" fmla="*/ 1076325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76325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24175 w 4986338"/>
                <a:gd name="connsiteY104" fmla="*/ 1042988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990600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800350 w 4986338"/>
                <a:gd name="connsiteY110" fmla="*/ 1009650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807494 w 4986338"/>
                <a:gd name="connsiteY110" fmla="*/ 1000125 h 2809875"/>
                <a:gd name="connsiteX111" fmla="*/ 2747963 w 4986338"/>
                <a:gd name="connsiteY111" fmla="*/ 1019175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807494 w 4986338"/>
                <a:gd name="connsiteY110" fmla="*/ 1000125 h 2809875"/>
                <a:gd name="connsiteX111" fmla="*/ 2755107 w 4986338"/>
                <a:gd name="connsiteY111" fmla="*/ 1007269 h 2809875"/>
                <a:gd name="connsiteX112" fmla="*/ 2719388 w 4986338"/>
                <a:gd name="connsiteY112" fmla="*/ 1014413 h 2809875"/>
                <a:gd name="connsiteX113" fmla="*/ 2705100 w 4986338"/>
                <a:gd name="connsiteY113" fmla="*/ 1004888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807494 w 4986338"/>
                <a:gd name="connsiteY110" fmla="*/ 1000125 h 2809875"/>
                <a:gd name="connsiteX111" fmla="*/ 2755107 w 4986338"/>
                <a:gd name="connsiteY111" fmla="*/ 1007269 h 2809875"/>
                <a:gd name="connsiteX112" fmla="*/ 2719388 w 4986338"/>
                <a:gd name="connsiteY112" fmla="*/ 1014413 h 2809875"/>
                <a:gd name="connsiteX113" fmla="*/ 2700337 w 4986338"/>
                <a:gd name="connsiteY113" fmla="*/ 1019176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807494 w 4986338"/>
                <a:gd name="connsiteY110" fmla="*/ 1000125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33663 w 4986338"/>
                <a:gd name="connsiteY115" fmla="*/ 1028700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24138 w 4986338"/>
                <a:gd name="connsiteY116" fmla="*/ 1042988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24125 w 4986338"/>
                <a:gd name="connsiteY121" fmla="*/ 1000125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14413 h 2809875"/>
                <a:gd name="connsiteX121" fmla="*/ 2516981 w 4986338"/>
                <a:gd name="connsiteY121" fmla="*/ 1004888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52700 w 4986338"/>
                <a:gd name="connsiteY120" fmla="*/ 1023938 h 2809875"/>
                <a:gd name="connsiteX121" fmla="*/ 2516981 w 4986338"/>
                <a:gd name="connsiteY121" fmla="*/ 1004888 h 2809875"/>
                <a:gd name="connsiteX122" fmla="*/ 2514600 w 4986338"/>
                <a:gd name="connsiteY122" fmla="*/ 971550 h 2809875"/>
                <a:gd name="connsiteX123" fmla="*/ 2500313 w 4986338"/>
                <a:gd name="connsiteY123" fmla="*/ 942975 h 2809875"/>
                <a:gd name="connsiteX124" fmla="*/ 2486025 w 4986338"/>
                <a:gd name="connsiteY124" fmla="*/ 938213 h 2809875"/>
                <a:gd name="connsiteX125" fmla="*/ 2481263 w 4986338"/>
                <a:gd name="connsiteY125" fmla="*/ 923925 h 2809875"/>
                <a:gd name="connsiteX126" fmla="*/ 2466975 w 4986338"/>
                <a:gd name="connsiteY126" fmla="*/ 914400 h 2809875"/>
                <a:gd name="connsiteX127" fmla="*/ 2452688 w 4986338"/>
                <a:gd name="connsiteY127" fmla="*/ 900113 h 2809875"/>
                <a:gd name="connsiteX128" fmla="*/ 2428875 w 4986338"/>
                <a:gd name="connsiteY128" fmla="*/ 857250 h 2809875"/>
                <a:gd name="connsiteX129" fmla="*/ 2405063 w 4986338"/>
                <a:gd name="connsiteY129" fmla="*/ 833438 h 2809875"/>
                <a:gd name="connsiteX130" fmla="*/ 2390775 w 4986338"/>
                <a:gd name="connsiteY130" fmla="*/ 828675 h 2809875"/>
                <a:gd name="connsiteX131" fmla="*/ 2362200 w 4986338"/>
                <a:gd name="connsiteY131" fmla="*/ 781050 h 2809875"/>
                <a:gd name="connsiteX132" fmla="*/ 2357438 w 4986338"/>
                <a:gd name="connsiteY132" fmla="*/ 766763 h 2809875"/>
                <a:gd name="connsiteX133" fmla="*/ 2309813 w 4986338"/>
                <a:gd name="connsiteY133" fmla="*/ 733425 h 2809875"/>
                <a:gd name="connsiteX134" fmla="*/ 2295525 w 4986338"/>
                <a:gd name="connsiteY134" fmla="*/ 723900 h 2809875"/>
                <a:gd name="connsiteX135" fmla="*/ 2252663 w 4986338"/>
                <a:gd name="connsiteY135" fmla="*/ 704850 h 2809875"/>
                <a:gd name="connsiteX136" fmla="*/ 2228850 w 4986338"/>
                <a:gd name="connsiteY136" fmla="*/ 671513 h 2809875"/>
                <a:gd name="connsiteX137" fmla="*/ 2219325 w 4986338"/>
                <a:gd name="connsiteY137" fmla="*/ 657225 h 2809875"/>
                <a:gd name="connsiteX138" fmla="*/ 2200275 w 4986338"/>
                <a:gd name="connsiteY138" fmla="*/ 647700 h 2809875"/>
                <a:gd name="connsiteX139" fmla="*/ 2185988 w 4986338"/>
                <a:gd name="connsiteY139" fmla="*/ 638175 h 2809875"/>
                <a:gd name="connsiteX140" fmla="*/ 2166938 w 4986338"/>
                <a:gd name="connsiteY140" fmla="*/ 642938 h 2809875"/>
                <a:gd name="connsiteX141" fmla="*/ 2162175 w 4986338"/>
                <a:gd name="connsiteY141" fmla="*/ 657225 h 2809875"/>
                <a:gd name="connsiteX142" fmla="*/ 2143125 w 4986338"/>
                <a:gd name="connsiteY142" fmla="*/ 619125 h 2809875"/>
                <a:gd name="connsiteX143" fmla="*/ 2124075 w 4986338"/>
                <a:gd name="connsiteY143" fmla="*/ 590550 h 2809875"/>
                <a:gd name="connsiteX144" fmla="*/ 2119313 w 4986338"/>
                <a:gd name="connsiteY144" fmla="*/ 571500 h 2809875"/>
                <a:gd name="connsiteX145" fmla="*/ 2090738 w 4986338"/>
                <a:gd name="connsiteY145" fmla="*/ 561975 h 2809875"/>
                <a:gd name="connsiteX146" fmla="*/ 2076450 w 4986338"/>
                <a:gd name="connsiteY146" fmla="*/ 547688 h 2809875"/>
                <a:gd name="connsiteX147" fmla="*/ 1995488 w 4986338"/>
                <a:gd name="connsiteY147" fmla="*/ 528638 h 2809875"/>
                <a:gd name="connsiteX148" fmla="*/ 1952625 w 4986338"/>
                <a:gd name="connsiteY148" fmla="*/ 514350 h 2809875"/>
                <a:gd name="connsiteX149" fmla="*/ 1938338 w 4986338"/>
                <a:gd name="connsiteY149" fmla="*/ 509588 h 2809875"/>
                <a:gd name="connsiteX150" fmla="*/ 1914525 w 4986338"/>
                <a:gd name="connsiteY150" fmla="*/ 504825 h 2809875"/>
                <a:gd name="connsiteX151" fmla="*/ 1895475 w 4986338"/>
                <a:gd name="connsiteY151" fmla="*/ 500063 h 2809875"/>
                <a:gd name="connsiteX152" fmla="*/ 1828800 w 4986338"/>
                <a:gd name="connsiteY152" fmla="*/ 495300 h 2809875"/>
                <a:gd name="connsiteX153" fmla="*/ 1800225 w 4986338"/>
                <a:gd name="connsiteY153" fmla="*/ 485775 h 2809875"/>
                <a:gd name="connsiteX154" fmla="*/ 1785938 w 4986338"/>
                <a:gd name="connsiteY154" fmla="*/ 481013 h 2809875"/>
                <a:gd name="connsiteX155" fmla="*/ 1771650 w 4986338"/>
                <a:gd name="connsiteY155" fmla="*/ 490538 h 2809875"/>
                <a:gd name="connsiteX156" fmla="*/ 1757363 w 4986338"/>
                <a:gd name="connsiteY156" fmla="*/ 495300 h 2809875"/>
                <a:gd name="connsiteX157" fmla="*/ 1728788 w 4986338"/>
                <a:gd name="connsiteY157" fmla="*/ 523875 h 2809875"/>
                <a:gd name="connsiteX158" fmla="*/ 1704975 w 4986338"/>
                <a:gd name="connsiteY158" fmla="*/ 519113 h 2809875"/>
                <a:gd name="connsiteX159" fmla="*/ 1671638 w 4986338"/>
                <a:gd name="connsiteY159" fmla="*/ 509588 h 2809875"/>
                <a:gd name="connsiteX160" fmla="*/ 1638300 w 4986338"/>
                <a:gd name="connsiteY160" fmla="*/ 504825 h 2809875"/>
                <a:gd name="connsiteX161" fmla="*/ 1609725 w 4986338"/>
                <a:gd name="connsiteY161" fmla="*/ 500063 h 2809875"/>
                <a:gd name="connsiteX162" fmla="*/ 1576388 w 4986338"/>
                <a:gd name="connsiteY162" fmla="*/ 495300 h 2809875"/>
                <a:gd name="connsiteX163" fmla="*/ 1533525 w 4986338"/>
                <a:gd name="connsiteY163" fmla="*/ 485775 h 2809875"/>
                <a:gd name="connsiteX164" fmla="*/ 1519238 w 4986338"/>
                <a:gd name="connsiteY164" fmla="*/ 481013 h 2809875"/>
                <a:gd name="connsiteX165" fmla="*/ 1514475 w 4986338"/>
                <a:gd name="connsiteY165" fmla="*/ 447675 h 2809875"/>
                <a:gd name="connsiteX166" fmla="*/ 1514475 w 4986338"/>
                <a:gd name="connsiteY166" fmla="*/ 419100 h 2809875"/>
                <a:gd name="connsiteX167" fmla="*/ 1538288 w 4986338"/>
                <a:gd name="connsiteY167" fmla="*/ 400050 h 2809875"/>
                <a:gd name="connsiteX168" fmla="*/ 1552575 w 4986338"/>
                <a:gd name="connsiteY168" fmla="*/ 366713 h 2809875"/>
                <a:gd name="connsiteX169" fmla="*/ 1562100 w 4986338"/>
                <a:gd name="connsiteY169" fmla="*/ 338138 h 2809875"/>
                <a:gd name="connsiteX170" fmla="*/ 1566863 w 4986338"/>
                <a:gd name="connsiteY170" fmla="*/ 323850 h 2809875"/>
                <a:gd name="connsiteX171" fmla="*/ 1571625 w 4986338"/>
                <a:gd name="connsiteY171" fmla="*/ 285750 h 2809875"/>
                <a:gd name="connsiteX172" fmla="*/ 1576388 w 4986338"/>
                <a:gd name="connsiteY172" fmla="*/ 271463 h 2809875"/>
                <a:gd name="connsiteX173" fmla="*/ 1566863 w 4986338"/>
                <a:gd name="connsiteY173" fmla="*/ 257175 h 2809875"/>
                <a:gd name="connsiteX174" fmla="*/ 1524000 w 4986338"/>
                <a:gd name="connsiteY174" fmla="*/ 238125 h 2809875"/>
                <a:gd name="connsiteX175" fmla="*/ 1509713 w 4986338"/>
                <a:gd name="connsiteY175" fmla="*/ 228600 h 2809875"/>
                <a:gd name="connsiteX176" fmla="*/ 1504950 w 4986338"/>
                <a:gd name="connsiteY176" fmla="*/ 180975 h 2809875"/>
                <a:gd name="connsiteX177" fmla="*/ 1495425 w 4986338"/>
                <a:gd name="connsiteY177" fmla="*/ 161925 h 2809875"/>
                <a:gd name="connsiteX178" fmla="*/ 1476375 w 4986338"/>
                <a:gd name="connsiteY178" fmla="*/ 119063 h 2809875"/>
                <a:gd name="connsiteX179" fmla="*/ 1471613 w 4986338"/>
                <a:gd name="connsiteY179" fmla="*/ 104775 h 2809875"/>
                <a:gd name="connsiteX180" fmla="*/ 1443038 w 4986338"/>
                <a:gd name="connsiteY180" fmla="*/ 80963 h 2809875"/>
                <a:gd name="connsiteX181" fmla="*/ 1438275 w 4986338"/>
                <a:gd name="connsiteY181" fmla="*/ 66675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1275 w 4986338"/>
                <a:gd name="connsiteY118" fmla="*/ 1028700 h 2809875"/>
                <a:gd name="connsiteX119" fmla="*/ 2566988 w 4986338"/>
                <a:gd name="connsiteY119" fmla="*/ 1023938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1275 w 4986338"/>
                <a:gd name="connsiteY118" fmla="*/ 1028700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28875 w 4986338"/>
                <a:gd name="connsiteY127" fmla="*/ 857250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19350 w 4986338"/>
                <a:gd name="connsiteY127" fmla="*/ 890588 h 2809875"/>
                <a:gd name="connsiteX128" fmla="*/ 2405063 w 4986338"/>
                <a:gd name="connsiteY128" fmla="*/ 833438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19350 w 4986338"/>
                <a:gd name="connsiteY127" fmla="*/ 890588 h 2809875"/>
                <a:gd name="connsiteX128" fmla="*/ 2402682 w 4986338"/>
                <a:gd name="connsiteY128" fmla="*/ 864394 h 2809875"/>
                <a:gd name="connsiteX129" fmla="*/ 2390775 w 4986338"/>
                <a:gd name="connsiteY129" fmla="*/ 828675 h 2809875"/>
                <a:gd name="connsiteX130" fmla="*/ 2362200 w 4986338"/>
                <a:gd name="connsiteY130" fmla="*/ 781050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19350 w 4986338"/>
                <a:gd name="connsiteY127" fmla="*/ 890588 h 2809875"/>
                <a:gd name="connsiteX128" fmla="*/ 2402682 w 4986338"/>
                <a:gd name="connsiteY128" fmla="*/ 864394 h 2809875"/>
                <a:gd name="connsiteX129" fmla="*/ 2390775 w 4986338"/>
                <a:gd name="connsiteY129" fmla="*/ 828675 h 2809875"/>
                <a:gd name="connsiteX130" fmla="*/ 2355056 w 4986338"/>
                <a:gd name="connsiteY130" fmla="*/ 807244 h 2809875"/>
                <a:gd name="connsiteX131" fmla="*/ 2357438 w 4986338"/>
                <a:gd name="connsiteY131" fmla="*/ 766763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19350 w 4986338"/>
                <a:gd name="connsiteY127" fmla="*/ 890588 h 2809875"/>
                <a:gd name="connsiteX128" fmla="*/ 2402682 w 4986338"/>
                <a:gd name="connsiteY128" fmla="*/ 864394 h 2809875"/>
                <a:gd name="connsiteX129" fmla="*/ 2390775 w 4986338"/>
                <a:gd name="connsiteY129" fmla="*/ 828675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52688 w 4986338"/>
                <a:gd name="connsiteY126" fmla="*/ 900113 h 2809875"/>
                <a:gd name="connsiteX127" fmla="*/ 2419350 w 4986338"/>
                <a:gd name="connsiteY127" fmla="*/ 890588 h 2809875"/>
                <a:gd name="connsiteX128" fmla="*/ 2402682 w 4986338"/>
                <a:gd name="connsiteY128" fmla="*/ 864394 h 2809875"/>
                <a:gd name="connsiteX129" fmla="*/ 2388394 w 4986338"/>
                <a:gd name="connsiteY129" fmla="*/ 828675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8394 w 4986338"/>
                <a:gd name="connsiteY129" fmla="*/ 828675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1513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8394 w 4986338"/>
                <a:gd name="connsiteY129" fmla="*/ 828675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62175 w 4986338"/>
                <a:gd name="connsiteY140" fmla="*/ 657225 h 2809875"/>
                <a:gd name="connsiteX141" fmla="*/ 2143125 w 4986338"/>
                <a:gd name="connsiteY141" fmla="*/ 619125 h 2809875"/>
                <a:gd name="connsiteX142" fmla="*/ 2124075 w 4986338"/>
                <a:gd name="connsiteY142" fmla="*/ 590550 h 2809875"/>
                <a:gd name="connsiteX143" fmla="*/ 2119313 w 4986338"/>
                <a:gd name="connsiteY143" fmla="*/ 571500 h 2809875"/>
                <a:gd name="connsiteX144" fmla="*/ 2090738 w 4986338"/>
                <a:gd name="connsiteY144" fmla="*/ 561975 h 2809875"/>
                <a:gd name="connsiteX145" fmla="*/ 2076450 w 4986338"/>
                <a:gd name="connsiteY145" fmla="*/ 547688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8394 w 4986338"/>
                <a:gd name="connsiteY129" fmla="*/ 828675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8394 w 4986338"/>
                <a:gd name="connsiteY129" fmla="*/ 828675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86025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19400 w 4986338"/>
                <a:gd name="connsiteY109" fmla="*/ 1004888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47988 w 4986338"/>
                <a:gd name="connsiteY101" fmla="*/ 1081088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5157 w 4986338"/>
                <a:gd name="connsiteY81" fmla="*/ 1250156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1995488 w 4986338"/>
                <a:gd name="connsiteY145" fmla="*/ 528638 h 2809875"/>
                <a:gd name="connsiteX146" fmla="*/ 1952625 w 4986338"/>
                <a:gd name="connsiteY146" fmla="*/ 514350 h 2809875"/>
                <a:gd name="connsiteX147" fmla="*/ 1938338 w 4986338"/>
                <a:gd name="connsiteY147" fmla="*/ 509588 h 2809875"/>
                <a:gd name="connsiteX148" fmla="*/ 1914525 w 4986338"/>
                <a:gd name="connsiteY148" fmla="*/ 504825 h 2809875"/>
                <a:gd name="connsiteX149" fmla="*/ 1895475 w 4986338"/>
                <a:gd name="connsiteY149" fmla="*/ 500063 h 2809875"/>
                <a:gd name="connsiteX150" fmla="*/ 1828800 w 4986338"/>
                <a:gd name="connsiteY150" fmla="*/ 495300 h 2809875"/>
                <a:gd name="connsiteX151" fmla="*/ 1800225 w 4986338"/>
                <a:gd name="connsiteY151" fmla="*/ 485775 h 2809875"/>
                <a:gd name="connsiteX152" fmla="*/ 1785938 w 4986338"/>
                <a:gd name="connsiteY152" fmla="*/ 481013 h 2809875"/>
                <a:gd name="connsiteX153" fmla="*/ 1771650 w 4986338"/>
                <a:gd name="connsiteY153" fmla="*/ 490538 h 2809875"/>
                <a:gd name="connsiteX154" fmla="*/ 1757363 w 4986338"/>
                <a:gd name="connsiteY154" fmla="*/ 495300 h 2809875"/>
                <a:gd name="connsiteX155" fmla="*/ 1728788 w 4986338"/>
                <a:gd name="connsiteY155" fmla="*/ 523875 h 2809875"/>
                <a:gd name="connsiteX156" fmla="*/ 1704975 w 4986338"/>
                <a:gd name="connsiteY156" fmla="*/ 519113 h 2809875"/>
                <a:gd name="connsiteX157" fmla="*/ 1671638 w 4986338"/>
                <a:gd name="connsiteY157" fmla="*/ 509588 h 2809875"/>
                <a:gd name="connsiteX158" fmla="*/ 1638300 w 4986338"/>
                <a:gd name="connsiteY158" fmla="*/ 504825 h 2809875"/>
                <a:gd name="connsiteX159" fmla="*/ 1609725 w 4986338"/>
                <a:gd name="connsiteY159" fmla="*/ 500063 h 2809875"/>
                <a:gd name="connsiteX160" fmla="*/ 1576388 w 4986338"/>
                <a:gd name="connsiteY160" fmla="*/ 495300 h 2809875"/>
                <a:gd name="connsiteX161" fmla="*/ 1533525 w 4986338"/>
                <a:gd name="connsiteY161" fmla="*/ 485775 h 2809875"/>
                <a:gd name="connsiteX162" fmla="*/ 1519238 w 4986338"/>
                <a:gd name="connsiteY162" fmla="*/ 481013 h 2809875"/>
                <a:gd name="connsiteX163" fmla="*/ 1514475 w 4986338"/>
                <a:gd name="connsiteY163" fmla="*/ 447675 h 2809875"/>
                <a:gd name="connsiteX164" fmla="*/ 1514475 w 4986338"/>
                <a:gd name="connsiteY164" fmla="*/ 419100 h 2809875"/>
                <a:gd name="connsiteX165" fmla="*/ 1538288 w 4986338"/>
                <a:gd name="connsiteY165" fmla="*/ 400050 h 2809875"/>
                <a:gd name="connsiteX166" fmla="*/ 1552575 w 4986338"/>
                <a:gd name="connsiteY166" fmla="*/ 366713 h 2809875"/>
                <a:gd name="connsiteX167" fmla="*/ 1562100 w 4986338"/>
                <a:gd name="connsiteY167" fmla="*/ 338138 h 2809875"/>
                <a:gd name="connsiteX168" fmla="*/ 1566863 w 4986338"/>
                <a:gd name="connsiteY168" fmla="*/ 323850 h 2809875"/>
                <a:gd name="connsiteX169" fmla="*/ 1571625 w 4986338"/>
                <a:gd name="connsiteY169" fmla="*/ 285750 h 2809875"/>
                <a:gd name="connsiteX170" fmla="*/ 1576388 w 4986338"/>
                <a:gd name="connsiteY170" fmla="*/ 271463 h 2809875"/>
                <a:gd name="connsiteX171" fmla="*/ 1566863 w 4986338"/>
                <a:gd name="connsiteY171" fmla="*/ 257175 h 2809875"/>
                <a:gd name="connsiteX172" fmla="*/ 1524000 w 4986338"/>
                <a:gd name="connsiteY172" fmla="*/ 238125 h 2809875"/>
                <a:gd name="connsiteX173" fmla="*/ 1509713 w 4986338"/>
                <a:gd name="connsiteY173" fmla="*/ 228600 h 2809875"/>
                <a:gd name="connsiteX174" fmla="*/ 1504950 w 4986338"/>
                <a:gd name="connsiteY174" fmla="*/ 180975 h 2809875"/>
                <a:gd name="connsiteX175" fmla="*/ 1495425 w 4986338"/>
                <a:gd name="connsiteY175" fmla="*/ 161925 h 2809875"/>
                <a:gd name="connsiteX176" fmla="*/ 1476375 w 4986338"/>
                <a:gd name="connsiteY176" fmla="*/ 119063 h 2809875"/>
                <a:gd name="connsiteX177" fmla="*/ 1471613 w 4986338"/>
                <a:gd name="connsiteY177" fmla="*/ 104775 h 2809875"/>
                <a:gd name="connsiteX178" fmla="*/ 1443038 w 4986338"/>
                <a:gd name="connsiteY178" fmla="*/ 80963 h 2809875"/>
                <a:gd name="connsiteX179" fmla="*/ 1438275 w 4986338"/>
                <a:gd name="connsiteY179" fmla="*/ 66675 h 2809875"/>
                <a:gd name="connsiteX180" fmla="*/ 1433513 w 4986338"/>
                <a:gd name="connsiteY180" fmla="*/ 9525 h 2809875"/>
                <a:gd name="connsiteX181" fmla="*/ 1423988 w 4986338"/>
                <a:gd name="connsiteY181" fmla="*/ 0 h 2809875"/>
                <a:gd name="connsiteX182" fmla="*/ 833438 w 4986338"/>
                <a:gd name="connsiteY182" fmla="*/ 180975 h 2809875"/>
                <a:gd name="connsiteX183" fmla="*/ 833438 w 4986338"/>
                <a:gd name="connsiteY183" fmla="*/ 180975 h 2809875"/>
                <a:gd name="connsiteX184" fmla="*/ 828675 w 4986338"/>
                <a:gd name="connsiteY184" fmla="*/ 223838 h 2809875"/>
                <a:gd name="connsiteX185" fmla="*/ 823913 w 4986338"/>
                <a:gd name="connsiteY185" fmla="*/ 238125 h 2809875"/>
                <a:gd name="connsiteX186" fmla="*/ 790575 w 4986338"/>
                <a:gd name="connsiteY186" fmla="*/ 252413 h 2809875"/>
                <a:gd name="connsiteX187" fmla="*/ 776288 w 4986338"/>
                <a:gd name="connsiteY187" fmla="*/ 257175 h 2809875"/>
                <a:gd name="connsiteX188" fmla="*/ 728663 w 4986338"/>
                <a:gd name="connsiteY188" fmla="*/ 300038 h 2809875"/>
                <a:gd name="connsiteX189" fmla="*/ 709613 w 4986338"/>
                <a:gd name="connsiteY189" fmla="*/ 328613 h 2809875"/>
                <a:gd name="connsiteX190" fmla="*/ 700088 w 4986338"/>
                <a:gd name="connsiteY190" fmla="*/ 342900 h 2809875"/>
                <a:gd name="connsiteX191" fmla="*/ 704850 w 4986338"/>
                <a:gd name="connsiteY191" fmla="*/ 366713 h 2809875"/>
                <a:gd name="connsiteX192" fmla="*/ 714375 w 4986338"/>
                <a:gd name="connsiteY192" fmla="*/ 381000 h 2809875"/>
                <a:gd name="connsiteX193" fmla="*/ 719138 w 4986338"/>
                <a:gd name="connsiteY193" fmla="*/ 395288 h 2809875"/>
                <a:gd name="connsiteX194" fmla="*/ 738188 w 4986338"/>
                <a:gd name="connsiteY194" fmla="*/ 423863 h 2809875"/>
                <a:gd name="connsiteX195" fmla="*/ 747713 w 4986338"/>
                <a:gd name="connsiteY195" fmla="*/ 442913 h 2809875"/>
                <a:gd name="connsiteX196" fmla="*/ 738188 w 4986338"/>
                <a:gd name="connsiteY196" fmla="*/ 481013 h 2809875"/>
                <a:gd name="connsiteX197" fmla="*/ 723900 w 4986338"/>
                <a:gd name="connsiteY197" fmla="*/ 490538 h 2809875"/>
                <a:gd name="connsiteX198" fmla="*/ 719138 w 4986338"/>
                <a:gd name="connsiteY198" fmla="*/ 504825 h 2809875"/>
                <a:gd name="connsiteX199" fmla="*/ 704850 w 4986338"/>
                <a:gd name="connsiteY199" fmla="*/ 509588 h 2809875"/>
                <a:gd name="connsiteX200" fmla="*/ 700088 w 4986338"/>
                <a:gd name="connsiteY200" fmla="*/ 538163 h 2809875"/>
                <a:gd name="connsiteX201" fmla="*/ 690563 w 4986338"/>
                <a:gd name="connsiteY201" fmla="*/ 566738 h 2809875"/>
                <a:gd name="connsiteX202" fmla="*/ 685800 w 4986338"/>
                <a:gd name="connsiteY202" fmla="*/ 581025 h 2809875"/>
                <a:gd name="connsiteX203" fmla="*/ 690563 w 4986338"/>
                <a:gd name="connsiteY203" fmla="*/ 638175 h 2809875"/>
                <a:gd name="connsiteX204" fmla="*/ 719138 w 4986338"/>
                <a:gd name="connsiteY204" fmla="*/ 647700 h 2809875"/>
                <a:gd name="connsiteX205" fmla="*/ 728663 w 4986338"/>
                <a:gd name="connsiteY205" fmla="*/ 661988 h 2809875"/>
                <a:gd name="connsiteX206" fmla="*/ 733425 w 4986338"/>
                <a:gd name="connsiteY206" fmla="*/ 676275 h 2809875"/>
                <a:gd name="connsiteX207" fmla="*/ 747713 w 4986338"/>
                <a:gd name="connsiteY207" fmla="*/ 685800 h 2809875"/>
                <a:gd name="connsiteX208" fmla="*/ 752475 w 4986338"/>
                <a:gd name="connsiteY208" fmla="*/ 700088 h 2809875"/>
                <a:gd name="connsiteX209" fmla="*/ 742950 w 4986338"/>
                <a:gd name="connsiteY209" fmla="*/ 728663 h 2809875"/>
                <a:gd name="connsiteX210" fmla="*/ 733425 w 4986338"/>
                <a:gd name="connsiteY210" fmla="*/ 757238 h 2809875"/>
                <a:gd name="connsiteX211" fmla="*/ 723900 w 4986338"/>
                <a:gd name="connsiteY211" fmla="*/ 771525 h 2809875"/>
                <a:gd name="connsiteX212" fmla="*/ 723900 w 4986338"/>
                <a:gd name="connsiteY212" fmla="*/ 842963 h 2809875"/>
                <a:gd name="connsiteX213" fmla="*/ 728663 w 4986338"/>
                <a:gd name="connsiteY213" fmla="*/ 857250 h 2809875"/>
                <a:gd name="connsiteX214" fmla="*/ 733425 w 4986338"/>
                <a:gd name="connsiteY214" fmla="*/ 876300 h 2809875"/>
                <a:gd name="connsiteX215" fmla="*/ 747713 w 4986338"/>
                <a:gd name="connsiteY215" fmla="*/ 923925 h 2809875"/>
                <a:gd name="connsiteX216" fmla="*/ 752475 w 4986338"/>
                <a:gd name="connsiteY216" fmla="*/ 938213 h 2809875"/>
                <a:gd name="connsiteX217" fmla="*/ 742950 w 4986338"/>
                <a:gd name="connsiteY217" fmla="*/ 990600 h 2809875"/>
                <a:gd name="connsiteX218" fmla="*/ 738188 w 4986338"/>
                <a:gd name="connsiteY218" fmla="*/ 1004888 h 2809875"/>
                <a:gd name="connsiteX219" fmla="*/ 719138 w 4986338"/>
                <a:gd name="connsiteY219" fmla="*/ 1009650 h 2809875"/>
                <a:gd name="connsiteX220" fmla="*/ 676275 w 4986338"/>
                <a:gd name="connsiteY220" fmla="*/ 1042988 h 2809875"/>
                <a:gd name="connsiteX221" fmla="*/ 661988 w 4986338"/>
                <a:gd name="connsiteY221" fmla="*/ 1052513 h 2809875"/>
                <a:gd name="connsiteX222" fmla="*/ 647700 w 4986338"/>
                <a:gd name="connsiteY222" fmla="*/ 1062038 h 2809875"/>
                <a:gd name="connsiteX223" fmla="*/ 638175 w 4986338"/>
                <a:gd name="connsiteY223" fmla="*/ 1076325 h 2809875"/>
                <a:gd name="connsiteX224" fmla="*/ 628650 w 4986338"/>
                <a:gd name="connsiteY224" fmla="*/ 1157288 h 2809875"/>
                <a:gd name="connsiteX225" fmla="*/ 614363 w 4986338"/>
                <a:gd name="connsiteY225" fmla="*/ 1190625 h 2809875"/>
                <a:gd name="connsiteX226" fmla="*/ 581025 w 4986338"/>
                <a:gd name="connsiteY226" fmla="*/ 1204913 h 2809875"/>
                <a:gd name="connsiteX227" fmla="*/ 576263 w 4986338"/>
                <a:gd name="connsiteY227" fmla="*/ 1219200 h 2809875"/>
                <a:gd name="connsiteX228" fmla="*/ 581025 w 4986338"/>
                <a:gd name="connsiteY228" fmla="*/ 1233488 h 2809875"/>
                <a:gd name="connsiteX229" fmla="*/ 566738 w 4986338"/>
                <a:gd name="connsiteY229" fmla="*/ 1247775 h 2809875"/>
                <a:gd name="connsiteX230" fmla="*/ 533400 w 4986338"/>
                <a:gd name="connsiteY230" fmla="*/ 1290638 h 2809875"/>
                <a:gd name="connsiteX231" fmla="*/ 528638 w 4986338"/>
                <a:gd name="connsiteY231" fmla="*/ 1314450 h 2809875"/>
                <a:gd name="connsiteX232" fmla="*/ 514350 w 4986338"/>
                <a:gd name="connsiteY232" fmla="*/ 1338263 h 2809875"/>
                <a:gd name="connsiteX233" fmla="*/ 495300 w 4986338"/>
                <a:gd name="connsiteY233" fmla="*/ 1371600 h 2809875"/>
                <a:gd name="connsiteX234" fmla="*/ 485775 w 4986338"/>
                <a:gd name="connsiteY234" fmla="*/ 1419225 h 2809875"/>
                <a:gd name="connsiteX235" fmla="*/ 481013 w 4986338"/>
                <a:gd name="connsiteY235" fmla="*/ 1433513 h 2809875"/>
                <a:gd name="connsiteX236" fmla="*/ 461963 w 4986338"/>
                <a:gd name="connsiteY236" fmla="*/ 1466850 h 2809875"/>
                <a:gd name="connsiteX237" fmla="*/ 452438 w 4986338"/>
                <a:gd name="connsiteY237" fmla="*/ 1485900 h 2809875"/>
                <a:gd name="connsiteX238" fmla="*/ 447675 w 4986338"/>
                <a:gd name="connsiteY238" fmla="*/ 1500188 h 2809875"/>
                <a:gd name="connsiteX239" fmla="*/ 438150 w 4986338"/>
                <a:gd name="connsiteY239" fmla="*/ 1514475 h 2809875"/>
                <a:gd name="connsiteX240" fmla="*/ 423863 w 4986338"/>
                <a:gd name="connsiteY240" fmla="*/ 1552575 h 2809875"/>
                <a:gd name="connsiteX241" fmla="*/ 400050 w 4986338"/>
                <a:gd name="connsiteY241" fmla="*/ 1595438 h 2809875"/>
                <a:gd name="connsiteX242" fmla="*/ 390525 w 4986338"/>
                <a:gd name="connsiteY242" fmla="*/ 1633538 h 2809875"/>
                <a:gd name="connsiteX243" fmla="*/ 385763 w 4986338"/>
                <a:gd name="connsiteY243" fmla="*/ 1657350 h 2809875"/>
                <a:gd name="connsiteX244" fmla="*/ 366713 w 4986338"/>
                <a:gd name="connsiteY244" fmla="*/ 1719263 h 2809875"/>
                <a:gd name="connsiteX245" fmla="*/ 361950 w 4986338"/>
                <a:gd name="connsiteY245" fmla="*/ 1757363 h 2809875"/>
                <a:gd name="connsiteX246" fmla="*/ 357188 w 4986338"/>
                <a:gd name="connsiteY246" fmla="*/ 1771650 h 2809875"/>
                <a:gd name="connsiteX247" fmla="*/ 347663 w 4986338"/>
                <a:gd name="connsiteY247" fmla="*/ 1804988 h 2809875"/>
                <a:gd name="connsiteX248" fmla="*/ 342900 w 4986338"/>
                <a:gd name="connsiteY248" fmla="*/ 1852613 h 2809875"/>
                <a:gd name="connsiteX249" fmla="*/ 338138 w 4986338"/>
                <a:gd name="connsiteY249" fmla="*/ 1866900 h 2809875"/>
                <a:gd name="connsiteX250" fmla="*/ 323850 w 4986338"/>
                <a:gd name="connsiteY250" fmla="*/ 1876425 h 2809875"/>
                <a:gd name="connsiteX251" fmla="*/ 314325 w 4986338"/>
                <a:gd name="connsiteY251" fmla="*/ 1890713 h 2809875"/>
                <a:gd name="connsiteX252" fmla="*/ 309563 w 4986338"/>
                <a:gd name="connsiteY252" fmla="*/ 1905000 h 2809875"/>
                <a:gd name="connsiteX253" fmla="*/ 295275 w 4986338"/>
                <a:gd name="connsiteY253" fmla="*/ 1914525 h 2809875"/>
                <a:gd name="connsiteX254" fmla="*/ 280988 w 4986338"/>
                <a:gd name="connsiteY254" fmla="*/ 1943100 h 2809875"/>
                <a:gd name="connsiteX255" fmla="*/ 271463 w 4986338"/>
                <a:gd name="connsiteY255" fmla="*/ 1971675 h 2809875"/>
                <a:gd name="connsiteX256" fmla="*/ 257175 w 4986338"/>
                <a:gd name="connsiteY256" fmla="*/ 2005013 h 2809875"/>
                <a:gd name="connsiteX257" fmla="*/ 242888 w 4986338"/>
                <a:gd name="connsiteY257" fmla="*/ 2014538 h 2809875"/>
                <a:gd name="connsiteX258" fmla="*/ 219075 w 4986338"/>
                <a:gd name="connsiteY258" fmla="*/ 2038350 h 2809875"/>
                <a:gd name="connsiteX259" fmla="*/ 195263 w 4986338"/>
                <a:gd name="connsiteY259" fmla="*/ 2062163 h 2809875"/>
                <a:gd name="connsiteX260" fmla="*/ 190500 w 4986338"/>
                <a:gd name="connsiteY260" fmla="*/ 2076450 h 2809875"/>
                <a:gd name="connsiteX261" fmla="*/ 161925 w 4986338"/>
                <a:gd name="connsiteY261" fmla="*/ 2095500 h 2809875"/>
                <a:gd name="connsiteX262" fmla="*/ 147638 w 4986338"/>
                <a:gd name="connsiteY262" fmla="*/ 2105025 h 2809875"/>
                <a:gd name="connsiteX263" fmla="*/ 119063 w 4986338"/>
                <a:gd name="connsiteY263" fmla="*/ 2138363 h 2809875"/>
                <a:gd name="connsiteX264" fmla="*/ 109538 w 4986338"/>
                <a:gd name="connsiteY264" fmla="*/ 2152650 h 2809875"/>
                <a:gd name="connsiteX265" fmla="*/ 80963 w 4986338"/>
                <a:gd name="connsiteY265" fmla="*/ 2162175 h 2809875"/>
                <a:gd name="connsiteX266" fmla="*/ 52388 w 4986338"/>
                <a:gd name="connsiteY266" fmla="*/ 2181225 h 2809875"/>
                <a:gd name="connsiteX267" fmla="*/ 38100 w 4986338"/>
                <a:gd name="connsiteY267" fmla="*/ 2185988 h 2809875"/>
                <a:gd name="connsiteX268" fmla="*/ 9525 w 4986338"/>
                <a:gd name="connsiteY268" fmla="*/ 2205038 h 2809875"/>
                <a:gd name="connsiteX269" fmla="*/ 38100 w 4986338"/>
                <a:gd name="connsiteY269" fmla="*/ 2252663 h 2809875"/>
                <a:gd name="connsiteX270" fmla="*/ 52388 w 4986338"/>
                <a:gd name="connsiteY270" fmla="*/ 2281238 h 2809875"/>
                <a:gd name="connsiteX271" fmla="*/ 66675 w 4986338"/>
                <a:gd name="connsiteY271" fmla="*/ 2286000 h 2809875"/>
                <a:gd name="connsiteX272" fmla="*/ 90488 w 4986338"/>
                <a:gd name="connsiteY272" fmla="*/ 2305050 h 2809875"/>
                <a:gd name="connsiteX273" fmla="*/ 109538 w 4986338"/>
                <a:gd name="connsiteY273" fmla="*/ 2309813 h 2809875"/>
                <a:gd name="connsiteX274" fmla="*/ 114300 w 4986338"/>
                <a:gd name="connsiteY274" fmla="*/ 2347913 h 2809875"/>
                <a:gd name="connsiteX275" fmla="*/ 109538 w 4986338"/>
                <a:gd name="connsiteY275" fmla="*/ 2386013 h 2809875"/>
                <a:gd name="connsiteX276" fmla="*/ 80963 w 4986338"/>
                <a:gd name="connsiteY276" fmla="*/ 2405063 h 2809875"/>
                <a:gd name="connsiteX277" fmla="*/ 71438 w 4986338"/>
                <a:gd name="connsiteY277" fmla="*/ 2419350 h 2809875"/>
                <a:gd name="connsiteX278" fmla="*/ 42863 w 4986338"/>
                <a:gd name="connsiteY278" fmla="*/ 2438400 h 2809875"/>
                <a:gd name="connsiteX279" fmla="*/ 38100 w 4986338"/>
                <a:gd name="connsiteY279" fmla="*/ 2452688 h 2809875"/>
                <a:gd name="connsiteX280" fmla="*/ 23813 w 4986338"/>
                <a:gd name="connsiteY280" fmla="*/ 2466975 h 2809875"/>
                <a:gd name="connsiteX281" fmla="*/ 19050 w 4986338"/>
                <a:gd name="connsiteY281" fmla="*/ 2490788 h 2809875"/>
                <a:gd name="connsiteX282" fmla="*/ 9525 w 4986338"/>
                <a:gd name="connsiteY282" fmla="*/ 2524125 h 2809875"/>
                <a:gd name="connsiteX283" fmla="*/ 0 w 4986338"/>
                <a:gd name="connsiteY283"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2026444 w 4986338"/>
                <a:gd name="connsiteY145" fmla="*/ 531019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9313 w 4986338"/>
                <a:gd name="connsiteY142" fmla="*/ 571500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52625 w 4986338"/>
                <a:gd name="connsiteY147" fmla="*/ 514350 h 2809875"/>
                <a:gd name="connsiteX148" fmla="*/ 1938338 w 4986338"/>
                <a:gd name="connsiteY148" fmla="*/ 509588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52625 w 4986338"/>
                <a:gd name="connsiteY147" fmla="*/ 514350 h 2809875"/>
                <a:gd name="connsiteX148" fmla="*/ 1935957 w 4986338"/>
                <a:gd name="connsiteY148" fmla="*/ 521494 h 2809875"/>
                <a:gd name="connsiteX149" fmla="*/ 1914525 w 4986338"/>
                <a:gd name="connsiteY149" fmla="*/ 504825 h 2809875"/>
                <a:gd name="connsiteX150" fmla="*/ 1895475 w 4986338"/>
                <a:gd name="connsiteY150" fmla="*/ 500063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52625 w 4986338"/>
                <a:gd name="connsiteY147" fmla="*/ 514350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38288 w 4986338"/>
                <a:gd name="connsiteY166" fmla="*/ 400050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21620 w 4986338"/>
                <a:gd name="connsiteY166" fmla="*/ 392907 h 2809875"/>
                <a:gd name="connsiteX167" fmla="*/ 1552575 w 4986338"/>
                <a:gd name="connsiteY167" fmla="*/ 366713 h 2809875"/>
                <a:gd name="connsiteX168" fmla="*/ 1562100 w 4986338"/>
                <a:gd name="connsiteY168" fmla="*/ 338138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21620 w 4986338"/>
                <a:gd name="connsiteY166" fmla="*/ 392907 h 2809875"/>
                <a:gd name="connsiteX167" fmla="*/ 1552575 w 4986338"/>
                <a:gd name="connsiteY167" fmla="*/ 366713 h 2809875"/>
                <a:gd name="connsiteX168" fmla="*/ 1545431 w 4986338"/>
                <a:gd name="connsiteY168" fmla="*/ 330994 h 2809875"/>
                <a:gd name="connsiteX169" fmla="*/ 1566863 w 4986338"/>
                <a:gd name="connsiteY169" fmla="*/ 323850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21620 w 4986338"/>
                <a:gd name="connsiteY166" fmla="*/ 392907 h 2809875"/>
                <a:gd name="connsiteX167" fmla="*/ 1552575 w 4986338"/>
                <a:gd name="connsiteY167" fmla="*/ 366713 h 2809875"/>
                <a:gd name="connsiteX168" fmla="*/ 1545431 w 4986338"/>
                <a:gd name="connsiteY168" fmla="*/ 330994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14475 w 4986338"/>
                <a:gd name="connsiteY165" fmla="*/ 419100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19238 w 4986338"/>
                <a:gd name="connsiteY163" fmla="*/ 481013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33525 w 4986338"/>
                <a:gd name="connsiteY162" fmla="*/ 485775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76388 w 4986338"/>
                <a:gd name="connsiteY161" fmla="*/ 495300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24000 w 4986338"/>
                <a:gd name="connsiteY173" fmla="*/ 238125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504950 w 4986338"/>
                <a:gd name="connsiteY175" fmla="*/ 180975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5425 w 4986338"/>
                <a:gd name="connsiteY176" fmla="*/ 161925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71613 w 4986338"/>
                <a:gd name="connsiteY178" fmla="*/ 104775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0963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33513 w 4986338"/>
                <a:gd name="connsiteY181" fmla="*/ 9525 h 2809875"/>
                <a:gd name="connsiteX182" fmla="*/ 1423988 w 4986338"/>
                <a:gd name="connsiteY182" fmla="*/ 0 h 2809875"/>
                <a:gd name="connsiteX183" fmla="*/ 833438 w 4986338"/>
                <a:gd name="connsiteY183" fmla="*/ 180975 h 2809875"/>
                <a:gd name="connsiteX184" fmla="*/ 833438 w 4986338"/>
                <a:gd name="connsiteY184" fmla="*/ 180975 h 2809875"/>
                <a:gd name="connsiteX185" fmla="*/ 828675 w 4986338"/>
                <a:gd name="connsiteY185" fmla="*/ 223838 h 2809875"/>
                <a:gd name="connsiteX186" fmla="*/ 823913 w 4986338"/>
                <a:gd name="connsiteY186" fmla="*/ 238125 h 2809875"/>
                <a:gd name="connsiteX187" fmla="*/ 790575 w 4986338"/>
                <a:gd name="connsiteY187" fmla="*/ 252413 h 2809875"/>
                <a:gd name="connsiteX188" fmla="*/ 776288 w 4986338"/>
                <a:gd name="connsiteY188" fmla="*/ 257175 h 2809875"/>
                <a:gd name="connsiteX189" fmla="*/ 728663 w 4986338"/>
                <a:gd name="connsiteY189" fmla="*/ 300038 h 2809875"/>
                <a:gd name="connsiteX190" fmla="*/ 709613 w 4986338"/>
                <a:gd name="connsiteY190" fmla="*/ 328613 h 2809875"/>
                <a:gd name="connsiteX191" fmla="*/ 700088 w 4986338"/>
                <a:gd name="connsiteY191" fmla="*/ 342900 h 2809875"/>
                <a:gd name="connsiteX192" fmla="*/ 704850 w 4986338"/>
                <a:gd name="connsiteY192" fmla="*/ 366713 h 2809875"/>
                <a:gd name="connsiteX193" fmla="*/ 714375 w 4986338"/>
                <a:gd name="connsiteY193" fmla="*/ 381000 h 2809875"/>
                <a:gd name="connsiteX194" fmla="*/ 719138 w 4986338"/>
                <a:gd name="connsiteY194" fmla="*/ 395288 h 2809875"/>
                <a:gd name="connsiteX195" fmla="*/ 738188 w 4986338"/>
                <a:gd name="connsiteY195" fmla="*/ 423863 h 2809875"/>
                <a:gd name="connsiteX196" fmla="*/ 747713 w 4986338"/>
                <a:gd name="connsiteY196" fmla="*/ 442913 h 2809875"/>
                <a:gd name="connsiteX197" fmla="*/ 738188 w 4986338"/>
                <a:gd name="connsiteY197" fmla="*/ 481013 h 2809875"/>
                <a:gd name="connsiteX198" fmla="*/ 723900 w 4986338"/>
                <a:gd name="connsiteY198" fmla="*/ 490538 h 2809875"/>
                <a:gd name="connsiteX199" fmla="*/ 719138 w 4986338"/>
                <a:gd name="connsiteY199" fmla="*/ 504825 h 2809875"/>
                <a:gd name="connsiteX200" fmla="*/ 704850 w 4986338"/>
                <a:gd name="connsiteY200" fmla="*/ 509588 h 2809875"/>
                <a:gd name="connsiteX201" fmla="*/ 700088 w 4986338"/>
                <a:gd name="connsiteY201" fmla="*/ 538163 h 2809875"/>
                <a:gd name="connsiteX202" fmla="*/ 690563 w 4986338"/>
                <a:gd name="connsiteY202" fmla="*/ 566738 h 2809875"/>
                <a:gd name="connsiteX203" fmla="*/ 685800 w 4986338"/>
                <a:gd name="connsiteY203" fmla="*/ 581025 h 2809875"/>
                <a:gd name="connsiteX204" fmla="*/ 690563 w 4986338"/>
                <a:gd name="connsiteY204" fmla="*/ 638175 h 2809875"/>
                <a:gd name="connsiteX205" fmla="*/ 719138 w 4986338"/>
                <a:gd name="connsiteY205" fmla="*/ 647700 h 2809875"/>
                <a:gd name="connsiteX206" fmla="*/ 728663 w 4986338"/>
                <a:gd name="connsiteY206" fmla="*/ 661988 h 2809875"/>
                <a:gd name="connsiteX207" fmla="*/ 733425 w 4986338"/>
                <a:gd name="connsiteY207" fmla="*/ 676275 h 2809875"/>
                <a:gd name="connsiteX208" fmla="*/ 747713 w 4986338"/>
                <a:gd name="connsiteY208" fmla="*/ 685800 h 2809875"/>
                <a:gd name="connsiteX209" fmla="*/ 752475 w 4986338"/>
                <a:gd name="connsiteY209" fmla="*/ 700088 h 2809875"/>
                <a:gd name="connsiteX210" fmla="*/ 742950 w 4986338"/>
                <a:gd name="connsiteY210" fmla="*/ 728663 h 2809875"/>
                <a:gd name="connsiteX211" fmla="*/ 733425 w 4986338"/>
                <a:gd name="connsiteY211" fmla="*/ 757238 h 2809875"/>
                <a:gd name="connsiteX212" fmla="*/ 723900 w 4986338"/>
                <a:gd name="connsiteY212" fmla="*/ 771525 h 2809875"/>
                <a:gd name="connsiteX213" fmla="*/ 723900 w 4986338"/>
                <a:gd name="connsiteY213" fmla="*/ 842963 h 2809875"/>
                <a:gd name="connsiteX214" fmla="*/ 728663 w 4986338"/>
                <a:gd name="connsiteY214" fmla="*/ 857250 h 2809875"/>
                <a:gd name="connsiteX215" fmla="*/ 733425 w 4986338"/>
                <a:gd name="connsiteY215" fmla="*/ 876300 h 2809875"/>
                <a:gd name="connsiteX216" fmla="*/ 747713 w 4986338"/>
                <a:gd name="connsiteY216" fmla="*/ 923925 h 2809875"/>
                <a:gd name="connsiteX217" fmla="*/ 752475 w 4986338"/>
                <a:gd name="connsiteY217" fmla="*/ 938213 h 2809875"/>
                <a:gd name="connsiteX218" fmla="*/ 742950 w 4986338"/>
                <a:gd name="connsiteY218" fmla="*/ 990600 h 2809875"/>
                <a:gd name="connsiteX219" fmla="*/ 738188 w 4986338"/>
                <a:gd name="connsiteY219" fmla="*/ 1004888 h 2809875"/>
                <a:gd name="connsiteX220" fmla="*/ 719138 w 4986338"/>
                <a:gd name="connsiteY220" fmla="*/ 1009650 h 2809875"/>
                <a:gd name="connsiteX221" fmla="*/ 676275 w 4986338"/>
                <a:gd name="connsiteY221" fmla="*/ 1042988 h 2809875"/>
                <a:gd name="connsiteX222" fmla="*/ 661988 w 4986338"/>
                <a:gd name="connsiteY222" fmla="*/ 1052513 h 2809875"/>
                <a:gd name="connsiteX223" fmla="*/ 647700 w 4986338"/>
                <a:gd name="connsiteY223" fmla="*/ 1062038 h 2809875"/>
                <a:gd name="connsiteX224" fmla="*/ 638175 w 4986338"/>
                <a:gd name="connsiteY224" fmla="*/ 1076325 h 2809875"/>
                <a:gd name="connsiteX225" fmla="*/ 628650 w 4986338"/>
                <a:gd name="connsiteY225" fmla="*/ 1157288 h 2809875"/>
                <a:gd name="connsiteX226" fmla="*/ 614363 w 4986338"/>
                <a:gd name="connsiteY226" fmla="*/ 1190625 h 2809875"/>
                <a:gd name="connsiteX227" fmla="*/ 581025 w 4986338"/>
                <a:gd name="connsiteY227" fmla="*/ 1204913 h 2809875"/>
                <a:gd name="connsiteX228" fmla="*/ 576263 w 4986338"/>
                <a:gd name="connsiteY228" fmla="*/ 1219200 h 2809875"/>
                <a:gd name="connsiteX229" fmla="*/ 581025 w 4986338"/>
                <a:gd name="connsiteY229" fmla="*/ 1233488 h 2809875"/>
                <a:gd name="connsiteX230" fmla="*/ 566738 w 4986338"/>
                <a:gd name="connsiteY230" fmla="*/ 1247775 h 2809875"/>
                <a:gd name="connsiteX231" fmla="*/ 533400 w 4986338"/>
                <a:gd name="connsiteY231" fmla="*/ 1290638 h 2809875"/>
                <a:gd name="connsiteX232" fmla="*/ 528638 w 4986338"/>
                <a:gd name="connsiteY232" fmla="*/ 1314450 h 2809875"/>
                <a:gd name="connsiteX233" fmla="*/ 514350 w 4986338"/>
                <a:gd name="connsiteY233" fmla="*/ 1338263 h 2809875"/>
                <a:gd name="connsiteX234" fmla="*/ 495300 w 4986338"/>
                <a:gd name="connsiteY234" fmla="*/ 1371600 h 2809875"/>
                <a:gd name="connsiteX235" fmla="*/ 485775 w 4986338"/>
                <a:gd name="connsiteY235" fmla="*/ 1419225 h 2809875"/>
                <a:gd name="connsiteX236" fmla="*/ 481013 w 4986338"/>
                <a:gd name="connsiteY236" fmla="*/ 1433513 h 2809875"/>
                <a:gd name="connsiteX237" fmla="*/ 461963 w 4986338"/>
                <a:gd name="connsiteY237" fmla="*/ 1466850 h 2809875"/>
                <a:gd name="connsiteX238" fmla="*/ 452438 w 4986338"/>
                <a:gd name="connsiteY238" fmla="*/ 1485900 h 2809875"/>
                <a:gd name="connsiteX239" fmla="*/ 447675 w 4986338"/>
                <a:gd name="connsiteY239" fmla="*/ 1500188 h 2809875"/>
                <a:gd name="connsiteX240" fmla="*/ 438150 w 4986338"/>
                <a:gd name="connsiteY240" fmla="*/ 1514475 h 2809875"/>
                <a:gd name="connsiteX241" fmla="*/ 423863 w 4986338"/>
                <a:gd name="connsiteY241" fmla="*/ 1552575 h 2809875"/>
                <a:gd name="connsiteX242" fmla="*/ 400050 w 4986338"/>
                <a:gd name="connsiteY242" fmla="*/ 1595438 h 2809875"/>
                <a:gd name="connsiteX243" fmla="*/ 390525 w 4986338"/>
                <a:gd name="connsiteY243" fmla="*/ 1633538 h 2809875"/>
                <a:gd name="connsiteX244" fmla="*/ 385763 w 4986338"/>
                <a:gd name="connsiteY244" fmla="*/ 1657350 h 2809875"/>
                <a:gd name="connsiteX245" fmla="*/ 366713 w 4986338"/>
                <a:gd name="connsiteY245" fmla="*/ 1719263 h 2809875"/>
                <a:gd name="connsiteX246" fmla="*/ 361950 w 4986338"/>
                <a:gd name="connsiteY246" fmla="*/ 1757363 h 2809875"/>
                <a:gd name="connsiteX247" fmla="*/ 357188 w 4986338"/>
                <a:gd name="connsiteY247" fmla="*/ 1771650 h 2809875"/>
                <a:gd name="connsiteX248" fmla="*/ 347663 w 4986338"/>
                <a:gd name="connsiteY248" fmla="*/ 1804988 h 2809875"/>
                <a:gd name="connsiteX249" fmla="*/ 342900 w 4986338"/>
                <a:gd name="connsiteY249" fmla="*/ 1852613 h 2809875"/>
                <a:gd name="connsiteX250" fmla="*/ 338138 w 4986338"/>
                <a:gd name="connsiteY250" fmla="*/ 1866900 h 2809875"/>
                <a:gd name="connsiteX251" fmla="*/ 323850 w 4986338"/>
                <a:gd name="connsiteY251" fmla="*/ 1876425 h 2809875"/>
                <a:gd name="connsiteX252" fmla="*/ 314325 w 4986338"/>
                <a:gd name="connsiteY252" fmla="*/ 1890713 h 2809875"/>
                <a:gd name="connsiteX253" fmla="*/ 309563 w 4986338"/>
                <a:gd name="connsiteY253" fmla="*/ 1905000 h 2809875"/>
                <a:gd name="connsiteX254" fmla="*/ 295275 w 4986338"/>
                <a:gd name="connsiteY254" fmla="*/ 1914525 h 2809875"/>
                <a:gd name="connsiteX255" fmla="*/ 280988 w 4986338"/>
                <a:gd name="connsiteY255" fmla="*/ 1943100 h 2809875"/>
                <a:gd name="connsiteX256" fmla="*/ 271463 w 4986338"/>
                <a:gd name="connsiteY256" fmla="*/ 1971675 h 2809875"/>
                <a:gd name="connsiteX257" fmla="*/ 257175 w 4986338"/>
                <a:gd name="connsiteY257" fmla="*/ 2005013 h 2809875"/>
                <a:gd name="connsiteX258" fmla="*/ 242888 w 4986338"/>
                <a:gd name="connsiteY258" fmla="*/ 2014538 h 2809875"/>
                <a:gd name="connsiteX259" fmla="*/ 219075 w 4986338"/>
                <a:gd name="connsiteY259" fmla="*/ 2038350 h 2809875"/>
                <a:gd name="connsiteX260" fmla="*/ 195263 w 4986338"/>
                <a:gd name="connsiteY260" fmla="*/ 2062163 h 2809875"/>
                <a:gd name="connsiteX261" fmla="*/ 190500 w 4986338"/>
                <a:gd name="connsiteY261" fmla="*/ 2076450 h 2809875"/>
                <a:gd name="connsiteX262" fmla="*/ 161925 w 4986338"/>
                <a:gd name="connsiteY262" fmla="*/ 2095500 h 2809875"/>
                <a:gd name="connsiteX263" fmla="*/ 147638 w 4986338"/>
                <a:gd name="connsiteY263" fmla="*/ 2105025 h 2809875"/>
                <a:gd name="connsiteX264" fmla="*/ 119063 w 4986338"/>
                <a:gd name="connsiteY264" fmla="*/ 2138363 h 2809875"/>
                <a:gd name="connsiteX265" fmla="*/ 109538 w 4986338"/>
                <a:gd name="connsiteY265" fmla="*/ 2152650 h 2809875"/>
                <a:gd name="connsiteX266" fmla="*/ 80963 w 4986338"/>
                <a:gd name="connsiteY266" fmla="*/ 2162175 h 2809875"/>
                <a:gd name="connsiteX267" fmla="*/ 52388 w 4986338"/>
                <a:gd name="connsiteY267" fmla="*/ 2181225 h 2809875"/>
                <a:gd name="connsiteX268" fmla="*/ 38100 w 4986338"/>
                <a:gd name="connsiteY268" fmla="*/ 2185988 h 2809875"/>
                <a:gd name="connsiteX269" fmla="*/ 9525 w 4986338"/>
                <a:gd name="connsiteY269" fmla="*/ 2205038 h 2809875"/>
                <a:gd name="connsiteX270" fmla="*/ 38100 w 4986338"/>
                <a:gd name="connsiteY270" fmla="*/ 2252663 h 2809875"/>
                <a:gd name="connsiteX271" fmla="*/ 52388 w 4986338"/>
                <a:gd name="connsiteY271" fmla="*/ 2281238 h 2809875"/>
                <a:gd name="connsiteX272" fmla="*/ 66675 w 4986338"/>
                <a:gd name="connsiteY272" fmla="*/ 2286000 h 2809875"/>
                <a:gd name="connsiteX273" fmla="*/ 90488 w 4986338"/>
                <a:gd name="connsiteY273" fmla="*/ 2305050 h 2809875"/>
                <a:gd name="connsiteX274" fmla="*/ 109538 w 4986338"/>
                <a:gd name="connsiteY274" fmla="*/ 2309813 h 2809875"/>
                <a:gd name="connsiteX275" fmla="*/ 114300 w 4986338"/>
                <a:gd name="connsiteY275" fmla="*/ 2347913 h 2809875"/>
                <a:gd name="connsiteX276" fmla="*/ 109538 w 4986338"/>
                <a:gd name="connsiteY276" fmla="*/ 2386013 h 2809875"/>
                <a:gd name="connsiteX277" fmla="*/ 80963 w 4986338"/>
                <a:gd name="connsiteY277" fmla="*/ 2405063 h 2809875"/>
                <a:gd name="connsiteX278" fmla="*/ 71438 w 4986338"/>
                <a:gd name="connsiteY278" fmla="*/ 2419350 h 2809875"/>
                <a:gd name="connsiteX279" fmla="*/ 42863 w 4986338"/>
                <a:gd name="connsiteY279" fmla="*/ 2438400 h 2809875"/>
                <a:gd name="connsiteX280" fmla="*/ 38100 w 4986338"/>
                <a:gd name="connsiteY280" fmla="*/ 2452688 h 2809875"/>
                <a:gd name="connsiteX281" fmla="*/ 23813 w 4986338"/>
                <a:gd name="connsiteY281" fmla="*/ 2466975 h 2809875"/>
                <a:gd name="connsiteX282" fmla="*/ 19050 w 4986338"/>
                <a:gd name="connsiteY282" fmla="*/ 2490788 h 2809875"/>
                <a:gd name="connsiteX283" fmla="*/ 9525 w 4986338"/>
                <a:gd name="connsiteY283" fmla="*/ 2524125 h 2809875"/>
                <a:gd name="connsiteX284" fmla="*/ 0 w 4986338"/>
                <a:gd name="connsiteY284"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33513 w 4986338"/>
                <a:gd name="connsiteY181" fmla="*/ 30956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9525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790575 w 4986338"/>
                <a:gd name="connsiteY188" fmla="*/ 252413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57175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700088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90563 w 4986338"/>
                <a:gd name="connsiteY205" fmla="*/ 638175 h 2809875"/>
                <a:gd name="connsiteX206" fmla="*/ 719138 w 4986338"/>
                <a:gd name="connsiteY206" fmla="*/ 647700 h 2809875"/>
                <a:gd name="connsiteX207" fmla="*/ 728663 w 4986338"/>
                <a:gd name="connsiteY207" fmla="*/ 661988 h 2809875"/>
                <a:gd name="connsiteX208" fmla="*/ 733425 w 4986338"/>
                <a:gd name="connsiteY208" fmla="*/ 676275 h 2809875"/>
                <a:gd name="connsiteX209" fmla="*/ 747713 w 4986338"/>
                <a:gd name="connsiteY209" fmla="*/ 685800 h 2809875"/>
                <a:gd name="connsiteX210" fmla="*/ 752475 w 4986338"/>
                <a:gd name="connsiteY210" fmla="*/ 700088 h 2809875"/>
                <a:gd name="connsiteX211" fmla="*/ 742950 w 4986338"/>
                <a:gd name="connsiteY211" fmla="*/ 728663 h 2809875"/>
                <a:gd name="connsiteX212" fmla="*/ 733425 w 4986338"/>
                <a:gd name="connsiteY212" fmla="*/ 757238 h 2809875"/>
                <a:gd name="connsiteX213" fmla="*/ 723900 w 4986338"/>
                <a:gd name="connsiteY213" fmla="*/ 771525 h 2809875"/>
                <a:gd name="connsiteX214" fmla="*/ 723900 w 4986338"/>
                <a:gd name="connsiteY214" fmla="*/ 842963 h 2809875"/>
                <a:gd name="connsiteX215" fmla="*/ 728663 w 4986338"/>
                <a:gd name="connsiteY215" fmla="*/ 857250 h 2809875"/>
                <a:gd name="connsiteX216" fmla="*/ 733425 w 4986338"/>
                <a:gd name="connsiteY216" fmla="*/ 876300 h 2809875"/>
                <a:gd name="connsiteX217" fmla="*/ 747713 w 4986338"/>
                <a:gd name="connsiteY217" fmla="*/ 923925 h 2809875"/>
                <a:gd name="connsiteX218" fmla="*/ 752475 w 4986338"/>
                <a:gd name="connsiteY218" fmla="*/ 938213 h 2809875"/>
                <a:gd name="connsiteX219" fmla="*/ 742950 w 4986338"/>
                <a:gd name="connsiteY219" fmla="*/ 990600 h 2809875"/>
                <a:gd name="connsiteX220" fmla="*/ 738188 w 4986338"/>
                <a:gd name="connsiteY220" fmla="*/ 1004888 h 2809875"/>
                <a:gd name="connsiteX221" fmla="*/ 719138 w 4986338"/>
                <a:gd name="connsiteY221" fmla="*/ 1009650 h 2809875"/>
                <a:gd name="connsiteX222" fmla="*/ 676275 w 4986338"/>
                <a:gd name="connsiteY222" fmla="*/ 1042988 h 2809875"/>
                <a:gd name="connsiteX223" fmla="*/ 661988 w 4986338"/>
                <a:gd name="connsiteY223" fmla="*/ 1052513 h 2809875"/>
                <a:gd name="connsiteX224" fmla="*/ 647700 w 4986338"/>
                <a:gd name="connsiteY224" fmla="*/ 1062038 h 2809875"/>
                <a:gd name="connsiteX225" fmla="*/ 638175 w 4986338"/>
                <a:gd name="connsiteY225" fmla="*/ 1076325 h 2809875"/>
                <a:gd name="connsiteX226" fmla="*/ 628650 w 4986338"/>
                <a:gd name="connsiteY226" fmla="*/ 1157288 h 2809875"/>
                <a:gd name="connsiteX227" fmla="*/ 614363 w 4986338"/>
                <a:gd name="connsiteY227" fmla="*/ 1190625 h 2809875"/>
                <a:gd name="connsiteX228" fmla="*/ 581025 w 4986338"/>
                <a:gd name="connsiteY228" fmla="*/ 1204913 h 2809875"/>
                <a:gd name="connsiteX229" fmla="*/ 576263 w 4986338"/>
                <a:gd name="connsiteY229" fmla="*/ 1219200 h 2809875"/>
                <a:gd name="connsiteX230" fmla="*/ 581025 w 4986338"/>
                <a:gd name="connsiteY230" fmla="*/ 1233488 h 2809875"/>
                <a:gd name="connsiteX231" fmla="*/ 566738 w 4986338"/>
                <a:gd name="connsiteY231" fmla="*/ 1247775 h 2809875"/>
                <a:gd name="connsiteX232" fmla="*/ 533400 w 4986338"/>
                <a:gd name="connsiteY232" fmla="*/ 1290638 h 2809875"/>
                <a:gd name="connsiteX233" fmla="*/ 528638 w 4986338"/>
                <a:gd name="connsiteY233" fmla="*/ 1314450 h 2809875"/>
                <a:gd name="connsiteX234" fmla="*/ 514350 w 4986338"/>
                <a:gd name="connsiteY234" fmla="*/ 1338263 h 2809875"/>
                <a:gd name="connsiteX235" fmla="*/ 495300 w 4986338"/>
                <a:gd name="connsiteY235" fmla="*/ 1371600 h 2809875"/>
                <a:gd name="connsiteX236" fmla="*/ 485775 w 4986338"/>
                <a:gd name="connsiteY236" fmla="*/ 1419225 h 2809875"/>
                <a:gd name="connsiteX237" fmla="*/ 481013 w 4986338"/>
                <a:gd name="connsiteY237" fmla="*/ 1433513 h 2809875"/>
                <a:gd name="connsiteX238" fmla="*/ 461963 w 4986338"/>
                <a:gd name="connsiteY238" fmla="*/ 1466850 h 2809875"/>
                <a:gd name="connsiteX239" fmla="*/ 452438 w 4986338"/>
                <a:gd name="connsiteY239" fmla="*/ 1485900 h 2809875"/>
                <a:gd name="connsiteX240" fmla="*/ 447675 w 4986338"/>
                <a:gd name="connsiteY240" fmla="*/ 1500188 h 2809875"/>
                <a:gd name="connsiteX241" fmla="*/ 438150 w 4986338"/>
                <a:gd name="connsiteY241" fmla="*/ 1514475 h 2809875"/>
                <a:gd name="connsiteX242" fmla="*/ 423863 w 4986338"/>
                <a:gd name="connsiteY242" fmla="*/ 1552575 h 2809875"/>
                <a:gd name="connsiteX243" fmla="*/ 400050 w 4986338"/>
                <a:gd name="connsiteY243" fmla="*/ 1595438 h 2809875"/>
                <a:gd name="connsiteX244" fmla="*/ 390525 w 4986338"/>
                <a:gd name="connsiteY244" fmla="*/ 1633538 h 2809875"/>
                <a:gd name="connsiteX245" fmla="*/ 385763 w 4986338"/>
                <a:gd name="connsiteY245" fmla="*/ 1657350 h 2809875"/>
                <a:gd name="connsiteX246" fmla="*/ 366713 w 4986338"/>
                <a:gd name="connsiteY246" fmla="*/ 1719263 h 2809875"/>
                <a:gd name="connsiteX247" fmla="*/ 361950 w 4986338"/>
                <a:gd name="connsiteY247" fmla="*/ 1757363 h 2809875"/>
                <a:gd name="connsiteX248" fmla="*/ 357188 w 4986338"/>
                <a:gd name="connsiteY248" fmla="*/ 1771650 h 2809875"/>
                <a:gd name="connsiteX249" fmla="*/ 347663 w 4986338"/>
                <a:gd name="connsiteY249" fmla="*/ 1804988 h 2809875"/>
                <a:gd name="connsiteX250" fmla="*/ 342900 w 4986338"/>
                <a:gd name="connsiteY250" fmla="*/ 1852613 h 2809875"/>
                <a:gd name="connsiteX251" fmla="*/ 338138 w 4986338"/>
                <a:gd name="connsiteY251" fmla="*/ 1866900 h 2809875"/>
                <a:gd name="connsiteX252" fmla="*/ 323850 w 4986338"/>
                <a:gd name="connsiteY252" fmla="*/ 1876425 h 2809875"/>
                <a:gd name="connsiteX253" fmla="*/ 314325 w 4986338"/>
                <a:gd name="connsiteY253" fmla="*/ 1890713 h 2809875"/>
                <a:gd name="connsiteX254" fmla="*/ 309563 w 4986338"/>
                <a:gd name="connsiteY254" fmla="*/ 1905000 h 2809875"/>
                <a:gd name="connsiteX255" fmla="*/ 295275 w 4986338"/>
                <a:gd name="connsiteY255" fmla="*/ 1914525 h 2809875"/>
                <a:gd name="connsiteX256" fmla="*/ 280988 w 4986338"/>
                <a:gd name="connsiteY256" fmla="*/ 1943100 h 2809875"/>
                <a:gd name="connsiteX257" fmla="*/ 271463 w 4986338"/>
                <a:gd name="connsiteY257" fmla="*/ 1971675 h 2809875"/>
                <a:gd name="connsiteX258" fmla="*/ 257175 w 4986338"/>
                <a:gd name="connsiteY258" fmla="*/ 2005013 h 2809875"/>
                <a:gd name="connsiteX259" fmla="*/ 242888 w 4986338"/>
                <a:gd name="connsiteY259" fmla="*/ 2014538 h 2809875"/>
                <a:gd name="connsiteX260" fmla="*/ 219075 w 4986338"/>
                <a:gd name="connsiteY260" fmla="*/ 2038350 h 2809875"/>
                <a:gd name="connsiteX261" fmla="*/ 195263 w 4986338"/>
                <a:gd name="connsiteY261" fmla="*/ 2062163 h 2809875"/>
                <a:gd name="connsiteX262" fmla="*/ 190500 w 4986338"/>
                <a:gd name="connsiteY262" fmla="*/ 2076450 h 2809875"/>
                <a:gd name="connsiteX263" fmla="*/ 161925 w 4986338"/>
                <a:gd name="connsiteY263" fmla="*/ 2095500 h 2809875"/>
                <a:gd name="connsiteX264" fmla="*/ 147638 w 4986338"/>
                <a:gd name="connsiteY264" fmla="*/ 2105025 h 2809875"/>
                <a:gd name="connsiteX265" fmla="*/ 119063 w 4986338"/>
                <a:gd name="connsiteY265" fmla="*/ 2138363 h 2809875"/>
                <a:gd name="connsiteX266" fmla="*/ 109538 w 4986338"/>
                <a:gd name="connsiteY266" fmla="*/ 2152650 h 2809875"/>
                <a:gd name="connsiteX267" fmla="*/ 80963 w 4986338"/>
                <a:gd name="connsiteY267" fmla="*/ 2162175 h 2809875"/>
                <a:gd name="connsiteX268" fmla="*/ 52388 w 4986338"/>
                <a:gd name="connsiteY268" fmla="*/ 2181225 h 2809875"/>
                <a:gd name="connsiteX269" fmla="*/ 38100 w 4986338"/>
                <a:gd name="connsiteY269" fmla="*/ 2185988 h 2809875"/>
                <a:gd name="connsiteX270" fmla="*/ 9525 w 4986338"/>
                <a:gd name="connsiteY270" fmla="*/ 2205038 h 2809875"/>
                <a:gd name="connsiteX271" fmla="*/ 38100 w 4986338"/>
                <a:gd name="connsiteY271" fmla="*/ 2252663 h 2809875"/>
                <a:gd name="connsiteX272" fmla="*/ 52388 w 4986338"/>
                <a:gd name="connsiteY272" fmla="*/ 2281238 h 2809875"/>
                <a:gd name="connsiteX273" fmla="*/ 66675 w 4986338"/>
                <a:gd name="connsiteY273" fmla="*/ 2286000 h 2809875"/>
                <a:gd name="connsiteX274" fmla="*/ 90488 w 4986338"/>
                <a:gd name="connsiteY274" fmla="*/ 2305050 h 2809875"/>
                <a:gd name="connsiteX275" fmla="*/ 109538 w 4986338"/>
                <a:gd name="connsiteY275" fmla="*/ 2309813 h 2809875"/>
                <a:gd name="connsiteX276" fmla="*/ 114300 w 4986338"/>
                <a:gd name="connsiteY276" fmla="*/ 2347913 h 2809875"/>
                <a:gd name="connsiteX277" fmla="*/ 109538 w 4986338"/>
                <a:gd name="connsiteY277" fmla="*/ 2386013 h 2809875"/>
                <a:gd name="connsiteX278" fmla="*/ 80963 w 4986338"/>
                <a:gd name="connsiteY278" fmla="*/ 2405063 h 2809875"/>
                <a:gd name="connsiteX279" fmla="*/ 71438 w 4986338"/>
                <a:gd name="connsiteY279" fmla="*/ 2419350 h 2809875"/>
                <a:gd name="connsiteX280" fmla="*/ 42863 w 4986338"/>
                <a:gd name="connsiteY280" fmla="*/ 2438400 h 2809875"/>
                <a:gd name="connsiteX281" fmla="*/ 38100 w 4986338"/>
                <a:gd name="connsiteY281" fmla="*/ 2452688 h 2809875"/>
                <a:gd name="connsiteX282" fmla="*/ 23813 w 4986338"/>
                <a:gd name="connsiteY282" fmla="*/ 2466975 h 2809875"/>
                <a:gd name="connsiteX283" fmla="*/ 19050 w 4986338"/>
                <a:gd name="connsiteY283" fmla="*/ 2490788 h 2809875"/>
                <a:gd name="connsiteX284" fmla="*/ 9525 w 4986338"/>
                <a:gd name="connsiteY284" fmla="*/ 2524125 h 2809875"/>
                <a:gd name="connsiteX285" fmla="*/ 0 w 4986338"/>
                <a:gd name="connsiteY285"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85800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52475 w 4986338"/>
                <a:gd name="connsiteY211" fmla="*/ 700088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47713 w 4986338"/>
                <a:gd name="connsiteY210" fmla="*/ 685800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676275 w 4986338"/>
                <a:gd name="connsiteY223" fmla="*/ 1042988 h 2809875"/>
                <a:gd name="connsiteX224" fmla="*/ 661988 w 4986338"/>
                <a:gd name="connsiteY224" fmla="*/ 1052513 h 2809875"/>
                <a:gd name="connsiteX225" fmla="*/ 647700 w 4986338"/>
                <a:gd name="connsiteY225" fmla="*/ 1062038 h 2809875"/>
                <a:gd name="connsiteX226" fmla="*/ 638175 w 4986338"/>
                <a:gd name="connsiteY226" fmla="*/ 1076325 h 2809875"/>
                <a:gd name="connsiteX227" fmla="*/ 628650 w 4986338"/>
                <a:gd name="connsiteY227" fmla="*/ 1157288 h 2809875"/>
                <a:gd name="connsiteX228" fmla="*/ 614363 w 4986338"/>
                <a:gd name="connsiteY228" fmla="*/ 1190625 h 2809875"/>
                <a:gd name="connsiteX229" fmla="*/ 581025 w 4986338"/>
                <a:gd name="connsiteY229" fmla="*/ 1204913 h 2809875"/>
                <a:gd name="connsiteX230" fmla="*/ 576263 w 4986338"/>
                <a:gd name="connsiteY230" fmla="*/ 1219200 h 2809875"/>
                <a:gd name="connsiteX231" fmla="*/ 581025 w 4986338"/>
                <a:gd name="connsiteY231" fmla="*/ 1233488 h 2809875"/>
                <a:gd name="connsiteX232" fmla="*/ 566738 w 4986338"/>
                <a:gd name="connsiteY232" fmla="*/ 1247775 h 2809875"/>
                <a:gd name="connsiteX233" fmla="*/ 533400 w 4986338"/>
                <a:gd name="connsiteY233" fmla="*/ 1290638 h 2809875"/>
                <a:gd name="connsiteX234" fmla="*/ 528638 w 4986338"/>
                <a:gd name="connsiteY234" fmla="*/ 1314450 h 2809875"/>
                <a:gd name="connsiteX235" fmla="*/ 514350 w 4986338"/>
                <a:gd name="connsiteY235" fmla="*/ 1338263 h 2809875"/>
                <a:gd name="connsiteX236" fmla="*/ 495300 w 4986338"/>
                <a:gd name="connsiteY236" fmla="*/ 1371600 h 2809875"/>
                <a:gd name="connsiteX237" fmla="*/ 485775 w 4986338"/>
                <a:gd name="connsiteY237" fmla="*/ 1419225 h 2809875"/>
                <a:gd name="connsiteX238" fmla="*/ 481013 w 4986338"/>
                <a:gd name="connsiteY238" fmla="*/ 1433513 h 2809875"/>
                <a:gd name="connsiteX239" fmla="*/ 461963 w 4986338"/>
                <a:gd name="connsiteY239" fmla="*/ 1466850 h 2809875"/>
                <a:gd name="connsiteX240" fmla="*/ 452438 w 4986338"/>
                <a:gd name="connsiteY240" fmla="*/ 1485900 h 2809875"/>
                <a:gd name="connsiteX241" fmla="*/ 447675 w 4986338"/>
                <a:gd name="connsiteY241" fmla="*/ 1500188 h 2809875"/>
                <a:gd name="connsiteX242" fmla="*/ 438150 w 4986338"/>
                <a:gd name="connsiteY242" fmla="*/ 1514475 h 2809875"/>
                <a:gd name="connsiteX243" fmla="*/ 423863 w 4986338"/>
                <a:gd name="connsiteY243" fmla="*/ 1552575 h 2809875"/>
                <a:gd name="connsiteX244" fmla="*/ 400050 w 4986338"/>
                <a:gd name="connsiteY244" fmla="*/ 1595438 h 2809875"/>
                <a:gd name="connsiteX245" fmla="*/ 390525 w 4986338"/>
                <a:gd name="connsiteY245" fmla="*/ 1633538 h 2809875"/>
                <a:gd name="connsiteX246" fmla="*/ 385763 w 4986338"/>
                <a:gd name="connsiteY246" fmla="*/ 1657350 h 2809875"/>
                <a:gd name="connsiteX247" fmla="*/ 366713 w 4986338"/>
                <a:gd name="connsiteY247" fmla="*/ 1719263 h 2809875"/>
                <a:gd name="connsiteX248" fmla="*/ 361950 w 4986338"/>
                <a:gd name="connsiteY248" fmla="*/ 1757363 h 2809875"/>
                <a:gd name="connsiteX249" fmla="*/ 357188 w 4986338"/>
                <a:gd name="connsiteY249" fmla="*/ 1771650 h 2809875"/>
                <a:gd name="connsiteX250" fmla="*/ 347663 w 4986338"/>
                <a:gd name="connsiteY250" fmla="*/ 1804988 h 2809875"/>
                <a:gd name="connsiteX251" fmla="*/ 342900 w 4986338"/>
                <a:gd name="connsiteY251" fmla="*/ 1852613 h 2809875"/>
                <a:gd name="connsiteX252" fmla="*/ 338138 w 4986338"/>
                <a:gd name="connsiteY252" fmla="*/ 1866900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0088 w 4986338"/>
                <a:gd name="connsiteY223" fmla="*/ 1028700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33400 w 4986338"/>
                <a:gd name="connsiteY234" fmla="*/ 1290638 h 2809875"/>
                <a:gd name="connsiteX235" fmla="*/ 528638 w 4986338"/>
                <a:gd name="connsiteY235" fmla="*/ 1314450 h 2809875"/>
                <a:gd name="connsiteX236" fmla="*/ 514350 w 4986338"/>
                <a:gd name="connsiteY236" fmla="*/ 1338263 h 2809875"/>
                <a:gd name="connsiteX237" fmla="*/ 495300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33400 w 4986338"/>
                <a:gd name="connsiteY234" fmla="*/ 1290638 h 2809875"/>
                <a:gd name="connsiteX235" fmla="*/ 528638 w 4986338"/>
                <a:gd name="connsiteY235" fmla="*/ 1314450 h 2809875"/>
                <a:gd name="connsiteX236" fmla="*/ 514350 w 4986338"/>
                <a:gd name="connsiteY236" fmla="*/ 1338263 h 2809875"/>
                <a:gd name="connsiteX237" fmla="*/ 495300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47688 w 4986338"/>
                <a:gd name="connsiteY234" fmla="*/ 1285875 h 2809875"/>
                <a:gd name="connsiteX235" fmla="*/ 528638 w 4986338"/>
                <a:gd name="connsiteY235" fmla="*/ 1314450 h 2809875"/>
                <a:gd name="connsiteX236" fmla="*/ 514350 w 4986338"/>
                <a:gd name="connsiteY236" fmla="*/ 1338263 h 2809875"/>
                <a:gd name="connsiteX237" fmla="*/ 495300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47688 w 4986338"/>
                <a:gd name="connsiteY234" fmla="*/ 1285875 h 2809875"/>
                <a:gd name="connsiteX235" fmla="*/ 535782 w 4986338"/>
                <a:gd name="connsiteY235" fmla="*/ 1316831 h 2809875"/>
                <a:gd name="connsiteX236" fmla="*/ 514350 w 4986338"/>
                <a:gd name="connsiteY236" fmla="*/ 1338263 h 2809875"/>
                <a:gd name="connsiteX237" fmla="*/ 495300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47688 w 4986338"/>
                <a:gd name="connsiteY234" fmla="*/ 1285875 h 2809875"/>
                <a:gd name="connsiteX235" fmla="*/ 535782 w 4986338"/>
                <a:gd name="connsiteY235" fmla="*/ 1316831 h 2809875"/>
                <a:gd name="connsiteX236" fmla="*/ 521494 w 4986338"/>
                <a:gd name="connsiteY236" fmla="*/ 1343025 h 2809875"/>
                <a:gd name="connsiteX237" fmla="*/ 495300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47688 w 4986338"/>
                <a:gd name="connsiteY234" fmla="*/ 1285875 h 2809875"/>
                <a:gd name="connsiteX235" fmla="*/ 535782 w 4986338"/>
                <a:gd name="connsiteY235" fmla="*/ 1316831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47688 w 4986338"/>
                <a:gd name="connsiteY234" fmla="*/ 1285875 h 2809875"/>
                <a:gd name="connsiteX235" fmla="*/ 547688 w 4986338"/>
                <a:gd name="connsiteY235" fmla="*/ 1328737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61975 w 4986338"/>
                <a:gd name="connsiteY234" fmla="*/ 1290638 h 2809875"/>
                <a:gd name="connsiteX235" fmla="*/ 547688 w 4986338"/>
                <a:gd name="connsiteY235" fmla="*/ 1328737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7688 w 4986338"/>
                <a:gd name="connsiteY235" fmla="*/ 1328737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7688 w 4986338"/>
                <a:gd name="connsiteY235" fmla="*/ 1328737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5763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90525 w 4986338"/>
                <a:gd name="connsiteY246" fmla="*/ 1633538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38138 w 4986338"/>
                <a:gd name="connsiteY253" fmla="*/ 1866900 h 2809875"/>
                <a:gd name="connsiteX254" fmla="*/ 323850 w 4986338"/>
                <a:gd name="connsiteY254" fmla="*/ 1876425 h 2809875"/>
                <a:gd name="connsiteX255" fmla="*/ 314325 w 4986338"/>
                <a:gd name="connsiteY255" fmla="*/ 1890713 h 2809875"/>
                <a:gd name="connsiteX256" fmla="*/ 309563 w 4986338"/>
                <a:gd name="connsiteY256" fmla="*/ 1905000 h 2809875"/>
                <a:gd name="connsiteX257" fmla="*/ 295275 w 4986338"/>
                <a:gd name="connsiteY257" fmla="*/ 1914525 h 2809875"/>
                <a:gd name="connsiteX258" fmla="*/ 280988 w 4986338"/>
                <a:gd name="connsiteY258" fmla="*/ 1943100 h 2809875"/>
                <a:gd name="connsiteX259" fmla="*/ 271463 w 4986338"/>
                <a:gd name="connsiteY259" fmla="*/ 1971675 h 2809875"/>
                <a:gd name="connsiteX260" fmla="*/ 257175 w 4986338"/>
                <a:gd name="connsiteY260" fmla="*/ 2005013 h 2809875"/>
                <a:gd name="connsiteX261" fmla="*/ 242888 w 4986338"/>
                <a:gd name="connsiteY261" fmla="*/ 2014538 h 2809875"/>
                <a:gd name="connsiteX262" fmla="*/ 219075 w 4986338"/>
                <a:gd name="connsiteY262" fmla="*/ 2038350 h 2809875"/>
                <a:gd name="connsiteX263" fmla="*/ 195263 w 4986338"/>
                <a:gd name="connsiteY263" fmla="*/ 2062163 h 2809875"/>
                <a:gd name="connsiteX264" fmla="*/ 190500 w 4986338"/>
                <a:gd name="connsiteY264" fmla="*/ 2076450 h 2809875"/>
                <a:gd name="connsiteX265" fmla="*/ 161925 w 4986338"/>
                <a:gd name="connsiteY265" fmla="*/ 2095500 h 2809875"/>
                <a:gd name="connsiteX266" fmla="*/ 147638 w 4986338"/>
                <a:gd name="connsiteY266" fmla="*/ 2105025 h 2809875"/>
                <a:gd name="connsiteX267" fmla="*/ 119063 w 4986338"/>
                <a:gd name="connsiteY267" fmla="*/ 2138363 h 2809875"/>
                <a:gd name="connsiteX268" fmla="*/ 109538 w 4986338"/>
                <a:gd name="connsiteY268" fmla="*/ 2152650 h 2809875"/>
                <a:gd name="connsiteX269" fmla="*/ 80963 w 4986338"/>
                <a:gd name="connsiteY269" fmla="*/ 2162175 h 2809875"/>
                <a:gd name="connsiteX270" fmla="*/ 52388 w 4986338"/>
                <a:gd name="connsiteY270" fmla="*/ 2181225 h 2809875"/>
                <a:gd name="connsiteX271" fmla="*/ 38100 w 4986338"/>
                <a:gd name="connsiteY271" fmla="*/ 2185988 h 2809875"/>
                <a:gd name="connsiteX272" fmla="*/ 9525 w 4986338"/>
                <a:gd name="connsiteY272" fmla="*/ 2205038 h 2809875"/>
                <a:gd name="connsiteX273" fmla="*/ 38100 w 4986338"/>
                <a:gd name="connsiteY273" fmla="*/ 2252663 h 2809875"/>
                <a:gd name="connsiteX274" fmla="*/ 52388 w 4986338"/>
                <a:gd name="connsiteY274" fmla="*/ 2281238 h 2809875"/>
                <a:gd name="connsiteX275" fmla="*/ 66675 w 4986338"/>
                <a:gd name="connsiteY275" fmla="*/ 2286000 h 2809875"/>
                <a:gd name="connsiteX276" fmla="*/ 90488 w 4986338"/>
                <a:gd name="connsiteY276" fmla="*/ 2305050 h 2809875"/>
                <a:gd name="connsiteX277" fmla="*/ 109538 w 4986338"/>
                <a:gd name="connsiteY277" fmla="*/ 2309813 h 2809875"/>
                <a:gd name="connsiteX278" fmla="*/ 114300 w 4986338"/>
                <a:gd name="connsiteY278" fmla="*/ 2347913 h 2809875"/>
                <a:gd name="connsiteX279" fmla="*/ 109538 w 4986338"/>
                <a:gd name="connsiteY279" fmla="*/ 2386013 h 2809875"/>
                <a:gd name="connsiteX280" fmla="*/ 80963 w 4986338"/>
                <a:gd name="connsiteY280" fmla="*/ 2405063 h 2809875"/>
                <a:gd name="connsiteX281" fmla="*/ 71438 w 4986338"/>
                <a:gd name="connsiteY281" fmla="*/ 2419350 h 2809875"/>
                <a:gd name="connsiteX282" fmla="*/ 42863 w 4986338"/>
                <a:gd name="connsiteY282" fmla="*/ 2438400 h 2809875"/>
                <a:gd name="connsiteX283" fmla="*/ 38100 w 4986338"/>
                <a:gd name="connsiteY283" fmla="*/ 2452688 h 2809875"/>
                <a:gd name="connsiteX284" fmla="*/ 23813 w 4986338"/>
                <a:gd name="connsiteY284" fmla="*/ 2466975 h 2809875"/>
                <a:gd name="connsiteX285" fmla="*/ 19050 w 4986338"/>
                <a:gd name="connsiteY285" fmla="*/ 2490788 h 2809875"/>
                <a:gd name="connsiteX286" fmla="*/ 9525 w 4986338"/>
                <a:gd name="connsiteY286" fmla="*/ 2524125 h 2809875"/>
                <a:gd name="connsiteX287" fmla="*/ 0 w 4986338"/>
                <a:gd name="connsiteY287"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42900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7663 w 4986338"/>
                <a:gd name="connsiteY251" fmla="*/ 1804988 h 2809875"/>
                <a:gd name="connsiteX252" fmla="*/ 330994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5282 w 4986338"/>
                <a:gd name="connsiteY251" fmla="*/ 1807369 h 2809875"/>
                <a:gd name="connsiteX252" fmla="*/ 330994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9538 w 4986338"/>
                <a:gd name="connsiteY267" fmla="*/ 2152650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5282 w 4986338"/>
                <a:gd name="connsiteY251" fmla="*/ 1807369 h 2809875"/>
                <a:gd name="connsiteX252" fmla="*/ 330994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0013 w 4986338"/>
                <a:gd name="connsiteY267" fmla="*/ 2150269 h 2809875"/>
                <a:gd name="connsiteX268" fmla="*/ 80963 w 4986338"/>
                <a:gd name="connsiteY268" fmla="*/ 2162175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5282 w 4986338"/>
                <a:gd name="connsiteY251" fmla="*/ 1807369 h 2809875"/>
                <a:gd name="connsiteX252" fmla="*/ 330994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0013 w 4986338"/>
                <a:gd name="connsiteY267" fmla="*/ 2150269 h 2809875"/>
                <a:gd name="connsiteX268" fmla="*/ 66676 w 4986338"/>
                <a:gd name="connsiteY268" fmla="*/ 2157412 h 2809875"/>
                <a:gd name="connsiteX269" fmla="*/ 52388 w 4986338"/>
                <a:gd name="connsiteY269" fmla="*/ 2181225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5282 w 4986338"/>
                <a:gd name="connsiteY251" fmla="*/ 1807369 h 2809875"/>
                <a:gd name="connsiteX252" fmla="*/ 330994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0013 w 4986338"/>
                <a:gd name="connsiteY267" fmla="*/ 2150269 h 2809875"/>
                <a:gd name="connsiteX268" fmla="*/ 66676 w 4986338"/>
                <a:gd name="connsiteY268" fmla="*/ 2157412 h 2809875"/>
                <a:gd name="connsiteX269" fmla="*/ 33338 w 4986338"/>
                <a:gd name="connsiteY269" fmla="*/ 2174081 h 2809875"/>
                <a:gd name="connsiteX270" fmla="*/ 38100 w 4986338"/>
                <a:gd name="connsiteY270" fmla="*/ 2185988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0 w 4986338"/>
                <a:gd name="connsiteY0" fmla="*/ 2538413 h 2809875"/>
                <a:gd name="connsiteX1" fmla="*/ 361950 w 4986338"/>
                <a:gd name="connsiteY1" fmla="*/ 2809875 h 2809875"/>
                <a:gd name="connsiteX2" fmla="*/ 4986338 w 4986338"/>
                <a:gd name="connsiteY2" fmla="*/ 2424113 h 2809875"/>
                <a:gd name="connsiteX3" fmla="*/ 4967288 w 4986338"/>
                <a:gd name="connsiteY3" fmla="*/ 2409825 h 2809875"/>
                <a:gd name="connsiteX4" fmla="*/ 4938713 w 4986338"/>
                <a:gd name="connsiteY4" fmla="*/ 2390775 h 2809875"/>
                <a:gd name="connsiteX5" fmla="*/ 4929188 w 4986338"/>
                <a:gd name="connsiteY5" fmla="*/ 2343150 h 2809875"/>
                <a:gd name="connsiteX6" fmla="*/ 4924425 w 4986338"/>
                <a:gd name="connsiteY6" fmla="*/ 2328863 h 2809875"/>
                <a:gd name="connsiteX7" fmla="*/ 4905375 w 4986338"/>
                <a:gd name="connsiteY7" fmla="*/ 2324100 h 2809875"/>
                <a:gd name="connsiteX8" fmla="*/ 4891088 w 4986338"/>
                <a:gd name="connsiteY8" fmla="*/ 2319338 h 2809875"/>
                <a:gd name="connsiteX9" fmla="*/ 4857750 w 4986338"/>
                <a:gd name="connsiteY9" fmla="*/ 2281238 h 2809875"/>
                <a:gd name="connsiteX10" fmla="*/ 4843463 w 4986338"/>
                <a:gd name="connsiteY10" fmla="*/ 2252663 h 2809875"/>
                <a:gd name="connsiteX11" fmla="*/ 4829175 w 4986338"/>
                <a:gd name="connsiteY11" fmla="*/ 2235994 h 2809875"/>
                <a:gd name="connsiteX12" fmla="*/ 4800600 w 4986338"/>
                <a:gd name="connsiteY12" fmla="*/ 2247901 h 2809875"/>
                <a:gd name="connsiteX13" fmla="*/ 4731544 w 4986338"/>
                <a:gd name="connsiteY13" fmla="*/ 2252663 h 2809875"/>
                <a:gd name="connsiteX14" fmla="*/ 4667251 w 4986338"/>
                <a:gd name="connsiteY14" fmla="*/ 2247900 h 2809875"/>
                <a:gd name="connsiteX15" fmla="*/ 4643438 w 4986338"/>
                <a:gd name="connsiteY15" fmla="*/ 2252663 h 2809875"/>
                <a:gd name="connsiteX16" fmla="*/ 4629150 w 4986338"/>
                <a:gd name="connsiteY16" fmla="*/ 2252663 h 2809875"/>
                <a:gd name="connsiteX17" fmla="*/ 4591050 w 4986338"/>
                <a:gd name="connsiteY17" fmla="*/ 2257425 h 2809875"/>
                <a:gd name="connsiteX18" fmla="*/ 4548188 w 4986338"/>
                <a:gd name="connsiteY18" fmla="*/ 2271713 h 2809875"/>
                <a:gd name="connsiteX19" fmla="*/ 4533900 w 4986338"/>
                <a:gd name="connsiteY19" fmla="*/ 2276475 h 2809875"/>
                <a:gd name="connsiteX20" fmla="*/ 4519613 w 4986338"/>
                <a:gd name="connsiteY20" fmla="*/ 2281238 h 2809875"/>
                <a:gd name="connsiteX21" fmla="*/ 4500563 w 4986338"/>
                <a:gd name="connsiteY21" fmla="*/ 2286000 h 2809875"/>
                <a:gd name="connsiteX22" fmla="*/ 4471988 w 4986338"/>
                <a:gd name="connsiteY22" fmla="*/ 2262188 h 2809875"/>
                <a:gd name="connsiteX23" fmla="*/ 4457700 w 4986338"/>
                <a:gd name="connsiteY23" fmla="*/ 2247900 h 2809875"/>
                <a:gd name="connsiteX24" fmla="*/ 4433888 w 4986338"/>
                <a:gd name="connsiteY24" fmla="*/ 2240756 h 2809875"/>
                <a:gd name="connsiteX25" fmla="*/ 4410075 w 4986338"/>
                <a:gd name="connsiteY25" fmla="*/ 2219325 h 2809875"/>
                <a:gd name="connsiteX26" fmla="*/ 4386263 w 4986338"/>
                <a:gd name="connsiteY26" fmla="*/ 2224088 h 2809875"/>
                <a:gd name="connsiteX27" fmla="*/ 4371975 w 4986338"/>
                <a:gd name="connsiteY27" fmla="*/ 2209800 h 2809875"/>
                <a:gd name="connsiteX28" fmla="*/ 4343400 w 4986338"/>
                <a:gd name="connsiteY28" fmla="*/ 2200275 h 2809875"/>
                <a:gd name="connsiteX29" fmla="*/ 4329113 w 4986338"/>
                <a:gd name="connsiteY29" fmla="*/ 2190750 h 2809875"/>
                <a:gd name="connsiteX30" fmla="*/ 4300538 w 4986338"/>
                <a:gd name="connsiteY30" fmla="*/ 2193132 h 2809875"/>
                <a:gd name="connsiteX31" fmla="*/ 4233863 w 4986338"/>
                <a:gd name="connsiteY31" fmla="*/ 2176463 h 2809875"/>
                <a:gd name="connsiteX32" fmla="*/ 4191000 w 4986338"/>
                <a:gd name="connsiteY32" fmla="*/ 2174082 h 2809875"/>
                <a:gd name="connsiteX33" fmla="*/ 4162425 w 4986338"/>
                <a:gd name="connsiteY33" fmla="*/ 2164557 h 2809875"/>
                <a:gd name="connsiteX34" fmla="*/ 4143375 w 4986338"/>
                <a:gd name="connsiteY34" fmla="*/ 2138363 h 2809875"/>
                <a:gd name="connsiteX35" fmla="*/ 4129088 w 4986338"/>
                <a:gd name="connsiteY35" fmla="*/ 2133600 h 2809875"/>
                <a:gd name="connsiteX36" fmla="*/ 4048125 w 4986338"/>
                <a:gd name="connsiteY36" fmla="*/ 2124075 h 2809875"/>
                <a:gd name="connsiteX37" fmla="*/ 3981450 w 4986338"/>
                <a:gd name="connsiteY37" fmla="*/ 2128838 h 2809875"/>
                <a:gd name="connsiteX38" fmla="*/ 3948113 w 4986338"/>
                <a:gd name="connsiteY38" fmla="*/ 2095500 h 2809875"/>
                <a:gd name="connsiteX39" fmla="*/ 3914775 w 4986338"/>
                <a:gd name="connsiteY39" fmla="*/ 2100263 h 2809875"/>
                <a:gd name="connsiteX40" fmla="*/ 3893344 w 4986338"/>
                <a:gd name="connsiteY40" fmla="*/ 2069306 h 2809875"/>
                <a:gd name="connsiteX41" fmla="*/ 3864769 w 4986338"/>
                <a:gd name="connsiteY41" fmla="*/ 2066925 h 2809875"/>
                <a:gd name="connsiteX42" fmla="*/ 3843338 w 4986338"/>
                <a:gd name="connsiteY42" fmla="*/ 2047875 h 2809875"/>
                <a:gd name="connsiteX43" fmla="*/ 3819525 w 4986338"/>
                <a:gd name="connsiteY43" fmla="*/ 2019300 h 2809875"/>
                <a:gd name="connsiteX44" fmla="*/ 3788568 w 4986338"/>
                <a:gd name="connsiteY44" fmla="*/ 2007394 h 2809875"/>
                <a:gd name="connsiteX45" fmla="*/ 3774282 w 4986338"/>
                <a:gd name="connsiteY45" fmla="*/ 1985963 h 2809875"/>
                <a:gd name="connsiteX46" fmla="*/ 3788568 w 4986338"/>
                <a:gd name="connsiteY46" fmla="*/ 1964532 h 2809875"/>
                <a:gd name="connsiteX47" fmla="*/ 3776663 w 4986338"/>
                <a:gd name="connsiteY47" fmla="*/ 1919288 h 2809875"/>
                <a:gd name="connsiteX48" fmla="*/ 3767138 w 4986338"/>
                <a:gd name="connsiteY48" fmla="*/ 1890713 h 2809875"/>
                <a:gd name="connsiteX49" fmla="*/ 3748088 w 4986338"/>
                <a:gd name="connsiteY49" fmla="*/ 1862138 h 2809875"/>
                <a:gd name="connsiteX50" fmla="*/ 3733801 w 4986338"/>
                <a:gd name="connsiteY50" fmla="*/ 1835944 h 2809875"/>
                <a:gd name="connsiteX51" fmla="*/ 3733800 w 4986338"/>
                <a:gd name="connsiteY51" fmla="*/ 1790700 h 2809875"/>
                <a:gd name="connsiteX52" fmla="*/ 3724275 w 4986338"/>
                <a:gd name="connsiteY52" fmla="*/ 1776413 h 2809875"/>
                <a:gd name="connsiteX53" fmla="*/ 3719513 w 4986338"/>
                <a:gd name="connsiteY53" fmla="*/ 1762125 h 2809875"/>
                <a:gd name="connsiteX54" fmla="*/ 3712369 w 4986338"/>
                <a:gd name="connsiteY54" fmla="*/ 1724025 h 2809875"/>
                <a:gd name="connsiteX55" fmla="*/ 3695700 w 4986338"/>
                <a:gd name="connsiteY55" fmla="*/ 1695450 h 2809875"/>
                <a:gd name="connsiteX56" fmla="*/ 3686175 w 4986338"/>
                <a:gd name="connsiteY56" fmla="*/ 1662113 h 2809875"/>
                <a:gd name="connsiteX57" fmla="*/ 3698081 w 4986338"/>
                <a:gd name="connsiteY57" fmla="*/ 1643063 h 2809875"/>
                <a:gd name="connsiteX58" fmla="*/ 3705226 w 4986338"/>
                <a:gd name="connsiteY58" fmla="*/ 1624013 h 2809875"/>
                <a:gd name="connsiteX59" fmla="*/ 3700463 w 4986338"/>
                <a:gd name="connsiteY59" fmla="*/ 1581150 h 2809875"/>
                <a:gd name="connsiteX60" fmla="*/ 3681413 w 4986338"/>
                <a:gd name="connsiteY60" fmla="*/ 1552575 h 2809875"/>
                <a:gd name="connsiteX61" fmla="*/ 3669507 w 4986338"/>
                <a:gd name="connsiteY61" fmla="*/ 1550194 h 2809875"/>
                <a:gd name="connsiteX62" fmla="*/ 3640931 w 4986338"/>
                <a:gd name="connsiteY62" fmla="*/ 1504951 h 2809875"/>
                <a:gd name="connsiteX63" fmla="*/ 3614738 w 4986338"/>
                <a:gd name="connsiteY63" fmla="*/ 1485900 h 2809875"/>
                <a:gd name="connsiteX64" fmla="*/ 3605213 w 4986338"/>
                <a:gd name="connsiteY64" fmla="*/ 1471613 h 2809875"/>
                <a:gd name="connsiteX65" fmla="*/ 3581400 w 4986338"/>
                <a:gd name="connsiteY65" fmla="*/ 1462088 h 2809875"/>
                <a:gd name="connsiteX66" fmla="*/ 3559969 w 4986338"/>
                <a:gd name="connsiteY66" fmla="*/ 1464469 h 2809875"/>
                <a:gd name="connsiteX67" fmla="*/ 3519487 w 4986338"/>
                <a:gd name="connsiteY67" fmla="*/ 1412082 h 2809875"/>
                <a:gd name="connsiteX68" fmla="*/ 3495675 w 4986338"/>
                <a:gd name="connsiteY68" fmla="*/ 1393031 h 2809875"/>
                <a:gd name="connsiteX69" fmla="*/ 3469481 w 4986338"/>
                <a:gd name="connsiteY69" fmla="*/ 1397794 h 2809875"/>
                <a:gd name="connsiteX70" fmla="*/ 3445670 w 4986338"/>
                <a:gd name="connsiteY70" fmla="*/ 1381126 h 2809875"/>
                <a:gd name="connsiteX71" fmla="*/ 3395663 w 4986338"/>
                <a:gd name="connsiteY71" fmla="*/ 1369219 h 2809875"/>
                <a:gd name="connsiteX72" fmla="*/ 3357563 w 4986338"/>
                <a:gd name="connsiteY72" fmla="*/ 1371601 h 2809875"/>
                <a:gd name="connsiteX73" fmla="*/ 3314700 w 4986338"/>
                <a:gd name="connsiteY73" fmla="*/ 1352550 h 2809875"/>
                <a:gd name="connsiteX74" fmla="*/ 3300413 w 4986338"/>
                <a:gd name="connsiteY74" fmla="*/ 1347788 h 2809875"/>
                <a:gd name="connsiteX75" fmla="*/ 3271838 w 4986338"/>
                <a:gd name="connsiteY75" fmla="*/ 1362075 h 2809875"/>
                <a:gd name="connsiteX76" fmla="*/ 3248025 w 4986338"/>
                <a:gd name="connsiteY76" fmla="*/ 1343025 h 2809875"/>
                <a:gd name="connsiteX77" fmla="*/ 3219450 w 4986338"/>
                <a:gd name="connsiteY77" fmla="*/ 1319213 h 2809875"/>
                <a:gd name="connsiteX78" fmla="*/ 3205163 w 4986338"/>
                <a:gd name="connsiteY78" fmla="*/ 1309688 h 2809875"/>
                <a:gd name="connsiteX79" fmla="*/ 3176588 w 4986338"/>
                <a:gd name="connsiteY79" fmla="*/ 1283495 h 2809875"/>
                <a:gd name="connsiteX80" fmla="*/ 3155156 w 4986338"/>
                <a:gd name="connsiteY80" fmla="*/ 1278731 h 2809875"/>
                <a:gd name="connsiteX81" fmla="*/ 3157539 w 4986338"/>
                <a:gd name="connsiteY81" fmla="*/ 1247775 h 2809875"/>
                <a:gd name="connsiteX82" fmla="*/ 3167063 w 4986338"/>
                <a:gd name="connsiteY82" fmla="*/ 1223963 h 2809875"/>
                <a:gd name="connsiteX83" fmla="*/ 3138488 w 4986338"/>
                <a:gd name="connsiteY83" fmla="*/ 1214438 h 2809875"/>
                <a:gd name="connsiteX84" fmla="*/ 3124200 w 4986338"/>
                <a:gd name="connsiteY84" fmla="*/ 1219200 h 2809875"/>
                <a:gd name="connsiteX85" fmla="*/ 3109913 w 4986338"/>
                <a:gd name="connsiteY85" fmla="*/ 1228725 h 2809875"/>
                <a:gd name="connsiteX86" fmla="*/ 3088481 w 4986338"/>
                <a:gd name="connsiteY86" fmla="*/ 1212056 h 2809875"/>
                <a:gd name="connsiteX87" fmla="*/ 3100388 w 4986338"/>
                <a:gd name="connsiteY87" fmla="*/ 1185863 h 2809875"/>
                <a:gd name="connsiteX88" fmla="*/ 3090863 w 4986338"/>
                <a:gd name="connsiteY88" fmla="*/ 1171575 h 2809875"/>
                <a:gd name="connsiteX89" fmla="*/ 3086100 w 4986338"/>
                <a:gd name="connsiteY89" fmla="*/ 1157288 h 2809875"/>
                <a:gd name="connsiteX90" fmla="*/ 3071813 w 4986338"/>
                <a:gd name="connsiteY90" fmla="*/ 1171575 h 2809875"/>
                <a:gd name="connsiteX91" fmla="*/ 3043238 w 4986338"/>
                <a:gd name="connsiteY91" fmla="*/ 1162050 h 2809875"/>
                <a:gd name="connsiteX92" fmla="*/ 3033713 w 4986338"/>
                <a:gd name="connsiteY92" fmla="*/ 1131094 h 2809875"/>
                <a:gd name="connsiteX93" fmla="*/ 3038475 w 4986338"/>
                <a:gd name="connsiteY93" fmla="*/ 1114425 h 2809875"/>
                <a:gd name="connsiteX94" fmla="*/ 3038475 w 4986338"/>
                <a:gd name="connsiteY94" fmla="*/ 1104900 h 2809875"/>
                <a:gd name="connsiteX95" fmla="*/ 3024188 w 4986338"/>
                <a:gd name="connsiteY95" fmla="*/ 1100138 h 2809875"/>
                <a:gd name="connsiteX96" fmla="*/ 3033713 w 4986338"/>
                <a:gd name="connsiteY96" fmla="*/ 1081088 h 2809875"/>
                <a:gd name="connsiteX97" fmla="*/ 3043238 w 4986338"/>
                <a:gd name="connsiteY97" fmla="*/ 1062038 h 2809875"/>
                <a:gd name="connsiteX98" fmla="*/ 3012281 w 4986338"/>
                <a:gd name="connsiteY98" fmla="*/ 1052513 h 2809875"/>
                <a:gd name="connsiteX99" fmla="*/ 3000375 w 4986338"/>
                <a:gd name="connsiteY99" fmla="*/ 1066800 h 2809875"/>
                <a:gd name="connsiteX100" fmla="*/ 2981325 w 4986338"/>
                <a:gd name="connsiteY100" fmla="*/ 1066800 h 2809875"/>
                <a:gd name="connsiteX101" fmla="*/ 2959895 w 4986338"/>
                <a:gd name="connsiteY101" fmla="*/ 1073944 h 2809875"/>
                <a:gd name="connsiteX102" fmla="*/ 2943225 w 4986338"/>
                <a:gd name="connsiteY102" fmla="*/ 1066800 h 2809875"/>
                <a:gd name="connsiteX103" fmla="*/ 2938463 w 4986338"/>
                <a:gd name="connsiteY103" fmla="*/ 1047750 h 2809875"/>
                <a:gd name="connsiteX104" fmla="*/ 2919412 w 4986338"/>
                <a:gd name="connsiteY104" fmla="*/ 1040607 h 2809875"/>
                <a:gd name="connsiteX105" fmla="*/ 2890838 w 4986338"/>
                <a:gd name="connsiteY105" fmla="*/ 1019175 h 2809875"/>
                <a:gd name="connsiteX106" fmla="*/ 2876550 w 4986338"/>
                <a:gd name="connsiteY106" fmla="*/ 1014413 h 2809875"/>
                <a:gd name="connsiteX107" fmla="*/ 2862263 w 4986338"/>
                <a:gd name="connsiteY107" fmla="*/ 1004888 h 2809875"/>
                <a:gd name="connsiteX108" fmla="*/ 2843213 w 4986338"/>
                <a:gd name="connsiteY108" fmla="*/ 1004888 h 2809875"/>
                <a:gd name="connsiteX109" fmla="*/ 2821781 w 4986338"/>
                <a:gd name="connsiteY109" fmla="*/ 995363 h 2809875"/>
                <a:gd name="connsiteX110" fmla="*/ 2797969 w 4986338"/>
                <a:gd name="connsiteY110" fmla="*/ 1009650 h 2809875"/>
                <a:gd name="connsiteX111" fmla="*/ 2755107 w 4986338"/>
                <a:gd name="connsiteY111" fmla="*/ 1007269 h 2809875"/>
                <a:gd name="connsiteX112" fmla="*/ 2721770 w 4986338"/>
                <a:gd name="connsiteY112" fmla="*/ 1019175 h 2809875"/>
                <a:gd name="connsiteX113" fmla="*/ 2700337 w 4986338"/>
                <a:gd name="connsiteY113" fmla="*/ 1019176 h 2809875"/>
                <a:gd name="connsiteX114" fmla="*/ 2681288 w 4986338"/>
                <a:gd name="connsiteY114" fmla="*/ 1009650 h 2809875"/>
                <a:gd name="connsiteX115" fmla="*/ 2628900 w 4986338"/>
                <a:gd name="connsiteY115" fmla="*/ 1021557 h 2809875"/>
                <a:gd name="connsiteX116" fmla="*/ 2619375 w 4986338"/>
                <a:gd name="connsiteY116" fmla="*/ 1031082 h 2809875"/>
                <a:gd name="connsiteX117" fmla="*/ 2600325 w 4986338"/>
                <a:gd name="connsiteY117" fmla="*/ 1038225 h 2809875"/>
                <a:gd name="connsiteX118" fmla="*/ 2583656 w 4986338"/>
                <a:gd name="connsiteY118" fmla="*/ 1035844 h 2809875"/>
                <a:gd name="connsiteX119" fmla="*/ 2562226 w 4986338"/>
                <a:gd name="connsiteY119" fmla="*/ 1028700 h 2809875"/>
                <a:gd name="connsiteX120" fmla="*/ 2516981 w 4986338"/>
                <a:gd name="connsiteY120" fmla="*/ 1004888 h 2809875"/>
                <a:gd name="connsiteX121" fmla="*/ 2514600 w 4986338"/>
                <a:gd name="connsiteY121" fmla="*/ 971550 h 2809875"/>
                <a:gd name="connsiteX122" fmla="*/ 2500313 w 4986338"/>
                <a:gd name="connsiteY122" fmla="*/ 942975 h 2809875"/>
                <a:gd name="connsiteX123" fmla="*/ 2476500 w 4986338"/>
                <a:gd name="connsiteY123" fmla="*/ 938213 h 2809875"/>
                <a:gd name="connsiteX124" fmla="*/ 2481263 w 4986338"/>
                <a:gd name="connsiteY124" fmla="*/ 923925 h 2809875"/>
                <a:gd name="connsiteX125" fmla="*/ 2466975 w 4986338"/>
                <a:gd name="connsiteY125" fmla="*/ 914400 h 2809875"/>
                <a:gd name="connsiteX126" fmla="*/ 2445544 w 4986338"/>
                <a:gd name="connsiteY126" fmla="*/ 902494 h 2809875"/>
                <a:gd name="connsiteX127" fmla="*/ 2419350 w 4986338"/>
                <a:gd name="connsiteY127" fmla="*/ 890588 h 2809875"/>
                <a:gd name="connsiteX128" fmla="*/ 2402682 w 4986338"/>
                <a:gd name="connsiteY128" fmla="*/ 864394 h 2809875"/>
                <a:gd name="connsiteX129" fmla="*/ 2386012 w 4986338"/>
                <a:gd name="connsiteY129" fmla="*/ 833437 h 2809875"/>
                <a:gd name="connsiteX130" fmla="*/ 2355056 w 4986338"/>
                <a:gd name="connsiteY130" fmla="*/ 807244 h 2809875"/>
                <a:gd name="connsiteX131" fmla="*/ 2336007 w 4986338"/>
                <a:gd name="connsiteY131" fmla="*/ 769144 h 2809875"/>
                <a:gd name="connsiteX132" fmla="*/ 2309813 w 4986338"/>
                <a:gd name="connsiteY132" fmla="*/ 733425 h 2809875"/>
                <a:gd name="connsiteX133" fmla="*/ 2295525 w 4986338"/>
                <a:gd name="connsiteY133" fmla="*/ 723900 h 2809875"/>
                <a:gd name="connsiteX134" fmla="*/ 2252663 w 4986338"/>
                <a:gd name="connsiteY134" fmla="*/ 704850 h 2809875"/>
                <a:gd name="connsiteX135" fmla="*/ 2228850 w 4986338"/>
                <a:gd name="connsiteY135" fmla="*/ 678657 h 2809875"/>
                <a:gd name="connsiteX136" fmla="*/ 2219325 w 4986338"/>
                <a:gd name="connsiteY136" fmla="*/ 657225 h 2809875"/>
                <a:gd name="connsiteX137" fmla="*/ 2200275 w 4986338"/>
                <a:gd name="connsiteY137" fmla="*/ 647700 h 2809875"/>
                <a:gd name="connsiteX138" fmla="*/ 2185988 w 4986338"/>
                <a:gd name="connsiteY138" fmla="*/ 638175 h 2809875"/>
                <a:gd name="connsiteX139" fmla="*/ 2166938 w 4986338"/>
                <a:gd name="connsiteY139" fmla="*/ 642938 h 2809875"/>
                <a:gd name="connsiteX140" fmla="*/ 2143125 w 4986338"/>
                <a:gd name="connsiteY140" fmla="*/ 619125 h 2809875"/>
                <a:gd name="connsiteX141" fmla="*/ 2124075 w 4986338"/>
                <a:gd name="connsiteY141" fmla="*/ 590550 h 2809875"/>
                <a:gd name="connsiteX142" fmla="*/ 2114550 w 4986338"/>
                <a:gd name="connsiteY142" fmla="*/ 561975 h 2809875"/>
                <a:gd name="connsiteX143" fmla="*/ 2090738 w 4986338"/>
                <a:gd name="connsiteY143" fmla="*/ 561975 h 2809875"/>
                <a:gd name="connsiteX144" fmla="*/ 2076450 w 4986338"/>
                <a:gd name="connsiteY144" fmla="*/ 547688 h 2809875"/>
                <a:gd name="connsiteX145" fmla="*/ 2038351 w 4986338"/>
                <a:gd name="connsiteY145" fmla="*/ 540544 h 2809875"/>
                <a:gd name="connsiteX146" fmla="*/ 1995488 w 4986338"/>
                <a:gd name="connsiteY146" fmla="*/ 528638 h 2809875"/>
                <a:gd name="connsiteX147" fmla="*/ 1964532 w 4986338"/>
                <a:gd name="connsiteY147" fmla="*/ 526256 h 2809875"/>
                <a:gd name="connsiteX148" fmla="*/ 1935957 w 4986338"/>
                <a:gd name="connsiteY148" fmla="*/ 521494 h 2809875"/>
                <a:gd name="connsiteX149" fmla="*/ 1914525 w 4986338"/>
                <a:gd name="connsiteY149" fmla="*/ 504825 h 2809875"/>
                <a:gd name="connsiteX150" fmla="*/ 1900238 w 4986338"/>
                <a:gd name="connsiteY150" fmla="*/ 509588 h 2809875"/>
                <a:gd name="connsiteX151" fmla="*/ 1828800 w 4986338"/>
                <a:gd name="connsiteY151" fmla="*/ 495300 h 2809875"/>
                <a:gd name="connsiteX152" fmla="*/ 1800225 w 4986338"/>
                <a:gd name="connsiteY152" fmla="*/ 485775 h 2809875"/>
                <a:gd name="connsiteX153" fmla="*/ 1785938 w 4986338"/>
                <a:gd name="connsiteY153" fmla="*/ 481013 h 2809875"/>
                <a:gd name="connsiteX154" fmla="*/ 1771650 w 4986338"/>
                <a:gd name="connsiteY154" fmla="*/ 490538 h 2809875"/>
                <a:gd name="connsiteX155" fmla="*/ 1757363 w 4986338"/>
                <a:gd name="connsiteY155" fmla="*/ 495300 h 2809875"/>
                <a:gd name="connsiteX156" fmla="*/ 1728788 w 4986338"/>
                <a:gd name="connsiteY156" fmla="*/ 523875 h 2809875"/>
                <a:gd name="connsiteX157" fmla="*/ 1704975 w 4986338"/>
                <a:gd name="connsiteY157" fmla="*/ 519113 h 2809875"/>
                <a:gd name="connsiteX158" fmla="*/ 1671638 w 4986338"/>
                <a:gd name="connsiteY158" fmla="*/ 509588 h 2809875"/>
                <a:gd name="connsiteX159" fmla="*/ 1638300 w 4986338"/>
                <a:gd name="connsiteY159" fmla="*/ 504825 h 2809875"/>
                <a:gd name="connsiteX160" fmla="*/ 1609725 w 4986338"/>
                <a:gd name="connsiteY160" fmla="*/ 500063 h 2809875"/>
                <a:gd name="connsiteX161" fmla="*/ 1569244 w 4986338"/>
                <a:gd name="connsiteY161" fmla="*/ 483394 h 2809875"/>
                <a:gd name="connsiteX162" fmla="*/ 1540669 w 4986338"/>
                <a:gd name="connsiteY162" fmla="*/ 483394 h 2809875"/>
                <a:gd name="connsiteX163" fmla="*/ 1528763 w 4986338"/>
                <a:gd name="connsiteY163" fmla="*/ 466725 h 2809875"/>
                <a:gd name="connsiteX164" fmla="*/ 1514475 w 4986338"/>
                <a:gd name="connsiteY164" fmla="*/ 447675 h 2809875"/>
                <a:gd name="connsiteX165" fmla="*/ 1509712 w 4986338"/>
                <a:gd name="connsiteY165" fmla="*/ 421481 h 2809875"/>
                <a:gd name="connsiteX166" fmla="*/ 1521620 w 4986338"/>
                <a:gd name="connsiteY166" fmla="*/ 392907 h 2809875"/>
                <a:gd name="connsiteX167" fmla="*/ 1552575 w 4986338"/>
                <a:gd name="connsiteY167" fmla="*/ 366713 h 2809875"/>
                <a:gd name="connsiteX168" fmla="*/ 1545431 w 4986338"/>
                <a:gd name="connsiteY168" fmla="*/ 340519 h 2809875"/>
                <a:gd name="connsiteX169" fmla="*/ 1552575 w 4986338"/>
                <a:gd name="connsiteY169" fmla="*/ 309562 h 2809875"/>
                <a:gd name="connsiteX170" fmla="*/ 1571625 w 4986338"/>
                <a:gd name="connsiteY170" fmla="*/ 285750 h 2809875"/>
                <a:gd name="connsiteX171" fmla="*/ 1576388 w 4986338"/>
                <a:gd name="connsiteY171" fmla="*/ 271463 h 2809875"/>
                <a:gd name="connsiteX172" fmla="*/ 1566863 w 4986338"/>
                <a:gd name="connsiteY172" fmla="*/ 257175 h 2809875"/>
                <a:gd name="connsiteX173" fmla="*/ 1533525 w 4986338"/>
                <a:gd name="connsiteY173" fmla="*/ 230981 h 2809875"/>
                <a:gd name="connsiteX174" fmla="*/ 1509713 w 4986338"/>
                <a:gd name="connsiteY174" fmla="*/ 228600 h 2809875"/>
                <a:gd name="connsiteX175" fmla="*/ 1495425 w 4986338"/>
                <a:gd name="connsiteY175" fmla="*/ 192881 h 2809875"/>
                <a:gd name="connsiteX176" fmla="*/ 1493044 w 4986338"/>
                <a:gd name="connsiteY176" fmla="*/ 159543 h 2809875"/>
                <a:gd name="connsiteX177" fmla="*/ 1476375 w 4986338"/>
                <a:gd name="connsiteY177" fmla="*/ 119063 h 2809875"/>
                <a:gd name="connsiteX178" fmla="*/ 1466850 w 4986338"/>
                <a:gd name="connsiteY178" fmla="*/ 92868 h 2809875"/>
                <a:gd name="connsiteX179" fmla="*/ 1443038 w 4986338"/>
                <a:gd name="connsiteY179" fmla="*/ 85725 h 2809875"/>
                <a:gd name="connsiteX180" fmla="*/ 1438275 w 4986338"/>
                <a:gd name="connsiteY180" fmla="*/ 66675 h 2809875"/>
                <a:gd name="connsiteX181" fmla="*/ 1421606 w 4986338"/>
                <a:gd name="connsiteY181" fmla="*/ 40481 h 2809875"/>
                <a:gd name="connsiteX182" fmla="*/ 1433513 w 4986338"/>
                <a:gd name="connsiteY182" fmla="*/ 30956 h 2809875"/>
                <a:gd name="connsiteX183" fmla="*/ 1423988 w 4986338"/>
                <a:gd name="connsiteY183" fmla="*/ 0 h 2809875"/>
                <a:gd name="connsiteX184" fmla="*/ 833438 w 4986338"/>
                <a:gd name="connsiteY184" fmla="*/ 180975 h 2809875"/>
                <a:gd name="connsiteX185" fmla="*/ 833438 w 4986338"/>
                <a:gd name="connsiteY185" fmla="*/ 180975 h 2809875"/>
                <a:gd name="connsiteX186" fmla="*/ 828675 w 4986338"/>
                <a:gd name="connsiteY186" fmla="*/ 223838 h 2809875"/>
                <a:gd name="connsiteX187" fmla="*/ 823913 w 4986338"/>
                <a:gd name="connsiteY187" fmla="*/ 238125 h 2809875"/>
                <a:gd name="connsiteX188" fmla="*/ 804863 w 4986338"/>
                <a:gd name="connsiteY188" fmla="*/ 254794 h 2809875"/>
                <a:gd name="connsiteX189" fmla="*/ 776288 w 4986338"/>
                <a:gd name="connsiteY189" fmla="*/ 266700 h 2809875"/>
                <a:gd name="connsiteX190" fmla="*/ 728663 w 4986338"/>
                <a:gd name="connsiteY190" fmla="*/ 300038 h 2809875"/>
                <a:gd name="connsiteX191" fmla="*/ 709613 w 4986338"/>
                <a:gd name="connsiteY191" fmla="*/ 328613 h 2809875"/>
                <a:gd name="connsiteX192" fmla="*/ 695325 w 4986338"/>
                <a:gd name="connsiteY192" fmla="*/ 342900 h 2809875"/>
                <a:gd name="connsiteX193" fmla="*/ 704850 w 4986338"/>
                <a:gd name="connsiteY193" fmla="*/ 366713 h 2809875"/>
                <a:gd name="connsiteX194" fmla="*/ 714375 w 4986338"/>
                <a:gd name="connsiteY194" fmla="*/ 381000 h 2809875"/>
                <a:gd name="connsiteX195" fmla="*/ 719138 w 4986338"/>
                <a:gd name="connsiteY195" fmla="*/ 395288 h 2809875"/>
                <a:gd name="connsiteX196" fmla="*/ 738188 w 4986338"/>
                <a:gd name="connsiteY196" fmla="*/ 423863 h 2809875"/>
                <a:gd name="connsiteX197" fmla="*/ 747713 w 4986338"/>
                <a:gd name="connsiteY197" fmla="*/ 442913 h 2809875"/>
                <a:gd name="connsiteX198" fmla="*/ 738188 w 4986338"/>
                <a:gd name="connsiteY198" fmla="*/ 481013 h 2809875"/>
                <a:gd name="connsiteX199" fmla="*/ 723900 w 4986338"/>
                <a:gd name="connsiteY199" fmla="*/ 490538 h 2809875"/>
                <a:gd name="connsiteX200" fmla="*/ 719138 w 4986338"/>
                <a:gd name="connsiteY200" fmla="*/ 504825 h 2809875"/>
                <a:gd name="connsiteX201" fmla="*/ 704850 w 4986338"/>
                <a:gd name="connsiteY201" fmla="*/ 509588 h 2809875"/>
                <a:gd name="connsiteX202" fmla="*/ 700088 w 4986338"/>
                <a:gd name="connsiteY202" fmla="*/ 538163 h 2809875"/>
                <a:gd name="connsiteX203" fmla="*/ 690563 w 4986338"/>
                <a:gd name="connsiteY203" fmla="*/ 566738 h 2809875"/>
                <a:gd name="connsiteX204" fmla="*/ 685800 w 4986338"/>
                <a:gd name="connsiteY204" fmla="*/ 581025 h 2809875"/>
                <a:gd name="connsiteX205" fmla="*/ 671513 w 4986338"/>
                <a:gd name="connsiteY205" fmla="*/ 611981 h 2809875"/>
                <a:gd name="connsiteX206" fmla="*/ 690563 w 4986338"/>
                <a:gd name="connsiteY206" fmla="*/ 638175 h 2809875"/>
                <a:gd name="connsiteX207" fmla="*/ 719138 w 4986338"/>
                <a:gd name="connsiteY207" fmla="*/ 647700 h 2809875"/>
                <a:gd name="connsiteX208" fmla="*/ 728663 w 4986338"/>
                <a:gd name="connsiteY208" fmla="*/ 661988 h 2809875"/>
                <a:gd name="connsiteX209" fmla="*/ 733425 w 4986338"/>
                <a:gd name="connsiteY209" fmla="*/ 676275 h 2809875"/>
                <a:gd name="connsiteX210" fmla="*/ 733425 w 4986338"/>
                <a:gd name="connsiteY210" fmla="*/ 688181 h 2809875"/>
                <a:gd name="connsiteX211" fmla="*/ 735806 w 4986338"/>
                <a:gd name="connsiteY211" fmla="*/ 702469 h 2809875"/>
                <a:gd name="connsiteX212" fmla="*/ 742950 w 4986338"/>
                <a:gd name="connsiteY212" fmla="*/ 728663 h 2809875"/>
                <a:gd name="connsiteX213" fmla="*/ 733425 w 4986338"/>
                <a:gd name="connsiteY213" fmla="*/ 757238 h 2809875"/>
                <a:gd name="connsiteX214" fmla="*/ 723900 w 4986338"/>
                <a:gd name="connsiteY214" fmla="*/ 771525 h 2809875"/>
                <a:gd name="connsiteX215" fmla="*/ 723900 w 4986338"/>
                <a:gd name="connsiteY215" fmla="*/ 842963 h 2809875"/>
                <a:gd name="connsiteX216" fmla="*/ 728663 w 4986338"/>
                <a:gd name="connsiteY216" fmla="*/ 857250 h 2809875"/>
                <a:gd name="connsiteX217" fmla="*/ 733425 w 4986338"/>
                <a:gd name="connsiteY217" fmla="*/ 876300 h 2809875"/>
                <a:gd name="connsiteX218" fmla="*/ 747713 w 4986338"/>
                <a:gd name="connsiteY218" fmla="*/ 923925 h 2809875"/>
                <a:gd name="connsiteX219" fmla="*/ 752475 w 4986338"/>
                <a:gd name="connsiteY219" fmla="*/ 938213 h 2809875"/>
                <a:gd name="connsiteX220" fmla="*/ 742950 w 4986338"/>
                <a:gd name="connsiteY220" fmla="*/ 990600 h 2809875"/>
                <a:gd name="connsiteX221" fmla="*/ 738188 w 4986338"/>
                <a:gd name="connsiteY221" fmla="*/ 1004888 h 2809875"/>
                <a:gd name="connsiteX222" fmla="*/ 719138 w 4986338"/>
                <a:gd name="connsiteY222" fmla="*/ 1009650 h 2809875"/>
                <a:gd name="connsiteX223" fmla="*/ 702469 w 4986338"/>
                <a:gd name="connsiteY223" fmla="*/ 1023938 h 2809875"/>
                <a:gd name="connsiteX224" fmla="*/ 676275 w 4986338"/>
                <a:gd name="connsiteY224" fmla="*/ 1042988 h 2809875"/>
                <a:gd name="connsiteX225" fmla="*/ 661988 w 4986338"/>
                <a:gd name="connsiteY225" fmla="*/ 1052513 h 2809875"/>
                <a:gd name="connsiteX226" fmla="*/ 647700 w 4986338"/>
                <a:gd name="connsiteY226" fmla="*/ 1062038 h 2809875"/>
                <a:gd name="connsiteX227" fmla="*/ 638175 w 4986338"/>
                <a:gd name="connsiteY227" fmla="*/ 1076325 h 2809875"/>
                <a:gd name="connsiteX228" fmla="*/ 628650 w 4986338"/>
                <a:gd name="connsiteY228" fmla="*/ 1157288 h 2809875"/>
                <a:gd name="connsiteX229" fmla="*/ 614363 w 4986338"/>
                <a:gd name="connsiteY229" fmla="*/ 1190625 h 2809875"/>
                <a:gd name="connsiteX230" fmla="*/ 581025 w 4986338"/>
                <a:gd name="connsiteY230" fmla="*/ 1204913 h 2809875"/>
                <a:gd name="connsiteX231" fmla="*/ 576263 w 4986338"/>
                <a:gd name="connsiteY231" fmla="*/ 1219200 h 2809875"/>
                <a:gd name="connsiteX232" fmla="*/ 581025 w 4986338"/>
                <a:gd name="connsiteY232" fmla="*/ 1233488 h 2809875"/>
                <a:gd name="connsiteX233" fmla="*/ 566738 w 4986338"/>
                <a:gd name="connsiteY233" fmla="*/ 1247775 h 2809875"/>
                <a:gd name="connsiteX234" fmla="*/ 557212 w 4986338"/>
                <a:gd name="connsiteY234" fmla="*/ 1290638 h 2809875"/>
                <a:gd name="connsiteX235" fmla="*/ 540545 w 4986338"/>
                <a:gd name="connsiteY235" fmla="*/ 1321593 h 2809875"/>
                <a:gd name="connsiteX236" fmla="*/ 521494 w 4986338"/>
                <a:gd name="connsiteY236" fmla="*/ 1343025 h 2809875"/>
                <a:gd name="connsiteX237" fmla="*/ 507206 w 4986338"/>
                <a:gd name="connsiteY237" fmla="*/ 1371600 h 2809875"/>
                <a:gd name="connsiteX238" fmla="*/ 485775 w 4986338"/>
                <a:gd name="connsiteY238" fmla="*/ 1419225 h 2809875"/>
                <a:gd name="connsiteX239" fmla="*/ 481013 w 4986338"/>
                <a:gd name="connsiteY239" fmla="*/ 1433513 h 2809875"/>
                <a:gd name="connsiteX240" fmla="*/ 461963 w 4986338"/>
                <a:gd name="connsiteY240" fmla="*/ 1466850 h 2809875"/>
                <a:gd name="connsiteX241" fmla="*/ 452438 w 4986338"/>
                <a:gd name="connsiteY241" fmla="*/ 1485900 h 2809875"/>
                <a:gd name="connsiteX242" fmla="*/ 447675 w 4986338"/>
                <a:gd name="connsiteY242" fmla="*/ 1500188 h 2809875"/>
                <a:gd name="connsiteX243" fmla="*/ 438150 w 4986338"/>
                <a:gd name="connsiteY243" fmla="*/ 1514475 h 2809875"/>
                <a:gd name="connsiteX244" fmla="*/ 423863 w 4986338"/>
                <a:gd name="connsiteY244" fmla="*/ 1552575 h 2809875"/>
                <a:gd name="connsiteX245" fmla="*/ 400050 w 4986338"/>
                <a:gd name="connsiteY245" fmla="*/ 1595438 h 2809875"/>
                <a:gd name="connsiteX246" fmla="*/ 385763 w 4986338"/>
                <a:gd name="connsiteY246" fmla="*/ 1628776 h 2809875"/>
                <a:gd name="connsiteX247" fmla="*/ 381001 w 4986338"/>
                <a:gd name="connsiteY247" fmla="*/ 1657350 h 2809875"/>
                <a:gd name="connsiteX248" fmla="*/ 366713 w 4986338"/>
                <a:gd name="connsiteY248" fmla="*/ 1719263 h 2809875"/>
                <a:gd name="connsiteX249" fmla="*/ 361950 w 4986338"/>
                <a:gd name="connsiteY249" fmla="*/ 1757363 h 2809875"/>
                <a:gd name="connsiteX250" fmla="*/ 357188 w 4986338"/>
                <a:gd name="connsiteY250" fmla="*/ 1771650 h 2809875"/>
                <a:gd name="connsiteX251" fmla="*/ 345282 w 4986338"/>
                <a:gd name="connsiteY251" fmla="*/ 1807369 h 2809875"/>
                <a:gd name="connsiteX252" fmla="*/ 330994 w 4986338"/>
                <a:gd name="connsiteY252" fmla="*/ 1852613 h 2809875"/>
                <a:gd name="connsiteX253" fmla="*/ 323850 w 4986338"/>
                <a:gd name="connsiteY253" fmla="*/ 1876425 h 2809875"/>
                <a:gd name="connsiteX254" fmla="*/ 314325 w 4986338"/>
                <a:gd name="connsiteY254" fmla="*/ 1890713 h 2809875"/>
                <a:gd name="connsiteX255" fmla="*/ 309563 w 4986338"/>
                <a:gd name="connsiteY255" fmla="*/ 1905000 h 2809875"/>
                <a:gd name="connsiteX256" fmla="*/ 295275 w 4986338"/>
                <a:gd name="connsiteY256" fmla="*/ 1914525 h 2809875"/>
                <a:gd name="connsiteX257" fmla="*/ 280988 w 4986338"/>
                <a:gd name="connsiteY257" fmla="*/ 1943100 h 2809875"/>
                <a:gd name="connsiteX258" fmla="*/ 271463 w 4986338"/>
                <a:gd name="connsiteY258" fmla="*/ 1971675 h 2809875"/>
                <a:gd name="connsiteX259" fmla="*/ 257175 w 4986338"/>
                <a:gd name="connsiteY259" fmla="*/ 2005013 h 2809875"/>
                <a:gd name="connsiteX260" fmla="*/ 242888 w 4986338"/>
                <a:gd name="connsiteY260" fmla="*/ 2014538 h 2809875"/>
                <a:gd name="connsiteX261" fmla="*/ 219075 w 4986338"/>
                <a:gd name="connsiteY261" fmla="*/ 2038350 h 2809875"/>
                <a:gd name="connsiteX262" fmla="*/ 195263 w 4986338"/>
                <a:gd name="connsiteY262" fmla="*/ 2062163 h 2809875"/>
                <a:gd name="connsiteX263" fmla="*/ 190500 w 4986338"/>
                <a:gd name="connsiteY263" fmla="*/ 2076450 h 2809875"/>
                <a:gd name="connsiteX264" fmla="*/ 161925 w 4986338"/>
                <a:gd name="connsiteY264" fmla="*/ 2095500 h 2809875"/>
                <a:gd name="connsiteX265" fmla="*/ 147638 w 4986338"/>
                <a:gd name="connsiteY265" fmla="*/ 2105025 h 2809875"/>
                <a:gd name="connsiteX266" fmla="*/ 119063 w 4986338"/>
                <a:gd name="connsiteY266" fmla="*/ 2138363 h 2809875"/>
                <a:gd name="connsiteX267" fmla="*/ 100013 w 4986338"/>
                <a:gd name="connsiteY267" fmla="*/ 2150269 h 2809875"/>
                <a:gd name="connsiteX268" fmla="*/ 66676 w 4986338"/>
                <a:gd name="connsiteY268" fmla="*/ 2157412 h 2809875"/>
                <a:gd name="connsiteX269" fmla="*/ 33338 w 4986338"/>
                <a:gd name="connsiteY269" fmla="*/ 2174081 h 2809875"/>
                <a:gd name="connsiteX270" fmla="*/ 11906 w 4986338"/>
                <a:gd name="connsiteY270" fmla="*/ 2178844 h 2809875"/>
                <a:gd name="connsiteX271" fmla="*/ 9525 w 4986338"/>
                <a:gd name="connsiteY271" fmla="*/ 2205038 h 2809875"/>
                <a:gd name="connsiteX272" fmla="*/ 38100 w 4986338"/>
                <a:gd name="connsiteY272" fmla="*/ 2252663 h 2809875"/>
                <a:gd name="connsiteX273" fmla="*/ 52388 w 4986338"/>
                <a:gd name="connsiteY273" fmla="*/ 2281238 h 2809875"/>
                <a:gd name="connsiteX274" fmla="*/ 66675 w 4986338"/>
                <a:gd name="connsiteY274" fmla="*/ 2286000 h 2809875"/>
                <a:gd name="connsiteX275" fmla="*/ 90488 w 4986338"/>
                <a:gd name="connsiteY275" fmla="*/ 2305050 h 2809875"/>
                <a:gd name="connsiteX276" fmla="*/ 109538 w 4986338"/>
                <a:gd name="connsiteY276" fmla="*/ 2309813 h 2809875"/>
                <a:gd name="connsiteX277" fmla="*/ 114300 w 4986338"/>
                <a:gd name="connsiteY277" fmla="*/ 2347913 h 2809875"/>
                <a:gd name="connsiteX278" fmla="*/ 109538 w 4986338"/>
                <a:gd name="connsiteY278" fmla="*/ 2386013 h 2809875"/>
                <a:gd name="connsiteX279" fmla="*/ 80963 w 4986338"/>
                <a:gd name="connsiteY279" fmla="*/ 2405063 h 2809875"/>
                <a:gd name="connsiteX280" fmla="*/ 71438 w 4986338"/>
                <a:gd name="connsiteY280" fmla="*/ 2419350 h 2809875"/>
                <a:gd name="connsiteX281" fmla="*/ 42863 w 4986338"/>
                <a:gd name="connsiteY281" fmla="*/ 2438400 h 2809875"/>
                <a:gd name="connsiteX282" fmla="*/ 38100 w 4986338"/>
                <a:gd name="connsiteY282" fmla="*/ 2452688 h 2809875"/>
                <a:gd name="connsiteX283" fmla="*/ 23813 w 4986338"/>
                <a:gd name="connsiteY283" fmla="*/ 2466975 h 2809875"/>
                <a:gd name="connsiteX284" fmla="*/ 19050 w 4986338"/>
                <a:gd name="connsiteY284" fmla="*/ 2490788 h 2809875"/>
                <a:gd name="connsiteX285" fmla="*/ 9525 w 4986338"/>
                <a:gd name="connsiteY285" fmla="*/ 2524125 h 2809875"/>
                <a:gd name="connsiteX286" fmla="*/ 0 w 4986338"/>
                <a:gd name="connsiteY286" fmla="*/ 2538413 h 2809875"/>
                <a:gd name="connsiteX0" fmla="*/ 12506 w 4998844"/>
                <a:gd name="connsiteY0" fmla="*/ 2538413 h 2809875"/>
                <a:gd name="connsiteX1" fmla="*/ 374456 w 4998844"/>
                <a:gd name="connsiteY1" fmla="*/ 2809875 h 2809875"/>
                <a:gd name="connsiteX2" fmla="*/ 4998844 w 4998844"/>
                <a:gd name="connsiteY2" fmla="*/ 2424113 h 2809875"/>
                <a:gd name="connsiteX3" fmla="*/ 4979794 w 4998844"/>
                <a:gd name="connsiteY3" fmla="*/ 2409825 h 2809875"/>
                <a:gd name="connsiteX4" fmla="*/ 4951219 w 4998844"/>
                <a:gd name="connsiteY4" fmla="*/ 2390775 h 2809875"/>
                <a:gd name="connsiteX5" fmla="*/ 4941694 w 4998844"/>
                <a:gd name="connsiteY5" fmla="*/ 2343150 h 2809875"/>
                <a:gd name="connsiteX6" fmla="*/ 4936931 w 4998844"/>
                <a:gd name="connsiteY6" fmla="*/ 2328863 h 2809875"/>
                <a:gd name="connsiteX7" fmla="*/ 4917881 w 4998844"/>
                <a:gd name="connsiteY7" fmla="*/ 2324100 h 2809875"/>
                <a:gd name="connsiteX8" fmla="*/ 4903594 w 4998844"/>
                <a:gd name="connsiteY8" fmla="*/ 2319338 h 2809875"/>
                <a:gd name="connsiteX9" fmla="*/ 4870256 w 4998844"/>
                <a:gd name="connsiteY9" fmla="*/ 2281238 h 2809875"/>
                <a:gd name="connsiteX10" fmla="*/ 4855969 w 4998844"/>
                <a:gd name="connsiteY10" fmla="*/ 2252663 h 2809875"/>
                <a:gd name="connsiteX11" fmla="*/ 4841681 w 4998844"/>
                <a:gd name="connsiteY11" fmla="*/ 2235994 h 2809875"/>
                <a:gd name="connsiteX12" fmla="*/ 4813106 w 4998844"/>
                <a:gd name="connsiteY12" fmla="*/ 2247901 h 2809875"/>
                <a:gd name="connsiteX13" fmla="*/ 4744050 w 4998844"/>
                <a:gd name="connsiteY13" fmla="*/ 2252663 h 2809875"/>
                <a:gd name="connsiteX14" fmla="*/ 4679757 w 4998844"/>
                <a:gd name="connsiteY14" fmla="*/ 2247900 h 2809875"/>
                <a:gd name="connsiteX15" fmla="*/ 4655944 w 4998844"/>
                <a:gd name="connsiteY15" fmla="*/ 2252663 h 2809875"/>
                <a:gd name="connsiteX16" fmla="*/ 4641656 w 4998844"/>
                <a:gd name="connsiteY16" fmla="*/ 2252663 h 2809875"/>
                <a:gd name="connsiteX17" fmla="*/ 4603556 w 4998844"/>
                <a:gd name="connsiteY17" fmla="*/ 2257425 h 2809875"/>
                <a:gd name="connsiteX18" fmla="*/ 4560694 w 4998844"/>
                <a:gd name="connsiteY18" fmla="*/ 2271713 h 2809875"/>
                <a:gd name="connsiteX19" fmla="*/ 4546406 w 4998844"/>
                <a:gd name="connsiteY19" fmla="*/ 2276475 h 2809875"/>
                <a:gd name="connsiteX20" fmla="*/ 4532119 w 4998844"/>
                <a:gd name="connsiteY20" fmla="*/ 2281238 h 2809875"/>
                <a:gd name="connsiteX21" fmla="*/ 4513069 w 4998844"/>
                <a:gd name="connsiteY21" fmla="*/ 2286000 h 2809875"/>
                <a:gd name="connsiteX22" fmla="*/ 4484494 w 4998844"/>
                <a:gd name="connsiteY22" fmla="*/ 2262188 h 2809875"/>
                <a:gd name="connsiteX23" fmla="*/ 4470206 w 4998844"/>
                <a:gd name="connsiteY23" fmla="*/ 2247900 h 2809875"/>
                <a:gd name="connsiteX24" fmla="*/ 4446394 w 4998844"/>
                <a:gd name="connsiteY24" fmla="*/ 2240756 h 2809875"/>
                <a:gd name="connsiteX25" fmla="*/ 4422581 w 4998844"/>
                <a:gd name="connsiteY25" fmla="*/ 2219325 h 2809875"/>
                <a:gd name="connsiteX26" fmla="*/ 4398769 w 4998844"/>
                <a:gd name="connsiteY26" fmla="*/ 2224088 h 2809875"/>
                <a:gd name="connsiteX27" fmla="*/ 4384481 w 4998844"/>
                <a:gd name="connsiteY27" fmla="*/ 2209800 h 2809875"/>
                <a:gd name="connsiteX28" fmla="*/ 4355906 w 4998844"/>
                <a:gd name="connsiteY28" fmla="*/ 2200275 h 2809875"/>
                <a:gd name="connsiteX29" fmla="*/ 4341619 w 4998844"/>
                <a:gd name="connsiteY29" fmla="*/ 2190750 h 2809875"/>
                <a:gd name="connsiteX30" fmla="*/ 4313044 w 4998844"/>
                <a:gd name="connsiteY30" fmla="*/ 2193132 h 2809875"/>
                <a:gd name="connsiteX31" fmla="*/ 4246369 w 4998844"/>
                <a:gd name="connsiteY31" fmla="*/ 2176463 h 2809875"/>
                <a:gd name="connsiteX32" fmla="*/ 4203506 w 4998844"/>
                <a:gd name="connsiteY32" fmla="*/ 2174082 h 2809875"/>
                <a:gd name="connsiteX33" fmla="*/ 4174931 w 4998844"/>
                <a:gd name="connsiteY33" fmla="*/ 2164557 h 2809875"/>
                <a:gd name="connsiteX34" fmla="*/ 4155881 w 4998844"/>
                <a:gd name="connsiteY34" fmla="*/ 2138363 h 2809875"/>
                <a:gd name="connsiteX35" fmla="*/ 4141594 w 4998844"/>
                <a:gd name="connsiteY35" fmla="*/ 2133600 h 2809875"/>
                <a:gd name="connsiteX36" fmla="*/ 4060631 w 4998844"/>
                <a:gd name="connsiteY36" fmla="*/ 2124075 h 2809875"/>
                <a:gd name="connsiteX37" fmla="*/ 3993956 w 4998844"/>
                <a:gd name="connsiteY37" fmla="*/ 2128838 h 2809875"/>
                <a:gd name="connsiteX38" fmla="*/ 3960619 w 4998844"/>
                <a:gd name="connsiteY38" fmla="*/ 2095500 h 2809875"/>
                <a:gd name="connsiteX39" fmla="*/ 3927281 w 4998844"/>
                <a:gd name="connsiteY39" fmla="*/ 2100263 h 2809875"/>
                <a:gd name="connsiteX40" fmla="*/ 3905850 w 4998844"/>
                <a:gd name="connsiteY40" fmla="*/ 2069306 h 2809875"/>
                <a:gd name="connsiteX41" fmla="*/ 3877275 w 4998844"/>
                <a:gd name="connsiteY41" fmla="*/ 2066925 h 2809875"/>
                <a:gd name="connsiteX42" fmla="*/ 3855844 w 4998844"/>
                <a:gd name="connsiteY42" fmla="*/ 2047875 h 2809875"/>
                <a:gd name="connsiteX43" fmla="*/ 3832031 w 4998844"/>
                <a:gd name="connsiteY43" fmla="*/ 2019300 h 2809875"/>
                <a:gd name="connsiteX44" fmla="*/ 3801074 w 4998844"/>
                <a:gd name="connsiteY44" fmla="*/ 2007394 h 2809875"/>
                <a:gd name="connsiteX45" fmla="*/ 3786788 w 4998844"/>
                <a:gd name="connsiteY45" fmla="*/ 1985963 h 2809875"/>
                <a:gd name="connsiteX46" fmla="*/ 3801074 w 4998844"/>
                <a:gd name="connsiteY46" fmla="*/ 1964532 h 2809875"/>
                <a:gd name="connsiteX47" fmla="*/ 3789169 w 4998844"/>
                <a:gd name="connsiteY47" fmla="*/ 1919288 h 2809875"/>
                <a:gd name="connsiteX48" fmla="*/ 3779644 w 4998844"/>
                <a:gd name="connsiteY48" fmla="*/ 1890713 h 2809875"/>
                <a:gd name="connsiteX49" fmla="*/ 3760594 w 4998844"/>
                <a:gd name="connsiteY49" fmla="*/ 1862138 h 2809875"/>
                <a:gd name="connsiteX50" fmla="*/ 3746307 w 4998844"/>
                <a:gd name="connsiteY50" fmla="*/ 1835944 h 2809875"/>
                <a:gd name="connsiteX51" fmla="*/ 3746306 w 4998844"/>
                <a:gd name="connsiteY51" fmla="*/ 1790700 h 2809875"/>
                <a:gd name="connsiteX52" fmla="*/ 3736781 w 4998844"/>
                <a:gd name="connsiteY52" fmla="*/ 1776413 h 2809875"/>
                <a:gd name="connsiteX53" fmla="*/ 3732019 w 4998844"/>
                <a:gd name="connsiteY53" fmla="*/ 1762125 h 2809875"/>
                <a:gd name="connsiteX54" fmla="*/ 3724875 w 4998844"/>
                <a:gd name="connsiteY54" fmla="*/ 1724025 h 2809875"/>
                <a:gd name="connsiteX55" fmla="*/ 3708206 w 4998844"/>
                <a:gd name="connsiteY55" fmla="*/ 1695450 h 2809875"/>
                <a:gd name="connsiteX56" fmla="*/ 3698681 w 4998844"/>
                <a:gd name="connsiteY56" fmla="*/ 1662113 h 2809875"/>
                <a:gd name="connsiteX57" fmla="*/ 3710587 w 4998844"/>
                <a:gd name="connsiteY57" fmla="*/ 1643063 h 2809875"/>
                <a:gd name="connsiteX58" fmla="*/ 3717732 w 4998844"/>
                <a:gd name="connsiteY58" fmla="*/ 1624013 h 2809875"/>
                <a:gd name="connsiteX59" fmla="*/ 3712969 w 4998844"/>
                <a:gd name="connsiteY59" fmla="*/ 1581150 h 2809875"/>
                <a:gd name="connsiteX60" fmla="*/ 3693919 w 4998844"/>
                <a:gd name="connsiteY60" fmla="*/ 1552575 h 2809875"/>
                <a:gd name="connsiteX61" fmla="*/ 3682013 w 4998844"/>
                <a:gd name="connsiteY61" fmla="*/ 1550194 h 2809875"/>
                <a:gd name="connsiteX62" fmla="*/ 3653437 w 4998844"/>
                <a:gd name="connsiteY62" fmla="*/ 1504951 h 2809875"/>
                <a:gd name="connsiteX63" fmla="*/ 3627244 w 4998844"/>
                <a:gd name="connsiteY63" fmla="*/ 1485900 h 2809875"/>
                <a:gd name="connsiteX64" fmla="*/ 3617719 w 4998844"/>
                <a:gd name="connsiteY64" fmla="*/ 1471613 h 2809875"/>
                <a:gd name="connsiteX65" fmla="*/ 3593906 w 4998844"/>
                <a:gd name="connsiteY65" fmla="*/ 1462088 h 2809875"/>
                <a:gd name="connsiteX66" fmla="*/ 3572475 w 4998844"/>
                <a:gd name="connsiteY66" fmla="*/ 1464469 h 2809875"/>
                <a:gd name="connsiteX67" fmla="*/ 3531993 w 4998844"/>
                <a:gd name="connsiteY67" fmla="*/ 1412082 h 2809875"/>
                <a:gd name="connsiteX68" fmla="*/ 3508181 w 4998844"/>
                <a:gd name="connsiteY68" fmla="*/ 1393031 h 2809875"/>
                <a:gd name="connsiteX69" fmla="*/ 3481987 w 4998844"/>
                <a:gd name="connsiteY69" fmla="*/ 1397794 h 2809875"/>
                <a:gd name="connsiteX70" fmla="*/ 3458176 w 4998844"/>
                <a:gd name="connsiteY70" fmla="*/ 1381126 h 2809875"/>
                <a:gd name="connsiteX71" fmla="*/ 3408169 w 4998844"/>
                <a:gd name="connsiteY71" fmla="*/ 1369219 h 2809875"/>
                <a:gd name="connsiteX72" fmla="*/ 3370069 w 4998844"/>
                <a:gd name="connsiteY72" fmla="*/ 1371601 h 2809875"/>
                <a:gd name="connsiteX73" fmla="*/ 3327206 w 4998844"/>
                <a:gd name="connsiteY73" fmla="*/ 1352550 h 2809875"/>
                <a:gd name="connsiteX74" fmla="*/ 3312919 w 4998844"/>
                <a:gd name="connsiteY74" fmla="*/ 1347788 h 2809875"/>
                <a:gd name="connsiteX75" fmla="*/ 3284344 w 4998844"/>
                <a:gd name="connsiteY75" fmla="*/ 1362075 h 2809875"/>
                <a:gd name="connsiteX76" fmla="*/ 3260531 w 4998844"/>
                <a:gd name="connsiteY76" fmla="*/ 1343025 h 2809875"/>
                <a:gd name="connsiteX77" fmla="*/ 3231956 w 4998844"/>
                <a:gd name="connsiteY77" fmla="*/ 1319213 h 2809875"/>
                <a:gd name="connsiteX78" fmla="*/ 3217669 w 4998844"/>
                <a:gd name="connsiteY78" fmla="*/ 1309688 h 2809875"/>
                <a:gd name="connsiteX79" fmla="*/ 3189094 w 4998844"/>
                <a:gd name="connsiteY79" fmla="*/ 1283495 h 2809875"/>
                <a:gd name="connsiteX80" fmla="*/ 3167662 w 4998844"/>
                <a:gd name="connsiteY80" fmla="*/ 1278731 h 2809875"/>
                <a:gd name="connsiteX81" fmla="*/ 3170045 w 4998844"/>
                <a:gd name="connsiteY81" fmla="*/ 1247775 h 2809875"/>
                <a:gd name="connsiteX82" fmla="*/ 3179569 w 4998844"/>
                <a:gd name="connsiteY82" fmla="*/ 1223963 h 2809875"/>
                <a:gd name="connsiteX83" fmla="*/ 3150994 w 4998844"/>
                <a:gd name="connsiteY83" fmla="*/ 1214438 h 2809875"/>
                <a:gd name="connsiteX84" fmla="*/ 3136706 w 4998844"/>
                <a:gd name="connsiteY84" fmla="*/ 1219200 h 2809875"/>
                <a:gd name="connsiteX85" fmla="*/ 3122419 w 4998844"/>
                <a:gd name="connsiteY85" fmla="*/ 1228725 h 2809875"/>
                <a:gd name="connsiteX86" fmla="*/ 3100987 w 4998844"/>
                <a:gd name="connsiteY86" fmla="*/ 1212056 h 2809875"/>
                <a:gd name="connsiteX87" fmla="*/ 3112894 w 4998844"/>
                <a:gd name="connsiteY87" fmla="*/ 1185863 h 2809875"/>
                <a:gd name="connsiteX88" fmla="*/ 3103369 w 4998844"/>
                <a:gd name="connsiteY88" fmla="*/ 1171575 h 2809875"/>
                <a:gd name="connsiteX89" fmla="*/ 3098606 w 4998844"/>
                <a:gd name="connsiteY89" fmla="*/ 1157288 h 2809875"/>
                <a:gd name="connsiteX90" fmla="*/ 3084319 w 4998844"/>
                <a:gd name="connsiteY90" fmla="*/ 1171575 h 2809875"/>
                <a:gd name="connsiteX91" fmla="*/ 3055744 w 4998844"/>
                <a:gd name="connsiteY91" fmla="*/ 1162050 h 2809875"/>
                <a:gd name="connsiteX92" fmla="*/ 3046219 w 4998844"/>
                <a:gd name="connsiteY92" fmla="*/ 1131094 h 2809875"/>
                <a:gd name="connsiteX93" fmla="*/ 3050981 w 4998844"/>
                <a:gd name="connsiteY93" fmla="*/ 1114425 h 2809875"/>
                <a:gd name="connsiteX94" fmla="*/ 3050981 w 4998844"/>
                <a:gd name="connsiteY94" fmla="*/ 1104900 h 2809875"/>
                <a:gd name="connsiteX95" fmla="*/ 3036694 w 4998844"/>
                <a:gd name="connsiteY95" fmla="*/ 1100138 h 2809875"/>
                <a:gd name="connsiteX96" fmla="*/ 3046219 w 4998844"/>
                <a:gd name="connsiteY96" fmla="*/ 1081088 h 2809875"/>
                <a:gd name="connsiteX97" fmla="*/ 3055744 w 4998844"/>
                <a:gd name="connsiteY97" fmla="*/ 1062038 h 2809875"/>
                <a:gd name="connsiteX98" fmla="*/ 3024787 w 4998844"/>
                <a:gd name="connsiteY98" fmla="*/ 1052513 h 2809875"/>
                <a:gd name="connsiteX99" fmla="*/ 3012881 w 4998844"/>
                <a:gd name="connsiteY99" fmla="*/ 1066800 h 2809875"/>
                <a:gd name="connsiteX100" fmla="*/ 2993831 w 4998844"/>
                <a:gd name="connsiteY100" fmla="*/ 1066800 h 2809875"/>
                <a:gd name="connsiteX101" fmla="*/ 2972401 w 4998844"/>
                <a:gd name="connsiteY101" fmla="*/ 1073944 h 2809875"/>
                <a:gd name="connsiteX102" fmla="*/ 2955731 w 4998844"/>
                <a:gd name="connsiteY102" fmla="*/ 1066800 h 2809875"/>
                <a:gd name="connsiteX103" fmla="*/ 2950969 w 4998844"/>
                <a:gd name="connsiteY103" fmla="*/ 1047750 h 2809875"/>
                <a:gd name="connsiteX104" fmla="*/ 2931918 w 4998844"/>
                <a:gd name="connsiteY104" fmla="*/ 1040607 h 2809875"/>
                <a:gd name="connsiteX105" fmla="*/ 2903344 w 4998844"/>
                <a:gd name="connsiteY105" fmla="*/ 1019175 h 2809875"/>
                <a:gd name="connsiteX106" fmla="*/ 2889056 w 4998844"/>
                <a:gd name="connsiteY106" fmla="*/ 1014413 h 2809875"/>
                <a:gd name="connsiteX107" fmla="*/ 2874769 w 4998844"/>
                <a:gd name="connsiteY107" fmla="*/ 1004888 h 2809875"/>
                <a:gd name="connsiteX108" fmla="*/ 2855719 w 4998844"/>
                <a:gd name="connsiteY108" fmla="*/ 1004888 h 2809875"/>
                <a:gd name="connsiteX109" fmla="*/ 2834287 w 4998844"/>
                <a:gd name="connsiteY109" fmla="*/ 995363 h 2809875"/>
                <a:gd name="connsiteX110" fmla="*/ 2810475 w 4998844"/>
                <a:gd name="connsiteY110" fmla="*/ 1009650 h 2809875"/>
                <a:gd name="connsiteX111" fmla="*/ 2767613 w 4998844"/>
                <a:gd name="connsiteY111" fmla="*/ 1007269 h 2809875"/>
                <a:gd name="connsiteX112" fmla="*/ 2734276 w 4998844"/>
                <a:gd name="connsiteY112" fmla="*/ 1019175 h 2809875"/>
                <a:gd name="connsiteX113" fmla="*/ 2712843 w 4998844"/>
                <a:gd name="connsiteY113" fmla="*/ 1019176 h 2809875"/>
                <a:gd name="connsiteX114" fmla="*/ 2693794 w 4998844"/>
                <a:gd name="connsiteY114" fmla="*/ 1009650 h 2809875"/>
                <a:gd name="connsiteX115" fmla="*/ 2641406 w 4998844"/>
                <a:gd name="connsiteY115" fmla="*/ 1021557 h 2809875"/>
                <a:gd name="connsiteX116" fmla="*/ 2631881 w 4998844"/>
                <a:gd name="connsiteY116" fmla="*/ 1031082 h 2809875"/>
                <a:gd name="connsiteX117" fmla="*/ 2612831 w 4998844"/>
                <a:gd name="connsiteY117" fmla="*/ 1038225 h 2809875"/>
                <a:gd name="connsiteX118" fmla="*/ 2596162 w 4998844"/>
                <a:gd name="connsiteY118" fmla="*/ 1035844 h 2809875"/>
                <a:gd name="connsiteX119" fmla="*/ 2574732 w 4998844"/>
                <a:gd name="connsiteY119" fmla="*/ 1028700 h 2809875"/>
                <a:gd name="connsiteX120" fmla="*/ 2529487 w 4998844"/>
                <a:gd name="connsiteY120" fmla="*/ 1004888 h 2809875"/>
                <a:gd name="connsiteX121" fmla="*/ 2527106 w 4998844"/>
                <a:gd name="connsiteY121" fmla="*/ 971550 h 2809875"/>
                <a:gd name="connsiteX122" fmla="*/ 2512819 w 4998844"/>
                <a:gd name="connsiteY122" fmla="*/ 942975 h 2809875"/>
                <a:gd name="connsiteX123" fmla="*/ 2489006 w 4998844"/>
                <a:gd name="connsiteY123" fmla="*/ 938213 h 2809875"/>
                <a:gd name="connsiteX124" fmla="*/ 2493769 w 4998844"/>
                <a:gd name="connsiteY124" fmla="*/ 923925 h 2809875"/>
                <a:gd name="connsiteX125" fmla="*/ 2479481 w 4998844"/>
                <a:gd name="connsiteY125" fmla="*/ 914400 h 2809875"/>
                <a:gd name="connsiteX126" fmla="*/ 2458050 w 4998844"/>
                <a:gd name="connsiteY126" fmla="*/ 902494 h 2809875"/>
                <a:gd name="connsiteX127" fmla="*/ 2431856 w 4998844"/>
                <a:gd name="connsiteY127" fmla="*/ 890588 h 2809875"/>
                <a:gd name="connsiteX128" fmla="*/ 2415188 w 4998844"/>
                <a:gd name="connsiteY128" fmla="*/ 864394 h 2809875"/>
                <a:gd name="connsiteX129" fmla="*/ 2398518 w 4998844"/>
                <a:gd name="connsiteY129" fmla="*/ 833437 h 2809875"/>
                <a:gd name="connsiteX130" fmla="*/ 2367562 w 4998844"/>
                <a:gd name="connsiteY130" fmla="*/ 807244 h 2809875"/>
                <a:gd name="connsiteX131" fmla="*/ 2348513 w 4998844"/>
                <a:gd name="connsiteY131" fmla="*/ 769144 h 2809875"/>
                <a:gd name="connsiteX132" fmla="*/ 2322319 w 4998844"/>
                <a:gd name="connsiteY132" fmla="*/ 733425 h 2809875"/>
                <a:gd name="connsiteX133" fmla="*/ 2308031 w 4998844"/>
                <a:gd name="connsiteY133" fmla="*/ 723900 h 2809875"/>
                <a:gd name="connsiteX134" fmla="*/ 2265169 w 4998844"/>
                <a:gd name="connsiteY134" fmla="*/ 704850 h 2809875"/>
                <a:gd name="connsiteX135" fmla="*/ 2241356 w 4998844"/>
                <a:gd name="connsiteY135" fmla="*/ 678657 h 2809875"/>
                <a:gd name="connsiteX136" fmla="*/ 2231831 w 4998844"/>
                <a:gd name="connsiteY136" fmla="*/ 657225 h 2809875"/>
                <a:gd name="connsiteX137" fmla="*/ 2212781 w 4998844"/>
                <a:gd name="connsiteY137" fmla="*/ 647700 h 2809875"/>
                <a:gd name="connsiteX138" fmla="*/ 2198494 w 4998844"/>
                <a:gd name="connsiteY138" fmla="*/ 638175 h 2809875"/>
                <a:gd name="connsiteX139" fmla="*/ 2179444 w 4998844"/>
                <a:gd name="connsiteY139" fmla="*/ 642938 h 2809875"/>
                <a:gd name="connsiteX140" fmla="*/ 2155631 w 4998844"/>
                <a:gd name="connsiteY140" fmla="*/ 619125 h 2809875"/>
                <a:gd name="connsiteX141" fmla="*/ 2136581 w 4998844"/>
                <a:gd name="connsiteY141" fmla="*/ 590550 h 2809875"/>
                <a:gd name="connsiteX142" fmla="*/ 2127056 w 4998844"/>
                <a:gd name="connsiteY142" fmla="*/ 561975 h 2809875"/>
                <a:gd name="connsiteX143" fmla="*/ 2103244 w 4998844"/>
                <a:gd name="connsiteY143" fmla="*/ 561975 h 2809875"/>
                <a:gd name="connsiteX144" fmla="*/ 2088956 w 4998844"/>
                <a:gd name="connsiteY144" fmla="*/ 547688 h 2809875"/>
                <a:gd name="connsiteX145" fmla="*/ 2050857 w 4998844"/>
                <a:gd name="connsiteY145" fmla="*/ 540544 h 2809875"/>
                <a:gd name="connsiteX146" fmla="*/ 2007994 w 4998844"/>
                <a:gd name="connsiteY146" fmla="*/ 528638 h 2809875"/>
                <a:gd name="connsiteX147" fmla="*/ 1977038 w 4998844"/>
                <a:gd name="connsiteY147" fmla="*/ 526256 h 2809875"/>
                <a:gd name="connsiteX148" fmla="*/ 1948463 w 4998844"/>
                <a:gd name="connsiteY148" fmla="*/ 521494 h 2809875"/>
                <a:gd name="connsiteX149" fmla="*/ 1927031 w 4998844"/>
                <a:gd name="connsiteY149" fmla="*/ 504825 h 2809875"/>
                <a:gd name="connsiteX150" fmla="*/ 1912744 w 4998844"/>
                <a:gd name="connsiteY150" fmla="*/ 509588 h 2809875"/>
                <a:gd name="connsiteX151" fmla="*/ 1841306 w 4998844"/>
                <a:gd name="connsiteY151" fmla="*/ 495300 h 2809875"/>
                <a:gd name="connsiteX152" fmla="*/ 1812731 w 4998844"/>
                <a:gd name="connsiteY152" fmla="*/ 485775 h 2809875"/>
                <a:gd name="connsiteX153" fmla="*/ 1798444 w 4998844"/>
                <a:gd name="connsiteY153" fmla="*/ 481013 h 2809875"/>
                <a:gd name="connsiteX154" fmla="*/ 1784156 w 4998844"/>
                <a:gd name="connsiteY154" fmla="*/ 490538 h 2809875"/>
                <a:gd name="connsiteX155" fmla="*/ 1769869 w 4998844"/>
                <a:gd name="connsiteY155" fmla="*/ 495300 h 2809875"/>
                <a:gd name="connsiteX156" fmla="*/ 1741294 w 4998844"/>
                <a:gd name="connsiteY156" fmla="*/ 523875 h 2809875"/>
                <a:gd name="connsiteX157" fmla="*/ 1717481 w 4998844"/>
                <a:gd name="connsiteY157" fmla="*/ 519113 h 2809875"/>
                <a:gd name="connsiteX158" fmla="*/ 1684144 w 4998844"/>
                <a:gd name="connsiteY158" fmla="*/ 509588 h 2809875"/>
                <a:gd name="connsiteX159" fmla="*/ 1650806 w 4998844"/>
                <a:gd name="connsiteY159" fmla="*/ 504825 h 2809875"/>
                <a:gd name="connsiteX160" fmla="*/ 1622231 w 4998844"/>
                <a:gd name="connsiteY160" fmla="*/ 500063 h 2809875"/>
                <a:gd name="connsiteX161" fmla="*/ 1581750 w 4998844"/>
                <a:gd name="connsiteY161" fmla="*/ 483394 h 2809875"/>
                <a:gd name="connsiteX162" fmla="*/ 1553175 w 4998844"/>
                <a:gd name="connsiteY162" fmla="*/ 483394 h 2809875"/>
                <a:gd name="connsiteX163" fmla="*/ 1541269 w 4998844"/>
                <a:gd name="connsiteY163" fmla="*/ 466725 h 2809875"/>
                <a:gd name="connsiteX164" fmla="*/ 1526981 w 4998844"/>
                <a:gd name="connsiteY164" fmla="*/ 447675 h 2809875"/>
                <a:gd name="connsiteX165" fmla="*/ 1522218 w 4998844"/>
                <a:gd name="connsiteY165" fmla="*/ 421481 h 2809875"/>
                <a:gd name="connsiteX166" fmla="*/ 1534126 w 4998844"/>
                <a:gd name="connsiteY166" fmla="*/ 392907 h 2809875"/>
                <a:gd name="connsiteX167" fmla="*/ 1565081 w 4998844"/>
                <a:gd name="connsiteY167" fmla="*/ 366713 h 2809875"/>
                <a:gd name="connsiteX168" fmla="*/ 1557937 w 4998844"/>
                <a:gd name="connsiteY168" fmla="*/ 340519 h 2809875"/>
                <a:gd name="connsiteX169" fmla="*/ 1565081 w 4998844"/>
                <a:gd name="connsiteY169" fmla="*/ 309562 h 2809875"/>
                <a:gd name="connsiteX170" fmla="*/ 1584131 w 4998844"/>
                <a:gd name="connsiteY170" fmla="*/ 285750 h 2809875"/>
                <a:gd name="connsiteX171" fmla="*/ 1588894 w 4998844"/>
                <a:gd name="connsiteY171" fmla="*/ 271463 h 2809875"/>
                <a:gd name="connsiteX172" fmla="*/ 1579369 w 4998844"/>
                <a:gd name="connsiteY172" fmla="*/ 257175 h 2809875"/>
                <a:gd name="connsiteX173" fmla="*/ 1546031 w 4998844"/>
                <a:gd name="connsiteY173" fmla="*/ 230981 h 2809875"/>
                <a:gd name="connsiteX174" fmla="*/ 1522219 w 4998844"/>
                <a:gd name="connsiteY174" fmla="*/ 228600 h 2809875"/>
                <a:gd name="connsiteX175" fmla="*/ 1507931 w 4998844"/>
                <a:gd name="connsiteY175" fmla="*/ 192881 h 2809875"/>
                <a:gd name="connsiteX176" fmla="*/ 1505550 w 4998844"/>
                <a:gd name="connsiteY176" fmla="*/ 159543 h 2809875"/>
                <a:gd name="connsiteX177" fmla="*/ 1488881 w 4998844"/>
                <a:gd name="connsiteY177" fmla="*/ 119063 h 2809875"/>
                <a:gd name="connsiteX178" fmla="*/ 1479356 w 4998844"/>
                <a:gd name="connsiteY178" fmla="*/ 92868 h 2809875"/>
                <a:gd name="connsiteX179" fmla="*/ 1455544 w 4998844"/>
                <a:gd name="connsiteY179" fmla="*/ 85725 h 2809875"/>
                <a:gd name="connsiteX180" fmla="*/ 1450781 w 4998844"/>
                <a:gd name="connsiteY180" fmla="*/ 66675 h 2809875"/>
                <a:gd name="connsiteX181" fmla="*/ 1434112 w 4998844"/>
                <a:gd name="connsiteY181" fmla="*/ 40481 h 2809875"/>
                <a:gd name="connsiteX182" fmla="*/ 1446019 w 4998844"/>
                <a:gd name="connsiteY182" fmla="*/ 30956 h 2809875"/>
                <a:gd name="connsiteX183" fmla="*/ 1436494 w 4998844"/>
                <a:gd name="connsiteY183" fmla="*/ 0 h 2809875"/>
                <a:gd name="connsiteX184" fmla="*/ 845944 w 4998844"/>
                <a:gd name="connsiteY184" fmla="*/ 180975 h 2809875"/>
                <a:gd name="connsiteX185" fmla="*/ 845944 w 4998844"/>
                <a:gd name="connsiteY185" fmla="*/ 180975 h 2809875"/>
                <a:gd name="connsiteX186" fmla="*/ 841181 w 4998844"/>
                <a:gd name="connsiteY186" fmla="*/ 223838 h 2809875"/>
                <a:gd name="connsiteX187" fmla="*/ 836419 w 4998844"/>
                <a:gd name="connsiteY187" fmla="*/ 238125 h 2809875"/>
                <a:gd name="connsiteX188" fmla="*/ 817369 w 4998844"/>
                <a:gd name="connsiteY188" fmla="*/ 254794 h 2809875"/>
                <a:gd name="connsiteX189" fmla="*/ 788794 w 4998844"/>
                <a:gd name="connsiteY189" fmla="*/ 266700 h 2809875"/>
                <a:gd name="connsiteX190" fmla="*/ 741169 w 4998844"/>
                <a:gd name="connsiteY190" fmla="*/ 300038 h 2809875"/>
                <a:gd name="connsiteX191" fmla="*/ 722119 w 4998844"/>
                <a:gd name="connsiteY191" fmla="*/ 328613 h 2809875"/>
                <a:gd name="connsiteX192" fmla="*/ 707831 w 4998844"/>
                <a:gd name="connsiteY192" fmla="*/ 342900 h 2809875"/>
                <a:gd name="connsiteX193" fmla="*/ 717356 w 4998844"/>
                <a:gd name="connsiteY193" fmla="*/ 366713 h 2809875"/>
                <a:gd name="connsiteX194" fmla="*/ 726881 w 4998844"/>
                <a:gd name="connsiteY194" fmla="*/ 381000 h 2809875"/>
                <a:gd name="connsiteX195" fmla="*/ 731644 w 4998844"/>
                <a:gd name="connsiteY195" fmla="*/ 395288 h 2809875"/>
                <a:gd name="connsiteX196" fmla="*/ 750694 w 4998844"/>
                <a:gd name="connsiteY196" fmla="*/ 423863 h 2809875"/>
                <a:gd name="connsiteX197" fmla="*/ 760219 w 4998844"/>
                <a:gd name="connsiteY197" fmla="*/ 442913 h 2809875"/>
                <a:gd name="connsiteX198" fmla="*/ 750694 w 4998844"/>
                <a:gd name="connsiteY198" fmla="*/ 481013 h 2809875"/>
                <a:gd name="connsiteX199" fmla="*/ 736406 w 4998844"/>
                <a:gd name="connsiteY199" fmla="*/ 490538 h 2809875"/>
                <a:gd name="connsiteX200" fmla="*/ 731644 w 4998844"/>
                <a:gd name="connsiteY200" fmla="*/ 504825 h 2809875"/>
                <a:gd name="connsiteX201" fmla="*/ 717356 w 4998844"/>
                <a:gd name="connsiteY201" fmla="*/ 509588 h 2809875"/>
                <a:gd name="connsiteX202" fmla="*/ 712594 w 4998844"/>
                <a:gd name="connsiteY202" fmla="*/ 538163 h 2809875"/>
                <a:gd name="connsiteX203" fmla="*/ 703069 w 4998844"/>
                <a:gd name="connsiteY203" fmla="*/ 566738 h 2809875"/>
                <a:gd name="connsiteX204" fmla="*/ 698306 w 4998844"/>
                <a:gd name="connsiteY204" fmla="*/ 581025 h 2809875"/>
                <a:gd name="connsiteX205" fmla="*/ 684019 w 4998844"/>
                <a:gd name="connsiteY205" fmla="*/ 611981 h 2809875"/>
                <a:gd name="connsiteX206" fmla="*/ 703069 w 4998844"/>
                <a:gd name="connsiteY206" fmla="*/ 638175 h 2809875"/>
                <a:gd name="connsiteX207" fmla="*/ 731644 w 4998844"/>
                <a:gd name="connsiteY207" fmla="*/ 647700 h 2809875"/>
                <a:gd name="connsiteX208" fmla="*/ 741169 w 4998844"/>
                <a:gd name="connsiteY208" fmla="*/ 661988 h 2809875"/>
                <a:gd name="connsiteX209" fmla="*/ 745931 w 4998844"/>
                <a:gd name="connsiteY209" fmla="*/ 676275 h 2809875"/>
                <a:gd name="connsiteX210" fmla="*/ 745931 w 4998844"/>
                <a:gd name="connsiteY210" fmla="*/ 688181 h 2809875"/>
                <a:gd name="connsiteX211" fmla="*/ 748312 w 4998844"/>
                <a:gd name="connsiteY211" fmla="*/ 702469 h 2809875"/>
                <a:gd name="connsiteX212" fmla="*/ 755456 w 4998844"/>
                <a:gd name="connsiteY212" fmla="*/ 728663 h 2809875"/>
                <a:gd name="connsiteX213" fmla="*/ 745931 w 4998844"/>
                <a:gd name="connsiteY213" fmla="*/ 757238 h 2809875"/>
                <a:gd name="connsiteX214" fmla="*/ 736406 w 4998844"/>
                <a:gd name="connsiteY214" fmla="*/ 771525 h 2809875"/>
                <a:gd name="connsiteX215" fmla="*/ 736406 w 4998844"/>
                <a:gd name="connsiteY215" fmla="*/ 842963 h 2809875"/>
                <a:gd name="connsiteX216" fmla="*/ 741169 w 4998844"/>
                <a:gd name="connsiteY216" fmla="*/ 857250 h 2809875"/>
                <a:gd name="connsiteX217" fmla="*/ 745931 w 4998844"/>
                <a:gd name="connsiteY217" fmla="*/ 876300 h 2809875"/>
                <a:gd name="connsiteX218" fmla="*/ 760219 w 4998844"/>
                <a:gd name="connsiteY218" fmla="*/ 923925 h 2809875"/>
                <a:gd name="connsiteX219" fmla="*/ 764981 w 4998844"/>
                <a:gd name="connsiteY219" fmla="*/ 938213 h 2809875"/>
                <a:gd name="connsiteX220" fmla="*/ 755456 w 4998844"/>
                <a:gd name="connsiteY220" fmla="*/ 990600 h 2809875"/>
                <a:gd name="connsiteX221" fmla="*/ 750694 w 4998844"/>
                <a:gd name="connsiteY221" fmla="*/ 1004888 h 2809875"/>
                <a:gd name="connsiteX222" fmla="*/ 731644 w 4998844"/>
                <a:gd name="connsiteY222" fmla="*/ 1009650 h 2809875"/>
                <a:gd name="connsiteX223" fmla="*/ 714975 w 4998844"/>
                <a:gd name="connsiteY223" fmla="*/ 1023938 h 2809875"/>
                <a:gd name="connsiteX224" fmla="*/ 688781 w 4998844"/>
                <a:gd name="connsiteY224" fmla="*/ 1042988 h 2809875"/>
                <a:gd name="connsiteX225" fmla="*/ 674494 w 4998844"/>
                <a:gd name="connsiteY225" fmla="*/ 1052513 h 2809875"/>
                <a:gd name="connsiteX226" fmla="*/ 660206 w 4998844"/>
                <a:gd name="connsiteY226" fmla="*/ 1062038 h 2809875"/>
                <a:gd name="connsiteX227" fmla="*/ 650681 w 4998844"/>
                <a:gd name="connsiteY227" fmla="*/ 1076325 h 2809875"/>
                <a:gd name="connsiteX228" fmla="*/ 641156 w 4998844"/>
                <a:gd name="connsiteY228" fmla="*/ 1157288 h 2809875"/>
                <a:gd name="connsiteX229" fmla="*/ 626869 w 4998844"/>
                <a:gd name="connsiteY229" fmla="*/ 1190625 h 2809875"/>
                <a:gd name="connsiteX230" fmla="*/ 593531 w 4998844"/>
                <a:gd name="connsiteY230" fmla="*/ 1204913 h 2809875"/>
                <a:gd name="connsiteX231" fmla="*/ 588769 w 4998844"/>
                <a:gd name="connsiteY231" fmla="*/ 1219200 h 2809875"/>
                <a:gd name="connsiteX232" fmla="*/ 593531 w 4998844"/>
                <a:gd name="connsiteY232" fmla="*/ 1233488 h 2809875"/>
                <a:gd name="connsiteX233" fmla="*/ 579244 w 4998844"/>
                <a:gd name="connsiteY233" fmla="*/ 1247775 h 2809875"/>
                <a:gd name="connsiteX234" fmla="*/ 569718 w 4998844"/>
                <a:gd name="connsiteY234" fmla="*/ 1290638 h 2809875"/>
                <a:gd name="connsiteX235" fmla="*/ 553051 w 4998844"/>
                <a:gd name="connsiteY235" fmla="*/ 1321593 h 2809875"/>
                <a:gd name="connsiteX236" fmla="*/ 534000 w 4998844"/>
                <a:gd name="connsiteY236" fmla="*/ 1343025 h 2809875"/>
                <a:gd name="connsiteX237" fmla="*/ 519712 w 4998844"/>
                <a:gd name="connsiteY237" fmla="*/ 1371600 h 2809875"/>
                <a:gd name="connsiteX238" fmla="*/ 498281 w 4998844"/>
                <a:gd name="connsiteY238" fmla="*/ 1419225 h 2809875"/>
                <a:gd name="connsiteX239" fmla="*/ 493519 w 4998844"/>
                <a:gd name="connsiteY239" fmla="*/ 1433513 h 2809875"/>
                <a:gd name="connsiteX240" fmla="*/ 474469 w 4998844"/>
                <a:gd name="connsiteY240" fmla="*/ 1466850 h 2809875"/>
                <a:gd name="connsiteX241" fmla="*/ 464944 w 4998844"/>
                <a:gd name="connsiteY241" fmla="*/ 1485900 h 2809875"/>
                <a:gd name="connsiteX242" fmla="*/ 460181 w 4998844"/>
                <a:gd name="connsiteY242" fmla="*/ 1500188 h 2809875"/>
                <a:gd name="connsiteX243" fmla="*/ 450656 w 4998844"/>
                <a:gd name="connsiteY243" fmla="*/ 1514475 h 2809875"/>
                <a:gd name="connsiteX244" fmla="*/ 436369 w 4998844"/>
                <a:gd name="connsiteY244" fmla="*/ 1552575 h 2809875"/>
                <a:gd name="connsiteX245" fmla="*/ 412556 w 4998844"/>
                <a:gd name="connsiteY245" fmla="*/ 1595438 h 2809875"/>
                <a:gd name="connsiteX246" fmla="*/ 398269 w 4998844"/>
                <a:gd name="connsiteY246" fmla="*/ 1628776 h 2809875"/>
                <a:gd name="connsiteX247" fmla="*/ 393507 w 4998844"/>
                <a:gd name="connsiteY247" fmla="*/ 1657350 h 2809875"/>
                <a:gd name="connsiteX248" fmla="*/ 379219 w 4998844"/>
                <a:gd name="connsiteY248" fmla="*/ 1719263 h 2809875"/>
                <a:gd name="connsiteX249" fmla="*/ 374456 w 4998844"/>
                <a:gd name="connsiteY249" fmla="*/ 1757363 h 2809875"/>
                <a:gd name="connsiteX250" fmla="*/ 369694 w 4998844"/>
                <a:gd name="connsiteY250" fmla="*/ 1771650 h 2809875"/>
                <a:gd name="connsiteX251" fmla="*/ 357788 w 4998844"/>
                <a:gd name="connsiteY251" fmla="*/ 1807369 h 2809875"/>
                <a:gd name="connsiteX252" fmla="*/ 343500 w 4998844"/>
                <a:gd name="connsiteY252" fmla="*/ 1852613 h 2809875"/>
                <a:gd name="connsiteX253" fmla="*/ 336356 w 4998844"/>
                <a:gd name="connsiteY253" fmla="*/ 1876425 h 2809875"/>
                <a:gd name="connsiteX254" fmla="*/ 326831 w 4998844"/>
                <a:gd name="connsiteY254" fmla="*/ 1890713 h 2809875"/>
                <a:gd name="connsiteX255" fmla="*/ 322069 w 4998844"/>
                <a:gd name="connsiteY255" fmla="*/ 1905000 h 2809875"/>
                <a:gd name="connsiteX256" fmla="*/ 307781 w 4998844"/>
                <a:gd name="connsiteY256" fmla="*/ 1914525 h 2809875"/>
                <a:gd name="connsiteX257" fmla="*/ 293494 w 4998844"/>
                <a:gd name="connsiteY257" fmla="*/ 1943100 h 2809875"/>
                <a:gd name="connsiteX258" fmla="*/ 283969 w 4998844"/>
                <a:gd name="connsiteY258" fmla="*/ 1971675 h 2809875"/>
                <a:gd name="connsiteX259" fmla="*/ 269681 w 4998844"/>
                <a:gd name="connsiteY259" fmla="*/ 2005013 h 2809875"/>
                <a:gd name="connsiteX260" fmla="*/ 255394 w 4998844"/>
                <a:gd name="connsiteY260" fmla="*/ 2014538 h 2809875"/>
                <a:gd name="connsiteX261" fmla="*/ 231581 w 4998844"/>
                <a:gd name="connsiteY261" fmla="*/ 2038350 h 2809875"/>
                <a:gd name="connsiteX262" fmla="*/ 207769 w 4998844"/>
                <a:gd name="connsiteY262" fmla="*/ 2062163 h 2809875"/>
                <a:gd name="connsiteX263" fmla="*/ 203006 w 4998844"/>
                <a:gd name="connsiteY263" fmla="*/ 2076450 h 2809875"/>
                <a:gd name="connsiteX264" fmla="*/ 174431 w 4998844"/>
                <a:gd name="connsiteY264" fmla="*/ 2095500 h 2809875"/>
                <a:gd name="connsiteX265" fmla="*/ 160144 w 4998844"/>
                <a:gd name="connsiteY265" fmla="*/ 2105025 h 2809875"/>
                <a:gd name="connsiteX266" fmla="*/ 131569 w 4998844"/>
                <a:gd name="connsiteY266" fmla="*/ 2138363 h 2809875"/>
                <a:gd name="connsiteX267" fmla="*/ 112519 w 4998844"/>
                <a:gd name="connsiteY267" fmla="*/ 2150269 h 2809875"/>
                <a:gd name="connsiteX268" fmla="*/ 79182 w 4998844"/>
                <a:gd name="connsiteY268" fmla="*/ 2157412 h 2809875"/>
                <a:gd name="connsiteX269" fmla="*/ 45844 w 4998844"/>
                <a:gd name="connsiteY269" fmla="*/ 2174081 h 2809875"/>
                <a:gd name="connsiteX270" fmla="*/ 24412 w 4998844"/>
                <a:gd name="connsiteY270" fmla="*/ 2178844 h 2809875"/>
                <a:gd name="connsiteX271" fmla="*/ 600 w 4998844"/>
                <a:gd name="connsiteY271" fmla="*/ 2188369 h 2809875"/>
                <a:gd name="connsiteX272" fmla="*/ 50606 w 4998844"/>
                <a:gd name="connsiteY272" fmla="*/ 2252663 h 2809875"/>
                <a:gd name="connsiteX273" fmla="*/ 64894 w 4998844"/>
                <a:gd name="connsiteY273" fmla="*/ 2281238 h 2809875"/>
                <a:gd name="connsiteX274" fmla="*/ 79181 w 4998844"/>
                <a:gd name="connsiteY274" fmla="*/ 2286000 h 2809875"/>
                <a:gd name="connsiteX275" fmla="*/ 102994 w 4998844"/>
                <a:gd name="connsiteY275" fmla="*/ 2305050 h 2809875"/>
                <a:gd name="connsiteX276" fmla="*/ 122044 w 4998844"/>
                <a:gd name="connsiteY276" fmla="*/ 2309813 h 2809875"/>
                <a:gd name="connsiteX277" fmla="*/ 126806 w 4998844"/>
                <a:gd name="connsiteY277" fmla="*/ 2347913 h 2809875"/>
                <a:gd name="connsiteX278" fmla="*/ 122044 w 4998844"/>
                <a:gd name="connsiteY278" fmla="*/ 2386013 h 2809875"/>
                <a:gd name="connsiteX279" fmla="*/ 93469 w 4998844"/>
                <a:gd name="connsiteY279" fmla="*/ 2405063 h 2809875"/>
                <a:gd name="connsiteX280" fmla="*/ 83944 w 4998844"/>
                <a:gd name="connsiteY280" fmla="*/ 2419350 h 2809875"/>
                <a:gd name="connsiteX281" fmla="*/ 55369 w 4998844"/>
                <a:gd name="connsiteY281" fmla="*/ 2438400 h 2809875"/>
                <a:gd name="connsiteX282" fmla="*/ 50606 w 4998844"/>
                <a:gd name="connsiteY282" fmla="*/ 2452688 h 2809875"/>
                <a:gd name="connsiteX283" fmla="*/ 36319 w 4998844"/>
                <a:gd name="connsiteY283" fmla="*/ 2466975 h 2809875"/>
                <a:gd name="connsiteX284" fmla="*/ 31556 w 4998844"/>
                <a:gd name="connsiteY284" fmla="*/ 2490788 h 2809875"/>
                <a:gd name="connsiteX285" fmla="*/ 22031 w 4998844"/>
                <a:gd name="connsiteY285" fmla="*/ 2524125 h 2809875"/>
                <a:gd name="connsiteX286" fmla="*/ 12506 w 4998844"/>
                <a:gd name="connsiteY286" fmla="*/ 2538413 h 2809875"/>
                <a:gd name="connsiteX0" fmla="*/ 11945 w 4998283"/>
                <a:gd name="connsiteY0" fmla="*/ 2538413 h 2809875"/>
                <a:gd name="connsiteX1" fmla="*/ 373895 w 4998283"/>
                <a:gd name="connsiteY1" fmla="*/ 2809875 h 2809875"/>
                <a:gd name="connsiteX2" fmla="*/ 4998283 w 4998283"/>
                <a:gd name="connsiteY2" fmla="*/ 2424113 h 2809875"/>
                <a:gd name="connsiteX3" fmla="*/ 4979233 w 4998283"/>
                <a:gd name="connsiteY3" fmla="*/ 2409825 h 2809875"/>
                <a:gd name="connsiteX4" fmla="*/ 4950658 w 4998283"/>
                <a:gd name="connsiteY4" fmla="*/ 2390775 h 2809875"/>
                <a:gd name="connsiteX5" fmla="*/ 4941133 w 4998283"/>
                <a:gd name="connsiteY5" fmla="*/ 2343150 h 2809875"/>
                <a:gd name="connsiteX6" fmla="*/ 4936370 w 4998283"/>
                <a:gd name="connsiteY6" fmla="*/ 2328863 h 2809875"/>
                <a:gd name="connsiteX7" fmla="*/ 4917320 w 4998283"/>
                <a:gd name="connsiteY7" fmla="*/ 2324100 h 2809875"/>
                <a:gd name="connsiteX8" fmla="*/ 4903033 w 4998283"/>
                <a:gd name="connsiteY8" fmla="*/ 2319338 h 2809875"/>
                <a:gd name="connsiteX9" fmla="*/ 4869695 w 4998283"/>
                <a:gd name="connsiteY9" fmla="*/ 2281238 h 2809875"/>
                <a:gd name="connsiteX10" fmla="*/ 4855408 w 4998283"/>
                <a:gd name="connsiteY10" fmla="*/ 2252663 h 2809875"/>
                <a:gd name="connsiteX11" fmla="*/ 4841120 w 4998283"/>
                <a:gd name="connsiteY11" fmla="*/ 2235994 h 2809875"/>
                <a:gd name="connsiteX12" fmla="*/ 4812545 w 4998283"/>
                <a:gd name="connsiteY12" fmla="*/ 2247901 h 2809875"/>
                <a:gd name="connsiteX13" fmla="*/ 4743489 w 4998283"/>
                <a:gd name="connsiteY13" fmla="*/ 2252663 h 2809875"/>
                <a:gd name="connsiteX14" fmla="*/ 4679196 w 4998283"/>
                <a:gd name="connsiteY14" fmla="*/ 2247900 h 2809875"/>
                <a:gd name="connsiteX15" fmla="*/ 4655383 w 4998283"/>
                <a:gd name="connsiteY15" fmla="*/ 2252663 h 2809875"/>
                <a:gd name="connsiteX16" fmla="*/ 4641095 w 4998283"/>
                <a:gd name="connsiteY16" fmla="*/ 2252663 h 2809875"/>
                <a:gd name="connsiteX17" fmla="*/ 4602995 w 4998283"/>
                <a:gd name="connsiteY17" fmla="*/ 2257425 h 2809875"/>
                <a:gd name="connsiteX18" fmla="*/ 4560133 w 4998283"/>
                <a:gd name="connsiteY18" fmla="*/ 2271713 h 2809875"/>
                <a:gd name="connsiteX19" fmla="*/ 4545845 w 4998283"/>
                <a:gd name="connsiteY19" fmla="*/ 2276475 h 2809875"/>
                <a:gd name="connsiteX20" fmla="*/ 4531558 w 4998283"/>
                <a:gd name="connsiteY20" fmla="*/ 2281238 h 2809875"/>
                <a:gd name="connsiteX21" fmla="*/ 4512508 w 4998283"/>
                <a:gd name="connsiteY21" fmla="*/ 2286000 h 2809875"/>
                <a:gd name="connsiteX22" fmla="*/ 4483933 w 4998283"/>
                <a:gd name="connsiteY22" fmla="*/ 2262188 h 2809875"/>
                <a:gd name="connsiteX23" fmla="*/ 4469645 w 4998283"/>
                <a:gd name="connsiteY23" fmla="*/ 2247900 h 2809875"/>
                <a:gd name="connsiteX24" fmla="*/ 4445833 w 4998283"/>
                <a:gd name="connsiteY24" fmla="*/ 2240756 h 2809875"/>
                <a:gd name="connsiteX25" fmla="*/ 4422020 w 4998283"/>
                <a:gd name="connsiteY25" fmla="*/ 2219325 h 2809875"/>
                <a:gd name="connsiteX26" fmla="*/ 4398208 w 4998283"/>
                <a:gd name="connsiteY26" fmla="*/ 2224088 h 2809875"/>
                <a:gd name="connsiteX27" fmla="*/ 4383920 w 4998283"/>
                <a:gd name="connsiteY27" fmla="*/ 2209800 h 2809875"/>
                <a:gd name="connsiteX28" fmla="*/ 4355345 w 4998283"/>
                <a:gd name="connsiteY28" fmla="*/ 2200275 h 2809875"/>
                <a:gd name="connsiteX29" fmla="*/ 4341058 w 4998283"/>
                <a:gd name="connsiteY29" fmla="*/ 2190750 h 2809875"/>
                <a:gd name="connsiteX30" fmla="*/ 4312483 w 4998283"/>
                <a:gd name="connsiteY30" fmla="*/ 2193132 h 2809875"/>
                <a:gd name="connsiteX31" fmla="*/ 4245808 w 4998283"/>
                <a:gd name="connsiteY31" fmla="*/ 2176463 h 2809875"/>
                <a:gd name="connsiteX32" fmla="*/ 4202945 w 4998283"/>
                <a:gd name="connsiteY32" fmla="*/ 2174082 h 2809875"/>
                <a:gd name="connsiteX33" fmla="*/ 4174370 w 4998283"/>
                <a:gd name="connsiteY33" fmla="*/ 2164557 h 2809875"/>
                <a:gd name="connsiteX34" fmla="*/ 4155320 w 4998283"/>
                <a:gd name="connsiteY34" fmla="*/ 2138363 h 2809875"/>
                <a:gd name="connsiteX35" fmla="*/ 4141033 w 4998283"/>
                <a:gd name="connsiteY35" fmla="*/ 2133600 h 2809875"/>
                <a:gd name="connsiteX36" fmla="*/ 4060070 w 4998283"/>
                <a:gd name="connsiteY36" fmla="*/ 2124075 h 2809875"/>
                <a:gd name="connsiteX37" fmla="*/ 3993395 w 4998283"/>
                <a:gd name="connsiteY37" fmla="*/ 2128838 h 2809875"/>
                <a:gd name="connsiteX38" fmla="*/ 3960058 w 4998283"/>
                <a:gd name="connsiteY38" fmla="*/ 2095500 h 2809875"/>
                <a:gd name="connsiteX39" fmla="*/ 3926720 w 4998283"/>
                <a:gd name="connsiteY39" fmla="*/ 2100263 h 2809875"/>
                <a:gd name="connsiteX40" fmla="*/ 3905289 w 4998283"/>
                <a:gd name="connsiteY40" fmla="*/ 2069306 h 2809875"/>
                <a:gd name="connsiteX41" fmla="*/ 3876714 w 4998283"/>
                <a:gd name="connsiteY41" fmla="*/ 2066925 h 2809875"/>
                <a:gd name="connsiteX42" fmla="*/ 3855283 w 4998283"/>
                <a:gd name="connsiteY42" fmla="*/ 2047875 h 2809875"/>
                <a:gd name="connsiteX43" fmla="*/ 3831470 w 4998283"/>
                <a:gd name="connsiteY43" fmla="*/ 2019300 h 2809875"/>
                <a:gd name="connsiteX44" fmla="*/ 3800513 w 4998283"/>
                <a:gd name="connsiteY44" fmla="*/ 2007394 h 2809875"/>
                <a:gd name="connsiteX45" fmla="*/ 3786227 w 4998283"/>
                <a:gd name="connsiteY45" fmla="*/ 1985963 h 2809875"/>
                <a:gd name="connsiteX46" fmla="*/ 3800513 w 4998283"/>
                <a:gd name="connsiteY46" fmla="*/ 1964532 h 2809875"/>
                <a:gd name="connsiteX47" fmla="*/ 3788608 w 4998283"/>
                <a:gd name="connsiteY47" fmla="*/ 1919288 h 2809875"/>
                <a:gd name="connsiteX48" fmla="*/ 3779083 w 4998283"/>
                <a:gd name="connsiteY48" fmla="*/ 1890713 h 2809875"/>
                <a:gd name="connsiteX49" fmla="*/ 3760033 w 4998283"/>
                <a:gd name="connsiteY49" fmla="*/ 1862138 h 2809875"/>
                <a:gd name="connsiteX50" fmla="*/ 3745746 w 4998283"/>
                <a:gd name="connsiteY50" fmla="*/ 1835944 h 2809875"/>
                <a:gd name="connsiteX51" fmla="*/ 3745745 w 4998283"/>
                <a:gd name="connsiteY51" fmla="*/ 1790700 h 2809875"/>
                <a:gd name="connsiteX52" fmla="*/ 3736220 w 4998283"/>
                <a:gd name="connsiteY52" fmla="*/ 1776413 h 2809875"/>
                <a:gd name="connsiteX53" fmla="*/ 3731458 w 4998283"/>
                <a:gd name="connsiteY53" fmla="*/ 1762125 h 2809875"/>
                <a:gd name="connsiteX54" fmla="*/ 3724314 w 4998283"/>
                <a:gd name="connsiteY54" fmla="*/ 1724025 h 2809875"/>
                <a:gd name="connsiteX55" fmla="*/ 3707645 w 4998283"/>
                <a:gd name="connsiteY55" fmla="*/ 1695450 h 2809875"/>
                <a:gd name="connsiteX56" fmla="*/ 3698120 w 4998283"/>
                <a:gd name="connsiteY56" fmla="*/ 1662113 h 2809875"/>
                <a:gd name="connsiteX57" fmla="*/ 3710026 w 4998283"/>
                <a:gd name="connsiteY57" fmla="*/ 1643063 h 2809875"/>
                <a:gd name="connsiteX58" fmla="*/ 3717171 w 4998283"/>
                <a:gd name="connsiteY58" fmla="*/ 1624013 h 2809875"/>
                <a:gd name="connsiteX59" fmla="*/ 3712408 w 4998283"/>
                <a:gd name="connsiteY59" fmla="*/ 1581150 h 2809875"/>
                <a:gd name="connsiteX60" fmla="*/ 3693358 w 4998283"/>
                <a:gd name="connsiteY60" fmla="*/ 1552575 h 2809875"/>
                <a:gd name="connsiteX61" fmla="*/ 3681452 w 4998283"/>
                <a:gd name="connsiteY61" fmla="*/ 1550194 h 2809875"/>
                <a:gd name="connsiteX62" fmla="*/ 3652876 w 4998283"/>
                <a:gd name="connsiteY62" fmla="*/ 1504951 h 2809875"/>
                <a:gd name="connsiteX63" fmla="*/ 3626683 w 4998283"/>
                <a:gd name="connsiteY63" fmla="*/ 1485900 h 2809875"/>
                <a:gd name="connsiteX64" fmla="*/ 3617158 w 4998283"/>
                <a:gd name="connsiteY64" fmla="*/ 1471613 h 2809875"/>
                <a:gd name="connsiteX65" fmla="*/ 3593345 w 4998283"/>
                <a:gd name="connsiteY65" fmla="*/ 1462088 h 2809875"/>
                <a:gd name="connsiteX66" fmla="*/ 3571914 w 4998283"/>
                <a:gd name="connsiteY66" fmla="*/ 1464469 h 2809875"/>
                <a:gd name="connsiteX67" fmla="*/ 3531432 w 4998283"/>
                <a:gd name="connsiteY67" fmla="*/ 1412082 h 2809875"/>
                <a:gd name="connsiteX68" fmla="*/ 3507620 w 4998283"/>
                <a:gd name="connsiteY68" fmla="*/ 1393031 h 2809875"/>
                <a:gd name="connsiteX69" fmla="*/ 3481426 w 4998283"/>
                <a:gd name="connsiteY69" fmla="*/ 1397794 h 2809875"/>
                <a:gd name="connsiteX70" fmla="*/ 3457615 w 4998283"/>
                <a:gd name="connsiteY70" fmla="*/ 1381126 h 2809875"/>
                <a:gd name="connsiteX71" fmla="*/ 3407608 w 4998283"/>
                <a:gd name="connsiteY71" fmla="*/ 1369219 h 2809875"/>
                <a:gd name="connsiteX72" fmla="*/ 3369508 w 4998283"/>
                <a:gd name="connsiteY72" fmla="*/ 1371601 h 2809875"/>
                <a:gd name="connsiteX73" fmla="*/ 3326645 w 4998283"/>
                <a:gd name="connsiteY73" fmla="*/ 1352550 h 2809875"/>
                <a:gd name="connsiteX74" fmla="*/ 3312358 w 4998283"/>
                <a:gd name="connsiteY74" fmla="*/ 1347788 h 2809875"/>
                <a:gd name="connsiteX75" fmla="*/ 3283783 w 4998283"/>
                <a:gd name="connsiteY75" fmla="*/ 1362075 h 2809875"/>
                <a:gd name="connsiteX76" fmla="*/ 3259970 w 4998283"/>
                <a:gd name="connsiteY76" fmla="*/ 1343025 h 2809875"/>
                <a:gd name="connsiteX77" fmla="*/ 3231395 w 4998283"/>
                <a:gd name="connsiteY77" fmla="*/ 1319213 h 2809875"/>
                <a:gd name="connsiteX78" fmla="*/ 3217108 w 4998283"/>
                <a:gd name="connsiteY78" fmla="*/ 1309688 h 2809875"/>
                <a:gd name="connsiteX79" fmla="*/ 3188533 w 4998283"/>
                <a:gd name="connsiteY79" fmla="*/ 1283495 h 2809875"/>
                <a:gd name="connsiteX80" fmla="*/ 3167101 w 4998283"/>
                <a:gd name="connsiteY80" fmla="*/ 1278731 h 2809875"/>
                <a:gd name="connsiteX81" fmla="*/ 3169484 w 4998283"/>
                <a:gd name="connsiteY81" fmla="*/ 1247775 h 2809875"/>
                <a:gd name="connsiteX82" fmla="*/ 3179008 w 4998283"/>
                <a:gd name="connsiteY82" fmla="*/ 1223963 h 2809875"/>
                <a:gd name="connsiteX83" fmla="*/ 3150433 w 4998283"/>
                <a:gd name="connsiteY83" fmla="*/ 1214438 h 2809875"/>
                <a:gd name="connsiteX84" fmla="*/ 3136145 w 4998283"/>
                <a:gd name="connsiteY84" fmla="*/ 1219200 h 2809875"/>
                <a:gd name="connsiteX85" fmla="*/ 3121858 w 4998283"/>
                <a:gd name="connsiteY85" fmla="*/ 1228725 h 2809875"/>
                <a:gd name="connsiteX86" fmla="*/ 3100426 w 4998283"/>
                <a:gd name="connsiteY86" fmla="*/ 1212056 h 2809875"/>
                <a:gd name="connsiteX87" fmla="*/ 3112333 w 4998283"/>
                <a:gd name="connsiteY87" fmla="*/ 1185863 h 2809875"/>
                <a:gd name="connsiteX88" fmla="*/ 3102808 w 4998283"/>
                <a:gd name="connsiteY88" fmla="*/ 1171575 h 2809875"/>
                <a:gd name="connsiteX89" fmla="*/ 3098045 w 4998283"/>
                <a:gd name="connsiteY89" fmla="*/ 1157288 h 2809875"/>
                <a:gd name="connsiteX90" fmla="*/ 3083758 w 4998283"/>
                <a:gd name="connsiteY90" fmla="*/ 1171575 h 2809875"/>
                <a:gd name="connsiteX91" fmla="*/ 3055183 w 4998283"/>
                <a:gd name="connsiteY91" fmla="*/ 1162050 h 2809875"/>
                <a:gd name="connsiteX92" fmla="*/ 3045658 w 4998283"/>
                <a:gd name="connsiteY92" fmla="*/ 1131094 h 2809875"/>
                <a:gd name="connsiteX93" fmla="*/ 3050420 w 4998283"/>
                <a:gd name="connsiteY93" fmla="*/ 1114425 h 2809875"/>
                <a:gd name="connsiteX94" fmla="*/ 3050420 w 4998283"/>
                <a:gd name="connsiteY94" fmla="*/ 1104900 h 2809875"/>
                <a:gd name="connsiteX95" fmla="*/ 3036133 w 4998283"/>
                <a:gd name="connsiteY95" fmla="*/ 1100138 h 2809875"/>
                <a:gd name="connsiteX96" fmla="*/ 3045658 w 4998283"/>
                <a:gd name="connsiteY96" fmla="*/ 1081088 h 2809875"/>
                <a:gd name="connsiteX97" fmla="*/ 3055183 w 4998283"/>
                <a:gd name="connsiteY97" fmla="*/ 1062038 h 2809875"/>
                <a:gd name="connsiteX98" fmla="*/ 3024226 w 4998283"/>
                <a:gd name="connsiteY98" fmla="*/ 1052513 h 2809875"/>
                <a:gd name="connsiteX99" fmla="*/ 3012320 w 4998283"/>
                <a:gd name="connsiteY99" fmla="*/ 1066800 h 2809875"/>
                <a:gd name="connsiteX100" fmla="*/ 2993270 w 4998283"/>
                <a:gd name="connsiteY100" fmla="*/ 1066800 h 2809875"/>
                <a:gd name="connsiteX101" fmla="*/ 2971840 w 4998283"/>
                <a:gd name="connsiteY101" fmla="*/ 1073944 h 2809875"/>
                <a:gd name="connsiteX102" fmla="*/ 2955170 w 4998283"/>
                <a:gd name="connsiteY102" fmla="*/ 1066800 h 2809875"/>
                <a:gd name="connsiteX103" fmla="*/ 2950408 w 4998283"/>
                <a:gd name="connsiteY103" fmla="*/ 1047750 h 2809875"/>
                <a:gd name="connsiteX104" fmla="*/ 2931357 w 4998283"/>
                <a:gd name="connsiteY104" fmla="*/ 1040607 h 2809875"/>
                <a:gd name="connsiteX105" fmla="*/ 2902783 w 4998283"/>
                <a:gd name="connsiteY105" fmla="*/ 1019175 h 2809875"/>
                <a:gd name="connsiteX106" fmla="*/ 2888495 w 4998283"/>
                <a:gd name="connsiteY106" fmla="*/ 1014413 h 2809875"/>
                <a:gd name="connsiteX107" fmla="*/ 2874208 w 4998283"/>
                <a:gd name="connsiteY107" fmla="*/ 1004888 h 2809875"/>
                <a:gd name="connsiteX108" fmla="*/ 2855158 w 4998283"/>
                <a:gd name="connsiteY108" fmla="*/ 1004888 h 2809875"/>
                <a:gd name="connsiteX109" fmla="*/ 2833726 w 4998283"/>
                <a:gd name="connsiteY109" fmla="*/ 995363 h 2809875"/>
                <a:gd name="connsiteX110" fmla="*/ 2809914 w 4998283"/>
                <a:gd name="connsiteY110" fmla="*/ 1009650 h 2809875"/>
                <a:gd name="connsiteX111" fmla="*/ 2767052 w 4998283"/>
                <a:gd name="connsiteY111" fmla="*/ 1007269 h 2809875"/>
                <a:gd name="connsiteX112" fmla="*/ 2733715 w 4998283"/>
                <a:gd name="connsiteY112" fmla="*/ 1019175 h 2809875"/>
                <a:gd name="connsiteX113" fmla="*/ 2712282 w 4998283"/>
                <a:gd name="connsiteY113" fmla="*/ 1019176 h 2809875"/>
                <a:gd name="connsiteX114" fmla="*/ 2693233 w 4998283"/>
                <a:gd name="connsiteY114" fmla="*/ 1009650 h 2809875"/>
                <a:gd name="connsiteX115" fmla="*/ 2640845 w 4998283"/>
                <a:gd name="connsiteY115" fmla="*/ 1021557 h 2809875"/>
                <a:gd name="connsiteX116" fmla="*/ 2631320 w 4998283"/>
                <a:gd name="connsiteY116" fmla="*/ 1031082 h 2809875"/>
                <a:gd name="connsiteX117" fmla="*/ 2612270 w 4998283"/>
                <a:gd name="connsiteY117" fmla="*/ 1038225 h 2809875"/>
                <a:gd name="connsiteX118" fmla="*/ 2595601 w 4998283"/>
                <a:gd name="connsiteY118" fmla="*/ 1035844 h 2809875"/>
                <a:gd name="connsiteX119" fmla="*/ 2574171 w 4998283"/>
                <a:gd name="connsiteY119" fmla="*/ 1028700 h 2809875"/>
                <a:gd name="connsiteX120" fmla="*/ 2528926 w 4998283"/>
                <a:gd name="connsiteY120" fmla="*/ 1004888 h 2809875"/>
                <a:gd name="connsiteX121" fmla="*/ 2526545 w 4998283"/>
                <a:gd name="connsiteY121" fmla="*/ 971550 h 2809875"/>
                <a:gd name="connsiteX122" fmla="*/ 2512258 w 4998283"/>
                <a:gd name="connsiteY122" fmla="*/ 942975 h 2809875"/>
                <a:gd name="connsiteX123" fmla="*/ 2488445 w 4998283"/>
                <a:gd name="connsiteY123" fmla="*/ 938213 h 2809875"/>
                <a:gd name="connsiteX124" fmla="*/ 2493208 w 4998283"/>
                <a:gd name="connsiteY124" fmla="*/ 923925 h 2809875"/>
                <a:gd name="connsiteX125" fmla="*/ 2478920 w 4998283"/>
                <a:gd name="connsiteY125" fmla="*/ 914400 h 2809875"/>
                <a:gd name="connsiteX126" fmla="*/ 2457489 w 4998283"/>
                <a:gd name="connsiteY126" fmla="*/ 902494 h 2809875"/>
                <a:gd name="connsiteX127" fmla="*/ 2431295 w 4998283"/>
                <a:gd name="connsiteY127" fmla="*/ 890588 h 2809875"/>
                <a:gd name="connsiteX128" fmla="*/ 2414627 w 4998283"/>
                <a:gd name="connsiteY128" fmla="*/ 864394 h 2809875"/>
                <a:gd name="connsiteX129" fmla="*/ 2397957 w 4998283"/>
                <a:gd name="connsiteY129" fmla="*/ 833437 h 2809875"/>
                <a:gd name="connsiteX130" fmla="*/ 2367001 w 4998283"/>
                <a:gd name="connsiteY130" fmla="*/ 807244 h 2809875"/>
                <a:gd name="connsiteX131" fmla="*/ 2347952 w 4998283"/>
                <a:gd name="connsiteY131" fmla="*/ 769144 h 2809875"/>
                <a:gd name="connsiteX132" fmla="*/ 2321758 w 4998283"/>
                <a:gd name="connsiteY132" fmla="*/ 733425 h 2809875"/>
                <a:gd name="connsiteX133" fmla="*/ 2307470 w 4998283"/>
                <a:gd name="connsiteY133" fmla="*/ 723900 h 2809875"/>
                <a:gd name="connsiteX134" fmla="*/ 2264608 w 4998283"/>
                <a:gd name="connsiteY134" fmla="*/ 704850 h 2809875"/>
                <a:gd name="connsiteX135" fmla="*/ 2240795 w 4998283"/>
                <a:gd name="connsiteY135" fmla="*/ 678657 h 2809875"/>
                <a:gd name="connsiteX136" fmla="*/ 2231270 w 4998283"/>
                <a:gd name="connsiteY136" fmla="*/ 657225 h 2809875"/>
                <a:gd name="connsiteX137" fmla="*/ 2212220 w 4998283"/>
                <a:gd name="connsiteY137" fmla="*/ 647700 h 2809875"/>
                <a:gd name="connsiteX138" fmla="*/ 2197933 w 4998283"/>
                <a:gd name="connsiteY138" fmla="*/ 638175 h 2809875"/>
                <a:gd name="connsiteX139" fmla="*/ 2178883 w 4998283"/>
                <a:gd name="connsiteY139" fmla="*/ 642938 h 2809875"/>
                <a:gd name="connsiteX140" fmla="*/ 2155070 w 4998283"/>
                <a:gd name="connsiteY140" fmla="*/ 619125 h 2809875"/>
                <a:gd name="connsiteX141" fmla="*/ 2136020 w 4998283"/>
                <a:gd name="connsiteY141" fmla="*/ 590550 h 2809875"/>
                <a:gd name="connsiteX142" fmla="*/ 2126495 w 4998283"/>
                <a:gd name="connsiteY142" fmla="*/ 561975 h 2809875"/>
                <a:gd name="connsiteX143" fmla="*/ 2102683 w 4998283"/>
                <a:gd name="connsiteY143" fmla="*/ 561975 h 2809875"/>
                <a:gd name="connsiteX144" fmla="*/ 2088395 w 4998283"/>
                <a:gd name="connsiteY144" fmla="*/ 547688 h 2809875"/>
                <a:gd name="connsiteX145" fmla="*/ 2050296 w 4998283"/>
                <a:gd name="connsiteY145" fmla="*/ 540544 h 2809875"/>
                <a:gd name="connsiteX146" fmla="*/ 2007433 w 4998283"/>
                <a:gd name="connsiteY146" fmla="*/ 528638 h 2809875"/>
                <a:gd name="connsiteX147" fmla="*/ 1976477 w 4998283"/>
                <a:gd name="connsiteY147" fmla="*/ 526256 h 2809875"/>
                <a:gd name="connsiteX148" fmla="*/ 1947902 w 4998283"/>
                <a:gd name="connsiteY148" fmla="*/ 521494 h 2809875"/>
                <a:gd name="connsiteX149" fmla="*/ 1926470 w 4998283"/>
                <a:gd name="connsiteY149" fmla="*/ 504825 h 2809875"/>
                <a:gd name="connsiteX150" fmla="*/ 1912183 w 4998283"/>
                <a:gd name="connsiteY150" fmla="*/ 509588 h 2809875"/>
                <a:gd name="connsiteX151" fmla="*/ 1840745 w 4998283"/>
                <a:gd name="connsiteY151" fmla="*/ 495300 h 2809875"/>
                <a:gd name="connsiteX152" fmla="*/ 1812170 w 4998283"/>
                <a:gd name="connsiteY152" fmla="*/ 485775 h 2809875"/>
                <a:gd name="connsiteX153" fmla="*/ 1797883 w 4998283"/>
                <a:gd name="connsiteY153" fmla="*/ 481013 h 2809875"/>
                <a:gd name="connsiteX154" fmla="*/ 1783595 w 4998283"/>
                <a:gd name="connsiteY154" fmla="*/ 490538 h 2809875"/>
                <a:gd name="connsiteX155" fmla="*/ 1769308 w 4998283"/>
                <a:gd name="connsiteY155" fmla="*/ 495300 h 2809875"/>
                <a:gd name="connsiteX156" fmla="*/ 1740733 w 4998283"/>
                <a:gd name="connsiteY156" fmla="*/ 523875 h 2809875"/>
                <a:gd name="connsiteX157" fmla="*/ 1716920 w 4998283"/>
                <a:gd name="connsiteY157" fmla="*/ 519113 h 2809875"/>
                <a:gd name="connsiteX158" fmla="*/ 1683583 w 4998283"/>
                <a:gd name="connsiteY158" fmla="*/ 509588 h 2809875"/>
                <a:gd name="connsiteX159" fmla="*/ 1650245 w 4998283"/>
                <a:gd name="connsiteY159" fmla="*/ 504825 h 2809875"/>
                <a:gd name="connsiteX160" fmla="*/ 1621670 w 4998283"/>
                <a:gd name="connsiteY160" fmla="*/ 500063 h 2809875"/>
                <a:gd name="connsiteX161" fmla="*/ 1581189 w 4998283"/>
                <a:gd name="connsiteY161" fmla="*/ 483394 h 2809875"/>
                <a:gd name="connsiteX162" fmla="*/ 1552614 w 4998283"/>
                <a:gd name="connsiteY162" fmla="*/ 483394 h 2809875"/>
                <a:gd name="connsiteX163" fmla="*/ 1540708 w 4998283"/>
                <a:gd name="connsiteY163" fmla="*/ 466725 h 2809875"/>
                <a:gd name="connsiteX164" fmla="*/ 1526420 w 4998283"/>
                <a:gd name="connsiteY164" fmla="*/ 447675 h 2809875"/>
                <a:gd name="connsiteX165" fmla="*/ 1521657 w 4998283"/>
                <a:gd name="connsiteY165" fmla="*/ 421481 h 2809875"/>
                <a:gd name="connsiteX166" fmla="*/ 1533565 w 4998283"/>
                <a:gd name="connsiteY166" fmla="*/ 392907 h 2809875"/>
                <a:gd name="connsiteX167" fmla="*/ 1564520 w 4998283"/>
                <a:gd name="connsiteY167" fmla="*/ 366713 h 2809875"/>
                <a:gd name="connsiteX168" fmla="*/ 1557376 w 4998283"/>
                <a:gd name="connsiteY168" fmla="*/ 340519 h 2809875"/>
                <a:gd name="connsiteX169" fmla="*/ 1564520 w 4998283"/>
                <a:gd name="connsiteY169" fmla="*/ 309562 h 2809875"/>
                <a:gd name="connsiteX170" fmla="*/ 1583570 w 4998283"/>
                <a:gd name="connsiteY170" fmla="*/ 285750 h 2809875"/>
                <a:gd name="connsiteX171" fmla="*/ 1588333 w 4998283"/>
                <a:gd name="connsiteY171" fmla="*/ 271463 h 2809875"/>
                <a:gd name="connsiteX172" fmla="*/ 1578808 w 4998283"/>
                <a:gd name="connsiteY172" fmla="*/ 257175 h 2809875"/>
                <a:gd name="connsiteX173" fmla="*/ 1545470 w 4998283"/>
                <a:gd name="connsiteY173" fmla="*/ 230981 h 2809875"/>
                <a:gd name="connsiteX174" fmla="*/ 1521658 w 4998283"/>
                <a:gd name="connsiteY174" fmla="*/ 228600 h 2809875"/>
                <a:gd name="connsiteX175" fmla="*/ 1507370 w 4998283"/>
                <a:gd name="connsiteY175" fmla="*/ 192881 h 2809875"/>
                <a:gd name="connsiteX176" fmla="*/ 1504989 w 4998283"/>
                <a:gd name="connsiteY176" fmla="*/ 159543 h 2809875"/>
                <a:gd name="connsiteX177" fmla="*/ 1488320 w 4998283"/>
                <a:gd name="connsiteY177" fmla="*/ 119063 h 2809875"/>
                <a:gd name="connsiteX178" fmla="*/ 1478795 w 4998283"/>
                <a:gd name="connsiteY178" fmla="*/ 92868 h 2809875"/>
                <a:gd name="connsiteX179" fmla="*/ 1454983 w 4998283"/>
                <a:gd name="connsiteY179" fmla="*/ 85725 h 2809875"/>
                <a:gd name="connsiteX180" fmla="*/ 1450220 w 4998283"/>
                <a:gd name="connsiteY180" fmla="*/ 66675 h 2809875"/>
                <a:gd name="connsiteX181" fmla="*/ 1433551 w 4998283"/>
                <a:gd name="connsiteY181" fmla="*/ 40481 h 2809875"/>
                <a:gd name="connsiteX182" fmla="*/ 1445458 w 4998283"/>
                <a:gd name="connsiteY182" fmla="*/ 30956 h 2809875"/>
                <a:gd name="connsiteX183" fmla="*/ 1435933 w 4998283"/>
                <a:gd name="connsiteY183" fmla="*/ 0 h 2809875"/>
                <a:gd name="connsiteX184" fmla="*/ 845383 w 4998283"/>
                <a:gd name="connsiteY184" fmla="*/ 180975 h 2809875"/>
                <a:gd name="connsiteX185" fmla="*/ 845383 w 4998283"/>
                <a:gd name="connsiteY185" fmla="*/ 180975 h 2809875"/>
                <a:gd name="connsiteX186" fmla="*/ 840620 w 4998283"/>
                <a:gd name="connsiteY186" fmla="*/ 223838 h 2809875"/>
                <a:gd name="connsiteX187" fmla="*/ 835858 w 4998283"/>
                <a:gd name="connsiteY187" fmla="*/ 238125 h 2809875"/>
                <a:gd name="connsiteX188" fmla="*/ 816808 w 4998283"/>
                <a:gd name="connsiteY188" fmla="*/ 254794 h 2809875"/>
                <a:gd name="connsiteX189" fmla="*/ 788233 w 4998283"/>
                <a:gd name="connsiteY189" fmla="*/ 266700 h 2809875"/>
                <a:gd name="connsiteX190" fmla="*/ 740608 w 4998283"/>
                <a:gd name="connsiteY190" fmla="*/ 300038 h 2809875"/>
                <a:gd name="connsiteX191" fmla="*/ 721558 w 4998283"/>
                <a:gd name="connsiteY191" fmla="*/ 328613 h 2809875"/>
                <a:gd name="connsiteX192" fmla="*/ 707270 w 4998283"/>
                <a:gd name="connsiteY192" fmla="*/ 342900 h 2809875"/>
                <a:gd name="connsiteX193" fmla="*/ 716795 w 4998283"/>
                <a:gd name="connsiteY193" fmla="*/ 366713 h 2809875"/>
                <a:gd name="connsiteX194" fmla="*/ 726320 w 4998283"/>
                <a:gd name="connsiteY194" fmla="*/ 381000 h 2809875"/>
                <a:gd name="connsiteX195" fmla="*/ 731083 w 4998283"/>
                <a:gd name="connsiteY195" fmla="*/ 395288 h 2809875"/>
                <a:gd name="connsiteX196" fmla="*/ 750133 w 4998283"/>
                <a:gd name="connsiteY196" fmla="*/ 423863 h 2809875"/>
                <a:gd name="connsiteX197" fmla="*/ 759658 w 4998283"/>
                <a:gd name="connsiteY197" fmla="*/ 442913 h 2809875"/>
                <a:gd name="connsiteX198" fmla="*/ 750133 w 4998283"/>
                <a:gd name="connsiteY198" fmla="*/ 481013 h 2809875"/>
                <a:gd name="connsiteX199" fmla="*/ 735845 w 4998283"/>
                <a:gd name="connsiteY199" fmla="*/ 490538 h 2809875"/>
                <a:gd name="connsiteX200" fmla="*/ 731083 w 4998283"/>
                <a:gd name="connsiteY200" fmla="*/ 504825 h 2809875"/>
                <a:gd name="connsiteX201" fmla="*/ 716795 w 4998283"/>
                <a:gd name="connsiteY201" fmla="*/ 509588 h 2809875"/>
                <a:gd name="connsiteX202" fmla="*/ 712033 w 4998283"/>
                <a:gd name="connsiteY202" fmla="*/ 538163 h 2809875"/>
                <a:gd name="connsiteX203" fmla="*/ 702508 w 4998283"/>
                <a:gd name="connsiteY203" fmla="*/ 566738 h 2809875"/>
                <a:gd name="connsiteX204" fmla="*/ 697745 w 4998283"/>
                <a:gd name="connsiteY204" fmla="*/ 581025 h 2809875"/>
                <a:gd name="connsiteX205" fmla="*/ 683458 w 4998283"/>
                <a:gd name="connsiteY205" fmla="*/ 611981 h 2809875"/>
                <a:gd name="connsiteX206" fmla="*/ 702508 w 4998283"/>
                <a:gd name="connsiteY206" fmla="*/ 638175 h 2809875"/>
                <a:gd name="connsiteX207" fmla="*/ 731083 w 4998283"/>
                <a:gd name="connsiteY207" fmla="*/ 647700 h 2809875"/>
                <a:gd name="connsiteX208" fmla="*/ 740608 w 4998283"/>
                <a:gd name="connsiteY208" fmla="*/ 661988 h 2809875"/>
                <a:gd name="connsiteX209" fmla="*/ 745370 w 4998283"/>
                <a:gd name="connsiteY209" fmla="*/ 676275 h 2809875"/>
                <a:gd name="connsiteX210" fmla="*/ 745370 w 4998283"/>
                <a:gd name="connsiteY210" fmla="*/ 688181 h 2809875"/>
                <a:gd name="connsiteX211" fmla="*/ 747751 w 4998283"/>
                <a:gd name="connsiteY211" fmla="*/ 702469 h 2809875"/>
                <a:gd name="connsiteX212" fmla="*/ 754895 w 4998283"/>
                <a:gd name="connsiteY212" fmla="*/ 728663 h 2809875"/>
                <a:gd name="connsiteX213" fmla="*/ 745370 w 4998283"/>
                <a:gd name="connsiteY213" fmla="*/ 757238 h 2809875"/>
                <a:gd name="connsiteX214" fmla="*/ 735845 w 4998283"/>
                <a:gd name="connsiteY214" fmla="*/ 771525 h 2809875"/>
                <a:gd name="connsiteX215" fmla="*/ 735845 w 4998283"/>
                <a:gd name="connsiteY215" fmla="*/ 842963 h 2809875"/>
                <a:gd name="connsiteX216" fmla="*/ 740608 w 4998283"/>
                <a:gd name="connsiteY216" fmla="*/ 857250 h 2809875"/>
                <a:gd name="connsiteX217" fmla="*/ 745370 w 4998283"/>
                <a:gd name="connsiteY217" fmla="*/ 876300 h 2809875"/>
                <a:gd name="connsiteX218" fmla="*/ 759658 w 4998283"/>
                <a:gd name="connsiteY218" fmla="*/ 923925 h 2809875"/>
                <a:gd name="connsiteX219" fmla="*/ 764420 w 4998283"/>
                <a:gd name="connsiteY219" fmla="*/ 938213 h 2809875"/>
                <a:gd name="connsiteX220" fmla="*/ 754895 w 4998283"/>
                <a:gd name="connsiteY220" fmla="*/ 990600 h 2809875"/>
                <a:gd name="connsiteX221" fmla="*/ 750133 w 4998283"/>
                <a:gd name="connsiteY221" fmla="*/ 1004888 h 2809875"/>
                <a:gd name="connsiteX222" fmla="*/ 731083 w 4998283"/>
                <a:gd name="connsiteY222" fmla="*/ 1009650 h 2809875"/>
                <a:gd name="connsiteX223" fmla="*/ 714414 w 4998283"/>
                <a:gd name="connsiteY223" fmla="*/ 1023938 h 2809875"/>
                <a:gd name="connsiteX224" fmla="*/ 688220 w 4998283"/>
                <a:gd name="connsiteY224" fmla="*/ 1042988 h 2809875"/>
                <a:gd name="connsiteX225" fmla="*/ 673933 w 4998283"/>
                <a:gd name="connsiteY225" fmla="*/ 1052513 h 2809875"/>
                <a:gd name="connsiteX226" fmla="*/ 659645 w 4998283"/>
                <a:gd name="connsiteY226" fmla="*/ 1062038 h 2809875"/>
                <a:gd name="connsiteX227" fmla="*/ 650120 w 4998283"/>
                <a:gd name="connsiteY227" fmla="*/ 1076325 h 2809875"/>
                <a:gd name="connsiteX228" fmla="*/ 640595 w 4998283"/>
                <a:gd name="connsiteY228" fmla="*/ 1157288 h 2809875"/>
                <a:gd name="connsiteX229" fmla="*/ 626308 w 4998283"/>
                <a:gd name="connsiteY229" fmla="*/ 1190625 h 2809875"/>
                <a:gd name="connsiteX230" fmla="*/ 592970 w 4998283"/>
                <a:gd name="connsiteY230" fmla="*/ 1204913 h 2809875"/>
                <a:gd name="connsiteX231" fmla="*/ 588208 w 4998283"/>
                <a:gd name="connsiteY231" fmla="*/ 1219200 h 2809875"/>
                <a:gd name="connsiteX232" fmla="*/ 592970 w 4998283"/>
                <a:gd name="connsiteY232" fmla="*/ 1233488 h 2809875"/>
                <a:gd name="connsiteX233" fmla="*/ 578683 w 4998283"/>
                <a:gd name="connsiteY233" fmla="*/ 1247775 h 2809875"/>
                <a:gd name="connsiteX234" fmla="*/ 569157 w 4998283"/>
                <a:gd name="connsiteY234" fmla="*/ 1290638 h 2809875"/>
                <a:gd name="connsiteX235" fmla="*/ 552490 w 4998283"/>
                <a:gd name="connsiteY235" fmla="*/ 1321593 h 2809875"/>
                <a:gd name="connsiteX236" fmla="*/ 533439 w 4998283"/>
                <a:gd name="connsiteY236" fmla="*/ 1343025 h 2809875"/>
                <a:gd name="connsiteX237" fmla="*/ 519151 w 4998283"/>
                <a:gd name="connsiteY237" fmla="*/ 1371600 h 2809875"/>
                <a:gd name="connsiteX238" fmla="*/ 497720 w 4998283"/>
                <a:gd name="connsiteY238" fmla="*/ 1419225 h 2809875"/>
                <a:gd name="connsiteX239" fmla="*/ 492958 w 4998283"/>
                <a:gd name="connsiteY239" fmla="*/ 1433513 h 2809875"/>
                <a:gd name="connsiteX240" fmla="*/ 473908 w 4998283"/>
                <a:gd name="connsiteY240" fmla="*/ 1466850 h 2809875"/>
                <a:gd name="connsiteX241" fmla="*/ 464383 w 4998283"/>
                <a:gd name="connsiteY241" fmla="*/ 1485900 h 2809875"/>
                <a:gd name="connsiteX242" fmla="*/ 459620 w 4998283"/>
                <a:gd name="connsiteY242" fmla="*/ 1500188 h 2809875"/>
                <a:gd name="connsiteX243" fmla="*/ 450095 w 4998283"/>
                <a:gd name="connsiteY243" fmla="*/ 1514475 h 2809875"/>
                <a:gd name="connsiteX244" fmla="*/ 435808 w 4998283"/>
                <a:gd name="connsiteY244" fmla="*/ 1552575 h 2809875"/>
                <a:gd name="connsiteX245" fmla="*/ 411995 w 4998283"/>
                <a:gd name="connsiteY245" fmla="*/ 1595438 h 2809875"/>
                <a:gd name="connsiteX246" fmla="*/ 397708 w 4998283"/>
                <a:gd name="connsiteY246" fmla="*/ 1628776 h 2809875"/>
                <a:gd name="connsiteX247" fmla="*/ 392946 w 4998283"/>
                <a:gd name="connsiteY247" fmla="*/ 1657350 h 2809875"/>
                <a:gd name="connsiteX248" fmla="*/ 378658 w 4998283"/>
                <a:gd name="connsiteY248" fmla="*/ 1719263 h 2809875"/>
                <a:gd name="connsiteX249" fmla="*/ 373895 w 4998283"/>
                <a:gd name="connsiteY249" fmla="*/ 1757363 h 2809875"/>
                <a:gd name="connsiteX250" fmla="*/ 369133 w 4998283"/>
                <a:gd name="connsiteY250" fmla="*/ 1771650 h 2809875"/>
                <a:gd name="connsiteX251" fmla="*/ 357227 w 4998283"/>
                <a:gd name="connsiteY251" fmla="*/ 1807369 h 2809875"/>
                <a:gd name="connsiteX252" fmla="*/ 342939 w 4998283"/>
                <a:gd name="connsiteY252" fmla="*/ 1852613 h 2809875"/>
                <a:gd name="connsiteX253" fmla="*/ 335795 w 4998283"/>
                <a:gd name="connsiteY253" fmla="*/ 1876425 h 2809875"/>
                <a:gd name="connsiteX254" fmla="*/ 326270 w 4998283"/>
                <a:gd name="connsiteY254" fmla="*/ 1890713 h 2809875"/>
                <a:gd name="connsiteX255" fmla="*/ 321508 w 4998283"/>
                <a:gd name="connsiteY255" fmla="*/ 1905000 h 2809875"/>
                <a:gd name="connsiteX256" fmla="*/ 307220 w 4998283"/>
                <a:gd name="connsiteY256" fmla="*/ 1914525 h 2809875"/>
                <a:gd name="connsiteX257" fmla="*/ 292933 w 4998283"/>
                <a:gd name="connsiteY257" fmla="*/ 1943100 h 2809875"/>
                <a:gd name="connsiteX258" fmla="*/ 283408 w 4998283"/>
                <a:gd name="connsiteY258" fmla="*/ 1971675 h 2809875"/>
                <a:gd name="connsiteX259" fmla="*/ 269120 w 4998283"/>
                <a:gd name="connsiteY259" fmla="*/ 2005013 h 2809875"/>
                <a:gd name="connsiteX260" fmla="*/ 254833 w 4998283"/>
                <a:gd name="connsiteY260" fmla="*/ 2014538 h 2809875"/>
                <a:gd name="connsiteX261" fmla="*/ 231020 w 4998283"/>
                <a:gd name="connsiteY261" fmla="*/ 2038350 h 2809875"/>
                <a:gd name="connsiteX262" fmla="*/ 207208 w 4998283"/>
                <a:gd name="connsiteY262" fmla="*/ 2062163 h 2809875"/>
                <a:gd name="connsiteX263" fmla="*/ 202445 w 4998283"/>
                <a:gd name="connsiteY263" fmla="*/ 2076450 h 2809875"/>
                <a:gd name="connsiteX264" fmla="*/ 173870 w 4998283"/>
                <a:gd name="connsiteY264" fmla="*/ 2095500 h 2809875"/>
                <a:gd name="connsiteX265" fmla="*/ 159583 w 4998283"/>
                <a:gd name="connsiteY265" fmla="*/ 2105025 h 2809875"/>
                <a:gd name="connsiteX266" fmla="*/ 131008 w 4998283"/>
                <a:gd name="connsiteY266" fmla="*/ 2138363 h 2809875"/>
                <a:gd name="connsiteX267" fmla="*/ 111958 w 4998283"/>
                <a:gd name="connsiteY267" fmla="*/ 2150269 h 2809875"/>
                <a:gd name="connsiteX268" fmla="*/ 78621 w 4998283"/>
                <a:gd name="connsiteY268" fmla="*/ 2157412 h 2809875"/>
                <a:gd name="connsiteX269" fmla="*/ 45283 w 4998283"/>
                <a:gd name="connsiteY269" fmla="*/ 2174081 h 2809875"/>
                <a:gd name="connsiteX270" fmla="*/ 23851 w 4998283"/>
                <a:gd name="connsiteY270" fmla="*/ 2178844 h 2809875"/>
                <a:gd name="connsiteX271" fmla="*/ 39 w 4998283"/>
                <a:gd name="connsiteY271" fmla="*/ 2188369 h 2809875"/>
                <a:gd name="connsiteX272" fmla="*/ 19089 w 4998283"/>
                <a:gd name="connsiteY272" fmla="*/ 2224088 h 2809875"/>
                <a:gd name="connsiteX273" fmla="*/ 50045 w 4998283"/>
                <a:gd name="connsiteY273" fmla="*/ 2252663 h 2809875"/>
                <a:gd name="connsiteX274" fmla="*/ 64333 w 4998283"/>
                <a:gd name="connsiteY274" fmla="*/ 2281238 h 2809875"/>
                <a:gd name="connsiteX275" fmla="*/ 78620 w 4998283"/>
                <a:gd name="connsiteY275" fmla="*/ 2286000 h 2809875"/>
                <a:gd name="connsiteX276" fmla="*/ 102433 w 4998283"/>
                <a:gd name="connsiteY276" fmla="*/ 2305050 h 2809875"/>
                <a:gd name="connsiteX277" fmla="*/ 121483 w 4998283"/>
                <a:gd name="connsiteY277" fmla="*/ 2309813 h 2809875"/>
                <a:gd name="connsiteX278" fmla="*/ 126245 w 4998283"/>
                <a:gd name="connsiteY278" fmla="*/ 2347913 h 2809875"/>
                <a:gd name="connsiteX279" fmla="*/ 121483 w 4998283"/>
                <a:gd name="connsiteY279" fmla="*/ 2386013 h 2809875"/>
                <a:gd name="connsiteX280" fmla="*/ 92908 w 4998283"/>
                <a:gd name="connsiteY280" fmla="*/ 2405063 h 2809875"/>
                <a:gd name="connsiteX281" fmla="*/ 83383 w 4998283"/>
                <a:gd name="connsiteY281" fmla="*/ 2419350 h 2809875"/>
                <a:gd name="connsiteX282" fmla="*/ 54808 w 4998283"/>
                <a:gd name="connsiteY282" fmla="*/ 2438400 h 2809875"/>
                <a:gd name="connsiteX283" fmla="*/ 50045 w 4998283"/>
                <a:gd name="connsiteY283" fmla="*/ 2452688 h 2809875"/>
                <a:gd name="connsiteX284" fmla="*/ 35758 w 4998283"/>
                <a:gd name="connsiteY284" fmla="*/ 2466975 h 2809875"/>
                <a:gd name="connsiteX285" fmla="*/ 30995 w 4998283"/>
                <a:gd name="connsiteY285" fmla="*/ 2490788 h 2809875"/>
                <a:gd name="connsiteX286" fmla="*/ 21470 w 4998283"/>
                <a:gd name="connsiteY286" fmla="*/ 2524125 h 2809875"/>
                <a:gd name="connsiteX287" fmla="*/ 11945 w 4998283"/>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4697 w 4998647"/>
                <a:gd name="connsiteY274" fmla="*/ 2281238 h 2809875"/>
                <a:gd name="connsiteX275" fmla="*/ 78984 w 4998647"/>
                <a:gd name="connsiteY275" fmla="*/ 2286000 h 2809875"/>
                <a:gd name="connsiteX276" fmla="*/ 102797 w 4998647"/>
                <a:gd name="connsiteY276" fmla="*/ 2305050 h 2809875"/>
                <a:gd name="connsiteX277" fmla="*/ 121847 w 4998647"/>
                <a:gd name="connsiteY277" fmla="*/ 2309813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83747 w 4998647"/>
                <a:gd name="connsiteY281" fmla="*/ 2419350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4697 w 4998647"/>
                <a:gd name="connsiteY274" fmla="*/ 2281238 h 2809875"/>
                <a:gd name="connsiteX275" fmla="*/ 78984 w 4998647"/>
                <a:gd name="connsiteY275" fmla="*/ 2286000 h 2809875"/>
                <a:gd name="connsiteX276" fmla="*/ 102797 w 4998647"/>
                <a:gd name="connsiteY276" fmla="*/ 2305050 h 2809875"/>
                <a:gd name="connsiteX277" fmla="*/ 121847 w 4998647"/>
                <a:gd name="connsiteY277" fmla="*/ 2309813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83747 w 4998647"/>
                <a:gd name="connsiteY281" fmla="*/ 2419350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78984 w 4998647"/>
                <a:gd name="connsiteY275" fmla="*/ 2286000 h 2809875"/>
                <a:gd name="connsiteX276" fmla="*/ 102797 w 4998647"/>
                <a:gd name="connsiteY276" fmla="*/ 2305050 h 2809875"/>
                <a:gd name="connsiteX277" fmla="*/ 121847 w 4998647"/>
                <a:gd name="connsiteY277" fmla="*/ 2309813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83747 w 4998647"/>
                <a:gd name="connsiteY281" fmla="*/ 2419350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02797 w 4998647"/>
                <a:gd name="connsiteY276" fmla="*/ 2305050 h 2809875"/>
                <a:gd name="connsiteX277" fmla="*/ 121847 w 4998647"/>
                <a:gd name="connsiteY277" fmla="*/ 2309813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83747 w 4998647"/>
                <a:gd name="connsiteY281" fmla="*/ 2419350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21847 w 4998647"/>
                <a:gd name="connsiteY277" fmla="*/ 2309813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83747 w 4998647"/>
                <a:gd name="connsiteY281" fmla="*/ 2419350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83747 w 4998647"/>
                <a:gd name="connsiteY281" fmla="*/ 2419350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93272 w 4998647"/>
                <a:gd name="connsiteY280" fmla="*/ 2405063 h 2809875"/>
                <a:gd name="connsiteX281" fmla="*/ 100416 w 4998647"/>
                <a:gd name="connsiteY281" fmla="*/ 2424112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112322 w 4998647"/>
                <a:gd name="connsiteY280" fmla="*/ 2405063 h 2809875"/>
                <a:gd name="connsiteX281" fmla="*/ 100416 w 4998647"/>
                <a:gd name="connsiteY281" fmla="*/ 2424112 h 2809875"/>
                <a:gd name="connsiteX282" fmla="*/ 55172 w 4998647"/>
                <a:gd name="connsiteY282" fmla="*/ 2438400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112322 w 4998647"/>
                <a:gd name="connsiteY280" fmla="*/ 2405063 h 2809875"/>
                <a:gd name="connsiteX281" fmla="*/ 100416 w 4998647"/>
                <a:gd name="connsiteY281" fmla="*/ 2424112 h 2809875"/>
                <a:gd name="connsiteX282" fmla="*/ 71841 w 4998647"/>
                <a:gd name="connsiteY282" fmla="*/ 2426494 h 2809875"/>
                <a:gd name="connsiteX283" fmla="*/ 50409 w 4998647"/>
                <a:gd name="connsiteY283" fmla="*/ 2452688 h 2809875"/>
                <a:gd name="connsiteX284" fmla="*/ 36122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50409 w 4998647"/>
                <a:gd name="connsiteY273" fmla="*/ 2252663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112322 w 4998647"/>
                <a:gd name="connsiteY280" fmla="*/ 2405063 h 2809875"/>
                <a:gd name="connsiteX281" fmla="*/ 100416 w 4998647"/>
                <a:gd name="connsiteY281" fmla="*/ 2424112 h 2809875"/>
                <a:gd name="connsiteX282" fmla="*/ 71841 w 4998647"/>
                <a:gd name="connsiteY282" fmla="*/ 2426494 h 2809875"/>
                <a:gd name="connsiteX283" fmla="*/ 50409 w 4998647"/>
                <a:gd name="connsiteY283" fmla="*/ 2452688 h 2809875"/>
                <a:gd name="connsiteX284" fmla="*/ 21834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5197 w 4998647"/>
                <a:gd name="connsiteY260" fmla="*/ 2014538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43265 w 4998647"/>
                <a:gd name="connsiteY273" fmla="*/ 2255044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112322 w 4998647"/>
                <a:gd name="connsiteY280" fmla="*/ 2405063 h 2809875"/>
                <a:gd name="connsiteX281" fmla="*/ 100416 w 4998647"/>
                <a:gd name="connsiteY281" fmla="*/ 2424112 h 2809875"/>
                <a:gd name="connsiteX282" fmla="*/ 71841 w 4998647"/>
                <a:gd name="connsiteY282" fmla="*/ 2426494 h 2809875"/>
                <a:gd name="connsiteX283" fmla="*/ 50409 w 4998647"/>
                <a:gd name="connsiteY283" fmla="*/ 2452688 h 2809875"/>
                <a:gd name="connsiteX284" fmla="*/ 21834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57578 w 4998647"/>
                <a:gd name="connsiteY260" fmla="*/ 2005013 h 2809875"/>
                <a:gd name="connsiteX261" fmla="*/ 231384 w 4998647"/>
                <a:gd name="connsiteY261" fmla="*/ 2038350 h 2809875"/>
                <a:gd name="connsiteX262" fmla="*/ 207572 w 4998647"/>
                <a:gd name="connsiteY262" fmla="*/ 2062163 h 2809875"/>
                <a:gd name="connsiteX263" fmla="*/ 202809 w 4998647"/>
                <a:gd name="connsiteY263" fmla="*/ 2076450 h 2809875"/>
                <a:gd name="connsiteX264" fmla="*/ 174234 w 4998647"/>
                <a:gd name="connsiteY264" fmla="*/ 2095500 h 2809875"/>
                <a:gd name="connsiteX265" fmla="*/ 159947 w 4998647"/>
                <a:gd name="connsiteY265" fmla="*/ 2105025 h 2809875"/>
                <a:gd name="connsiteX266" fmla="*/ 131372 w 4998647"/>
                <a:gd name="connsiteY266" fmla="*/ 2138363 h 2809875"/>
                <a:gd name="connsiteX267" fmla="*/ 112322 w 4998647"/>
                <a:gd name="connsiteY267" fmla="*/ 2150269 h 2809875"/>
                <a:gd name="connsiteX268" fmla="*/ 78985 w 4998647"/>
                <a:gd name="connsiteY268" fmla="*/ 2157412 h 2809875"/>
                <a:gd name="connsiteX269" fmla="*/ 45647 w 4998647"/>
                <a:gd name="connsiteY269" fmla="*/ 2174081 h 2809875"/>
                <a:gd name="connsiteX270" fmla="*/ 24215 w 4998647"/>
                <a:gd name="connsiteY270" fmla="*/ 2178844 h 2809875"/>
                <a:gd name="connsiteX271" fmla="*/ 403 w 4998647"/>
                <a:gd name="connsiteY271" fmla="*/ 2188369 h 2809875"/>
                <a:gd name="connsiteX272" fmla="*/ 12309 w 4998647"/>
                <a:gd name="connsiteY272" fmla="*/ 2228850 h 2809875"/>
                <a:gd name="connsiteX273" fmla="*/ 43265 w 4998647"/>
                <a:gd name="connsiteY273" fmla="*/ 2255044 h 2809875"/>
                <a:gd name="connsiteX274" fmla="*/ 67079 w 4998647"/>
                <a:gd name="connsiteY274" fmla="*/ 2271713 h 2809875"/>
                <a:gd name="connsiteX275" fmla="*/ 90890 w 4998647"/>
                <a:gd name="connsiteY275" fmla="*/ 2276475 h 2809875"/>
                <a:gd name="connsiteX276" fmla="*/ 114703 w 4998647"/>
                <a:gd name="connsiteY276" fmla="*/ 2297906 h 2809875"/>
                <a:gd name="connsiteX277" fmla="*/ 119466 w 4998647"/>
                <a:gd name="connsiteY277" fmla="*/ 2326482 h 2809875"/>
                <a:gd name="connsiteX278" fmla="*/ 126609 w 4998647"/>
                <a:gd name="connsiteY278" fmla="*/ 2347913 h 2809875"/>
                <a:gd name="connsiteX279" fmla="*/ 121847 w 4998647"/>
                <a:gd name="connsiteY279" fmla="*/ 2386013 h 2809875"/>
                <a:gd name="connsiteX280" fmla="*/ 112322 w 4998647"/>
                <a:gd name="connsiteY280" fmla="*/ 2405063 h 2809875"/>
                <a:gd name="connsiteX281" fmla="*/ 100416 w 4998647"/>
                <a:gd name="connsiteY281" fmla="*/ 2424112 h 2809875"/>
                <a:gd name="connsiteX282" fmla="*/ 71841 w 4998647"/>
                <a:gd name="connsiteY282" fmla="*/ 2426494 h 2809875"/>
                <a:gd name="connsiteX283" fmla="*/ 50409 w 4998647"/>
                <a:gd name="connsiteY283" fmla="*/ 2452688 h 2809875"/>
                <a:gd name="connsiteX284" fmla="*/ 21834 w 4998647"/>
                <a:gd name="connsiteY284" fmla="*/ 2466975 h 2809875"/>
                <a:gd name="connsiteX285" fmla="*/ 31359 w 4998647"/>
                <a:gd name="connsiteY285" fmla="*/ 2490788 h 2809875"/>
                <a:gd name="connsiteX286" fmla="*/ 21834 w 4998647"/>
                <a:gd name="connsiteY286" fmla="*/ 2524125 h 2809875"/>
                <a:gd name="connsiteX287" fmla="*/ 12309 w 4998647"/>
                <a:gd name="connsiteY287"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9484 w 4998647"/>
                <a:gd name="connsiteY259" fmla="*/ 2005013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8363 h 2809875"/>
                <a:gd name="connsiteX266" fmla="*/ 112322 w 4998647"/>
                <a:gd name="connsiteY266" fmla="*/ 2150269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8363 h 2809875"/>
                <a:gd name="connsiteX266" fmla="*/ 112322 w 4998647"/>
                <a:gd name="connsiteY266" fmla="*/ 2150269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8363 h 2809875"/>
                <a:gd name="connsiteX266" fmla="*/ 112322 w 4998647"/>
                <a:gd name="connsiteY266" fmla="*/ 2150269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12322 w 4998647"/>
                <a:gd name="connsiteY266" fmla="*/ 2150269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55259 w 4998647"/>
                <a:gd name="connsiteY220" fmla="*/ 990600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4778 w 4998647"/>
                <a:gd name="connsiteY223" fmla="*/ 1023938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2397 w 4998647"/>
                <a:gd name="connsiteY223" fmla="*/ 1016794 h 2809875"/>
                <a:gd name="connsiteX224" fmla="*/ 688584 w 4998647"/>
                <a:gd name="connsiteY224" fmla="*/ 1042988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2469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2397 w 4998647"/>
                <a:gd name="connsiteY223" fmla="*/ 1016794 h 2809875"/>
                <a:gd name="connsiteX224" fmla="*/ 683822 w 4998647"/>
                <a:gd name="connsiteY224" fmla="*/ 1035844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7634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9613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2397 w 4998647"/>
                <a:gd name="connsiteY223" fmla="*/ 1016794 h 2809875"/>
                <a:gd name="connsiteX224" fmla="*/ 683822 w 4998647"/>
                <a:gd name="connsiteY224" fmla="*/ 1035844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5252 w 4998647"/>
                <a:gd name="connsiteY192" fmla="*/ 342900 h 2809875"/>
                <a:gd name="connsiteX193" fmla="*/ 717159 w 4998647"/>
                <a:gd name="connsiteY193" fmla="*/ 366713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9613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2397 w 4998647"/>
                <a:gd name="connsiteY223" fmla="*/ 1016794 h 2809875"/>
                <a:gd name="connsiteX224" fmla="*/ 683822 w 4998647"/>
                <a:gd name="connsiteY224" fmla="*/ 1035844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800877 w 4998647"/>
                <a:gd name="connsiteY44" fmla="*/ 2007394 h 2809875"/>
                <a:gd name="connsiteX45" fmla="*/ 3786591 w 4998647"/>
                <a:gd name="connsiteY45" fmla="*/ 1985963 h 2809875"/>
                <a:gd name="connsiteX46" fmla="*/ 3800877 w 4998647"/>
                <a:gd name="connsiteY46" fmla="*/ 1964532 h 2809875"/>
                <a:gd name="connsiteX47" fmla="*/ 3788972 w 4998647"/>
                <a:gd name="connsiteY47" fmla="*/ 1919288 h 2809875"/>
                <a:gd name="connsiteX48" fmla="*/ 3779447 w 4998647"/>
                <a:gd name="connsiteY48" fmla="*/ 1890713 h 2809875"/>
                <a:gd name="connsiteX49" fmla="*/ 3760397 w 4998647"/>
                <a:gd name="connsiteY49" fmla="*/ 1862138 h 2809875"/>
                <a:gd name="connsiteX50" fmla="*/ 3746110 w 4998647"/>
                <a:gd name="connsiteY50" fmla="*/ 1835944 h 2809875"/>
                <a:gd name="connsiteX51" fmla="*/ 3746109 w 4998647"/>
                <a:gd name="connsiteY51" fmla="*/ 1790700 h 2809875"/>
                <a:gd name="connsiteX52" fmla="*/ 3736584 w 4998647"/>
                <a:gd name="connsiteY52" fmla="*/ 1776413 h 2809875"/>
                <a:gd name="connsiteX53" fmla="*/ 3731822 w 4998647"/>
                <a:gd name="connsiteY53" fmla="*/ 1762125 h 2809875"/>
                <a:gd name="connsiteX54" fmla="*/ 3724678 w 4998647"/>
                <a:gd name="connsiteY54" fmla="*/ 1724025 h 2809875"/>
                <a:gd name="connsiteX55" fmla="*/ 3708009 w 4998647"/>
                <a:gd name="connsiteY55" fmla="*/ 1695450 h 2809875"/>
                <a:gd name="connsiteX56" fmla="*/ 3698484 w 4998647"/>
                <a:gd name="connsiteY56" fmla="*/ 1662113 h 2809875"/>
                <a:gd name="connsiteX57" fmla="*/ 3710390 w 4998647"/>
                <a:gd name="connsiteY57" fmla="*/ 1643063 h 2809875"/>
                <a:gd name="connsiteX58" fmla="*/ 3717535 w 4998647"/>
                <a:gd name="connsiteY58" fmla="*/ 1624013 h 2809875"/>
                <a:gd name="connsiteX59" fmla="*/ 3712772 w 4998647"/>
                <a:gd name="connsiteY59" fmla="*/ 1581150 h 2809875"/>
                <a:gd name="connsiteX60" fmla="*/ 3693722 w 4998647"/>
                <a:gd name="connsiteY60" fmla="*/ 1552575 h 2809875"/>
                <a:gd name="connsiteX61" fmla="*/ 3681816 w 4998647"/>
                <a:gd name="connsiteY61" fmla="*/ 1550194 h 2809875"/>
                <a:gd name="connsiteX62" fmla="*/ 3653240 w 4998647"/>
                <a:gd name="connsiteY62" fmla="*/ 1504951 h 2809875"/>
                <a:gd name="connsiteX63" fmla="*/ 3627047 w 4998647"/>
                <a:gd name="connsiteY63" fmla="*/ 1485900 h 2809875"/>
                <a:gd name="connsiteX64" fmla="*/ 3617522 w 4998647"/>
                <a:gd name="connsiteY64" fmla="*/ 1471613 h 2809875"/>
                <a:gd name="connsiteX65" fmla="*/ 3593709 w 4998647"/>
                <a:gd name="connsiteY65" fmla="*/ 1462088 h 2809875"/>
                <a:gd name="connsiteX66" fmla="*/ 3572278 w 4998647"/>
                <a:gd name="connsiteY66" fmla="*/ 1464469 h 2809875"/>
                <a:gd name="connsiteX67" fmla="*/ 3531796 w 4998647"/>
                <a:gd name="connsiteY67" fmla="*/ 1412082 h 2809875"/>
                <a:gd name="connsiteX68" fmla="*/ 3507984 w 4998647"/>
                <a:gd name="connsiteY68" fmla="*/ 1393031 h 2809875"/>
                <a:gd name="connsiteX69" fmla="*/ 3481790 w 4998647"/>
                <a:gd name="connsiteY69" fmla="*/ 1397794 h 2809875"/>
                <a:gd name="connsiteX70" fmla="*/ 3457979 w 4998647"/>
                <a:gd name="connsiteY70" fmla="*/ 1381126 h 2809875"/>
                <a:gd name="connsiteX71" fmla="*/ 3407972 w 4998647"/>
                <a:gd name="connsiteY71" fmla="*/ 1369219 h 2809875"/>
                <a:gd name="connsiteX72" fmla="*/ 3369872 w 4998647"/>
                <a:gd name="connsiteY72" fmla="*/ 1371601 h 2809875"/>
                <a:gd name="connsiteX73" fmla="*/ 3327009 w 4998647"/>
                <a:gd name="connsiteY73" fmla="*/ 1352550 h 2809875"/>
                <a:gd name="connsiteX74" fmla="*/ 3312722 w 4998647"/>
                <a:gd name="connsiteY74" fmla="*/ 1347788 h 2809875"/>
                <a:gd name="connsiteX75" fmla="*/ 3284147 w 4998647"/>
                <a:gd name="connsiteY75" fmla="*/ 1362075 h 2809875"/>
                <a:gd name="connsiteX76" fmla="*/ 3260334 w 4998647"/>
                <a:gd name="connsiteY76" fmla="*/ 1343025 h 2809875"/>
                <a:gd name="connsiteX77" fmla="*/ 3231759 w 4998647"/>
                <a:gd name="connsiteY77" fmla="*/ 1319213 h 2809875"/>
                <a:gd name="connsiteX78" fmla="*/ 3217472 w 4998647"/>
                <a:gd name="connsiteY78" fmla="*/ 1309688 h 2809875"/>
                <a:gd name="connsiteX79" fmla="*/ 3188897 w 4998647"/>
                <a:gd name="connsiteY79" fmla="*/ 1283495 h 2809875"/>
                <a:gd name="connsiteX80" fmla="*/ 3167465 w 4998647"/>
                <a:gd name="connsiteY80" fmla="*/ 1278731 h 2809875"/>
                <a:gd name="connsiteX81" fmla="*/ 3169848 w 4998647"/>
                <a:gd name="connsiteY81" fmla="*/ 1247775 h 2809875"/>
                <a:gd name="connsiteX82" fmla="*/ 3179372 w 4998647"/>
                <a:gd name="connsiteY82" fmla="*/ 1223963 h 2809875"/>
                <a:gd name="connsiteX83" fmla="*/ 3150797 w 4998647"/>
                <a:gd name="connsiteY83" fmla="*/ 1214438 h 2809875"/>
                <a:gd name="connsiteX84" fmla="*/ 3136509 w 4998647"/>
                <a:gd name="connsiteY84" fmla="*/ 1219200 h 2809875"/>
                <a:gd name="connsiteX85" fmla="*/ 3122222 w 4998647"/>
                <a:gd name="connsiteY85" fmla="*/ 1228725 h 2809875"/>
                <a:gd name="connsiteX86" fmla="*/ 3100790 w 4998647"/>
                <a:gd name="connsiteY86" fmla="*/ 1212056 h 2809875"/>
                <a:gd name="connsiteX87" fmla="*/ 3112697 w 4998647"/>
                <a:gd name="connsiteY87" fmla="*/ 1185863 h 2809875"/>
                <a:gd name="connsiteX88" fmla="*/ 3103172 w 4998647"/>
                <a:gd name="connsiteY88" fmla="*/ 1171575 h 2809875"/>
                <a:gd name="connsiteX89" fmla="*/ 3098409 w 4998647"/>
                <a:gd name="connsiteY89" fmla="*/ 1157288 h 2809875"/>
                <a:gd name="connsiteX90" fmla="*/ 3084122 w 4998647"/>
                <a:gd name="connsiteY90" fmla="*/ 1171575 h 2809875"/>
                <a:gd name="connsiteX91" fmla="*/ 3055547 w 4998647"/>
                <a:gd name="connsiteY91" fmla="*/ 1162050 h 2809875"/>
                <a:gd name="connsiteX92" fmla="*/ 3046022 w 4998647"/>
                <a:gd name="connsiteY92" fmla="*/ 1131094 h 2809875"/>
                <a:gd name="connsiteX93" fmla="*/ 3050784 w 4998647"/>
                <a:gd name="connsiteY93" fmla="*/ 1114425 h 2809875"/>
                <a:gd name="connsiteX94" fmla="*/ 3050784 w 4998647"/>
                <a:gd name="connsiteY94" fmla="*/ 1104900 h 2809875"/>
                <a:gd name="connsiteX95" fmla="*/ 3036497 w 4998647"/>
                <a:gd name="connsiteY95" fmla="*/ 1100138 h 2809875"/>
                <a:gd name="connsiteX96" fmla="*/ 3046022 w 4998647"/>
                <a:gd name="connsiteY96" fmla="*/ 1081088 h 2809875"/>
                <a:gd name="connsiteX97" fmla="*/ 3055547 w 4998647"/>
                <a:gd name="connsiteY97" fmla="*/ 1062038 h 2809875"/>
                <a:gd name="connsiteX98" fmla="*/ 3024590 w 4998647"/>
                <a:gd name="connsiteY98" fmla="*/ 1052513 h 2809875"/>
                <a:gd name="connsiteX99" fmla="*/ 3012684 w 4998647"/>
                <a:gd name="connsiteY99" fmla="*/ 1066800 h 2809875"/>
                <a:gd name="connsiteX100" fmla="*/ 2993634 w 4998647"/>
                <a:gd name="connsiteY100" fmla="*/ 1066800 h 2809875"/>
                <a:gd name="connsiteX101" fmla="*/ 2972204 w 4998647"/>
                <a:gd name="connsiteY101" fmla="*/ 1073944 h 2809875"/>
                <a:gd name="connsiteX102" fmla="*/ 2955534 w 4998647"/>
                <a:gd name="connsiteY102" fmla="*/ 1066800 h 2809875"/>
                <a:gd name="connsiteX103" fmla="*/ 2950772 w 4998647"/>
                <a:gd name="connsiteY103" fmla="*/ 1047750 h 2809875"/>
                <a:gd name="connsiteX104" fmla="*/ 2931721 w 4998647"/>
                <a:gd name="connsiteY104" fmla="*/ 1040607 h 2809875"/>
                <a:gd name="connsiteX105" fmla="*/ 2903147 w 4998647"/>
                <a:gd name="connsiteY105" fmla="*/ 1019175 h 2809875"/>
                <a:gd name="connsiteX106" fmla="*/ 2888859 w 4998647"/>
                <a:gd name="connsiteY106" fmla="*/ 1014413 h 2809875"/>
                <a:gd name="connsiteX107" fmla="*/ 2874572 w 4998647"/>
                <a:gd name="connsiteY107" fmla="*/ 1004888 h 2809875"/>
                <a:gd name="connsiteX108" fmla="*/ 2855522 w 4998647"/>
                <a:gd name="connsiteY108" fmla="*/ 1004888 h 2809875"/>
                <a:gd name="connsiteX109" fmla="*/ 2834090 w 4998647"/>
                <a:gd name="connsiteY109" fmla="*/ 995363 h 2809875"/>
                <a:gd name="connsiteX110" fmla="*/ 2810278 w 4998647"/>
                <a:gd name="connsiteY110" fmla="*/ 1009650 h 2809875"/>
                <a:gd name="connsiteX111" fmla="*/ 2767416 w 4998647"/>
                <a:gd name="connsiteY111" fmla="*/ 1007269 h 2809875"/>
                <a:gd name="connsiteX112" fmla="*/ 2734079 w 4998647"/>
                <a:gd name="connsiteY112" fmla="*/ 1019175 h 2809875"/>
                <a:gd name="connsiteX113" fmla="*/ 2712646 w 4998647"/>
                <a:gd name="connsiteY113" fmla="*/ 1019176 h 2809875"/>
                <a:gd name="connsiteX114" fmla="*/ 2693597 w 4998647"/>
                <a:gd name="connsiteY114" fmla="*/ 1009650 h 2809875"/>
                <a:gd name="connsiteX115" fmla="*/ 2641209 w 4998647"/>
                <a:gd name="connsiteY115" fmla="*/ 1021557 h 2809875"/>
                <a:gd name="connsiteX116" fmla="*/ 2631684 w 4998647"/>
                <a:gd name="connsiteY116" fmla="*/ 1031082 h 2809875"/>
                <a:gd name="connsiteX117" fmla="*/ 2612634 w 4998647"/>
                <a:gd name="connsiteY117" fmla="*/ 1038225 h 2809875"/>
                <a:gd name="connsiteX118" fmla="*/ 2595965 w 4998647"/>
                <a:gd name="connsiteY118" fmla="*/ 1035844 h 2809875"/>
                <a:gd name="connsiteX119" fmla="*/ 2574535 w 4998647"/>
                <a:gd name="connsiteY119" fmla="*/ 1028700 h 2809875"/>
                <a:gd name="connsiteX120" fmla="*/ 2529290 w 4998647"/>
                <a:gd name="connsiteY120" fmla="*/ 1004888 h 2809875"/>
                <a:gd name="connsiteX121" fmla="*/ 2526909 w 4998647"/>
                <a:gd name="connsiteY121" fmla="*/ 971550 h 2809875"/>
                <a:gd name="connsiteX122" fmla="*/ 2512622 w 4998647"/>
                <a:gd name="connsiteY122" fmla="*/ 942975 h 2809875"/>
                <a:gd name="connsiteX123" fmla="*/ 2488809 w 4998647"/>
                <a:gd name="connsiteY123" fmla="*/ 938213 h 2809875"/>
                <a:gd name="connsiteX124" fmla="*/ 2493572 w 4998647"/>
                <a:gd name="connsiteY124" fmla="*/ 923925 h 2809875"/>
                <a:gd name="connsiteX125" fmla="*/ 2479284 w 4998647"/>
                <a:gd name="connsiteY125" fmla="*/ 914400 h 2809875"/>
                <a:gd name="connsiteX126" fmla="*/ 2457853 w 4998647"/>
                <a:gd name="connsiteY126" fmla="*/ 902494 h 2809875"/>
                <a:gd name="connsiteX127" fmla="*/ 2431659 w 4998647"/>
                <a:gd name="connsiteY127" fmla="*/ 890588 h 2809875"/>
                <a:gd name="connsiteX128" fmla="*/ 2414991 w 4998647"/>
                <a:gd name="connsiteY128" fmla="*/ 864394 h 2809875"/>
                <a:gd name="connsiteX129" fmla="*/ 2398321 w 4998647"/>
                <a:gd name="connsiteY129" fmla="*/ 833437 h 2809875"/>
                <a:gd name="connsiteX130" fmla="*/ 2367365 w 4998647"/>
                <a:gd name="connsiteY130" fmla="*/ 807244 h 2809875"/>
                <a:gd name="connsiteX131" fmla="*/ 2348316 w 4998647"/>
                <a:gd name="connsiteY131" fmla="*/ 769144 h 2809875"/>
                <a:gd name="connsiteX132" fmla="*/ 2322122 w 4998647"/>
                <a:gd name="connsiteY132" fmla="*/ 733425 h 2809875"/>
                <a:gd name="connsiteX133" fmla="*/ 2307834 w 4998647"/>
                <a:gd name="connsiteY133" fmla="*/ 723900 h 2809875"/>
                <a:gd name="connsiteX134" fmla="*/ 2264972 w 4998647"/>
                <a:gd name="connsiteY134" fmla="*/ 704850 h 2809875"/>
                <a:gd name="connsiteX135" fmla="*/ 2241159 w 4998647"/>
                <a:gd name="connsiteY135" fmla="*/ 678657 h 2809875"/>
                <a:gd name="connsiteX136" fmla="*/ 2231634 w 4998647"/>
                <a:gd name="connsiteY136" fmla="*/ 657225 h 2809875"/>
                <a:gd name="connsiteX137" fmla="*/ 2212584 w 4998647"/>
                <a:gd name="connsiteY137" fmla="*/ 647700 h 2809875"/>
                <a:gd name="connsiteX138" fmla="*/ 2198297 w 4998647"/>
                <a:gd name="connsiteY138" fmla="*/ 638175 h 2809875"/>
                <a:gd name="connsiteX139" fmla="*/ 2179247 w 4998647"/>
                <a:gd name="connsiteY139" fmla="*/ 642938 h 2809875"/>
                <a:gd name="connsiteX140" fmla="*/ 2155434 w 4998647"/>
                <a:gd name="connsiteY140" fmla="*/ 619125 h 2809875"/>
                <a:gd name="connsiteX141" fmla="*/ 2136384 w 4998647"/>
                <a:gd name="connsiteY141" fmla="*/ 590550 h 2809875"/>
                <a:gd name="connsiteX142" fmla="*/ 2126859 w 4998647"/>
                <a:gd name="connsiteY142" fmla="*/ 561975 h 2809875"/>
                <a:gd name="connsiteX143" fmla="*/ 2103047 w 4998647"/>
                <a:gd name="connsiteY143" fmla="*/ 561975 h 2809875"/>
                <a:gd name="connsiteX144" fmla="*/ 2088759 w 4998647"/>
                <a:gd name="connsiteY144" fmla="*/ 547688 h 2809875"/>
                <a:gd name="connsiteX145" fmla="*/ 2050660 w 4998647"/>
                <a:gd name="connsiteY145" fmla="*/ 540544 h 2809875"/>
                <a:gd name="connsiteX146" fmla="*/ 2007797 w 4998647"/>
                <a:gd name="connsiteY146" fmla="*/ 528638 h 2809875"/>
                <a:gd name="connsiteX147" fmla="*/ 1976841 w 4998647"/>
                <a:gd name="connsiteY147" fmla="*/ 526256 h 2809875"/>
                <a:gd name="connsiteX148" fmla="*/ 1948266 w 4998647"/>
                <a:gd name="connsiteY148" fmla="*/ 521494 h 2809875"/>
                <a:gd name="connsiteX149" fmla="*/ 1926834 w 4998647"/>
                <a:gd name="connsiteY149" fmla="*/ 504825 h 2809875"/>
                <a:gd name="connsiteX150" fmla="*/ 1912547 w 4998647"/>
                <a:gd name="connsiteY150" fmla="*/ 509588 h 2809875"/>
                <a:gd name="connsiteX151" fmla="*/ 1841109 w 4998647"/>
                <a:gd name="connsiteY151" fmla="*/ 495300 h 2809875"/>
                <a:gd name="connsiteX152" fmla="*/ 1812534 w 4998647"/>
                <a:gd name="connsiteY152" fmla="*/ 485775 h 2809875"/>
                <a:gd name="connsiteX153" fmla="*/ 1798247 w 4998647"/>
                <a:gd name="connsiteY153" fmla="*/ 481013 h 2809875"/>
                <a:gd name="connsiteX154" fmla="*/ 1783959 w 4998647"/>
                <a:gd name="connsiteY154" fmla="*/ 490538 h 2809875"/>
                <a:gd name="connsiteX155" fmla="*/ 1769672 w 4998647"/>
                <a:gd name="connsiteY155" fmla="*/ 495300 h 2809875"/>
                <a:gd name="connsiteX156" fmla="*/ 1741097 w 4998647"/>
                <a:gd name="connsiteY156" fmla="*/ 523875 h 2809875"/>
                <a:gd name="connsiteX157" fmla="*/ 1717284 w 4998647"/>
                <a:gd name="connsiteY157" fmla="*/ 519113 h 2809875"/>
                <a:gd name="connsiteX158" fmla="*/ 1683947 w 4998647"/>
                <a:gd name="connsiteY158" fmla="*/ 509588 h 2809875"/>
                <a:gd name="connsiteX159" fmla="*/ 1650609 w 4998647"/>
                <a:gd name="connsiteY159" fmla="*/ 504825 h 2809875"/>
                <a:gd name="connsiteX160" fmla="*/ 1622034 w 4998647"/>
                <a:gd name="connsiteY160" fmla="*/ 500063 h 2809875"/>
                <a:gd name="connsiteX161" fmla="*/ 1581553 w 4998647"/>
                <a:gd name="connsiteY161" fmla="*/ 483394 h 2809875"/>
                <a:gd name="connsiteX162" fmla="*/ 1552978 w 4998647"/>
                <a:gd name="connsiteY162" fmla="*/ 483394 h 2809875"/>
                <a:gd name="connsiteX163" fmla="*/ 1541072 w 4998647"/>
                <a:gd name="connsiteY163" fmla="*/ 466725 h 2809875"/>
                <a:gd name="connsiteX164" fmla="*/ 1526784 w 4998647"/>
                <a:gd name="connsiteY164" fmla="*/ 447675 h 2809875"/>
                <a:gd name="connsiteX165" fmla="*/ 1522021 w 4998647"/>
                <a:gd name="connsiteY165" fmla="*/ 421481 h 2809875"/>
                <a:gd name="connsiteX166" fmla="*/ 1533929 w 4998647"/>
                <a:gd name="connsiteY166" fmla="*/ 392907 h 2809875"/>
                <a:gd name="connsiteX167" fmla="*/ 1564884 w 4998647"/>
                <a:gd name="connsiteY167" fmla="*/ 366713 h 2809875"/>
                <a:gd name="connsiteX168" fmla="*/ 1557740 w 4998647"/>
                <a:gd name="connsiteY168" fmla="*/ 340519 h 2809875"/>
                <a:gd name="connsiteX169" fmla="*/ 1564884 w 4998647"/>
                <a:gd name="connsiteY169" fmla="*/ 309562 h 2809875"/>
                <a:gd name="connsiteX170" fmla="*/ 1583934 w 4998647"/>
                <a:gd name="connsiteY170" fmla="*/ 285750 h 2809875"/>
                <a:gd name="connsiteX171" fmla="*/ 1588697 w 4998647"/>
                <a:gd name="connsiteY171" fmla="*/ 271463 h 2809875"/>
                <a:gd name="connsiteX172" fmla="*/ 1579172 w 4998647"/>
                <a:gd name="connsiteY172" fmla="*/ 257175 h 2809875"/>
                <a:gd name="connsiteX173" fmla="*/ 1545834 w 4998647"/>
                <a:gd name="connsiteY173" fmla="*/ 230981 h 2809875"/>
                <a:gd name="connsiteX174" fmla="*/ 1522022 w 4998647"/>
                <a:gd name="connsiteY174" fmla="*/ 228600 h 2809875"/>
                <a:gd name="connsiteX175" fmla="*/ 1507734 w 4998647"/>
                <a:gd name="connsiteY175" fmla="*/ 192881 h 2809875"/>
                <a:gd name="connsiteX176" fmla="*/ 1505353 w 4998647"/>
                <a:gd name="connsiteY176" fmla="*/ 159543 h 2809875"/>
                <a:gd name="connsiteX177" fmla="*/ 1488684 w 4998647"/>
                <a:gd name="connsiteY177" fmla="*/ 119063 h 2809875"/>
                <a:gd name="connsiteX178" fmla="*/ 1479159 w 4998647"/>
                <a:gd name="connsiteY178" fmla="*/ 92868 h 2809875"/>
                <a:gd name="connsiteX179" fmla="*/ 1455347 w 4998647"/>
                <a:gd name="connsiteY179" fmla="*/ 85725 h 2809875"/>
                <a:gd name="connsiteX180" fmla="*/ 1450584 w 4998647"/>
                <a:gd name="connsiteY180" fmla="*/ 66675 h 2809875"/>
                <a:gd name="connsiteX181" fmla="*/ 1433915 w 4998647"/>
                <a:gd name="connsiteY181" fmla="*/ 40481 h 2809875"/>
                <a:gd name="connsiteX182" fmla="*/ 1445822 w 4998647"/>
                <a:gd name="connsiteY182" fmla="*/ 30956 h 2809875"/>
                <a:gd name="connsiteX183" fmla="*/ 1436297 w 4998647"/>
                <a:gd name="connsiteY183" fmla="*/ 0 h 2809875"/>
                <a:gd name="connsiteX184" fmla="*/ 845747 w 4998647"/>
                <a:gd name="connsiteY184" fmla="*/ 180975 h 2809875"/>
                <a:gd name="connsiteX185" fmla="*/ 845747 w 4998647"/>
                <a:gd name="connsiteY185" fmla="*/ 180975 h 2809875"/>
                <a:gd name="connsiteX186" fmla="*/ 840984 w 4998647"/>
                <a:gd name="connsiteY186" fmla="*/ 223838 h 2809875"/>
                <a:gd name="connsiteX187" fmla="*/ 836222 w 4998647"/>
                <a:gd name="connsiteY187" fmla="*/ 238125 h 2809875"/>
                <a:gd name="connsiteX188" fmla="*/ 817172 w 4998647"/>
                <a:gd name="connsiteY188" fmla="*/ 254794 h 2809875"/>
                <a:gd name="connsiteX189" fmla="*/ 788597 w 4998647"/>
                <a:gd name="connsiteY189" fmla="*/ 266700 h 2809875"/>
                <a:gd name="connsiteX190" fmla="*/ 740972 w 4998647"/>
                <a:gd name="connsiteY190" fmla="*/ 300038 h 2809875"/>
                <a:gd name="connsiteX191" fmla="*/ 721922 w 4998647"/>
                <a:gd name="connsiteY191" fmla="*/ 328613 h 2809875"/>
                <a:gd name="connsiteX192" fmla="*/ 705252 w 4998647"/>
                <a:gd name="connsiteY192" fmla="*/ 342900 h 2809875"/>
                <a:gd name="connsiteX193" fmla="*/ 707634 w 4998647"/>
                <a:gd name="connsiteY193" fmla="*/ 369095 h 2809875"/>
                <a:gd name="connsiteX194" fmla="*/ 726684 w 4998647"/>
                <a:gd name="connsiteY194" fmla="*/ 381000 h 2809875"/>
                <a:gd name="connsiteX195" fmla="*/ 731447 w 4998647"/>
                <a:gd name="connsiteY195" fmla="*/ 395288 h 2809875"/>
                <a:gd name="connsiteX196" fmla="*/ 750497 w 4998647"/>
                <a:gd name="connsiteY196" fmla="*/ 423863 h 2809875"/>
                <a:gd name="connsiteX197" fmla="*/ 760022 w 4998647"/>
                <a:gd name="connsiteY197" fmla="*/ 442913 h 2809875"/>
                <a:gd name="connsiteX198" fmla="*/ 750497 w 4998647"/>
                <a:gd name="connsiteY198" fmla="*/ 481013 h 2809875"/>
                <a:gd name="connsiteX199" fmla="*/ 736209 w 4998647"/>
                <a:gd name="connsiteY199" fmla="*/ 490538 h 2809875"/>
                <a:gd name="connsiteX200" fmla="*/ 731447 w 4998647"/>
                <a:gd name="connsiteY200" fmla="*/ 504825 h 2809875"/>
                <a:gd name="connsiteX201" fmla="*/ 717159 w 4998647"/>
                <a:gd name="connsiteY201" fmla="*/ 509588 h 2809875"/>
                <a:gd name="connsiteX202" fmla="*/ 712397 w 4998647"/>
                <a:gd name="connsiteY202" fmla="*/ 538163 h 2809875"/>
                <a:gd name="connsiteX203" fmla="*/ 702872 w 4998647"/>
                <a:gd name="connsiteY203" fmla="*/ 566738 h 2809875"/>
                <a:gd name="connsiteX204" fmla="*/ 698109 w 4998647"/>
                <a:gd name="connsiteY204" fmla="*/ 581025 h 2809875"/>
                <a:gd name="connsiteX205" fmla="*/ 683822 w 4998647"/>
                <a:gd name="connsiteY205" fmla="*/ 611981 h 2809875"/>
                <a:gd name="connsiteX206" fmla="*/ 702872 w 4998647"/>
                <a:gd name="connsiteY206" fmla="*/ 638175 h 2809875"/>
                <a:gd name="connsiteX207" fmla="*/ 731447 w 4998647"/>
                <a:gd name="connsiteY207" fmla="*/ 647700 h 2809875"/>
                <a:gd name="connsiteX208" fmla="*/ 740972 w 4998647"/>
                <a:gd name="connsiteY208" fmla="*/ 661988 h 2809875"/>
                <a:gd name="connsiteX209" fmla="*/ 745734 w 4998647"/>
                <a:gd name="connsiteY209" fmla="*/ 676275 h 2809875"/>
                <a:gd name="connsiteX210" fmla="*/ 745734 w 4998647"/>
                <a:gd name="connsiteY210" fmla="*/ 688181 h 2809875"/>
                <a:gd name="connsiteX211" fmla="*/ 748115 w 4998647"/>
                <a:gd name="connsiteY211" fmla="*/ 709613 h 2809875"/>
                <a:gd name="connsiteX212" fmla="*/ 755259 w 4998647"/>
                <a:gd name="connsiteY212" fmla="*/ 728663 h 2809875"/>
                <a:gd name="connsiteX213" fmla="*/ 745734 w 4998647"/>
                <a:gd name="connsiteY213" fmla="*/ 757238 h 2809875"/>
                <a:gd name="connsiteX214" fmla="*/ 736209 w 4998647"/>
                <a:gd name="connsiteY214" fmla="*/ 771525 h 2809875"/>
                <a:gd name="connsiteX215" fmla="*/ 736209 w 4998647"/>
                <a:gd name="connsiteY215" fmla="*/ 842963 h 2809875"/>
                <a:gd name="connsiteX216" fmla="*/ 740972 w 4998647"/>
                <a:gd name="connsiteY216" fmla="*/ 857250 h 2809875"/>
                <a:gd name="connsiteX217" fmla="*/ 745734 w 4998647"/>
                <a:gd name="connsiteY217" fmla="*/ 876300 h 2809875"/>
                <a:gd name="connsiteX218" fmla="*/ 760022 w 4998647"/>
                <a:gd name="connsiteY218" fmla="*/ 923925 h 2809875"/>
                <a:gd name="connsiteX219" fmla="*/ 764784 w 4998647"/>
                <a:gd name="connsiteY219" fmla="*/ 938213 h 2809875"/>
                <a:gd name="connsiteX220" fmla="*/ 771928 w 4998647"/>
                <a:gd name="connsiteY220" fmla="*/ 983456 h 2809875"/>
                <a:gd name="connsiteX221" fmla="*/ 750497 w 4998647"/>
                <a:gd name="connsiteY221" fmla="*/ 1004888 h 2809875"/>
                <a:gd name="connsiteX222" fmla="*/ 731447 w 4998647"/>
                <a:gd name="connsiteY222" fmla="*/ 1009650 h 2809875"/>
                <a:gd name="connsiteX223" fmla="*/ 712397 w 4998647"/>
                <a:gd name="connsiteY223" fmla="*/ 1016794 h 2809875"/>
                <a:gd name="connsiteX224" fmla="*/ 683822 w 4998647"/>
                <a:gd name="connsiteY224" fmla="*/ 1035844 h 2809875"/>
                <a:gd name="connsiteX225" fmla="*/ 674297 w 4998647"/>
                <a:gd name="connsiteY225" fmla="*/ 1052513 h 2809875"/>
                <a:gd name="connsiteX226" fmla="*/ 660009 w 4998647"/>
                <a:gd name="connsiteY226" fmla="*/ 1062038 h 2809875"/>
                <a:gd name="connsiteX227" fmla="*/ 650484 w 4998647"/>
                <a:gd name="connsiteY227" fmla="*/ 1076325 h 2809875"/>
                <a:gd name="connsiteX228" fmla="*/ 640959 w 4998647"/>
                <a:gd name="connsiteY228" fmla="*/ 1157288 h 2809875"/>
                <a:gd name="connsiteX229" fmla="*/ 626672 w 4998647"/>
                <a:gd name="connsiteY229" fmla="*/ 1190625 h 2809875"/>
                <a:gd name="connsiteX230" fmla="*/ 593334 w 4998647"/>
                <a:gd name="connsiteY230" fmla="*/ 1204913 h 2809875"/>
                <a:gd name="connsiteX231" fmla="*/ 588572 w 4998647"/>
                <a:gd name="connsiteY231" fmla="*/ 1219200 h 2809875"/>
                <a:gd name="connsiteX232" fmla="*/ 593334 w 4998647"/>
                <a:gd name="connsiteY232" fmla="*/ 1233488 h 2809875"/>
                <a:gd name="connsiteX233" fmla="*/ 579047 w 4998647"/>
                <a:gd name="connsiteY233" fmla="*/ 1247775 h 2809875"/>
                <a:gd name="connsiteX234" fmla="*/ 569521 w 4998647"/>
                <a:gd name="connsiteY234" fmla="*/ 1290638 h 2809875"/>
                <a:gd name="connsiteX235" fmla="*/ 552854 w 4998647"/>
                <a:gd name="connsiteY235" fmla="*/ 1321593 h 2809875"/>
                <a:gd name="connsiteX236" fmla="*/ 533803 w 4998647"/>
                <a:gd name="connsiteY236" fmla="*/ 1343025 h 2809875"/>
                <a:gd name="connsiteX237" fmla="*/ 519515 w 4998647"/>
                <a:gd name="connsiteY237" fmla="*/ 1371600 h 2809875"/>
                <a:gd name="connsiteX238" fmla="*/ 498084 w 4998647"/>
                <a:gd name="connsiteY238" fmla="*/ 1419225 h 2809875"/>
                <a:gd name="connsiteX239" fmla="*/ 493322 w 4998647"/>
                <a:gd name="connsiteY239" fmla="*/ 1433513 h 2809875"/>
                <a:gd name="connsiteX240" fmla="*/ 474272 w 4998647"/>
                <a:gd name="connsiteY240" fmla="*/ 1466850 h 2809875"/>
                <a:gd name="connsiteX241" fmla="*/ 464747 w 4998647"/>
                <a:gd name="connsiteY241" fmla="*/ 1485900 h 2809875"/>
                <a:gd name="connsiteX242" fmla="*/ 459984 w 4998647"/>
                <a:gd name="connsiteY242" fmla="*/ 1500188 h 2809875"/>
                <a:gd name="connsiteX243" fmla="*/ 450459 w 4998647"/>
                <a:gd name="connsiteY243" fmla="*/ 1514475 h 2809875"/>
                <a:gd name="connsiteX244" fmla="*/ 436172 w 4998647"/>
                <a:gd name="connsiteY244" fmla="*/ 1552575 h 2809875"/>
                <a:gd name="connsiteX245" fmla="*/ 412359 w 4998647"/>
                <a:gd name="connsiteY245" fmla="*/ 1595438 h 2809875"/>
                <a:gd name="connsiteX246" fmla="*/ 398072 w 4998647"/>
                <a:gd name="connsiteY246" fmla="*/ 1628776 h 2809875"/>
                <a:gd name="connsiteX247" fmla="*/ 393310 w 4998647"/>
                <a:gd name="connsiteY247" fmla="*/ 1657350 h 2809875"/>
                <a:gd name="connsiteX248" fmla="*/ 379022 w 4998647"/>
                <a:gd name="connsiteY248" fmla="*/ 1719263 h 2809875"/>
                <a:gd name="connsiteX249" fmla="*/ 374259 w 4998647"/>
                <a:gd name="connsiteY249" fmla="*/ 1757363 h 2809875"/>
                <a:gd name="connsiteX250" fmla="*/ 369497 w 4998647"/>
                <a:gd name="connsiteY250" fmla="*/ 1771650 h 2809875"/>
                <a:gd name="connsiteX251" fmla="*/ 357591 w 4998647"/>
                <a:gd name="connsiteY251" fmla="*/ 1807369 h 2809875"/>
                <a:gd name="connsiteX252" fmla="*/ 343303 w 4998647"/>
                <a:gd name="connsiteY252" fmla="*/ 1852613 h 2809875"/>
                <a:gd name="connsiteX253" fmla="*/ 336159 w 4998647"/>
                <a:gd name="connsiteY253" fmla="*/ 1876425 h 2809875"/>
                <a:gd name="connsiteX254" fmla="*/ 326634 w 4998647"/>
                <a:gd name="connsiteY254" fmla="*/ 1890713 h 2809875"/>
                <a:gd name="connsiteX255" fmla="*/ 321872 w 4998647"/>
                <a:gd name="connsiteY255" fmla="*/ 1905000 h 2809875"/>
                <a:gd name="connsiteX256" fmla="*/ 307584 w 4998647"/>
                <a:gd name="connsiteY256" fmla="*/ 1914525 h 2809875"/>
                <a:gd name="connsiteX257" fmla="*/ 293297 w 4998647"/>
                <a:gd name="connsiteY257" fmla="*/ 1943100 h 2809875"/>
                <a:gd name="connsiteX258" fmla="*/ 283772 w 4998647"/>
                <a:gd name="connsiteY258" fmla="*/ 1971675 h 2809875"/>
                <a:gd name="connsiteX259" fmla="*/ 267103 w 4998647"/>
                <a:gd name="connsiteY259" fmla="*/ 2002632 h 2809875"/>
                <a:gd name="connsiteX260" fmla="*/ 231384 w 4998647"/>
                <a:gd name="connsiteY260" fmla="*/ 2038350 h 2809875"/>
                <a:gd name="connsiteX261" fmla="*/ 207572 w 4998647"/>
                <a:gd name="connsiteY261" fmla="*/ 2062163 h 2809875"/>
                <a:gd name="connsiteX262" fmla="*/ 202809 w 4998647"/>
                <a:gd name="connsiteY262" fmla="*/ 2076450 h 2809875"/>
                <a:gd name="connsiteX263" fmla="*/ 174234 w 4998647"/>
                <a:gd name="connsiteY263" fmla="*/ 2095500 h 2809875"/>
                <a:gd name="connsiteX264" fmla="*/ 159947 w 4998647"/>
                <a:gd name="connsiteY264" fmla="*/ 2105025 h 2809875"/>
                <a:gd name="connsiteX265" fmla="*/ 131372 w 4998647"/>
                <a:gd name="connsiteY265" fmla="*/ 2133601 h 2809875"/>
                <a:gd name="connsiteX266" fmla="*/ 102797 w 4998647"/>
                <a:gd name="connsiteY266" fmla="*/ 2145506 h 2809875"/>
                <a:gd name="connsiteX267" fmla="*/ 78985 w 4998647"/>
                <a:gd name="connsiteY267" fmla="*/ 2157412 h 2809875"/>
                <a:gd name="connsiteX268" fmla="*/ 45647 w 4998647"/>
                <a:gd name="connsiteY268" fmla="*/ 2174081 h 2809875"/>
                <a:gd name="connsiteX269" fmla="*/ 24215 w 4998647"/>
                <a:gd name="connsiteY269" fmla="*/ 2178844 h 2809875"/>
                <a:gd name="connsiteX270" fmla="*/ 403 w 4998647"/>
                <a:gd name="connsiteY270" fmla="*/ 2188369 h 2809875"/>
                <a:gd name="connsiteX271" fmla="*/ 12309 w 4998647"/>
                <a:gd name="connsiteY271" fmla="*/ 2228850 h 2809875"/>
                <a:gd name="connsiteX272" fmla="*/ 43265 w 4998647"/>
                <a:gd name="connsiteY272" fmla="*/ 2255044 h 2809875"/>
                <a:gd name="connsiteX273" fmla="*/ 67079 w 4998647"/>
                <a:gd name="connsiteY273" fmla="*/ 2271713 h 2809875"/>
                <a:gd name="connsiteX274" fmla="*/ 90890 w 4998647"/>
                <a:gd name="connsiteY274" fmla="*/ 2276475 h 2809875"/>
                <a:gd name="connsiteX275" fmla="*/ 114703 w 4998647"/>
                <a:gd name="connsiteY275" fmla="*/ 2297906 h 2809875"/>
                <a:gd name="connsiteX276" fmla="*/ 119466 w 4998647"/>
                <a:gd name="connsiteY276" fmla="*/ 2326482 h 2809875"/>
                <a:gd name="connsiteX277" fmla="*/ 126609 w 4998647"/>
                <a:gd name="connsiteY277" fmla="*/ 2347913 h 2809875"/>
                <a:gd name="connsiteX278" fmla="*/ 121847 w 4998647"/>
                <a:gd name="connsiteY278" fmla="*/ 2386013 h 2809875"/>
                <a:gd name="connsiteX279" fmla="*/ 112322 w 4998647"/>
                <a:gd name="connsiteY279" fmla="*/ 2405063 h 2809875"/>
                <a:gd name="connsiteX280" fmla="*/ 100416 w 4998647"/>
                <a:gd name="connsiteY280" fmla="*/ 2424112 h 2809875"/>
                <a:gd name="connsiteX281" fmla="*/ 71841 w 4998647"/>
                <a:gd name="connsiteY281" fmla="*/ 2426494 h 2809875"/>
                <a:gd name="connsiteX282" fmla="*/ 50409 w 4998647"/>
                <a:gd name="connsiteY282" fmla="*/ 2452688 h 2809875"/>
                <a:gd name="connsiteX283" fmla="*/ 21834 w 4998647"/>
                <a:gd name="connsiteY283" fmla="*/ 2466975 h 2809875"/>
                <a:gd name="connsiteX284" fmla="*/ 31359 w 4998647"/>
                <a:gd name="connsiteY284" fmla="*/ 2490788 h 2809875"/>
                <a:gd name="connsiteX285" fmla="*/ 21834 w 4998647"/>
                <a:gd name="connsiteY285" fmla="*/ 2524125 h 2809875"/>
                <a:gd name="connsiteX286" fmla="*/ 12309 w 4998647"/>
                <a:gd name="connsiteY286"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77078 w 4998647"/>
                <a:gd name="connsiteY41" fmla="*/ 2066925 h 2809875"/>
                <a:gd name="connsiteX42" fmla="*/ 3855647 w 4998647"/>
                <a:gd name="connsiteY42" fmla="*/ 2047875 h 2809875"/>
                <a:gd name="connsiteX43" fmla="*/ 3831834 w 4998647"/>
                <a:gd name="connsiteY43" fmla="*/ 2019300 h 2809875"/>
                <a:gd name="connsiteX44" fmla="*/ 3786591 w 4998647"/>
                <a:gd name="connsiteY44" fmla="*/ 1985963 h 2809875"/>
                <a:gd name="connsiteX45" fmla="*/ 3800877 w 4998647"/>
                <a:gd name="connsiteY45" fmla="*/ 1964532 h 2809875"/>
                <a:gd name="connsiteX46" fmla="*/ 3788972 w 4998647"/>
                <a:gd name="connsiteY46" fmla="*/ 1919288 h 2809875"/>
                <a:gd name="connsiteX47" fmla="*/ 3779447 w 4998647"/>
                <a:gd name="connsiteY47" fmla="*/ 1890713 h 2809875"/>
                <a:gd name="connsiteX48" fmla="*/ 3760397 w 4998647"/>
                <a:gd name="connsiteY48" fmla="*/ 1862138 h 2809875"/>
                <a:gd name="connsiteX49" fmla="*/ 3746110 w 4998647"/>
                <a:gd name="connsiteY49" fmla="*/ 1835944 h 2809875"/>
                <a:gd name="connsiteX50" fmla="*/ 3746109 w 4998647"/>
                <a:gd name="connsiteY50" fmla="*/ 1790700 h 2809875"/>
                <a:gd name="connsiteX51" fmla="*/ 3736584 w 4998647"/>
                <a:gd name="connsiteY51" fmla="*/ 1776413 h 2809875"/>
                <a:gd name="connsiteX52" fmla="*/ 3731822 w 4998647"/>
                <a:gd name="connsiteY52" fmla="*/ 1762125 h 2809875"/>
                <a:gd name="connsiteX53" fmla="*/ 3724678 w 4998647"/>
                <a:gd name="connsiteY53" fmla="*/ 1724025 h 2809875"/>
                <a:gd name="connsiteX54" fmla="*/ 3708009 w 4998647"/>
                <a:gd name="connsiteY54" fmla="*/ 1695450 h 2809875"/>
                <a:gd name="connsiteX55" fmla="*/ 3698484 w 4998647"/>
                <a:gd name="connsiteY55" fmla="*/ 1662113 h 2809875"/>
                <a:gd name="connsiteX56" fmla="*/ 3710390 w 4998647"/>
                <a:gd name="connsiteY56" fmla="*/ 1643063 h 2809875"/>
                <a:gd name="connsiteX57" fmla="*/ 3717535 w 4998647"/>
                <a:gd name="connsiteY57" fmla="*/ 1624013 h 2809875"/>
                <a:gd name="connsiteX58" fmla="*/ 3712772 w 4998647"/>
                <a:gd name="connsiteY58" fmla="*/ 1581150 h 2809875"/>
                <a:gd name="connsiteX59" fmla="*/ 3693722 w 4998647"/>
                <a:gd name="connsiteY59" fmla="*/ 1552575 h 2809875"/>
                <a:gd name="connsiteX60" fmla="*/ 3681816 w 4998647"/>
                <a:gd name="connsiteY60" fmla="*/ 1550194 h 2809875"/>
                <a:gd name="connsiteX61" fmla="*/ 3653240 w 4998647"/>
                <a:gd name="connsiteY61" fmla="*/ 1504951 h 2809875"/>
                <a:gd name="connsiteX62" fmla="*/ 3627047 w 4998647"/>
                <a:gd name="connsiteY62" fmla="*/ 1485900 h 2809875"/>
                <a:gd name="connsiteX63" fmla="*/ 3617522 w 4998647"/>
                <a:gd name="connsiteY63" fmla="*/ 1471613 h 2809875"/>
                <a:gd name="connsiteX64" fmla="*/ 3593709 w 4998647"/>
                <a:gd name="connsiteY64" fmla="*/ 1462088 h 2809875"/>
                <a:gd name="connsiteX65" fmla="*/ 3572278 w 4998647"/>
                <a:gd name="connsiteY65" fmla="*/ 1464469 h 2809875"/>
                <a:gd name="connsiteX66" fmla="*/ 3531796 w 4998647"/>
                <a:gd name="connsiteY66" fmla="*/ 1412082 h 2809875"/>
                <a:gd name="connsiteX67" fmla="*/ 3507984 w 4998647"/>
                <a:gd name="connsiteY67" fmla="*/ 1393031 h 2809875"/>
                <a:gd name="connsiteX68" fmla="*/ 3481790 w 4998647"/>
                <a:gd name="connsiteY68" fmla="*/ 1397794 h 2809875"/>
                <a:gd name="connsiteX69" fmla="*/ 3457979 w 4998647"/>
                <a:gd name="connsiteY69" fmla="*/ 1381126 h 2809875"/>
                <a:gd name="connsiteX70" fmla="*/ 3407972 w 4998647"/>
                <a:gd name="connsiteY70" fmla="*/ 1369219 h 2809875"/>
                <a:gd name="connsiteX71" fmla="*/ 3369872 w 4998647"/>
                <a:gd name="connsiteY71" fmla="*/ 1371601 h 2809875"/>
                <a:gd name="connsiteX72" fmla="*/ 3327009 w 4998647"/>
                <a:gd name="connsiteY72" fmla="*/ 1352550 h 2809875"/>
                <a:gd name="connsiteX73" fmla="*/ 3312722 w 4998647"/>
                <a:gd name="connsiteY73" fmla="*/ 1347788 h 2809875"/>
                <a:gd name="connsiteX74" fmla="*/ 3284147 w 4998647"/>
                <a:gd name="connsiteY74" fmla="*/ 1362075 h 2809875"/>
                <a:gd name="connsiteX75" fmla="*/ 3260334 w 4998647"/>
                <a:gd name="connsiteY75" fmla="*/ 1343025 h 2809875"/>
                <a:gd name="connsiteX76" fmla="*/ 3231759 w 4998647"/>
                <a:gd name="connsiteY76" fmla="*/ 1319213 h 2809875"/>
                <a:gd name="connsiteX77" fmla="*/ 3217472 w 4998647"/>
                <a:gd name="connsiteY77" fmla="*/ 1309688 h 2809875"/>
                <a:gd name="connsiteX78" fmla="*/ 3188897 w 4998647"/>
                <a:gd name="connsiteY78" fmla="*/ 1283495 h 2809875"/>
                <a:gd name="connsiteX79" fmla="*/ 3167465 w 4998647"/>
                <a:gd name="connsiteY79" fmla="*/ 1278731 h 2809875"/>
                <a:gd name="connsiteX80" fmla="*/ 3169848 w 4998647"/>
                <a:gd name="connsiteY80" fmla="*/ 1247775 h 2809875"/>
                <a:gd name="connsiteX81" fmla="*/ 3179372 w 4998647"/>
                <a:gd name="connsiteY81" fmla="*/ 1223963 h 2809875"/>
                <a:gd name="connsiteX82" fmla="*/ 3150797 w 4998647"/>
                <a:gd name="connsiteY82" fmla="*/ 1214438 h 2809875"/>
                <a:gd name="connsiteX83" fmla="*/ 3136509 w 4998647"/>
                <a:gd name="connsiteY83" fmla="*/ 1219200 h 2809875"/>
                <a:gd name="connsiteX84" fmla="*/ 3122222 w 4998647"/>
                <a:gd name="connsiteY84" fmla="*/ 1228725 h 2809875"/>
                <a:gd name="connsiteX85" fmla="*/ 3100790 w 4998647"/>
                <a:gd name="connsiteY85" fmla="*/ 1212056 h 2809875"/>
                <a:gd name="connsiteX86" fmla="*/ 3112697 w 4998647"/>
                <a:gd name="connsiteY86" fmla="*/ 1185863 h 2809875"/>
                <a:gd name="connsiteX87" fmla="*/ 3103172 w 4998647"/>
                <a:gd name="connsiteY87" fmla="*/ 1171575 h 2809875"/>
                <a:gd name="connsiteX88" fmla="*/ 3098409 w 4998647"/>
                <a:gd name="connsiteY88" fmla="*/ 1157288 h 2809875"/>
                <a:gd name="connsiteX89" fmla="*/ 3084122 w 4998647"/>
                <a:gd name="connsiteY89" fmla="*/ 1171575 h 2809875"/>
                <a:gd name="connsiteX90" fmla="*/ 3055547 w 4998647"/>
                <a:gd name="connsiteY90" fmla="*/ 1162050 h 2809875"/>
                <a:gd name="connsiteX91" fmla="*/ 3046022 w 4998647"/>
                <a:gd name="connsiteY91" fmla="*/ 1131094 h 2809875"/>
                <a:gd name="connsiteX92" fmla="*/ 3050784 w 4998647"/>
                <a:gd name="connsiteY92" fmla="*/ 1114425 h 2809875"/>
                <a:gd name="connsiteX93" fmla="*/ 3050784 w 4998647"/>
                <a:gd name="connsiteY93" fmla="*/ 1104900 h 2809875"/>
                <a:gd name="connsiteX94" fmla="*/ 3036497 w 4998647"/>
                <a:gd name="connsiteY94" fmla="*/ 1100138 h 2809875"/>
                <a:gd name="connsiteX95" fmla="*/ 3046022 w 4998647"/>
                <a:gd name="connsiteY95" fmla="*/ 1081088 h 2809875"/>
                <a:gd name="connsiteX96" fmla="*/ 3055547 w 4998647"/>
                <a:gd name="connsiteY96" fmla="*/ 1062038 h 2809875"/>
                <a:gd name="connsiteX97" fmla="*/ 3024590 w 4998647"/>
                <a:gd name="connsiteY97" fmla="*/ 1052513 h 2809875"/>
                <a:gd name="connsiteX98" fmla="*/ 3012684 w 4998647"/>
                <a:gd name="connsiteY98" fmla="*/ 1066800 h 2809875"/>
                <a:gd name="connsiteX99" fmla="*/ 2993634 w 4998647"/>
                <a:gd name="connsiteY99" fmla="*/ 1066800 h 2809875"/>
                <a:gd name="connsiteX100" fmla="*/ 2972204 w 4998647"/>
                <a:gd name="connsiteY100" fmla="*/ 1073944 h 2809875"/>
                <a:gd name="connsiteX101" fmla="*/ 2955534 w 4998647"/>
                <a:gd name="connsiteY101" fmla="*/ 1066800 h 2809875"/>
                <a:gd name="connsiteX102" fmla="*/ 2950772 w 4998647"/>
                <a:gd name="connsiteY102" fmla="*/ 1047750 h 2809875"/>
                <a:gd name="connsiteX103" fmla="*/ 2931721 w 4998647"/>
                <a:gd name="connsiteY103" fmla="*/ 1040607 h 2809875"/>
                <a:gd name="connsiteX104" fmla="*/ 2903147 w 4998647"/>
                <a:gd name="connsiteY104" fmla="*/ 1019175 h 2809875"/>
                <a:gd name="connsiteX105" fmla="*/ 2888859 w 4998647"/>
                <a:gd name="connsiteY105" fmla="*/ 1014413 h 2809875"/>
                <a:gd name="connsiteX106" fmla="*/ 2874572 w 4998647"/>
                <a:gd name="connsiteY106" fmla="*/ 1004888 h 2809875"/>
                <a:gd name="connsiteX107" fmla="*/ 2855522 w 4998647"/>
                <a:gd name="connsiteY107" fmla="*/ 1004888 h 2809875"/>
                <a:gd name="connsiteX108" fmla="*/ 2834090 w 4998647"/>
                <a:gd name="connsiteY108" fmla="*/ 995363 h 2809875"/>
                <a:gd name="connsiteX109" fmla="*/ 2810278 w 4998647"/>
                <a:gd name="connsiteY109" fmla="*/ 1009650 h 2809875"/>
                <a:gd name="connsiteX110" fmla="*/ 2767416 w 4998647"/>
                <a:gd name="connsiteY110" fmla="*/ 1007269 h 2809875"/>
                <a:gd name="connsiteX111" fmla="*/ 2734079 w 4998647"/>
                <a:gd name="connsiteY111" fmla="*/ 1019175 h 2809875"/>
                <a:gd name="connsiteX112" fmla="*/ 2712646 w 4998647"/>
                <a:gd name="connsiteY112" fmla="*/ 1019176 h 2809875"/>
                <a:gd name="connsiteX113" fmla="*/ 2693597 w 4998647"/>
                <a:gd name="connsiteY113" fmla="*/ 1009650 h 2809875"/>
                <a:gd name="connsiteX114" fmla="*/ 2641209 w 4998647"/>
                <a:gd name="connsiteY114" fmla="*/ 1021557 h 2809875"/>
                <a:gd name="connsiteX115" fmla="*/ 2631684 w 4998647"/>
                <a:gd name="connsiteY115" fmla="*/ 1031082 h 2809875"/>
                <a:gd name="connsiteX116" fmla="*/ 2612634 w 4998647"/>
                <a:gd name="connsiteY116" fmla="*/ 1038225 h 2809875"/>
                <a:gd name="connsiteX117" fmla="*/ 2595965 w 4998647"/>
                <a:gd name="connsiteY117" fmla="*/ 1035844 h 2809875"/>
                <a:gd name="connsiteX118" fmla="*/ 2574535 w 4998647"/>
                <a:gd name="connsiteY118" fmla="*/ 1028700 h 2809875"/>
                <a:gd name="connsiteX119" fmla="*/ 2529290 w 4998647"/>
                <a:gd name="connsiteY119" fmla="*/ 1004888 h 2809875"/>
                <a:gd name="connsiteX120" fmla="*/ 2526909 w 4998647"/>
                <a:gd name="connsiteY120" fmla="*/ 971550 h 2809875"/>
                <a:gd name="connsiteX121" fmla="*/ 2512622 w 4998647"/>
                <a:gd name="connsiteY121" fmla="*/ 942975 h 2809875"/>
                <a:gd name="connsiteX122" fmla="*/ 2488809 w 4998647"/>
                <a:gd name="connsiteY122" fmla="*/ 938213 h 2809875"/>
                <a:gd name="connsiteX123" fmla="*/ 2493572 w 4998647"/>
                <a:gd name="connsiteY123" fmla="*/ 923925 h 2809875"/>
                <a:gd name="connsiteX124" fmla="*/ 2479284 w 4998647"/>
                <a:gd name="connsiteY124" fmla="*/ 914400 h 2809875"/>
                <a:gd name="connsiteX125" fmla="*/ 2457853 w 4998647"/>
                <a:gd name="connsiteY125" fmla="*/ 902494 h 2809875"/>
                <a:gd name="connsiteX126" fmla="*/ 2431659 w 4998647"/>
                <a:gd name="connsiteY126" fmla="*/ 890588 h 2809875"/>
                <a:gd name="connsiteX127" fmla="*/ 2414991 w 4998647"/>
                <a:gd name="connsiteY127" fmla="*/ 864394 h 2809875"/>
                <a:gd name="connsiteX128" fmla="*/ 2398321 w 4998647"/>
                <a:gd name="connsiteY128" fmla="*/ 833437 h 2809875"/>
                <a:gd name="connsiteX129" fmla="*/ 2367365 w 4998647"/>
                <a:gd name="connsiteY129" fmla="*/ 807244 h 2809875"/>
                <a:gd name="connsiteX130" fmla="*/ 2348316 w 4998647"/>
                <a:gd name="connsiteY130" fmla="*/ 769144 h 2809875"/>
                <a:gd name="connsiteX131" fmla="*/ 2322122 w 4998647"/>
                <a:gd name="connsiteY131" fmla="*/ 733425 h 2809875"/>
                <a:gd name="connsiteX132" fmla="*/ 2307834 w 4998647"/>
                <a:gd name="connsiteY132" fmla="*/ 723900 h 2809875"/>
                <a:gd name="connsiteX133" fmla="*/ 2264972 w 4998647"/>
                <a:gd name="connsiteY133" fmla="*/ 704850 h 2809875"/>
                <a:gd name="connsiteX134" fmla="*/ 2241159 w 4998647"/>
                <a:gd name="connsiteY134" fmla="*/ 678657 h 2809875"/>
                <a:gd name="connsiteX135" fmla="*/ 2231634 w 4998647"/>
                <a:gd name="connsiteY135" fmla="*/ 657225 h 2809875"/>
                <a:gd name="connsiteX136" fmla="*/ 2212584 w 4998647"/>
                <a:gd name="connsiteY136" fmla="*/ 647700 h 2809875"/>
                <a:gd name="connsiteX137" fmla="*/ 2198297 w 4998647"/>
                <a:gd name="connsiteY137" fmla="*/ 638175 h 2809875"/>
                <a:gd name="connsiteX138" fmla="*/ 2179247 w 4998647"/>
                <a:gd name="connsiteY138" fmla="*/ 642938 h 2809875"/>
                <a:gd name="connsiteX139" fmla="*/ 2155434 w 4998647"/>
                <a:gd name="connsiteY139" fmla="*/ 619125 h 2809875"/>
                <a:gd name="connsiteX140" fmla="*/ 2136384 w 4998647"/>
                <a:gd name="connsiteY140" fmla="*/ 590550 h 2809875"/>
                <a:gd name="connsiteX141" fmla="*/ 2126859 w 4998647"/>
                <a:gd name="connsiteY141" fmla="*/ 561975 h 2809875"/>
                <a:gd name="connsiteX142" fmla="*/ 2103047 w 4998647"/>
                <a:gd name="connsiteY142" fmla="*/ 561975 h 2809875"/>
                <a:gd name="connsiteX143" fmla="*/ 2088759 w 4998647"/>
                <a:gd name="connsiteY143" fmla="*/ 547688 h 2809875"/>
                <a:gd name="connsiteX144" fmla="*/ 2050660 w 4998647"/>
                <a:gd name="connsiteY144" fmla="*/ 540544 h 2809875"/>
                <a:gd name="connsiteX145" fmla="*/ 2007797 w 4998647"/>
                <a:gd name="connsiteY145" fmla="*/ 528638 h 2809875"/>
                <a:gd name="connsiteX146" fmla="*/ 1976841 w 4998647"/>
                <a:gd name="connsiteY146" fmla="*/ 526256 h 2809875"/>
                <a:gd name="connsiteX147" fmla="*/ 1948266 w 4998647"/>
                <a:gd name="connsiteY147" fmla="*/ 521494 h 2809875"/>
                <a:gd name="connsiteX148" fmla="*/ 1926834 w 4998647"/>
                <a:gd name="connsiteY148" fmla="*/ 504825 h 2809875"/>
                <a:gd name="connsiteX149" fmla="*/ 1912547 w 4998647"/>
                <a:gd name="connsiteY149" fmla="*/ 509588 h 2809875"/>
                <a:gd name="connsiteX150" fmla="*/ 1841109 w 4998647"/>
                <a:gd name="connsiteY150" fmla="*/ 495300 h 2809875"/>
                <a:gd name="connsiteX151" fmla="*/ 1812534 w 4998647"/>
                <a:gd name="connsiteY151" fmla="*/ 485775 h 2809875"/>
                <a:gd name="connsiteX152" fmla="*/ 1798247 w 4998647"/>
                <a:gd name="connsiteY152" fmla="*/ 481013 h 2809875"/>
                <a:gd name="connsiteX153" fmla="*/ 1783959 w 4998647"/>
                <a:gd name="connsiteY153" fmla="*/ 490538 h 2809875"/>
                <a:gd name="connsiteX154" fmla="*/ 1769672 w 4998647"/>
                <a:gd name="connsiteY154" fmla="*/ 495300 h 2809875"/>
                <a:gd name="connsiteX155" fmla="*/ 1741097 w 4998647"/>
                <a:gd name="connsiteY155" fmla="*/ 523875 h 2809875"/>
                <a:gd name="connsiteX156" fmla="*/ 1717284 w 4998647"/>
                <a:gd name="connsiteY156" fmla="*/ 519113 h 2809875"/>
                <a:gd name="connsiteX157" fmla="*/ 1683947 w 4998647"/>
                <a:gd name="connsiteY157" fmla="*/ 509588 h 2809875"/>
                <a:gd name="connsiteX158" fmla="*/ 1650609 w 4998647"/>
                <a:gd name="connsiteY158" fmla="*/ 504825 h 2809875"/>
                <a:gd name="connsiteX159" fmla="*/ 1622034 w 4998647"/>
                <a:gd name="connsiteY159" fmla="*/ 500063 h 2809875"/>
                <a:gd name="connsiteX160" fmla="*/ 1581553 w 4998647"/>
                <a:gd name="connsiteY160" fmla="*/ 483394 h 2809875"/>
                <a:gd name="connsiteX161" fmla="*/ 1552978 w 4998647"/>
                <a:gd name="connsiteY161" fmla="*/ 483394 h 2809875"/>
                <a:gd name="connsiteX162" fmla="*/ 1541072 w 4998647"/>
                <a:gd name="connsiteY162" fmla="*/ 466725 h 2809875"/>
                <a:gd name="connsiteX163" fmla="*/ 1526784 w 4998647"/>
                <a:gd name="connsiteY163" fmla="*/ 447675 h 2809875"/>
                <a:gd name="connsiteX164" fmla="*/ 1522021 w 4998647"/>
                <a:gd name="connsiteY164" fmla="*/ 421481 h 2809875"/>
                <a:gd name="connsiteX165" fmla="*/ 1533929 w 4998647"/>
                <a:gd name="connsiteY165" fmla="*/ 392907 h 2809875"/>
                <a:gd name="connsiteX166" fmla="*/ 1564884 w 4998647"/>
                <a:gd name="connsiteY166" fmla="*/ 366713 h 2809875"/>
                <a:gd name="connsiteX167" fmla="*/ 1557740 w 4998647"/>
                <a:gd name="connsiteY167" fmla="*/ 340519 h 2809875"/>
                <a:gd name="connsiteX168" fmla="*/ 1564884 w 4998647"/>
                <a:gd name="connsiteY168" fmla="*/ 309562 h 2809875"/>
                <a:gd name="connsiteX169" fmla="*/ 1583934 w 4998647"/>
                <a:gd name="connsiteY169" fmla="*/ 285750 h 2809875"/>
                <a:gd name="connsiteX170" fmla="*/ 1588697 w 4998647"/>
                <a:gd name="connsiteY170" fmla="*/ 271463 h 2809875"/>
                <a:gd name="connsiteX171" fmla="*/ 1579172 w 4998647"/>
                <a:gd name="connsiteY171" fmla="*/ 257175 h 2809875"/>
                <a:gd name="connsiteX172" fmla="*/ 1545834 w 4998647"/>
                <a:gd name="connsiteY172" fmla="*/ 230981 h 2809875"/>
                <a:gd name="connsiteX173" fmla="*/ 1522022 w 4998647"/>
                <a:gd name="connsiteY173" fmla="*/ 228600 h 2809875"/>
                <a:gd name="connsiteX174" fmla="*/ 1507734 w 4998647"/>
                <a:gd name="connsiteY174" fmla="*/ 192881 h 2809875"/>
                <a:gd name="connsiteX175" fmla="*/ 1505353 w 4998647"/>
                <a:gd name="connsiteY175" fmla="*/ 159543 h 2809875"/>
                <a:gd name="connsiteX176" fmla="*/ 1488684 w 4998647"/>
                <a:gd name="connsiteY176" fmla="*/ 119063 h 2809875"/>
                <a:gd name="connsiteX177" fmla="*/ 1479159 w 4998647"/>
                <a:gd name="connsiteY177" fmla="*/ 92868 h 2809875"/>
                <a:gd name="connsiteX178" fmla="*/ 1455347 w 4998647"/>
                <a:gd name="connsiteY178" fmla="*/ 85725 h 2809875"/>
                <a:gd name="connsiteX179" fmla="*/ 1450584 w 4998647"/>
                <a:gd name="connsiteY179" fmla="*/ 66675 h 2809875"/>
                <a:gd name="connsiteX180" fmla="*/ 1433915 w 4998647"/>
                <a:gd name="connsiteY180" fmla="*/ 40481 h 2809875"/>
                <a:gd name="connsiteX181" fmla="*/ 1445822 w 4998647"/>
                <a:gd name="connsiteY181" fmla="*/ 30956 h 2809875"/>
                <a:gd name="connsiteX182" fmla="*/ 1436297 w 4998647"/>
                <a:gd name="connsiteY182" fmla="*/ 0 h 2809875"/>
                <a:gd name="connsiteX183" fmla="*/ 845747 w 4998647"/>
                <a:gd name="connsiteY183" fmla="*/ 180975 h 2809875"/>
                <a:gd name="connsiteX184" fmla="*/ 845747 w 4998647"/>
                <a:gd name="connsiteY184" fmla="*/ 180975 h 2809875"/>
                <a:gd name="connsiteX185" fmla="*/ 840984 w 4998647"/>
                <a:gd name="connsiteY185" fmla="*/ 223838 h 2809875"/>
                <a:gd name="connsiteX186" fmla="*/ 836222 w 4998647"/>
                <a:gd name="connsiteY186" fmla="*/ 238125 h 2809875"/>
                <a:gd name="connsiteX187" fmla="*/ 817172 w 4998647"/>
                <a:gd name="connsiteY187" fmla="*/ 254794 h 2809875"/>
                <a:gd name="connsiteX188" fmla="*/ 788597 w 4998647"/>
                <a:gd name="connsiteY188" fmla="*/ 266700 h 2809875"/>
                <a:gd name="connsiteX189" fmla="*/ 740972 w 4998647"/>
                <a:gd name="connsiteY189" fmla="*/ 300038 h 2809875"/>
                <a:gd name="connsiteX190" fmla="*/ 721922 w 4998647"/>
                <a:gd name="connsiteY190" fmla="*/ 328613 h 2809875"/>
                <a:gd name="connsiteX191" fmla="*/ 705252 w 4998647"/>
                <a:gd name="connsiteY191" fmla="*/ 342900 h 2809875"/>
                <a:gd name="connsiteX192" fmla="*/ 707634 w 4998647"/>
                <a:gd name="connsiteY192" fmla="*/ 369095 h 2809875"/>
                <a:gd name="connsiteX193" fmla="*/ 726684 w 4998647"/>
                <a:gd name="connsiteY193" fmla="*/ 381000 h 2809875"/>
                <a:gd name="connsiteX194" fmla="*/ 731447 w 4998647"/>
                <a:gd name="connsiteY194" fmla="*/ 395288 h 2809875"/>
                <a:gd name="connsiteX195" fmla="*/ 750497 w 4998647"/>
                <a:gd name="connsiteY195" fmla="*/ 423863 h 2809875"/>
                <a:gd name="connsiteX196" fmla="*/ 760022 w 4998647"/>
                <a:gd name="connsiteY196" fmla="*/ 442913 h 2809875"/>
                <a:gd name="connsiteX197" fmla="*/ 750497 w 4998647"/>
                <a:gd name="connsiteY197" fmla="*/ 481013 h 2809875"/>
                <a:gd name="connsiteX198" fmla="*/ 736209 w 4998647"/>
                <a:gd name="connsiteY198" fmla="*/ 490538 h 2809875"/>
                <a:gd name="connsiteX199" fmla="*/ 731447 w 4998647"/>
                <a:gd name="connsiteY199" fmla="*/ 504825 h 2809875"/>
                <a:gd name="connsiteX200" fmla="*/ 717159 w 4998647"/>
                <a:gd name="connsiteY200" fmla="*/ 509588 h 2809875"/>
                <a:gd name="connsiteX201" fmla="*/ 712397 w 4998647"/>
                <a:gd name="connsiteY201" fmla="*/ 538163 h 2809875"/>
                <a:gd name="connsiteX202" fmla="*/ 702872 w 4998647"/>
                <a:gd name="connsiteY202" fmla="*/ 566738 h 2809875"/>
                <a:gd name="connsiteX203" fmla="*/ 698109 w 4998647"/>
                <a:gd name="connsiteY203" fmla="*/ 581025 h 2809875"/>
                <a:gd name="connsiteX204" fmla="*/ 683822 w 4998647"/>
                <a:gd name="connsiteY204" fmla="*/ 611981 h 2809875"/>
                <a:gd name="connsiteX205" fmla="*/ 702872 w 4998647"/>
                <a:gd name="connsiteY205" fmla="*/ 638175 h 2809875"/>
                <a:gd name="connsiteX206" fmla="*/ 731447 w 4998647"/>
                <a:gd name="connsiteY206" fmla="*/ 647700 h 2809875"/>
                <a:gd name="connsiteX207" fmla="*/ 740972 w 4998647"/>
                <a:gd name="connsiteY207" fmla="*/ 661988 h 2809875"/>
                <a:gd name="connsiteX208" fmla="*/ 745734 w 4998647"/>
                <a:gd name="connsiteY208" fmla="*/ 676275 h 2809875"/>
                <a:gd name="connsiteX209" fmla="*/ 745734 w 4998647"/>
                <a:gd name="connsiteY209" fmla="*/ 688181 h 2809875"/>
                <a:gd name="connsiteX210" fmla="*/ 748115 w 4998647"/>
                <a:gd name="connsiteY210" fmla="*/ 709613 h 2809875"/>
                <a:gd name="connsiteX211" fmla="*/ 755259 w 4998647"/>
                <a:gd name="connsiteY211" fmla="*/ 728663 h 2809875"/>
                <a:gd name="connsiteX212" fmla="*/ 745734 w 4998647"/>
                <a:gd name="connsiteY212" fmla="*/ 757238 h 2809875"/>
                <a:gd name="connsiteX213" fmla="*/ 736209 w 4998647"/>
                <a:gd name="connsiteY213" fmla="*/ 771525 h 2809875"/>
                <a:gd name="connsiteX214" fmla="*/ 736209 w 4998647"/>
                <a:gd name="connsiteY214" fmla="*/ 842963 h 2809875"/>
                <a:gd name="connsiteX215" fmla="*/ 740972 w 4998647"/>
                <a:gd name="connsiteY215" fmla="*/ 857250 h 2809875"/>
                <a:gd name="connsiteX216" fmla="*/ 745734 w 4998647"/>
                <a:gd name="connsiteY216" fmla="*/ 876300 h 2809875"/>
                <a:gd name="connsiteX217" fmla="*/ 760022 w 4998647"/>
                <a:gd name="connsiteY217" fmla="*/ 923925 h 2809875"/>
                <a:gd name="connsiteX218" fmla="*/ 764784 w 4998647"/>
                <a:gd name="connsiteY218" fmla="*/ 938213 h 2809875"/>
                <a:gd name="connsiteX219" fmla="*/ 771928 w 4998647"/>
                <a:gd name="connsiteY219" fmla="*/ 983456 h 2809875"/>
                <a:gd name="connsiteX220" fmla="*/ 750497 w 4998647"/>
                <a:gd name="connsiteY220" fmla="*/ 1004888 h 2809875"/>
                <a:gd name="connsiteX221" fmla="*/ 731447 w 4998647"/>
                <a:gd name="connsiteY221" fmla="*/ 1009650 h 2809875"/>
                <a:gd name="connsiteX222" fmla="*/ 712397 w 4998647"/>
                <a:gd name="connsiteY222" fmla="*/ 1016794 h 2809875"/>
                <a:gd name="connsiteX223" fmla="*/ 683822 w 4998647"/>
                <a:gd name="connsiteY223" fmla="*/ 1035844 h 2809875"/>
                <a:gd name="connsiteX224" fmla="*/ 674297 w 4998647"/>
                <a:gd name="connsiteY224" fmla="*/ 1052513 h 2809875"/>
                <a:gd name="connsiteX225" fmla="*/ 660009 w 4998647"/>
                <a:gd name="connsiteY225" fmla="*/ 1062038 h 2809875"/>
                <a:gd name="connsiteX226" fmla="*/ 650484 w 4998647"/>
                <a:gd name="connsiteY226" fmla="*/ 1076325 h 2809875"/>
                <a:gd name="connsiteX227" fmla="*/ 640959 w 4998647"/>
                <a:gd name="connsiteY227" fmla="*/ 1157288 h 2809875"/>
                <a:gd name="connsiteX228" fmla="*/ 626672 w 4998647"/>
                <a:gd name="connsiteY228" fmla="*/ 1190625 h 2809875"/>
                <a:gd name="connsiteX229" fmla="*/ 593334 w 4998647"/>
                <a:gd name="connsiteY229" fmla="*/ 1204913 h 2809875"/>
                <a:gd name="connsiteX230" fmla="*/ 588572 w 4998647"/>
                <a:gd name="connsiteY230" fmla="*/ 1219200 h 2809875"/>
                <a:gd name="connsiteX231" fmla="*/ 593334 w 4998647"/>
                <a:gd name="connsiteY231" fmla="*/ 1233488 h 2809875"/>
                <a:gd name="connsiteX232" fmla="*/ 579047 w 4998647"/>
                <a:gd name="connsiteY232" fmla="*/ 1247775 h 2809875"/>
                <a:gd name="connsiteX233" fmla="*/ 569521 w 4998647"/>
                <a:gd name="connsiteY233" fmla="*/ 1290638 h 2809875"/>
                <a:gd name="connsiteX234" fmla="*/ 552854 w 4998647"/>
                <a:gd name="connsiteY234" fmla="*/ 1321593 h 2809875"/>
                <a:gd name="connsiteX235" fmla="*/ 533803 w 4998647"/>
                <a:gd name="connsiteY235" fmla="*/ 1343025 h 2809875"/>
                <a:gd name="connsiteX236" fmla="*/ 519515 w 4998647"/>
                <a:gd name="connsiteY236" fmla="*/ 1371600 h 2809875"/>
                <a:gd name="connsiteX237" fmla="*/ 498084 w 4998647"/>
                <a:gd name="connsiteY237" fmla="*/ 1419225 h 2809875"/>
                <a:gd name="connsiteX238" fmla="*/ 493322 w 4998647"/>
                <a:gd name="connsiteY238" fmla="*/ 1433513 h 2809875"/>
                <a:gd name="connsiteX239" fmla="*/ 474272 w 4998647"/>
                <a:gd name="connsiteY239" fmla="*/ 1466850 h 2809875"/>
                <a:gd name="connsiteX240" fmla="*/ 464747 w 4998647"/>
                <a:gd name="connsiteY240" fmla="*/ 1485900 h 2809875"/>
                <a:gd name="connsiteX241" fmla="*/ 459984 w 4998647"/>
                <a:gd name="connsiteY241" fmla="*/ 1500188 h 2809875"/>
                <a:gd name="connsiteX242" fmla="*/ 450459 w 4998647"/>
                <a:gd name="connsiteY242" fmla="*/ 1514475 h 2809875"/>
                <a:gd name="connsiteX243" fmla="*/ 436172 w 4998647"/>
                <a:gd name="connsiteY243" fmla="*/ 1552575 h 2809875"/>
                <a:gd name="connsiteX244" fmla="*/ 412359 w 4998647"/>
                <a:gd name="connsiteY244" fmla="*/ 1595438 h 2809875"/>
                <a:gd name="connsiteX245" fmla="*/ 398072 w 4998647"/>
                <a:gd name="connsiteY245" fmla="*/ 1628776 h 2809875"/>
                <a:gd name="connsiteX246" fmla="*/ 393310 w 4998647"/>
                <a:gd name="connsiteY246" fmla="*/ 1657350 h 2809875"/>
                <a:gd name="connsiteX247" fmla="*/ 379022 w 4998647"/>
                <a:gd name="connsiteY247" fmla="*/ 1719263 h 2809875"/>
                <a:gd name="connsiteX248" fmla="*/ 374259 w 4998647"/>
                <a:gd name="connsiteY248" fmla="*/ 1757363 h 2809875"/>
                <a:gd name="connsiteX249" fmla="*/ 369497 w 4998647"/>
                <a:gd name="connsiteY249" fmla="*/ 1771650 h 2809875"/>
                <a:gd name="connsiteX250" fmla="*/ 357591 w 4998647"/>
                <a:gd name="connsiteY250" fmla="*/ 1807369 h 2809875"/>
                <a:gd name="connsiteX251" fmla="*/ 343303 w 4998647"/>
                <a:gd name="connsiteY251" fmla="*/ 1852613 h 2809875"/>
                <a:gd name="connsiteX252" fmla="*/ 336159 w 4998647"/>
                <a:gd name="connsiteY252" fmla="*/ 1876425 h 2809875"/>
                <a:gd name="connsiteX253" fmla="*/ 326634 w 4998647"/>
                <a:gd name="connsiteY253" fmla="*/ 1890713 h 2809875"/>
                <a:gd name="connsiteX254" fmla="*/ 321872 w 4998647"/>
                <a:gd name="connsiteY254" fmla="*/ 1905000 h 2809875"/>
                <a:gd name="connsiteX255" fmla="*/ 307584 w 4998647"/>
                <a:gd name="connsiteY255" fmla="*/ 1914525 h 2809875"/>
                <a:gd name="connsiteX256" fmla="*/ 293297 w 4998647"/>
                <a:gd name="connsiteY256" fmla="*/ 1943100 h 2809875"/>
                <a:gd name="connsiteX257" fmla="*/ 283772 w 4998647"/>
                <a:gd name="connsiteY257" fmla="*/ 1971675 h 2809875"/>
                <a:gd name="connsiteX258" fmla="*/ 267103 w 4998647"/>
                <a:gd name="connsiteY258" fmla="*/ 2002632 h 2809875"/>
                <a:gd name="connsiteX259" fmla="*/ 231384 w 4998647"/>
                <a:gd name="connsiteY259" fmla="*/ 2038350 h 2809875"/>
                <a:gd name="connsiteX260" fmla="*/ 207572 w 4998647"/>
                <a:gd name="connsiteY260" fmla="*/ 2062163 h 2809875"/>
                <a:gd name="connsiteX261" fmla="*/ 202809 w 4998647"/>
                <a:gd name="connsiteY261" fmla="*/ 2076450 h 2809875"/>
                <a:gd name="connsiteX262" fmla="*/ 174234 w 4998647"/>
                <a:gd name="connsiteY262" fmla="*/ 2095500 h 2809875"/>
                <a:gd name="connsiteX263" fmla="*/ 159947 w 4998647"/>
                <a:gd name="connsiteY263" fmla="*/ 2105025 h 2809875"/>
                <a:gd name="connsiteX264" fmla="*/ 131372 w 4998647"/>
                <a:gd name="connsiteY264" fmla="*/ 2133601 h 2809875"/>
                <a:gd name="connsiteX265" fmla="*/ 102797 w 4998647"/>
                <a:gd name="connsiteY265" fmla="*/ 2145506 h 2809875"/>
                <a:gd name="connsiteX266" fmla="*/ 78985 w 4998647"/>
                <a:gd name="connsiteY266" fmla="*/ 2157412 h 2809875"/>
                <a:gd name="connsiteX267" fmla="*/ 45647 w 4998647"/>
                <a:gd name="connsiteY267" fmla="*/ 2174081 h 2809875"/>
                <a:gd name="connsiteX268" fmla="*/ 24215 w 4998647"/>
                <a:gd name="connsiteY268" fmla="*/ 2178844 h 2809875"/>
                <a:gd name="connsiteX269" fmla="*/ 403 w 4998647"/>
                <a:gd name="connsiteY269" fmla="*/ 2188369 h 2809875"/>
                <a:gd name="connsiteX270" fmla="*/ 12309 w 4998647"/>
                <a:gd name="connsiteY270" fmla="*/ 2228850 h 2809875"/>
                <a:gd name="connsiteX271" fmla="*/ 43265 w 4998647"/>
                <a:gd name="connsiteY271" fmla="*/ 2255044 h 2809875"/>
                <a:gd name="connsiteX272" fmla="*/ 67079 w 4998647"/>
                <a:gd name="connsiteY272" fmla="*/ 2271713 h 2809875"/>
                <a:gd name="connsiteX273" fmla="*/ 90890 w 4998647"/>
                <a:gd name="connsiteY273" fmla="*/ 2276475 h 2809875"/>
                <a:gd name="connsiteX274" fmla="*/ 114703 w 4998647"/>
                <a:gd name="connsiteY274" fmla="*/ 2297906 h 2809875"/>
                <a:gd name="connsiteX275" fmla="*/ 119466 w 4998647"/>
                <a:gd name="connsiteY275" fmla="*/ 2326482 h 2809875"/>
                <a:gd name="connsiteX276" fmla="*/ 126609 w 4998647"/>
                <a:gd name="connsiteY276" fmla="*/ 2347913 h 2809875"/>
                <a:gd name="connsiteX277" fmla="*/ 121847 w 4998647"/>
                <a:gd name="connsiteY277" fmla="*/ 2386013 h 2809875"/>
                <a:gd name="connsiteX278" fmla="*/ 112322 w 4998647"/>
                <a:gd name="connsiteY278" fmla="*/ 2405063 h 2809875"/>
                <a:gd name="connsiteX279" fmla="*/ 100416 w 4998647"/>
                <a:gd name="connsiteY279" fmla="*/ 2424112 h 2809875"/>
                <a:gd name="connsiteX280" fmla="*/ 71841 w 4998647"/>
                <a:gd name="connsiteY280" fmla="*/ 2426494 h 2809875"/>
                <a:gd name="connsiteX281" fmla="*/ 50409 w 4998647"/>
                <a:gd name="connsiteY281" fmla="*/ 2452688 h 2809875"/>
                <a:gd name="connsiteX282" fmla="*/ 21834 w 4998647"/>
                <a:gd name="connsiteY282" fmla="*/ 2466975 h 2809875"/>
                <a:gd name="connsiteX283" fmla="*/ 31359 w 4998647"/>
                <a:gd name="connsiteY283" fmla="*/ 2490788 h 2809875"/>
                <a:gd name="connsiteX284" fmla="*/ 21834 w 4998647"/>
                <a:gd name="connsiteY284" fmla="*/ 2524125 h 2809875"/>
                <a:gd name="connsiteX285" fmla="*/ 12309 w 4998647"/>
                <a:gd name="connsiteY285"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905653 w 4998647"/>
                <a:gd name="connsiteY40" fmla="*/ 2069306 h 2809875"/>
                <a:gd name="connsiteX41" fmla="*/ 3855647 w 4998647"/>
                <a:gd name="connsiteY41" fmla="*/ 2047875 h 2809875"/>
                <a:gd name="connsiteX42" fmla="*/ 3831834 w 4998647"/>
                <a:gd name="connsiteY42" fmla="*/ 2019300 h 2809875"/>
                <a:gd name="connsiteX43" fmla="*/ 3786591 w 4998647"/>
                <a:gd name="connsiteY43" fmla="*/ 1985963 h 2809875"/>
                <a:gd name="connsiteX44" fmla="*/ 3800877 w 4998647"/>
                <a:gd name="connsiteY44" fmla="*/ 1964532 h 2809875"/>
                <a:gd name="connsiteX45" fmla="*/ 3788972 w 4998647"/>
                <a:gd name="connsiteY45" fmla="*/ 1919288 h 2809875"/>
                <a:gd name="connsiteX46" fmla="*/ 3779447 w 4998647"/>
                <a:gd name="connsiteY46" fmla="*/ 1890713 h 2809875"/>
                <a:gd name="connsiteX47" fmla="*/ 3760397 w 4998647"/>
                <a:gd name="connsiteY47" fmla="*/ 1862138 h 2809875"/>
                <a:gd name="connsiteX48" fmla="*/ 3746110 w 4998647"/>
                <a:gd name="connsiteY48" fmla="*/ 1835944 h 2809875"/>
                <a:gd name="connsiteX49" fmla="*/ 3746109 w 4998647"/>
                <a:gd name="connsiteY49" fmla="*/ 1790700 h 2809875"/>
                <a:gd name="connsiteX50" fmla="*/ 3736584 w 4998647"/>
                <a:gd name="connsiteY50" fmla="*/ 1776413 h 2809875"/>
                <a:gd name="connsiteX51" fmla="*/ 3731822 w 4998647"/>
                <a:gd name="connsiteY51" fmla="*/ 1762125 h 2809875"/>
                <a:gd name="connsiteX52" fmla="*/ 3724678 w 4998647"/>
                <a:gd name="connsiteY52" fmla="*/ 1724025 h 2809875"/>
                <a:gd name="connsiteX53" fmla="*/ 3708009 w 4998647"/>
                <a:gd name="connsiteY53" fmla="*/ 1695450 h 2809875"/>
                <a:gd name="connsiteX54" fmla="*/ 3698484 w 4998647"/>
                <a:gd name="connsiteY54" fmla="*/ 1662113 h 2809875"/>
                <a:gd name="connsiteX55" fmla="*/ 3710390 w 4998647"/>
                <a:gd name="connsiteY55" fmla="*/ 1643063 h 2809875"/>
                <a:gd name="connsiteX56" fmla="*/ 3717535 w 4998647"/>
                <a:gd name="connsiteY56" fmla="*/ 1624013 h 2809875"/>
                <a:gd name="connsiteX57" fmla="*/ 3712772 w 4998647"/>
                <a:gd name="connsiteY57" fmla="*/ 1581150 h 2809875"/>
                <a:gd name="connsiteX58" fmla="*/ 3693722 w 4998647"/>
                <a:gd name="connsiteY58" fmla="*/ 1552575 h 2809875"/>
                <a:gd name="connsiteX59" fmla="*/ 3681816 w 4998647"/>
                <a:gd name="connsiteY59" fmla="*/ 1550194 h 2809875"/>
                <a:gd name="connsiteX60" fmla="*/ 3653240 w 4998647"/>
                <a:gd name="connsiteY60" fmla="*/ 1504951 h 2809875"/>
                <a:gd name="connsiteX61" fmla="*/ 3627047 w 4998647"/>
                <a:gd name="connsiteY61" fmla="*/ 1485900 h 2809875"/>
                <a:gd name="connsiteX62" fmla="*/ 3617522 w 4998647"/>
                <a:gd name="connsiteY62" fmla="*/ 1471613 h 2809875"/>
                <a:gd name="connsiteX63" fmla="*/ 3593709 w 4998647"/>
                <a:gd name="connsiteY63" fmla="*/ 1462088 h 2809875"/>
                <a:gd name="connsiteX64" fmla="*/ 3572278 w 4998647"/>
                <a:gd name="connsiteY64" fmla="*/ 1464469 h 2809875"/>
                <a:gd name="connsiteX65" fmla="*/ 3531796 w 4998647"/>
                <a:gd name="connsiteY65" fmla="*/ 1412082 h 2809875"/>
                <a:gd name="connsiteX66" fmla="*/ 3507984 w 4998647"/>
                <a:gd name="connsiteY66" fmla="*/ 1393031 h 2809875"/>
                <a:gd name="connsiteX67" fmla="*/ 3481790 w 4998647"/>
                <a:gd name="connsiteY67" fmla="*/ 1397794 h 2809875"/>
                <a:gd name="connsiteX68" fmla="*/ 3457979 w 4998647"/>
                <a:gd name="connsiteY68" fmla="*/ 1381126 h 2809875"/>
                <a:gd name="connsiteX69" fmla="*/ 3407972 w 4998647"/>
                <a:gd name="connsiteY69" fmla="*/ 1369219 h 2809875"/>
                <a:gd name="connsiteX70" fmla="*/ 3369872 w 4998647"/>
                <a:gd name="connsiteY70" fmla="*/ 1371601 h 2809875"/>
                <a:gd name="connsiteX71" fmla="*/ 3327009 w 4998647"/>
                <a:gd name="connsiteY71" fmla="*/ 1352550 h 2809875"/>
                <a:gd name="connsiteX72" fmla="*/ 3312722 w 4998647"/>
                <a:gd name="connsiteY72" fmla="*/ 1347788 h 2809875"/>
                <a:gd name="connsiteX73" fmla="*/ 3284147 w 4998647"/>
                <a:gd name="connsiteY73" fmla="*/ 1362075 h 2809875"/>
                <a:gd name="connsiteX74" fmla="*/ 3260334 w 4998647"/>
                <a:gd name="connsiteY74" fmla="*/ 1343025 h 2809875"/>
                <a:gd name="connsiteX75" fmla="*/ 3231759 w 4998647"/>
                <a:gd name="connsiteY75" fmla="*/ 1319213 h 2809875"/>
                <a:gd name="connsiteX76" fmla="*/ 3217472 w 4998647"/>
                <a:gd name="connsiteY76" fmla="*/ 1309688 h 2809875"/>
                <a:gd name="connsiteX77" fmla="*/ 3188897 w 4998647"/>
                <a:gd name="connsiteY77" fmla="*/ 1283495 h 2809875"/>
                <a:gd name="connsiteX78" fmla="*/ 3167465 w 4998647"/>
                <a:gd name="connsiteY78" fmla="*/ 1278731 h 2809875"/>
                <a:gd name="connsiteX79" fmla="*/ 3169848 w 4998647"/>
                <a:gd name="connsiteY79" fmla="*/ 1247775 h 2809875"/>
                <a:gd name="connsiteX80" fmla="*/ 3179372 w 4998647"/>
                <a:gd name="connsiteY80" fmla="*/ 1223963 h 2809875"/>
                <a:gd name="connsiteX81" fmla="*/ 3150797 w 4998647"/>
                <a:gd name="connsiteY81" fmla="*/ 1214438 h 2809875"/>
                <a:gd name="connsiteX82" fmla="*/ 3136509 w 4998647"/>
                <a:gd name="connsiteY82" fmla="*/ 1219200 h 2809875"/>
                <a:gd name="connsiteX83" fmla="*/ 3122222 w 4998647"/>
                <a:gd name="connsiteY83" fmla="*/ 1228725 h 2809875"/>
                <a:gd name="connsiteX84" fmla="*/ 3100790 w 4998647"/>
                <a:gd name="connsiteY84" fmla="*/ 1212056 h 2809875"/>
                <a:gd name="connsiteX85" fmla="*/ 3112697 w 4998647"/>
                <a:gd name="connsiteY85" fmla="*/ 1185863 h 2809875"/>
                <a:gd name="connsiteX86" fmla="*/ 3103172 w 4998647"/>
                <a:gd name="connsiteY86" fmla="*/ 1171575 h 2809875"/>
                <a:gd name="connsiteX87" fmla="*/ 3098409 w 4998647"/>
                <a:gd name="connsiteY87" fmla="*/ 1157288 h 2809875"/>
                <a:gd name="connsiteX88" fmla="*/ 3084122 w 4998647"/>
                <a:gd name="connsiteY88" fmla="*/ 1171575 h 2809875"/>
                <a:gd name="connsiteX89" fmla="*/ 3055547 w 4998647"/>
                <a:gd name="connsiteY89" fmla="*/ 1162050 h 2809875"/>
                <a:gd name="connsiteX90" fmla="*/ 3046022 w 4998647"/>
                <a:gd name="connsiteY90" fmla="*/ 1131094 h 2809875"/>
                <a:gd name="connsiteX91" fmla="*/ 3050784 w 4998647"/>
                <a:gd name="connsiteY91" fmla="*/ 1114425 h 2809875"/>
                <a:gd name="connsiteX92" fmla="*/ 3050784 w 4998647"/>
                <a:gd name="connsiteY92" fmla="*/ 1104900 h 2809875"/>
                <a:gd name="connsiteX93" fmla="*/ 3036497 w 4998647"/>
                <a:gd name="connsiteY93" fmla="*/ 1100138 h 2809875"/>
                <a:gd name="connsiteX94" fmla="*/ 3046022 w 4998647"/>
                <a:gd name="connsiteY94" fmla="*/ 1081088 h 2809875"/>
                <a:gd name="connsiteX95" fmla="*/ 3055547 w 4998647"/>
                <a:gd name="connsiteY95" fmla="*/ 1062038 h 2809875"/>
                <a:gd name="connsiteX96" fmla="*/ 3024590 w 4998647"/>
                <a:gd name="connsiteY96" fmla="*/ 1052513 h 2809875"/>
                <a:gd name="connsiteX97" fmla="*/ 3012684 w 4998647"/>
                <a:gd name="connsiteY97" fmla="*/ 1066800 h 2809875"/>
                <a:gd name="connsiteX98" fmla="*/ 2993634 w 4998647"/>
                <a:gd name="connsiteY98" fmla="*/ 1066800 h 2809875"/>
                <a:gd name="connsiteX99" fmla="*/ 2972204 w 4998647"/>
                <a:gd name="connsiteY99" fmla="*/ 1073944 h 2809875"/>
                <a:gd name="connsiteX100" fmla="*/ 2955534 w 4998647"/>
                <a:gd name="connsiteY100" fmla="*/ 1066800 h 2809875"/>
                <a:gd name="connsiteX101" fmla="*/ 2950772 w 4998647"/>
                <a:gd name="connsiteY101" fmla="*/ 1047750 h 2809875"/>
                <a:gd name="connsiteX102" fmla="*/ 2931721 w 4998647"/>
                <a:gd name="connsiteY102" fmla="*/ 1040607 h 2809875"/>
                <a:gd name="connsiteX103" fmla="*/ 2903147 w 4998647"/>
                <a:gd name="connsiteY103" fmla="*/ 1019175 h 2809875"/>
                <a:gd name="connsiteX104" fmla="*/ 2888859 w 4998647"/>
                <a:gd name="connsiteY104" fmla="*/ 1014413 h 2809875"/>
                <a:gd name="connsiteX105" fmla="*/ 2874572 w 4998647"/>
                <a:gd name="connsiteY105" fmla="*/ 1004888 h 2809875"/>
                <a:gd name="connsiteX106" fmla="*/ 2855522 w 4998647"/>
                <a:gd name="connsiteY106" fmla="*/ 1004888 h 2809875"/>
                <a:gd name="connsiteX107" fmla="*/ 2834090 w 4998647"/>
                <a:gd name="connsiteY107" fmla="*/ 995363 h 2809875"/>
                <a:gd name="connsiteX108" fmla="*/ 2810278 w 4998647"/>
                <a:gd name="connsiteY108" fmla="*/ 1009650 h 2809875"/>
                <a:gd name="connsiteX109" fmla="*/ 2767416 w 4998647"/>
                <a:gd name="connsiteY109" fmla="*/ 1007269 h 2809875"/>
                <a:gd name="connsiteX110" fmla="*/ 2734079 w 4998647"/>
                <a:gd name="connsiteY110" fmla="*/ 1019175 h 2809875"/>
                <a:gd name="connsiteX111" fmla="*/ 2712646 w 4998647"/>
                <a:gd name="connsiteY111" fmla="*/ 1019176 h 2809875"/>
                <a:gd name="connsiteX112" fmla="*/ 2693597 w 4998647"/>
                <a:gd name="connsiteY112" fmla="*/ 1009650 h 2809875"/>
                <a:gd name="connsiteX113" fmla="*/ 2641209 w 4998647"/>
                <a:gd name="connsiteY113" fmla="*/ 1021557 h 2809875"/>
                <a:gd name="connsiteX114" fmla="*/ 2631684 w 4998647"/>
                <a:gd name="connsiteY114" fmla="*/ 1031082 h 2809875"/>
                <a:gd name="connsiteX115" fmla="*/ 2612634 w 4998647"/>
                <a:gd name="connsiteY115" fmla="*/ 1038225 h 2809875"/>
                <a:gd name="connsiteX116" fmla="*/ 2595965 w 4998647"/>
                <a:gd name="connsiteY116" fmla="*/ 1035844 h 2809875"/>
                <a:gd name="connsiteX117" fmla="*/ 2574535 w 4998647"/>
                <a:gd name="connsiteY117" fmla="*/ 1028700 h 2809875"/>
                <a:gd name="connsiteX118" fmla="*/ 2529290 w 4998647"/>
                <a:gd name="connsiteY118" fmla="*/ 1004888 h 2809875"/>
                <a:gd name="connsiteX119" fmla="*/ 2526909 w 4998647"/>
                <a:gd name="connsiteY119" fmla="*/ 971550 h 2809875"/>
                <a:gd name="connsiteX120" fmla="*/ 2512622 w 4998647"/>
                <a:gd name="connsiteY120" fmla="*/ 942975 h 2809875"/>
                <a:gd name="connsiteX121" fmla="*/ 2488809 w 4998647"/>
                <a:gd name="connsiteY121" fmla="*/ 938213 h 2809875"/>
                <a:gd name="connsiteX122" fmla="*/ 2493572 w 4998647"/>
                <a:gd name="connsiteY122" fmla="*/ 923925 h 2809875"/>
                <a:gd name="connsiteX123" fmla="*/ 2479284 w 4998647"/>
                <a:gd name="connsiteY123" fmla="*/ 914400 h 2809875"/>
                <a:gd name="connsiteX124" fmla="*/ 2457853 w 4998647"/>
                <a:gd name="connsiteY124" fmla="*/ 902494 h 2809875"/>
                <a:gd name="connsiteX125" fmla="*/ 2431659 w 4998647"/>
                <a:gd name="connsiteY125" fmla="*/ 890588 h 2809875"/>
                <a:gd name="connsiteX126" fmla="*/ 2414991 w 4998647"/>
                <a:gd name="connsiteY126" fmla="*/ 864394 h 2809875"/>
                <a:gd name="connsiteX127" fmla="*/ 2398321 w 4998647"/>
                <a:gd name="connsiteY127" fmla="*/ 833437 h 2809875"/>
                <a:gd name="connsiteX128" fmla="*/ 2367365 w 4998647"/>
                <a:gd name="connsiteY128" fmla="*/ 807244 h 2809875"/>
                <a:gd name="connsiteX129" fmla="*/ 2348316 w 4998647"/>
                <a:gd name="connsiteY129" fmla="*/ 769144 h 2809875"/>
                <a:gd name="connsiteX130" fmla="*/ 2322122 w 4998647"/>
                <a:gd name="connsiteY130" fmla="*/ 733425 h 2809875"/>
                <a:gd name="connsiteX131" fmla="*/ 2307834 w 4998647"/>
                <a:gd name="connsiteY131" fmla="*/ 723900 h 2809875"/>
                <a:gd name="connsiteX132" fmla="*/ 2264972 w 4998647"/>
                <a:gd name="connsiteY132" fmla="*/ 704850 h 2809875"/>
                <a:gd name="connsiteX133" fmla="*/ 2241159 w 4998647"/>
                <a:gd name="connsiteY133" fmla="*/ 678657 h 2809875"/>
                <a:gd name="connsiteX134" fmla="*/ 2231634 w 4998647"/>
                <a:gd name="connsiteY134" fmla="*/ 657225 h 2809875"/>
                <a:gd name="connsiteX135" fmla="*/ 2212584 w 4998647"/>
                <a:gd name="connsiteY135" fmla="*/ 647700 h 2809875"/>
                <a:gd name="connsiteX136" fmla="*/ 2198297 w 4998647"/>
                <a:gd name="connsiteY136" fmla="*/ 638175 h 2809875"/>
                <a:gd name="connsiteX137" fmla="*/ 2179247 w 4998647"/>
                <a:gd name="connsiteY137" fmla="*/ 642938 h 2809875"/>
                <a:gd name="connsiteX138" fmla="*/ 2155434 w 4998647"/>
                <a:gd name="connsiteY138" fmla="*/ 619125 h 2809875"/>
                <a:gd name="connsiteX139" fmla="*/ 2136384 w 4998647"/>
                <a:gd name="connsiteY139" fmla="*/ 590550 h 2809875"/>
                <a:gd name="connsiteX140" fmla="*/ 2126859 w 4998647"/>
                <a:gd name="connsiteY140" fmla="*/ 561975 h 2809875"/>
                <a:gd name="connsiteX141" fmla="*/ 2103047 w 4998647"/>
                <a:gd name="connsiteY141" fmla="*/ 561975 h 2809875"/>
                <a:gd name="connsiteX142" fmla="*/ 2088759 w 4998647"/>
                <a:gd name="connsiteY142" fmla="*/ 547688 h 2809875"/>
                <a:gd name="connsiteX143" fmla="*/ 2050660 w 4998647"/>
                <a:gd name="connsiteY143" fmla="*/ 540544 h 2809875"/>
                <a:gd name="connsiteX144" fmla="*/ 2007797 w 4998647"/>
                <a:gd name="connsiteY144" fmla="*/ 528638 h 2809875"/>
                <a:gd name="connsiteX145" fmla="*/ 1976841 w 4998647"/>
                <a:gd name="connsiteY145" fmla="*/ 526256 h 2809875"/>
                <a:gd name="connsiteX146" fmla="*/ 1948266 w 4998647"/>
                <a:gd name="connsiteY146" fmla="*/ 521494 h 2809875"/>
                <a:gd name="connsiteX147" fmla="*/ 1926834 w 4998647"/>
                <a:gd name="connsiteY147" fmla="*/ 504825 h 2809875"/>
                <a:gd name="connsiteX148" fmla="*/ 1912547 w 4998647"/>
                <a:gd name="connsiteY148" fmla="*/ 509588 h 2809875"/>
                <a:gd name="connsiteX149" fmla="*/ 1841109 w 4998647"/>
                <a:gd name="connsiteY149" fmla="*/ 495300 h 2809875"/>
                <a:gd name="connsiteX150" fmla="*/ 1812534 w 4998647"/>
                <a:gd name="connsiteY150" fmla="*/ 485775 h 2809875"/>
                <a:gd name="connsiteX151" fmla="*/ 1798247 w 4998647"/>
                <a:gd name="connsiteY151" fmla="*/ 481013 h 2809875"/>
                <a:gd name="connsiteX152" fmla="*/ 1783959 w 4998647"/>
                <a:gd name="connsiteY152" fmla="*/ 490538 h 2809875"/>
                <a:gd name="connsiteX153" fmla="*/ 1769672 w 4998647"/>
                <a:gd name="connsiteY153" fmla="*/ 495300 h 2809875"/>
                <a:gd name="connsiteX154" fmla="*/ 1741097 w 4998647"/>
                <a:gd name="connsiteY154" fmla="*/ 523875 h 2809875"/>
                <a:gd name="connsiteX155" fmla="*/ 1717284 w 4998647"/>
                <a:gd name="connsiteY155" fmla="*/ 519113 h 2809875"/>
                <a:gd name="connsiteX156" fmla="*/ 1683947 w 4998647"/>
                <a:gd name="connsiteY156" fmla="*/ 509588 h 2809875"/>
                <a:gd name="connsiteX157" fmla="*/ 1650609 w 4998647"/>
                <a:gd name="connsiteY157" fmla="*/ 504825 h 2809875"/>
                <a:gd name="connsiteX158" fmla="*/ 1622034 w 4998647"/>
                <a:gd name="connsiteY158" fmla="*/ 500063 h 2809875"/>
                <a:gd name="connsiteX159" fmla="*/ 1581553 w 4998647"/>
                <a:gd name="connsiteY159" fmla="*/ 483394 h 2809875"/>
                <a:gd name="connsiteX160" fmla="*/ 1552978 w 4998647"/>
                <a:gd name="connsiteY160" fmla="*/ 483394 h 2809875"/>
                <a:gd name="connsiteX161" fmla="*/ 1541072 w 4998647"/>
                <a:gd name="connsiteY161" fmla="*/ 466725 h 2809875"/>
                <a:gd name="connsiteX162" fmla="*/ 1526784 w 4998647"/>
                <a:gd name="connsiteY162" fmla="*/ 447675 h 2809875"/>
                <a:gd name="connsiteX163" fmla="*/ 1522021 w 4998647"/>
                <a:gd name="connsiteY163" fmla="*/ 421481 h 2809875"/>
                <a:gd name="connsiteX164" fmla="*/ 1533929 w 4998647"/>
                <a:gd name="connsiteY164" fmla="*/ 392907 h 2809875"/>
                <a:gd name="connsiteX165" fmla="*/ 1564884 w 4998647"/>
                <a:gd name="connsiteY165" fmla="*/ 366713 h 2809875"/>
                <a:gd name="connsiteX166" fmla="*/ 1557740 w 4998647"/>
                <a:gd name="connsiteY166" fmla="*/ 340519 h 2809875"/>
                <a:gd name="connsiteX167" fmla="*/ 1564884 w 4998647"/>
                <a:gd name="connsiteY167" fmla="*/ 309562 h 2809875"/>
                <a:gd name="connsiteX168" fmla="*/ 1583934 w 4998647"/>
                <a:gd name="connsiteY168" fmla="*/ 285750 h 2809875"/>
                <a:gd name="connsiteX169" fmla="*/ 1588697 w 4998647"/>
                <a:gd name="connsiteY169" fmla="*/ 271463 h 2809875"/>
                <a:gd name="connsiteX170" fmla="*/ 1579172 w 4998647"/>
                <a:gd name="connsiteY170" fmla="*/ 257175 h 2809875"/>
                <a:gd name="connsiteX171" fmla="*/ 1545834 w 4998647"/>
                <a:gd name="connsiteY171" fmla="*/ 230981 h 2809875"/>
                <a:gd name="connsiteX172" fmla="*/ 1522022 w 4998647"/>
                <a:gd name="connsiteY172" fmla="*/ 228600 h 2809875"/>
                <a:gd name="connsiteX173" fmla="*/ 1507734 w 4998647"/>
                <a:gd name="connsiteY173" fmla="*/ 192881 h 2809875"/>
                <a:gd name="connsiteX174" fmla="*/ 1505353 w 4998647"/>
                <a:gd name="connsiteY174" fmla="*/ 159543 h 2809875"/>
                <a:gd name="connsiteX175" fmla="*/ 1488684 w 4998647"/>
                <a:gd name="connsiteY175" fmla="*/ 119063 h 2809875"/>
                <a:gd name="connsiteX176" fmla="*/ 1479159 w 4998647"/>
                <a:gd name="connsiteY176" fmla="*/ 92868 h 2809875"/>
                <a:gd name="connsiteX177" fmla="*/ 1455347 w 4998647"/>
                <a:gd name="connsiteY177" fmla="*/ 85725 h 2809875"/>
                <a:gd name="connsiteX178" fmla="*/ 1450584 w 4998647"/>
                <a:gd name="connsiteY178" fmla="*/ 66675 h 2809875"/>
                <a:gd name="connsiteX179" fmla="*/ 1433915 w 4998647"/>
                <a:gd name="connsiteY179" fmla="*/ 40481 h 2809875"/>
                <a:gd name="connsiteX180" fmla="*/ 1445822 w 4998647"/>
                <a:gd name="connsiteY180" fmla="*/ 30956 h 2809875"/>
                <a:gd name="connsiteX181" fmla="*/ 1436297 w 4998647"/>
                <a:gd name="connsiteY181" fmla="*/ 0 h 2809875"/>
                <a:gd name="connsiteX182" fmla="*/ 845747 w 4998647"/>
                <a:gd name="connsiteY182" fmla="*/ 180975 h 2809875"/>
                <a:gd name="connsiteX183" fmla="*/ 845747 w 4998647"/>
                <a:gd name="connsiteY183" fmla="*/ 180975 h 2809875"/>
                <a:gd name="connsiteX184" fmla="*/ 840984 w 4998647"/>
                <a:gd name="connsiteY184" fmla="*/ 223838 h 2809875"/>
                <a:gd name="connsiteX185" fmla="*/ 836222 w 4998647"/>
                <a:gd name="connsiteY185" fmla="*/ 238125 h 2809875"/>
                <a:gd name="connsiteX186" fmla="*/ 817172 w 4998647"/>
                <a:gd name="connsiteY186" fmla="*/ 254794 h 2809875"/>
                <a:gd name="connsiteX187" fmla="*/ 788597 w 4998647"/>
                <a:gd name="connsiteY187" fmla="*/ 266700 h 2809875"/>
                <a:gd name="connsiteX188" fmla="*/ 740972 w 4998647"/>
                <a:gd name="connsiteY188" fmla="*/ 300038 h 2809875"/>
                <a:gd name="connsiteX189" fmla="*/ 721922 w 4998647"/>
                <a:gd name="connsiteY189" fmla="*/ 328613 h 2809875"/>
                <a:gd name="connsiteX190" fmla="*/ 705252 w 4998647"/>
                <a:gd name="connsiteY190" fmla="*/ 342900 h 2809875"/>
                <a:gd name="connsiteX191" fmla="*/ 707634 w 4998647"/>
                <a:gd name="connsiteY191" fmla="*/ 369095 h 2809875"/>
                <a:gd name="connsiteX192" fmla="*/ 726684 w 4998647"/>
                <a:gd name="connsiteY192" fmla="*/ 381000 h 2809875"/>
                <a:gd name="connsiteX193" fmla="*/ 731447 w 4998647"/>
                <a:gd name="connsiteY193" fmla="*/ 395288 h 2809875"/>
                <a:gd name="connsiteX194" fmla="*/ 750497 w 4998647"/>
                <a:gd name="connsiteY194" fmla="*/ 423863 h 2809875"/>
                <a:gd name="connsiteX195" fmla="*/ 760022 w 4998647"/>
                <a:gd name="connsiteY195" fmla="*/ 442913 h 2809875"/>
                <a:gd name="connsiteX196" fmla="*/ 750497 w 4998647"/>
                <a:gd name="connsiteY196" fmla="*/ 481013 h 2809875"/>
                <a:gd name="connsiteX197" fmla="*/ 736209 w 4998647"/>
                <a:gd name="connsiteY197" fmla="*/ 490538 h 2809875"/>
                <a:gd name="connsiteX198" fmla="*/ 731447 w 4998647"/>
                <a:gd name="connsiteY198" fmla="*/ 504825 h 2809875"/>
                <a:gd name="connsiteX199" fmla="*/ 717159 w 4998647"/>
                <a:gd name="connsiteY199" fmla="*/ 509588 h 2809875"/>
                <a:gd name="connsiteX200" fmla="*/ 712397 w 4998647"/>
                <a:gd name="connsiteY200" fmla="*/ 538163 h 2809875"/>
                <a:gd name="connsiteX201" fmla="*/ 702872 w 4998647"/>
                <a:gd name="connsiteY201" fmla="*/ 566738 h 2809875"/>
                <a:gd name="connsiteX202" fmla="*/ 698109 w 4998647"/>
                <a:gd name="connsiteY202" fmla="*/ 581025 h 2809875"/>
                <a:gd name="connsiteX203" fmla="*/ 683822 w 4998647"/>
                <a:gd name="connsiteY203" fmla="*/ 611981 h 2809875"/>
                <a:gd name="connsiteX204" fmla="*/ 702872 w 4998647"/>
                <a:gd name="connsiteY204" fmla="*/ 638175 h 2809875"/>
                <a:gd name="connsiteX205" fmla="*/ 731447 w 4998647"/>
                <a:gd name="connsiteY205" fmla="*/ 647700 h 2809875"/>
                <a:gd name="connsiteX206" fmla="*/ 740972 w 4998647"/>
                <a:gd name="connsiteY206" fmla="*/ 661988 h 2809875"/>
                <a:gd name="connsiteX207" fmla="*/ 745734 w 4998647"/>
                <a:gd name="connsiteY207" fmla="*/ 676275 h 2809875"/>
                <a:gd name="connsiteX208" fmla="*/ 745734 w 4998647"/>
                <a:gd name="connsiteY208" fmla="*/ 688181 h 2809875"/>
                <a:gd name="connsiteX209" fmla="*/ 748115 w 4998647"/>
                <a:gd name="connsiteY209" fmla="*/ 709613 h 2809875"/>
                <a:gd name="connsiteX210" fmla="*/ 755259 w 4998647"/>
                <a:gd name="connsiteY210" fmla="*/ 728663 h 2809875"/>
                <a:gd name="connsiteX211" fmla="*/ 745734 w 4998647"/>
                <a:gd name="connsiteY211" fmla="*/ 757238 h 2809875"/>
                <a:gd name="connsiteX212" fmla="*/ 736209 w 4998647"/>
                <a:gd name="connsiteY212" fmla="*/ 771525 h 2809875"/>
                <a:gd name="connsiteX213" fmla="*/ 736209 w 4998647"/>
                <a:gd name="connsiteY213" fmla="*/ 842963 h 2809875"/>
                <a:gd name="connsiteX214" fmla="*/ 740972 w 4998647"/>
                <a:gd name="connsiteY214" fmla="*/ 857250 h 2809875"/>
                <a:gd name="connsiteX215" fmla="*/ 745734 w 4998647"/>
                <a:gd name="connsiteY215" fmla="*/ 876300 h 2809875"/>
                <a:gd name="connsiteX216" fmla="*/ 760022 w 4998647"/>
                <a:gd name="connsiteY216" fmla="*/ 923925 h 2809875"/>
                <a:gd name="connsiteX217" fmla="*/ 764784 w 4998647"/>
                <a:gd name="connsiteY217" fmla="*/ 938213 h 2809875"/>
                <a:gd name="connsiteX218" fmla="*/ 771928 w 4998647"/>
                <a:gd name="connsiteY218" fmla="*/ 983456 h 2809875"/>
                <a:gd name="connsiteX219" fmla="*/ 750497 w 4998647"/>
                <a:gd name="connsiteY219" fmla="*/ 1004888 h 2809875"/>
                <a:gd name="connsiteX220" fmla="*/ 731447 w 4998647"/>
                <a:gd name="connsiteY220" fmla="*/ 1009650 h 2809875"/>
                <a:gd name="connsiteX221" fmla="*/ 712397 w 4998647"/>
                <a:gd name="connsiteY221" fmla="*/ 1016794 h 2809875"/>
                <a:gd name="connsiteX222" fmla="*/ 683822 w 4998647"/>
                <a:gd name="connsiteY222" fmla="*/ 1035844 h 2809875"/>
                <a:gd name="connsiteX223" fmla="*/ 674297 w 4998647"/>
                <a:gd name="connsiteY223" fmla="*/ 1052513 h 2809875"/>
                <a:gd name="connsiteX224" fmla="*/ 660009 w 4998647"/>
                <a:gd name="connsiteY224" fmla="*/ 1062038 h 2809875"/>
                <a:gd name="connsiteX225" fmla="*/ 650484 w 4998647"/>
                <a:gd name="connsiteY225" fmla="*/ 1076325 h 2809875"/>
                <a:gd name="connsiteX226" fmla="*/ 640959 w 4998647"/>
                <a:gd name="connsiteY226" fmla="*/ 1157288 h 2809875"/>
                <a:gd name="connsiteX227" fmla="*/ 626672 w 4998647"/>
                <a:gd name="connsiteY227" fmla="*/ 1190625 h 2809875"/>
                <a:gd name="connsiteX228" fmla="*/ 593334 w 4998647"/>
                <a:gd name="connsiteY228" fmla="*/ 1204913 h 2809875"/>
                <a:gd name="connsiteX229" fmla="*/ 588572 w 4998647"/>
                <a:gd name="connsiteY229" fmla="*/ 1219200 h 2809875"/>
                <a:gd name="connsiteX230" fmla="*/ 593334 w 4998647"/>
                <a:gd name="connsiteY230" fmla="*/ 1233488 h 2809875"/>
                <a:gd name="connsiteX231" fmla="*/ 579047 w 4998647"/>
                <a:gd name="connsiteY231" fmla="*/ 1247775 h 2809875"/>
                <a:gd name="connsiteX232" fmla="*/ 569521 w 4998647"/>
                <a:gd name="connsiteY232" fmla="*/ 1290638 h 2809875"/>
                <a:gd name="connsiteX233" fmla="*/ 552854 w 4998647"/>
                <a:gd name="connsiteY233" fmla="*/ 1321593 h 2809875"/>
                <a:gd name="connsiteX234" fmla="*/ 533803 w 4998647"/>
                <a:gd name="connsiteY234" fmla="*/ 1343025 h 2809875"/>
                <a:gd name="connsiteX235" fmla="*/ 519515 w 4998647"/>
                <a:gd name="connsiteY235" fmla="*/ 1371600 h 2809875"/>
                <a:gd name="connsiteX236" fmla="*/ 498084 w 4998647"/>
                <a:gd name="connsiteY236" fmla="*/ 1419225 h 2809875"/>
                <a:gd name="connsiteX237" fmla="*/ 493322 w 4998647"/>
                <a:gd name="connsiteY237" fmla="*/ 1433513 h 2809875"/>
                <a:gd name="connsiteX238" fmla="*/ 474272 w 4998647"/>
                <a:gd name="connsiteY238" fmla="*/ 1466850 h 2809875"/>
                <a:gd name="connsiteX239" fmla="*/ 464747 w 4998647"/>
                <a:gd name="connsiteY239" fmla="*/ 1485900 h 2809875"/>
                <a:gd name="connsiteX240" fmla="*/ 459984 w 4998647"/>
                <a:gd name="connsiteY240" fmla="*/ 1500188 h 2809875"/>
                <a:gd name="connsiteX241" fmla="*/ 450459 w 4998647"/>
                <a:gd name="connsiteY241" fmla="*/ 1514475 h 2809875"/>
                <a:gd name="connsiteX242" fmla="*/ 436172 w 4998647"/>
                <a:gd name="connsiteY242" fmla="*/ 1552575 h 2809875"/>
                <a:gd name="connsiteX243" fmla="*/ 412359 w 4998647"/>
                <a:gd name="connsiteY243" fmla="*/ 1595438 h 2809875"/>
                <a:gd name="connsiteX244" fmla="*/ 398072 w 4998647"/>
                <a:gd name="connsiteY244" fmla="*/ 1628776 h 2809875"/>
                <a:gd name="connsiteX245" fmla="*/ 393310 w 4998647"/>
                <a:gd name="connsiteY245" fmla="*/ 1657350 h 2809875"/>
                <a:gd name="connsiteX246" fmla="*/ 379022 w 4998647"/>
                <a:gd name="connsiteY246" fmla="*/ 1719263 h 2809875"/>
                <a:gd name="connsiteX247" fmla="*/ 374259 w 4998647"/>
                <a:gd name="connsiteY247" fmla="*/ 1757363 h 2809875"/>
                <a:gd name="connsiteX248" fmla="*/ 369497 w 4998647"/>
                <a:gd name="connsiteY248" fmla="*/ 1771650 h 2809875"/>
                <a:gd name="connsiteX249" fmla="*/ 357591 w 4998647"/>
                <a:gd name="connsiteY249" fmla="*/ 1807369 h 2809875"/>
                <a:gd name="connsiteX250" fmla="*/ 343303 w 4998647"/>
                <a:gd name="connsiteY250" fmla="*/ 1852613 h 2809875"/>
                <a:gd name="connsiteX251" fmla="*/ 336159 w 4998647"/>
                <a:gd name="connsiteY251" fmla="*/ 1876425 h 2809875"/>
                <a:gd name="connsiteX252" fmla="*/ 326634 w 4998647"/>
                <a:gd name="connsiteY252" fmla="*/ 1890713 h 2809875"/>
                <a:gd name="connsiteX253" fmla="*/ 321872 w 4998647"/>
                <a:gd name="connsiteY253" fmla="*/ 1905000 h 2809875"/>
                <a:gd name="connsiteX254" fmla="*/ 307584 w 4998647"/>
                <a:gd name="connsiteY254" fmla="*/ 1914525 h 2809875"/>
                <a:gd name="connsiteX255" fmla="*/ 293297 w 4998647"/>
                <a:gd name="connsiteY255" fmla="*/ 1943100 h 2809875"/>
                <a:gd name="connsiteX256" fmla="*/ 283772 w 4998647"/>
                <a:gd name="connsiteY256" fmla="*/ 1971675 h 2809875"/>
                <a:gd name="connsiteX257" fmla="*/ 267103 w 4998647"/>
                <a:gd name="connsiteY257" fmla="*/ 2002632 h 2809875"/>
                <a:gd name="connsiteX258" fmla="*/ 231384 w 4998647"/>
                <a:gd name="connsiteY258" fmla="*/ 2038350 h 2809875"/>
                <a:gd name="connsiteX259" fmla="*/ 207572 w 4998647"/>
                <a:gd name="connsiteY259" fmla="*/ 2062163 h 2809875"/>
                <a:gd name="connsiteX260" fmla="*/ 202809 w 4998647"/>
                <a:gd name="connsiteY260" fmla="*/ 2076450 h 2809875"/>
                <a:gd name="connsiteX261" fmla="*/ 174234 w 4998647"/>
                <a:gd name="connsiteY261" fmla="*/ 2095500 h 2809875"/>
                <a:gd name="connsiteX262" fmla="*/ 159947 w 4998647"/>
                <a:gd name="connsiteY262" fmla="*/ 2105025 h 2809875"/>
                <a:gd name="connsiteX263" fmla="*/ 131372 w 4998647"/>
                <a:gd name="connsiteY263" fmla="*/ 2133601 h 2809875"/>
                <a:gd name="connsiteX264" fmla="*/ 102797 w 4998647"/>
                <a:gd name="connsiteY264" fmla="*/ 2145506 h 2809875"/>
                <a:gd name="connsiteX265" fmla="*/ 78985 w 4998647"/>
                <a:gd name="connsiteY265" fmla="*/ 2157412 h 2809875"/>
                <a:gd name="connsiteX266" fmla="*/ 45647 w 4998647"/>
                <a:gd name="connsiteY266" fmla="*/ 2174081 h 2809875"/>
                <a:gd name="connsiteX267" fmla="*/ 24215 w 4998647"/>
                <a:gd name="connsiteY267" fmla="*/ 2178844 h 2809875"/>
                <a:gd name="connsiteX268" fmla="*/ 403 w 4998647"/>
                <a:gd name="connsiteY268" fmla="*/ 2188369 h 2809875"/>
                <a:gd name="connsiteX269" fmla="*/ 12309 w 4998647"/>
                <a:gd name="connsiteY269" fmla="*/ 2228850 h 2809875"/>
                <a:gd name="connsiteX270" fmla="*/ 43265 w 4998647"/>
                <a:gd name="connsiteY270" fmla="*/ 2255044 h 2809875"/>
                <a:gd name="connsiteX271" fmla="*/ 67079 w 4998647"/>
                <a:gd name="connsiteY271" fmla="*/ 2271713 h 2809875"/>
                <a:gd name="connsiteX272" fmla="*/ 90890 w 4998647"/>
                <a:gd name="connsiteY272" fmla="*/ 2276475 h 2809875"/>
                <a:gd name="connsiteX273" fmla="*/ 114703 w 4998647"/>
                <a:gd name="connsiteY273" fmla="*/ 2297906 h 2809875"/>
                <a:gd name="connsiteX274" fmla="*/ 119466 w 4998647"/>
                <a:gd name="connsiteY274" fmla="*/ 2326482 h 2809875"/>
                <a:gd name="connsiteX275" fmla="*/ 126609 w 4998647"/>
                <a:gd name="connsiteY275" fmla="*/ 2347913 h 2809875"/>
                <a:gd name="connsiteX276" fmla="*/ 121847 w 4998647"/>
                <a:gd name="connsiteY276" fmla="*/ 2386013 h 2809875"/>
                <a:gd name="connsiteX277" fmla="*/ 112322 w 4998647"/>
                <a:gd name="connsiteY277" fmla="*/ 2405063 h 2809875"/>
                <a:gd name="connsiteX278" fmla="*/ 100416 w 4998647"/>
                <a:gd name="connsiteY278" fmla="*/ 2424112 h 2809875"/>
                <a:gd name="connsiteX279" fmla="*/ 71841 w 4998647"/>
                <a:gd name="connsiteY279" fmla="*/ 2426494 h 2809875"/>
                <a:gd name="connsiteX280" fmla="*/ 50409 w 4998647"/>
                <a:gd name="connsiteY280" fmla="*/ 2452688 h 2809875"/>
                <a:gd name="connsiteX281" fmla="*/ 21834 w 4998647"/>
                <a:gd name="connsiteY281" fmla="*/ 2466975 h 2809875"/>
                <a:gd name="connsiteX282" fmla="*/ 31359 w 4998647"/>
                <a:gd name="connsiteY282" fmla="*/ 2490788 h 2809875"/>
                <a:gd name="connsiteX283" fmla="*/ 21834 w 4998647"/>
                <a:gd name="connsiteY283" fmla="*/ 2524125 h 2809875"/>
                <a:gd name="connsiteX284" fmla="*/ 12309 w 4998647"/>
                <a:gd name="connsiteY284"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93759 w 4998647"/>
                <a:gd name="connsiteY37" fmla="*/ 2128838 h 2809875"/>
                <a:gd name="connsiteX38" fmla="*/ 3960422 w 4998647"/>
                <a:gd name="connsiteY38" fmla="*/ 2095500 h 2809875"/>
                <a:gd name="connsiteX39" fmla="*/ 3927084 w 4998647"/>
                <a:gd name="connsiteY39" fmla="*/ 2100263 h 2809875"/>
                <a:gd name="connsiteX40" fmla="*/ 3855647 w 4998647"/>
                <a:gd name="connsiteY40" fmla="*/ 2047875 h 2809875"/>
                <a:gd name="connsiteX41" fmla="*/ 3831834 w 4998647"/>
                <a:gd name="connsiteY41" fmla="*/ 2019300 h 2809875"/>
                <a:gd name="connsiteX42" fmla="*/ 3786591 w 4998647"/>
                <a:gd name="connsiteY42" fmla="*/ 1985963 h 2809875"/>
                <a:gd name="connsiteX43" fmla="*/ 3800877 w 4998647"/>
                <a:gd name="connsiteY43" fmla="*/ 1964532 h 2809875"/>
                <a:gd name="connsiteX44" fmla="*/ 3788972 w 4998647"/>
                <a:gd name="connsiteY44" fmla="*/ 1919288 h 2809875"/>
                <a:gd name="connsiteX45" fmla="*/ 3779447 w 4998647"/>
                <a:gd name="connsiteY45" fmla="*/ 1890713 h 2809875"/>
                <a:gd name="connsiteX46" fmla="*/ 3760397 w 4998647"/>
                <a:gd name="connsiteY46" fmla="*/ 1862138 h 2809875"/>
                <a:gd name="connsiteX47" fmla="*/ 3746110 w 4998647"/>
                <a:gd name="connsiteY47" fmla="*/ 1835944 h 2809875"/>
                <a:gd name="connsiteX48" fmla="*/ 3746109 w 4998647"/>
                <a:gd name="connsiteY48" fmla="*/ 1790700 h 2809875"/>
                <a:gd name="connsiteX49" fmla="*/ 3736584 w 4998647"/>
                <a:gd name="connsiteY49" fmla="*/ 1776413 h 2809875"/>
                <a:gd name="connsiteX50" fmla="*/ 3731822 w 4998647"/>
                <a:gd name="connsiteY50" fmla="*/ 1762125 h 2809875"/>
                <a:gd name="connsiteX51" fmla="*/ 3724678 w 4998647"/>
                <a:gd name="connsiteY51" fmla="*/ 1724025 h 2809875"/>
                <a:gd name="connsiteX52" fmla="*/ 3708009 w 4998647"/>
                <a:gd name="connsiteY52" fmla="*/ 1695450 h 2809875"/>
                <a:gd name="connsiteX53" fmla="*/ 3698484 w 4998647"/>
                <a:gd name="connsiteY53" fmla="*/ 1662113 h 2809875"/>
                <a:gd name="connsiteX54" fmla="*/ 3710390 w 4998647"/>
                <a:gd name="connsiteY54" fmla="*/ 1643063 h 2809875"/>
                <a:gd name="connsiteX55" fmla="*/ 3717535 w 4998647"/>
                <a:gd name="connsiteY55" fmla="*/ 1624013 h 2809875"/>
                <a:gd name="connsiteX56" fmla="*/ 3712772 w 4998647"/>
                <a:gd name="connsiteY56" fmla="*/ 1581150 h 2809875"/>
                <a:gd name="connsiteX57" fmla="*/ 3693722 w 4998647"/>
                <a:gd name="connsiteY57" fmla="*/ 1552575 h 2809875"/>
                <a:gd name="connsiteX58" fmla="*/ 3681816 w 4998647"/>
                <a:gd name="connsiteY58" fmla="*/ 1550194 h 2809875"/>
                <a:gd name="connsiteX59" fmla="*/ 3653240 w 4998647"/>
                <a:gd name="connsiteY59" fmla="*/ 1504951 h 2809875"/>
                <a:gd name="connsiteX60" fmla="*/ 3627047 w 4998647"/>
                <a:gd name="connsiteY60" fmla="*/ 1485900 h 2809875"/>
                <a:gd name="connsiteX61" fmla="*/ 3617522 w 4998647"/>
                <a:gd name="connsiteY61" fmla="*/ 1471613 h 2809875"/>
                <a:gd name="connsiteX62" fmla="*/ 3593709 w 4998647"/>
                <a:gd name="connsiteY62" fmla="*/ 1462088 h 2809875"/>
                <a:gd name="connsiteX63" fmla="*/ 3572278 w 4998647"/>
                <a:gd name="connsiteY63" fmla="*/ 1464469 h 2809875"/>
                <a:gd name="connsiteX64" fmla="*/ 3531796 w 4998647"/>
                <a:gd name="connsiteY64" fmla="*/ 1412082 h 2809875"/>
                <a:gd name="connsiteX65" fmla="*/ 3507984 w 4998647"/>
                <a:gd name="connsiteY65" fmla="*/ 1393031 h 2809875"/>
                <a:gd name="connsiteX66" fmla="*/ 3481790 w 4998647"/>
                <a:gd name="connsiteY66" fmla="*/ 1397794 h 2809875"/>
                <a:gd name="connsiteX67" fmla="*/ 3457979 w 4998647"/>
                <a:gd name="connsiteY67" fmla="*/ 1381126 h 2809875"/>
                <a:gd name="connsiteX68" fmla="*/ 3407972 w 4998647"/>
                <a:gd name="connsiteY68" fmla="*/ 1369219 h 2809875"/>
                <a:gd name="connsiteX69" fmla="*/ 3369872 w 4998647"/>
                <a:gd name="connsiteY69" fmla="*/ 1371601 h 2809875"/>
                <a:gd name="connsiteX70" fmla="*/ 3327009 w 4998647"/>
                <a:gd name="connsiteY70" fmla="*/ 1352550 h 2809875"/>
                <a:gd name="connsiteX71" fmla="*/ 3312722 w 4998647"/>
                <a:gd name="connsiteY71" fmla="*/ 1347788 h 2809875"/>
                <a:gd name="connsiteX72" fmla="*/ 3284147 w 4998647"/>
                <a:gd name="connsiteY72" fmla="*/ 1362075 h 2809875"/>
                <a:gd name="connsiteX73" fmla="*/ 3260334 w 4998647"/>
                <a:gd name="connsiteY73" fmla="*/ 1343025 h 2809875"/>
                <a:gd name="connsiteX74" fmla="*/ 3231759 w 4998647"/>
                <a:gd name="connsiteY74" fmla="*/ 1319213 h 2809875"/>
                <a:gd name="connsiteX75" fmla="*/ 3217472 w 4998647"/>
                <a:gd name="connsiteY75" fmla="*/ 1309688 h 2809875"/>
                <a:gd name="connsiteX76" fmla="*/ 3188897 w 4998647"/>
                <a:gd name="connsiteY76" fmla="*/ 1283495 h 2809875"/>
                <a:gd name="connsiteX77" fmla="*/ 3167465 w 4998647"/>
                <a:gd name="connsiteY77" fmla="*/ 1278731 h 2809875"/>
                <a:gd name="connsiteX78" fmla="*/ 3169848 w 4998647"/>
                <a:gd name="connsiteY78" fmla="*/ 1247775 h 2809875"/>
                <a:gd name="connsiteX79" fmla="*/ 3179372 w 4998647"/>
                <a:gd name="connsiteY79" fmla="*/ 1223963 h 2809875"/>
                <a:gd name="connsiteX80" fmla="*/ 3150797 w 4998647"/>
                <a:gd name="connsiteY80" fmla="*/ 1214438 h 2809875"/>
                <a:gd name="connsiteX81" fmla="*/ 3136509 w 4998647"/>
                <a:gd name="connsiteY81" fmla="*/ 1219200 h 2809875"/>
                <a:gd name="connsiteX82" fmla="*/ 3122222 w 4998647"/>
                <a:gd name="connsiteY82" fmla="*/ 1228725 h 2809875"/>
                <a:gd name="connsiteX83" fmla="*/ 3100790 w 4998647"/>
                <a:gd name="connsiteY83" fmla="*/ 1212056 h 2809875"/>
                <a:gd name="connsiteX84" fmla="*/ 3112697 w 4998647"/>
                <a:gd name="connsiteY84" fmla="*/ 1185863 h 2809875"/>
                <a:gd name="connsiteX85" fmla="*/ 3103172 w 4998647"/>
                <a:gd name="connsiteY85" fmla="*/ 1171575 h 2809875"/>
                <a:gd name="connsiteX86" fmla="*/ 3098409 w 4998647"/>
                <a:gd name="connsiteY86" fmla="*/ 1157288 h 2809875"/>
                <a:gd name="connsiteX87" fmla="*/ 3084122 w 4998647"/>
                <a:gd name="connsiteY87" fmla="*/ 1171575 h 2809875"/>
                <a:gd name="connsiteX88" fmla="*/ 3055547 w 4998647"/>
                <a:gd name="connsiteY88" fmla="*/ 1162050 h 2809875"/>
                <a:gd name="connsiteX89" fmla="*/ 3046022 w 4998647"/>
                <a:gd name="connsiteY89" fmla="*/ 1131094 h 2809875"/>
                <a:gd name="connsiteX90" fmla="*/ 3050784 w 4998647"/>
                <a:gd name="connsiteY90" fmla="*/ 1114425 h 2809875"/>
                <a:gd name="connsiteX91" fmla="*/ 3050784 w 4998647"/>
                <a:gd name="connsiteY91" fmla="*/ 1104900 h 2809875"/>
                <a:gd name="connsiteX92" fmla="*/ 3036497 w 4998647"/>
                <a:gd name="connsiteY92" fmla="*/ 1100138 h 2809875"/>
                <a:gd name="connsiteX93" fmla="*/ 3046022 w 4998647"/>
                <a:gd name="connsiteY93" fmla="*/ 1081088 h 2809875"/>
                <a:gd name="connsiteX94" fmla="*/ 3055547 w 4998647"/>
                <a:gd name="connsiteY94" fmla="*/ 1062038 h 2809875"/>
                <a:gd name="connsiteX95" fmla="*/ 3024590 w 4998647"/>
                <a:gd name="connsiteY95" fmla="*/ 1052513 h 2809875"/>
                <a:gd name="connsiteX96" fmla="*/ 3012684 w 4998647"/>
                <a:gd name="connsiteY96" fmla="*/ 1066800 h 2809875"/>
                <a:gd name="connsiteX97" fmla="*/ 2993634 w 4998647"/>
                <a:gd name="connsiteY97" fmla="*/ 1066800 h 2809875"/>
                <a:gd name="connsiteX98" fmla="*/ 2972204 w 4998647"/>
                <a:gd name="connsiteY98" fmla="*/ 1073944 h 2809875"/>
                <a:gd name="connsiteX99" fmla="*/ 2955534 w 4998647"/>
                <a:gd name="connsiteY99" fmla="*/ 1066800 h 2809875"/>
                <a:gd name="connsiteX100" fmla="*/ 2950772 w 4998647"/>
                <a:gd name="connsiteY100" fmla="*/ 1047750 h 2809875"/>
                <a:gd name="connsiteX101" fmla="*/ 2931721 w 4998647"/>
                <a:gd name="connsiteY101" fmla="*/ 1040607 h 2809875"/>
                <a:gd name="connsiteX102" fmla="*/ 2903147 w 4998647"/>
                <a:gd name="connsiteY102" fmla="*/ 1019175 h 2809875"/>
                <a:gd name="connsiteX103" fmla="*/ 2888859 w 4998647"/>
                <a:gd name="connsiteY103" fmla="*/ 1014413 h 2809875"/>
                <a:gd name="connsiteX104" fmla="*/ 2874572 w 4998647"/>
                <a:gd name="connsiteY104" fmla="*/ 1004888 h 2809875"/>
                <a:gd name="connsiteX105" fmla="*/ 2855522 w 4998647"/>
                <a:gd name="connsiteY105" fmla="*/ 1004888 h 2809875"/>
                <a:gd name="connsiteX106" fmla="*/ 2834090 w 4998647"/>
                <a:gd name="connsiteY106" fmla="*/ 995363 h 2809875"/>
                <a:gd name="connsiteX107" fmla="*/ 2810278 w 4998647"/>
                <a:gd name="connsiteY107" fmla="*/ 1009650 h 2809875"/>
                <a:gd name="connsiteX108" fmla="*/ 2767416 w 4998647"/>
                <a:gd name="connsiteY108" fmla="*/ 1007269 h 2809875"/>
                <a:gd name="connsiteX109" fmla="*/ 2734079 w 4998647"/>
                <a:gd name="connsiteY109" fmla="*/ 1019175 h 2809875"/>
                <a:gd name="connsiteX110" fmla="*/ 2712646 w 4998647"/>
                <a:gd name="connsiteY110" fmla="*/ 1019176 h 2809875"/>
                <a:gd name="connsiteX111" fmla="*/ 2693597 w 4998647"/>
                <a:gd name="connsiteY111" fmla="*/ 1009650 h 2809875"/>
                <a:gd name="connsiteX112" fmla="*/ 2641209 w 4998647"/>
                <a:gd name="connsiteY112" fmla="*/ 1021557 h 2809875"/>
                <a:gd name="connsiteX113" fmla="*/ 2631684 w 4998647"/>
                <a:gd name="connsiteY113" fmla="*/ 1031082 h 2809875"/>
                <a:gd name="connsiteX114" fmla="*/ 2612634 w 4998647"/>
                <a:gd name="connsiteY114" fmla="*/ 1038225 h 2809875"/>
                <a:gd name="connsiteX115" fmla="*/ 2595965 w 4998647"/>
                <a:gd name="connsiteY115" fmla="*/ 1035844 h 2809875"/>
                <a:gd name="connsiteX116" fmla="*/ 2574535 w 4998647"/>
                <a:gd name="connsiteY116" fmla="*/ 1028700 h 2809875"/>
                <a:gd name="connsiteX117" fmla="*/ 2529290 w 4998647"/>
                <a:gd name="connsiteY117" fmla="*/ 1004888 h 2809875"/>
                <a:gd name="connsiteX118" fmla="*/ 2526909 w 4998647"/>
                <a:gd name="connsiteY118" fmla="*/ 971550 h 2809875"/>
                <a:gd name="connsiteX119" fmla="*/ 2512622 w 4998647"/>
                <a:gd name="connsiteY119" fmla="*/ 942975 h 2809875"/>
                <a:gd name="connsiteX120" fmla="*/ 2488809 w 4998647"/>
                <a:gd name="connsiteY120" fmla="*/ 938213 h 2809875"/>
                <a:gd name="connsiteX121" fmla="*/ 2493572 w 4998647"/>
                <a:gd name="connsiteY121" fmla="*/ 923925 h 2809875"/>
                <a:gd name="connsiteX122" fmla="*/ 2479284 w 4998647"/>
                <a:gd name="connsiteY122" fmla="*/ 914400 h 2809875"/>
                <a:gd name="connsiteX123" fmla="*/ 2457853 w 4998647"/>
                <a:gd name="connsiteY123" fmla="*/ 902494 h 2809875"/>
                <a:gd name="connsiteX124" fmla="*/ 2431659 w 4998647"/>
                <a:gd name="connsiteY124" fmla="*/ 890588 h 2809875"/>
                <a:gd name="connsiteX125" fmla="*/ 2414991 w 4998647"/>
                <a:gd name="connsiteY125" fmla="*/ 864394 h 2809875"/>
                <a:gd name="connsiteX126" fmla="*/ 2398321 w 4998647"/>
                <a:gd name="connsiteY126" fmla="*/ 833437 h 2809875"/>
                <a:gd name="connsiteX127" fmla="*/ 2367365 w 4998647"/>
                <a:gd name="connsiteY127" fmla="*/ 807244 h 2809875"/>
                <a:gd name="connsiteX128" fmla="*/ 2348316 w 4998647"/>
                <a:gd name="connsiteY128" fmla="*/ 769144 h 2809875"/>
                <a:gd name="connsiteX129" fmla="*/ 2322122 w 4998647"/>
                <a:gd name="connsiteY129" fmla="*/ 733425 h 2809875"/>
                <a:gd name="connsiteX130" fmla="*/ 2307834 w 4998647"/>
                <a:gd name="connsiteY130" fmla="*/ 723900 h 2809875"/>
                <a:gd name="connsiteX131" fmla="*/ 2264972 w 4998647"/>
                <a:gd name="connsiteY131" fmla="*/ 704850 h 2809875"/>
                <a:gd name="connsiteX132" fmla="*/ 2241159 w 4998647"/>
                <a:gd name="connsiteY132" fmla="*/ 678657 h 2809875"/>
                <a:gd name="connsiteX133" fmla="*/ 2231634 w 4998647"/>
                <a:gd name="connsiteY133" fmla="*/ 657225 h 2809875"/>
                <a:gd name="connsiteX134" fmla="*/ 2212584 w 4998647"/>
                <a:gd name="connsiteY134" fmla="*/ 647700 h 2809875"/>
                <a:gd name="connsiteX135" fmla="*/ 2198297 w 4998647"/>
                <a:gd name="connsiteY135" fmla="*/ 638175 h 2809875"/>
                <a:gd name="connsiteX136" fmla="*/ 2179247 w 4998647"/>
                <a:gd name="connsiteY136" fmla="*/ 642938 h 2809875"/>
                <a:gd name="connsiteX137" fmla="*/ 2155434 w 4998647"/>
                <a:gd name="connsiteY137" fmla="*/ 619125 h 2809875"/>
                <a:gd name="connsiteX138" fmla="*/ 2136384 w 4998647"/>
                <a:gd name="connsiteY138" fmla="*/ 590550 h 2809875"/>
                <a:gd name="connsiteX139" fmla="*/ 2126859 w 4998647"/>
                <a:gd name="connsiteY139" fmla="*/ 561975 h 2809875"/>
                <a:gd name="connsiteX140" fmla="*/ 2103047 w 4998647"/>
                <a:gd name="connsiteY140" fmla="*/ 561975 h 2809875"/>
                <a:gd name="connsiteX141" fmla="*/ 2088759 w 4998647"/>
                <a:gd name="connsiteY141" fmla="*/ 547688 h 2809875"/>
                <a:gd name="connsiteX142" fmla="*/ 2050660 w 4998647"/>
                <a:gd name="connsiteY142" fmla="*/ 540544 h 2809875"/>
                <a:gd name="connsiteX143" fmla="*/ 2007797 w 4998647"/>
                <a:gd name="connsiteY143" fmla="*/ 528638 h 2809875"/>
                <a:gd name="connsiteX144" fmla="*/ 1976841 w 4998647"/>
                <a:gd name="connsiteY144" fmla="*/ 526256 h 2809875"/>
                <a:gd name="connsiteX145" fmla="*/ 1948266 w 4998647"/>
                <a:gd name="connsiteY145" fmla="*/ 521494 h 2809875"/>
                <a:gd name="connsiteX146" fmla="*/ 1926834 w 4998647"/>
                <a:gd name="connsiteY146" fmla="*/ 504825 h 2809875"/>
                <a:gd name="connsiteX147" fmla="*/ 1912547 w 4998647"/>
                <a:gd name="connsiteY147" fmla="*/ 509588 h 2809875"/>
                <a:gd name="connsiteX148" fmla="*/ 1841109 w 4998647"/>
                <a:gd name="connsiteY148" fmla="*/ 495300 h 2809875"/>
                <a:gd name="connsiteX149" fmla="*/ 1812534 w 4998647"/>
                <a:gd name="connsiteY149" fmla="*/ 485775 h 2809875"/>
                <a:gd name="connsiteX150" fmla="*/ 1798247 w 4998647"/>
                <a:gd name="connsiteY150" fmla="*/ 481013 h 2809875"/>
                <a:gd name="connsiteX151" fmla="*/ 1783959 w 4998647"/>
                <a:gd name="connsiteY151" fmla="*/ 490538 h 2809875"/>
                <a:gd name="connsiteX152" fmla="*/ 1769672 w 4998647"/>
                <a:gd name="connsiteY152" fmla="*/ 495300 h 2809875"/>
                <a:gd name="connsiteX153" fmla="*/ 1741097 w 4998647"/>
                <a:gd name="connsiteY153" fmla="*/ 523875 h 2809875"/>
                <a:gd name="connsiteX154" fmla="*/ 1717284 w 4998647"/>
                <a:gd name="connsiteY154" fmla="*/ 519113 h 2809875"/>
                <a:gd name="connsiteX155" fmla="*/ 1683947 w 4998647"/>
                <a:gd name="connsiteY155" fmla="*/ 509588 h 2809875"/>
                <a:gd name="connsiteX156" fmla="*/ 1650609 w 4998647"/>
                <a:gd name="connsiteY156" fmla="*/ 504825 h 2809875"/>
                <a:gd name="connsiteX157" fmla="*/ 1622034 w 4998647"/>
                <a:gd name="connsiteY157" fmla="*/ 500063 h 2809875"/>
                <a:gd name="connsiteX158" fmla="*/ 1581553 w 4998647"/>
                <a:gd name="connsiteY158" fmla="*/ 483394 h 2809875"/>
                <a:gd name="connsiteX159" fmla="*/ 1552978 w 4998647"/>
                <a:gd name="connsiteY159" fmla="*/ 483394 h 2809875"/>
                <a:gd name="connsiteX160" fmla="*/ 1541072 w 4998647"/>
                <a:gd name="connsiteY160" fmla="*/ 466725 h 2809875"/>
                <a:gd name="connsiteX161" fmla="*/ 1526784 w 4998647"/>
                <a:gd name="connsiteY161" fmla="*/ 447675 h 2809875"/>
                <a:gd name="connsiteX162" fmla="*/ 1522021 w 4998647"/>
                <a:gd name="connsiteY162" fmla="*/ 421481 h 2809875"/>
                <a:gd name="connsiteX163" fmla="*/ 1533929 w 4998647"/>
                <a:gd name="connsiteY163" fmla="*/ 392907 h 2809875"/>
                <a:gd name="connsiteX164" fmla="*/ 1564884 w 4998647"/>
                <a:gd name="connsiteY164" fmla="*/ 366713 h 2809875"/>
                <a:gd name="connsiteX165" fmla="*/ 1557740 w 4998647"/>
                <a:gd name="connsiteY165" fmla="*/ 340519 h 2809875"/>
                <a:gd name="connsiteX166" fmla="*/ 1564884 w 4998647"/>
                <a:gd name="connsiteY166" fmla="*/ 309562 h 2809875"/>
                <a:gd name="connsiteX167" fmla="*/ 1583934 w 4998647"/>
                <a:gd name="connsiteY167" fmla="*/ 285750 h 2809875"/>
                <a:gd name="connsiteX168" fmla="*/ 1588697 w 4998647"/>
                <a:gd name="connsiteY168" fmla="*/ 271463 h 2809875"/>
                <a:gd name="connsiteX169" fmla="*/ 1579172 w 4998647"/>
                <a:gd name="connsiteY169" fmla="*/ 257175 h 2809875"/>
                <a:gd name="connsiteX170" fmla="*/ 1545834 w 4998647"/>
                <a:gd name="connsiteY170" fmla="*/ 230981 h 2809875"/>
                <a:gd name="connsiteX171" fmla="*/ 1522022 w 4998647"/>
                <a:gd name="connsiteY171" fmla="*/ 228600 h 2809875"/>
                <a:gd name="connsiteX172" fmla="*/ 1507734 w 4998647"/>
                <a:gd name="connsiteY172" fmla="*/ 192881 h 2809875"/>
                <a:gd name="connsiteX173" fmla="*/ 1505353 w 4998647"/>
                <a:gd name="connsiteY173" fmla="*/ 159543 h 2809875"/>
                <a:gd name="connsiteX174" fmla="*/ 1488684 w 4998647"/>
                <a:gd name="connsiteY174" fmla="*/ 119063 h 2809875"/>
                <a:gd name="connsiteX175" fmla="*/ 1479159 w 4998647"/>
                <a:gd name="connsiteY175" fmla="*/ 92868 h 2809875"/>
                <a:gd name="connsiteX176" fmla="*/ 1455347 w 4998647"/>
                <a:gd name="connsiteY176" fmla="*/ 85725 h 2809875"/>
                <a:gd name="connsiteX177" fmla="*/ 1450584 w 4998647"/>
                <a:gd name="connsiteY177" fmla="*/ 66675 h 2809875"/>
                <a:gd name="connsiteX178" fmla="*/ 1433915 w 4998647"/>
                <a:gd name="connsiteY178" fmla="*/ 40481 h 2809875"/>
                <a:gd name="connsiteX179" fmla="*/ 1445822 w 4998647"/>
                <a:gd name="connsiteY179" fmla="*/ 30956 h 2809875"/>
                <a:gd name="connsiteX180" fmla="*/ 1436297 w 4998647"/>
                <a:gd name="connsiteY180" fmla="*/ 0 h 2809875"/>
                <a:gd name="connsiteX181" fmla="*/ 845747 w 4998647"/>
                <a:gd name="connsiteY181" fmla="*/ 180975 h 2809875"/>
                <a:gd name="connsiteX182" fmla="*/ 845747 w 4998647"/>
                <a:gd name="connsiteY182" fmla="*/ 180975 h 2809875"/>
                <a:gd name="connsiteX183" fmla="*/ 840984 w 4998647"/>
                <a:gd name="connsiteY183" fmla="*/ 223838 h 2809875"/>
                <a:gd name="connsiteX184" fmla="*/ 836222 w 4998647"/>
                <a:gd name="connsiteY184" fmla="*/ 238125 h 2809875"/>
                <a:gd name="connsiteX185" fmla="*/ 817172 w 4998647"/>
                <a:gd name="connsiteY185" fmla="*/ 254794 h 2809875"/>
                <a:gd name="connsiteX186" fmla="*/ 788597 w 4998647"/>
                <a:gd name="connsiteY186" fmla="*/ 266700 h 2809875"/>
                <a:gd name="connsiteX187" fmla="*/ 740972 w 4998647"/>
                <a:gd name="connsiteY187" fmla="*/ 300038 h 2809875"/>
                <a:gd name="connsiteX188" fmla="*/ 721922 w 4998647"/>
                <a:gd name="connsiteY188" fmla="*/ 328613 h 2809875"/>
                <a:gd name="connsiteX189" fmla="*/ 705252 w 4998647"/>
                <a:gd name="connsiteY189" fmla="*/ 342900 h 2809875"/>
                <a:gd name="connsiteX190" fmla="*/ 707634 w 4998647"/>
                <a:gd name="connsiteY190" fmla="*/ 369095 h 2809875"/>
                <a:gd name="connsiteX191" fmla="*/ 726684 w 4998647"/>
                <a:gd name="connsiteY191" fmla="*/ 381000 h 2809875"/>
                <a:gd name="connsiteX192" fmla="*/ 731447 w 4998647"/>
                <a:gd name="connsiteY192" fmla="*/ 395288 h 2809875"/>
                <a:gd name="connsiteX193" fmla="*/ 750497 w 4998647"/>
                <a:gd name="connsiteY193" fmla="*/ 423863 h 2809875"/>
                <a:gd name="connsiteX194" fmla="*/ 760022 w 4998647"/>
                <a:gd name="connsiteY194" fmla="*/ 442913 h 2809875"/>
                <a:gd name="connsiteX195" fmla="*/ 750497 w 4998647"/>
                <a:gd name="connsiteY195" fmla="*/ 481013 h 2809875"/>
                <a:gd name="connsiteX196" fmla="*/ 736209 w 4998647"/>
                <a:gd name="connsiteY196" fmla="*/ 490538 h 2809875"/>
                <a:gd name="connsiteX197" fmla="*/ 731447 w 4998647"/>
                <a:gd name="connsiteY197" fmla="*/ 504825 h 2809875"/>
                <a:gd name="connsiteX198" fmla="*/ 717159 w 4998647"/>
                <a:gd name="connsiteY198" fmla="*/ 509588 h 2809875"/>
                <a:gd name="connsiteX199" fmla="*/ 712397 w 4998647"/>
                <a:gd name="connsiteY199" fmla="*/ 538163 h 2809875"/>
                <a:gd name="connsiteX200" fmla="*/ 702872 w 4998647"/>
                <a:gd name="connsiteY200" fmla="*/ 566738 h 2809875"/>
                <a:gd name="connsiteX201" fmla="*/ 698109 w 4998647"/>
                <a:gd name="connsiteY201" fmla="*/ 581025 h 2809875"/>
                <a:gd name="connsiteX202" fmla="*/ 683822 w 4998647"/>
                <a:gd name="connsiteY202" fmla="*/ 611981 h 2809875"/>
                <a:gd name="connsiteX203" fmla="*/ 702872 w 4998647"/>
                <a:gd name="connsiteY203" fmla="*/ 638175 h 2809875"/>
                <a:gd name="connsiteX204" fmla="*/ 731447 w 4998647"/>
                <a:gd name="connsiteY204" fmla="*/ 647700 h 2809875"/>
                <a:gd name="connsiteX205" fmla="*/ 740972 w 4998647"/>
                <a:gd name="connsiteY205" fmla="*/ 661988 h 2809875"/>
                <a:gd name="connsiteX206" fmla="*/ 745734 w 4998647"/>
                <a:gd name="connsiteY206" fmla="*/ 676275 h 2809875"/>
                <a:gd name="connsiteX207" fmla="*/ 745734 w 4998647"/>
                <a:gd name="connsiteY207" fmla="*/ 688181 h 2809875"/>
                <a:gd name="connsiteX208" fmla="*/ 748115 w 4998647"/>
                <a:gd name="connsiteY208" fmla="*/ 709613 h 2809875"/>
                <a:gd name="connsiteX209" fmla="*/ 755259 w 4998647"/>
                <a:gd name="connsiteY209" fmla="*/ 728663 h 2809875"/>
                <a:gd name="connsiteX210" fmla="*/ 745734 w 4998647"/>
                <a:gd name="connsiteY210" fmla="*/ 757238 h 2809875"/>
                <a:gd name="connsiteX211" fmla="*/ 736209 w 4998647"/>
                <a:gd name="connsiteY211" fmla="*/ 771525 h 2809875"/>
                <a:gd name="connsiteX212" fmla="*/ 736209 w 4998647"/>
                <a:gd name="connsiteY212" fmla="*/ 842963 h 2809875"/>
                <a:gd name="connsiteX213" fmla="*/ 740972 w 4998647"/>
                <a:gd name="connsiteY213" fmla="*/ 857250 h 2809875"/>
                <a:gd name="connsiteX214" fmla="*/ 745734 w 4998647"/>
                <a:gd name="connsiteY214" fmla="*/ 876300 h 2809875"/>
                <a:gd name="connsiteX215" fmla="*/ 760022 w 4998647"/>
                <a:gd name="connsiteY215" fmla="*/ 923925 h 2809875"/>
                <a:gd name="connsiteX216" fmla="*/ 764784 w 4998647"/>
                <a:gd name="connsiteY216" fmla="*/ 938213 h 2809875"/>
                <a:gd name="connsiteX217" fmla="*/ 771928 w 4998647"/>
                <a:gd name="connsiteY217" fmla="*/ 983456 h 2809875"/>
                <a:gd name="connsiteX218" fmla="*/ 750497 w 4998647"/>
                <a:gd name="connsiteY218" fmla="*/ 1004888 h 2809875"/>
                <a:gd name="connsiteX219" fmla="*/ 731447 w 4998647"/>
                <a:gd name="connsiteY219" fmla="*/ 1009650 h 2809875"/>
                <a:gd name="connsiteX220" fmla="*/ 712397 w 4998647"/>
                <a:gd name="connsiteY220" fmla="*/ 1016794 h 2809875"/>
                <a:gd name="connsiteX221" fmla="*/ 683822 w 4998647"/>
                <a:gd name="connsiteY221" fmla="*/ 1035844 h 2809875"/>
                <a:gd name="connsiteX222" fmla="*/ 674297 w 4998647"/>
                <a:gd name="connsiteY222" fmla="*/ 1052513 h 2809875"/>
                <a:gd name="connsiteX223" fmla="*/ 660009 w 4998647"/>
                <a:gd name="connsiteY223" fmla="*/ 1062038 h 2809875"/>
                <a:gd name="connsiteX224" fmla="*/ 650484 w 4998647"/>
                <a:gd name="connsiteY224" fmla="*/ 1076325 h 2809875"/>
                <a:gd name="connsiteX225" fmla="*/ 640959 w 4998647"/>
                <a:gd name="connsiteY225" fmla="*/ 1157288 h 2809875"/>
                <a:gd name="connsiteX226" fmla="*/ 626672 w 4998647"/>
                <a:gd name="connsiteY226" fmla="*/ 1190625 h 2809875"/>
                <a:gd name="connsiteX227" fmla="*/ 593334 w 4998647"/>
                <a:gd name="connsiteY227" fmla="*/ 1204913 h 2809875"/>
                <a:gd name="connsiteX228" fmla="*/ 588572 w 4998647"/>
                <a:gd name="connsiteY228" fmla="*/ 1219200 h 2809875"/>
                <a:gd name="connsiteX229" fmla="*/ 593334 w 4998647"/>
                <a:gd name="connsiteY229" fmla="*/ 1233488 h 2809875"/>
                <a:gd name="connsiteX230" fmla="*/ 579047 w 4998647"/>
                <a:gd name="connsiteY230" fmla="*/ 1247775 h 2809875"/>
                <a:gd name="connsiteX231" fmla="*/ 569521 w 4998647"/>
                <a:gd name="connsiteY231" fmla="*/ 1290638 h 2809875"/>
                <a:gd name="connsiteX232" fmla="*/ 552854 w 4998647"/>
                <a:gd name="connsiteY232" fmla="*/ 1321593 h 2809875"/>
                <a:gd name="connsiteX233" fmla="*/ 533803 w 4998647"/>
                <a:gd name="connsiteY233" fmla="*/ 1343025 h 2809875"/>
                <a:gd name="connsiteX234" fmla="*/ 519515 w 4998647"/>
                <a:gd name="connsiteY234" fmla="*/ 1371600 h 2809875"/>
                <a:gd name="connsiteX235" fmla="*/ 498084 w 4998647"/>
                <a:gd name="connsiteY235" fmla="*/ 1419225 h 2809875"/>
                <a:gd name="connsiteX236" fmla="*/ 493322 w 4998647"/>
                <a:gd name="connsiteY236" fmla="*/ 1433513 h 2809875"/>
                <a:gd name="connsiteX237" fmla="*/ 474272 w 4998647"/>
                <a:gd name="connsiteY237" fmla="*/ 1466850 h 2809875"/>
                <a:gd name="connsiteX238" fmla="*/ 464747 w 4998647"/>
                <a:gd name="connsiteY238" fmla="*/ 1485900 h 2809875"/>
                <a:gd name="connsiteX239" fmla="*/ 459984 w 4998647"/>
                <a:gd name="connsiteY239" fmla="*/ 1500188 h 2809875"/>
                <a:gd name="connsiteX240" fmla="*/ 450459 w 4998647"/>
                <a:gd name="connsiteY240" fmla="*/ 1514475 h 2809875"/>
                <a:gd name="connsiteX241" fmla="*/ 436172 w 4998647"/>
                <a:gd name="connsiteY241" fmla="*/ 1552575 h 2809875"/>
                <a:gd name="connsiteX242" fmla="*/ 412359 w 4998647"/>
                <a:gd name="connsiteY242" fmla="*/ 1595438 h 2809875"/>
                <a:gd name="connsiteX243" fmla="*/ 398072 w 4998647"/>
                <a:gd name="connsiteY243" fmla="*/ 1628776 h 2809875"/>
                <a:gd name="connsiteX244" fmla="*/ 393310 w 4998647"/>
                <a:gd name="connsiteY244" fmla="*/ 1657350 h 2809875"/>
                <a:gd name="connsiteX245" fmla="*/ 379022 w 4998647"/>
                <a:gd name="connsiteY245" fmla="*/ 1719263 h 2809875"/>
                <a:gd name="connsiteX246" fmla="*/ 374259 w 4998647"/>
                <a:gd name="connsiteY246" fmla="*/ 1757363 h 2809875"/>
                <a:gd name="connsiteX247" fmla="*/ 369497 w 4998647"/>
                <a:gd name="connsiteY247" fmla="*/ 1771650 h 2809875"/>
                <a:gd name="connsiteX248" fmla="*/ 357591 w 4998647"/>
                <a:gd name="connsiteY248" fmla="*/ 1807369 h 2809875"/>
                <a:gd name="connsiteX249" fmla="*/ 343303 w 4998647"/>
                <a:gd name="connsiteY249" fmla="*/ 1852613 h 2809875"/>
                <a:gd name="connsiteX250" fmla="*/ 336159 w 4998647"/>
                <a:gd name="connsiteY250" fmla="*/ 1876425 h 2809875"/>
                <a:gd name="connsiteX251" fmla="*/ 326634 w 4998647"/>
                <a:gd name="connsiteY251" fmla="*/ 1890713 h 2809875"/>
                <a:gd name="connsiteX252" fmla="*/ 321872 w 4998647"/>
                <a:gd name="connsiteY252" fmla="*/ 1905000 h 2809875"/>
                <a:gd name="connsiteX253" fmla="*/ 307584 w 4998647"/>
                <a:gd name="connsiteY253" fmla="*/ 1914525 h 2809875"/>
                <a:gd name="connsiteX254" fmla="*/ 293297 w 4998647"/>
                <a:gd name="connsiteY254" fmla="*/ 1943100 h 2809875"/>
                <a:gd name="connsiteX255" fmla="*/ 283772 w 4998647"/>
                <a:gd name="connsiteY255" fmla="*/ 1971675 h 2809875"/>
                <a:gd name="connsiteX256" fmla="*/ 267103 w 4998647"/>
                <a:gd name="connsiteY256" fmla="*/ 2002632 h 2809875"/>
                <a:gd name="connsiteX257" fmla="*/ 231384 w 4998647"/>
                <a:gd name="connsiteY257" fmla="*/ 2038350 h 2809875"/>
                <a:gd name="connsiteX258" fmla="*/ 207572 w 4998647"/>
                <a:gd name="connsiteY258" fmla="*/ 2062163 h 2809875"/>
                <a:gd name="connsiteX259" fmla="*/ 202809 w 4998647"/>
                <a:gd name="connsiteY259" fmla="*/ 2076450 h 2809875"/>
                <a:gd name="connsiteX260" fmla="*/ 174234 w 4998647"/>
                <a:gd name="connsiteY260" fmla="*/ 2095500 h 2809875"/>
                <a:gd name="connsiteX261" fmla="*/ 159947 w 4998647"/>
                <a:gd name="connsiteY261" fmla="*/ 2105025 h 2809875"/>
                <a:gd name="connsiteX262" fmla="*/ 131372 w 4998647"/>
                <a:gd name="connsiteY262" fmla="*/ 2133601 h 2809875"/>
                <a:gd name="connsiteX263" fmla="*/ 102797 w 4998647"/>
                <a:gd name="connsiteY263" fmla="*/ 2145506 h 2809875"/>
                <a:gd name="connsiteX264" fmla="*/ 78985 w 4998647"/>
                <a:gd name="connsiteY264" fmla="*/ 2157412 h 2809875"/>
                <a:gd name="connsiteX265" fmla="*/ 45647 w 4998647"/>
                <a:gd name="connsiteY265" fmla="*/ 2174081 h 2809875"/>
                <a:gd name="connsiteX266" fmla="*/ 24215 w 4998647"/>
                <a:gd name="connsiteY266" fmla="*/ 2178844 h 2809875"/>
                <a:gd name="connsiteX267" fmla="*/ 403 w 4998647"/>
                <a:gd name="connsiteY267" fmla="*/ 2188369 h 2809875"/>
                <a:gd name="connsiteX268" fmla="*/ 12309 w 4998647"/>
                <a:gd name="connsiteY268" fmla="*/ 2228850 h 2809875"/>
                <a:gd name="connsiteX269" fmla="*/ 43265 w 4998647"/>
                <a:gd name="connsiteY269" fmla="*/ 2255044 h 2809875"/>
                <a:gd name="connsiteX270" fmla="*/ 67079 w 4998647"/>
                <a:gd name="connsiteY270" fmla="*/ 2271713 h 2809875"/>
                <a:gd name="connsiteX271" fmla="*/ 90890 w 4998647"/>
                <a:gd name="connsiteY271" fmla="*/ 2276475 h 2809875"/>
                <a:gd name="connsiteX272" fmla="*/ 114703 w 4998647"/>
                <a:gd name="connsiteY272" fmla="*/ 2297906 h 2809875"/>
                <a:gd name="connsiteX273" fmla="*/ 119466 w 4998647"/>
                <a:gd name="connsiteY273" fmla="*/ 2326482 h 2809875"/>
                <a:gd name="connsiteX274" fmla="*/ 126609 w 4998647"/>
                <a:gd name="connsiteY274" fmla="*/ 2347913 h 2809875"/>
                <a:gd name="connsiteX275" fmla="*/ 121847 w 4998647"/>
                <a:gd name="connsiteY275" fmla="*/ 2386013 h 2809875"/>
                <a:gd name="connsiteX276" fmla="*/ 112322 w 4998647"/>
                <a:gd name="connsiteY276" fmla="*/ 2405063 h 2809875"/>
                <a:gd name="connsiteX277" fmla="*/ 100416 w 4998647"/>
                <a:gd name="connsiteY277" fmla="*/ 2424112 h 2809875"/>
                <a:gd name="connsiteX278" fmla="*/ 71841 w 4998647"/>
                <a:gd name="connsiteY278" fmla="*/ 2426494 h 2809875"/>
                <a:gd name="connsiteX279" fmla="*/ 50409 w 4998647"/>
                <a:gd name="connsiteY279" fmla="*/ 2452688 h 2809875"/>
                <a:gd name="connsiteX280" fmla="*/ 21834 w 4998647"/>
                <a:gd name="connsiteY280" fmla="*/ 2466975 h 2809875"/>
                <a:gd name="connsiteX281" fmla="*/ 31359 w 4998647"/>
                <a:gd name="connsiteY281" fmla="*/ 2490788 h 2809875"/>
                <a:gd name="connsiteX282" fmla="*/ 21834 w 4998647"/>
                <a:gd name="connsiteY282" fmla="*/ 2524125 h 2809875"/>
                <a:gd name="connsiteX283" fmla="*/ 12309 w 4998647"/>
                <a:gd name="connsiteY283"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60422 w 4998647"/>
                <a:gd name="connsiteY37" fmla="*/ 2095500 h 2809875"/>
                <a:gd name="connsiteX38" fmla="*/ 3927084 w 4998647"/>
                <a:gd name="connsiteY38" fmla="*/ 2100263 h 2809875"/>
                <a:gd name="connsiteX39" fmla="*/ 3855647 w 4998647"/>
                <a:gd name="connsiteY39" fmla="*/ 2047875 h 2809875"/>
                <a:gd name="connsiteX40" fmla="*/ 3831834 w 4998647"/>
                <a:gd name="connsiteY40" fmla="*/ 2019300 h 2809875"/>
                <a:gd name="connsiteX41" fmla="*/ 3786591 w 4998647"/>
                <a:gd name="connsiteY41" fmla="*/ 1985963 h 2809875"/>
                <a:gd name="connsiteX42" fmla="*/ 3800877 w 4998647"/>
                <a:gd name="connsiteY42" fmla="*/ 1964532 h 2809875"/>
                <a:gd name="connsiteX43" fmla="*/ 3788972 w 4998647"/>
                <a:gd name="connsiteY43" fmla="*/ 1919288 h 2809875"/>
                <a:gd name="connsiteX44" fmla="*/ 3779447 w 4998647"/>
                <a:gd name="connsiteY44" fmla="*/ 1890713 h 2809875"/>
                <a:gd name="connsiteX45" fmla="*/ 3760397 w 4998647"/>
                <a:gd name="connsiteY45" fmla="*/ 1862138 h 2809875"/>
                <a:gd name="connsiteX46" fmla="*/ 3746110 w 4998647"/>
                <a:gd name="connsiteY46" fmla="*/ 1835944 h 2809875"/>
                <a:gd name="connsiteX47" fmla="*/ 3746109 w 4998647"/>
                <a:gd name="connsiteY47" fmla="*/ 1790700 h 2809875"/>
                <a:gd name="connsiteX48" fmla="*/ 3736584 w 4998647"/>
                <a:gd name="connsiteY48" fmla="*/ 1776413 h 2809875"/>
                <a:gd name="connsiteX49" fmla="*/ 3731822 w 4998647"/>
                <a:gd name="connsiteY49" fmla="*/ 1762125 h 2809875"/>
                <a:gd name="connsiteX50" fmla="*/ 3724678 w 4998647"/>
                <a:gd name="connsiteY50" fmla="*/ 1724025 h 2809875"/>
                <a:gd name="connsiteX51" fmla="*/ 3708009 w 4998647"/>
                <a:gd name="connsiteY51" fmla="*/ 1695450 h 2809875"/>
                <a:gd name="connsiteX52" fmla="*/ 3698484 w 4998647"/>
                <a:gd name="connsiteY52" fmla="*/ 1662113 h 2809875"/>
                <a:gd name="connsiteX53" fmla="*/ 3710390 w 4998647"/>
                <a:gd name="connsiteY53" fmla="*/ 1643063 h 2809875"/>
                <a:gd name="connsiteX54" fmla="*/ 3717535 w 4998647"/>
                <a:gd name="connsiteY54" fmla="*/ 1624013 h 2809875"/>
                <a:gd name="connsiteX55" fmla="*/ 3712772 w 4998647"/>
                <a:gd name="connsiteY55" fmla="*/ 1581150 h 2809875"/>
                <a:gd name="connsiteX56" fmla="*/ 3693722 w 4998647"/>
                <a:gd name="connsiteY56" fmla="*/ 1552575 h 2809875"/>
                <a:gd name="connsiteX57" fmla="*/ 3681816 w 4998647"/>
                <a:gd name="connsiteY57" fmla="*/ 1550194 h 2809875"/>
                <a:gd name="connsiteX58" fmla="*/ 3653240 w 4998647"/>
                <a:gd name="connsiteY58" fmla="*/ 1504951 h 2809875"/>
                <a:gd name="connsiteX59" fmla="*/ 3627047 w 4998647"/>
                <a:gd name="connsiteY59" fmla="*/ 1485900 h 2809875"/>
                <a:gd name="connsiteX60" fmla="*/ 3617522 w 4998647"/>
                <a:gd name="connsiteY60" fmla="*/ 1471613 h 2809875"/>
                <a:gd name="connsiteX61" fmla="*/ 3593709 w 4998647"/>
                <a:gd name="connsiteY61" fmla="*/ 1462088 h 2809875"/>
                <a:gd name="connsiteX62" fmla="*/ 3572278 w 4998647"/>
                <a:gd name="connsiteY62" fmla="*/ 1464469 h 2809875"/>
                <a:gd name="connsiteX63" fmla="*/ 3531796 w 4998647"/>
                <a:gd name="connsiteY63" fmla="*/ 1412082 h 2809875"/>
                <a:gd name="connsiteX64" fmla="*/ 3507984 w 4998647"/>
                <a:gd name="connsiteY64" fmla="*/ 1393031 h 2809875"/>
                <a:gd name="connsiteX65" fmla="*/ 3481790 w 4998647"/>
                <a:gd name="connsiteY65" fmla="*/ 1397794 h 2809875"/>
                <a:gd name="connsiteX66" fmla="*/ 3457979 w 4998647"/>
                <a:gd name="connsiteY66" fmla="*/ 1381126 h 2809875"/>
                <a:gd name="connsiteX67" fmla="*/ 3407972 w 4998647"/>
                <a:gd name="connsiteY67" fmla="*/ 1369219 h 2809875"/>
                <a:gd name="connsiteX68" fmla="*/ 3369872 w 4998647"/>
                <a:gd name="connsiteY68" fmla="*/ 1371601 h 2809875"/>
                <a:gd name="connsiteX69" fmla="*/ 3327009 w 4998647"/>
                <a:gd name="connsiteY69" fmla="*/ 1352550 h 2809875"/>
                <a:gd name="connsiteX70" fmla="*/ 3312722 w 4998647"/>
                <a:gd name="connsiteY70" fmla="*/ 1347788 h 2809875"/>
                <a:gd name="connsiteX71" fmla="*/ 3284147 w 4998647"/>
                <a:gd name="connsiteY71" fmla="*/ 1362075 h 2809875"/>
                <a:gd name="connsiteX72" fmla="*/ 3260334 w 4998647"/>
                <a:gd name="connsiteY72" fmla="*/ 1343025 h 2809875"/>
                <a:gd name="connsiteX73" fmla="*/ 3231759 w 4998647"/>
                <a:gd name="connsiteY73" fmla="*/ 1319213 h 2809875"/>
                <a:gd name="connsiteX74" fmla="*/ 3217472 w 4998647"/>
                <a:gd name="connsiteY74" fmla="*/ 1309688 h 2809875"/>
                <a:gd name="connsiteX75" fmla="*/ 3188897 w 4998647"/>
                <a:gd name="connsiteY75" fmla="*/ 1283495 h 2809875"/>
                <a:gd name="connsiteX76" fmla="*/ 3167465 w 4998647"/>
                <a:gd name="connsiteY76" fmla="*/ 1278731 h 2809875"/>
                <a:gd name="connsiteX77" fmla="*/ 3169848 w 4998647"/>
                <a:gd name="connsiteY77" fmla="*/ 1247775 h 2809875"/>
                <a:gd name="connsiteX78" fmla="*/ 3179372 w 4998647"/>
                <a:gd name="connsiteY78" fmla="*/ 1223963 h 2809875"/>
                <a:gd name="connsiteX79" fmla="*/ 3150797 w 4998647"/>
                <a:gd name="connsiteY79" fmla="*/ 1214438 h 2809875"/>
                <a:gd name="connsiteX80" fmla="*/ 3136509 w 4998647"/>
                <a:gd name="connsiteY80" fmla="*/ 1219200 h 2809875"/>
                <a:gd name="connsiteX81" fmla="*/ 3122222 w 4998647"/>
                <a:gd name="connsiteY81" fmla="*/ 1228725 h 2809875"/>
                <a:gd name="connsiteX82" fmla="*/ 3100790 w 4998647"/>
                <a:gd name="connsiteY82" fmla="*/ 1212056 h 2809875"/>
                <a:gd name="connsiteX83" fmla="*/ 3112697 w 4998647"/>
                <a:gd name="connsiteY83" fmla="*/ 1185863 h 2809875"/>
                <a:gd name="connsiteX84" fmla="*/ 3103172 w 4998647"/>
                <a:gd name="connsiteY84" fmla="*/ 1171575 h 2809875"/>
                <a:gd name="connsiteX85" fmla="*/ 3098409 w 4998647"/>
                <a:gd name="connsiteY85" fmla="*/ 1157288 h 2809875"/>
                <a:gd name="connsiteX86" fmla="*/ 3084122 w 4998647"/>
                <a:gd name="connsiteY86" fmla="*/ 1171575 h 2809875"/>
                <a:gd name="connsiteX87" fmla="*/ 3055547 w 4998647"/>
                <a:gd name="connsiteY87" fmla="*/ 1162050 h 2809875"/>
                <a:gd name="connsiteX88" fmla="*/ 3046022 w 4998647"/>
                <a:gd name="connsiteY88" fmla="*/ 1131094 h 2809875"/>
                <a:gd name="connsiteX89" fmla="*/ 3050784 w 4998647"/>
                <a:gd name="connsiteY89" fmla="*/ 1114425 h 2809875"/>
                <a:gd name="connsiteX90" fmla="*/ 3050784 w 4998647"/>
                <a:gd name="connsiteY90" fmla="*/ 1104900 h 2809875"/>
                <a:gd name="connsiteX91" fmla="*/ 3036497 w 4998647"/>
                <a:gd name="connsiteY91" fmla="*/ 1100138 h 2809875"/>
                <a:gd name="connsiteX92" fmla="*/ 3046022 w 4998647"/>
                <a:gd name="connsiteY92" fmla="*/ 1081088 h 2809875"/>
                <a:gd name="connsiteX93" fmla="*/ 3055547 w 4998647"/>
                <a:gd name="connsiteY93" fmla="*/ 1062038 h 2809875"/>
                <a:gd name="connsiteX94" fmla="*/ 3024590 w 4998647"/>
                <a:gd name="connsiteY94" fmla="*/ 1052513 h 2809875"/>
                <a:gd name="connsiteX95" fmla="*/ 3012684 w 4998647"/>
                <a:gd name="connsiteY95" fmla="*/ 1066800 h 2809875"/>
                <a:gd name="connsiteX96" fmla="*/ 2993634 w 4998647"/>
                <a:gd name="connsiteY96" fmla="*/ 1066800 h 2809875"/>
                <a:gd name="connsiteX97" fmla="*/ 2972204 w 4998647"/>
                <a:gd name="connsiteY97" fmla="*/ 1073944 h 2809875"/>
                <a:gd name="connsiteX98" fmla="*/ 2955534 w 4998647"/>
                <a:gd name="connsiteY98" fmla="*/ 1066800 h 2809875"/>
                <a:gd name="connsiteX99" fmla="*/ 2950772 w 4998647"/>
                <a:gd name="connsiteY99" fmla="*/ 1047750 h 2809875"/>
                <a:gd name="connsiteX100" fmla="*/ 2931721 w 4998647"/>
                <a:gd name="connsiteY100" fmla="*/ 1040607 h 2809875"/>
                <a:gd name="connsiteX101" fmla="*/ 2903147 w 4998647"/>
                <a:gd name="connsiteY101" fmla="*/ 1019175 h 2809875"/>
                <a:gd name="connsiteX102" fmla="*/ 2888859 w 4998647"/>
                <a:gd name="connsiteY102" fmla="*/ 1014413 h 2809875"/>
                <a:gd name="connsiteX103" fmla="*/ 2874572 w 4998647"/>
                <a:gd name="connsiteY103" fmla="*/ 1004888 h 2809875"/>
                <a:gd name="connsiteX104" fmla="*/ 2855522 w 4998647"/>
                <a:gd name="connsiteY104" fmla="*/ 1004888 h 2809875"/>
                <a:gd name="connsiteX105" fmla="*/ 2834090 w 4998647"/>
                <a:gd name="connsiteY105" fmla="*/ 995363 h 2809875"/>
                <a:gd name="connsiteX106" fmla="*/ 2810278 w 4998647"/>
                <a:gd name="connsiteY106" fmla="*/ 1009650 h 2809875"/>
                <a:gd name="connsiteX107" fmla="*/ 2767416 w 4998647"/>
                <a:gd name="connsiteY107" fmla="*/ 1007269 h 2809875"/>
                <a:gd name="connsiteX108" fmla="*/ 2734079 w 4998647"/>
                <a:gd name="connsiteY108" fmla="*/ 1019175 h 2809875"/>
                <a:gd name="connsiteX109" fmla="*/ 2712646 w 4998647"/>
                <a:gd name="connsiteY109" fmla="*/ 1019176 h 2809875"/>
                <a:gd name="connsiteX110" fmla="*/ 2693597 w 4998647"/>
                <a:gd name="connsiteY110" fmla="*/ 1009650 h 2809875"/>
                <a:gd name="connsiteX111" fmla="*/ 2641209 w 4998647"/>
                <a:gd name="connsiteY111" fmla="*/ 1021557 h 2809875"/>
                <a:gd name="connsiteX112" fmla="*/ 2631684 w 4998647"/>
                <a:gd name="connsiteY112" fmla="*/ 1031082 h 2809875"/>
                <a:gd name="connsiteX113" fmla="*/ 2612634 w 4998647"/>
                <a:gd name="connsiteY113" fmla="*/ 1038225 h 2809875"/>
                <a:gd name="connsiteX114" fmla="*/ 2595965 w 4998647"/>
                <a:gd name="connsiteY114" fmla="*/ 1035844 h 2809875"/>
                <a:gd name="connsiteX115" fmla="*/ 2574535 w 4998647"/>
                <a:gd name="connsiteY115" fmla="*/ 1028700 h 2809875"/>
                <a:gd name="connsiteX116" fmla="*/ 2529290 w 4998647"/>
                <a:gd name="connsiteY116" fmla="*/ 1004888 h 2809875"/>
                <a:gd name="connsiteX117" fmla="*/ 2526909 w 4998647"/>
                <a:gd name="connsiteY117" fmla="*/ 971550 h 2809875"/>
                <a:gd name="connsiteX118" fmla="*/ 2512622 w 4998647"/>
                <a:gd name="connsiteY118" fmla="*/ 942975 h 2809875"/>
                <a:gd name="connsiteX119" fmla="*/ 2488809 w 4998647"/>
                <a:gd name="connsiteY119" fmla="*/ 938213 h 2809875"/>
                <a:gd name="connsiteX120" fmla="*/ 2493572 w 4998647"/>
                <a:gd name="connsiteY120" fmla="*/ 923925 h 2809875"/>
                <a:gd name="connsiteX121" fmla="*/ 2479284 w 4998647"/>
                <a:gd name="connsiteY121" fmla="*/ 914400 h 2809875"/>
                <a:gd name="connsiteX122" fmla="*/ 2457853 w 4998647"/>
                <a:gd name="connsiteY122" fmla="*/ 902494 h 2809875"/>
                <a:gd name="connsiteX123" fmla="*/ 2431659 w 4998647"/>
                <a:gd name="connsiteY123" fmla="*/ 890588 h 2809875"/>
                <a:gd name="connsiteX124" fmla="*/ 2414991 w 4998647"/>
                <a:gd name="connsiteY124" fmla="*/ 864394 h 2809875"/>
                <a:gd name="connsiteX125" fmla="*/ 2398321 w 4998647"/>
                <a:gd name="connsiteY125" fmla="*/ 833437 h 2809875"/>
                <a:gd name="connsiteX126" fmla="*/ 2367365 w 4998647"/>
                <a:gd name="connsiteY126" fmla="*/ 807244 h 2809875"/>
                <a:gd name="connsiteX127" fmla="*/ 2348316 w 4998647"/>
                <a:gd name="connsiteY127" fmla="*/ 769144 h 2809875"/>
                <a:gd name="connsiteX128" fmla="*/ 2322122 w 4998647"/>
                <a:gd name="connsiteY128" fmla="*/ 733425 h 2809875"/>
                <a:gd name="connsiteX129" fmla="*/ 2307834 w 4998647"/>
                <a:gd name="connsiteY129" fmla="*/ 723900 h 2809875"/>
                <a:gd name="connsiteX130" fmla="*/ 2264972 w 4998647"/>
                <a:gd name="connsiteY130" fmla="*/ 704850 h 2809875"/>
                <a:gd name="connsiteX131" fmla="*/ 2241159 w 4998647"/>
                <a:gd name="connsiteY131" fmla="*/ 678657 h 2809875"/>
                <a:gd name="connsiteX132" fmla="*/ 2231634 w 4998647"/>
                <a:gd name="connsiteY132" fmla="*/ 657225 h 2809875"/>
                <a:gd name="connsiteX133" fmla="*/ 2212584 w 4998647"/>
                <a:gd name="connsiteY133" fmla="*/ 647700 h 2809875"/>
                <a:gd name="connsiteX134" fmla="*/ 2198297 w 4998647"/>
                <a:gd name="connsiteY134" fmla="*/ 638175 h 2809875"/>
                <a:gd name="connsiteX135" fmla="*/ 2179247 w 4998647"/>
                <a:gd name="connsiteY135" fmla="*/ 642938 h 2809875"/>
                <a:gd name="connsiteX136" fmla="*/ 2155434 w 4998647"/>
                <a:gd name="connsiteY136" fmla="*/ 619125 h 2809875"/>
                <a:gd name="connsiteX137" fmla="*/ 2136384 w 4998647"/>
                <a:gd name="connsiteY137" fmla="*/ 590550 h 2809875"/>
                <a:gd name="connsiteX138" fmla="*/ 2126859 w 4998647"/>
                <a:gd name="connsiteY138" fmla="*/ 561975 h 2809875"/>
                <a:gd name="connsiteX139" fmla="*/ 2103047 w 4998647"/>
                <a:gd name="connsiteY139" fmla="*/ 561975 h 2809875"/>
                <a:gd name="connsiteX140" fmla="*/ 2088759 w 4998647"/>
                <a:gd name="connsiteY140" fmla="*/ 547688 h 2809875"/>
                <a:gd name="connsiteX141" fmla="*/ 2050660 w 4998647"/>
                <a:gd name="connsiteY141" fmla="*/ 540544 h 2809875"/>
                <a:gd name="connsiteX142" fmla="*/ 2007797 w 4998647"/>
                <a:gd name="connsiteY142" fmla="*/ 528638 h 2809875"/>
                <a:gd name="connsiteX143" fmla="*/ 1976841 w 4998647"/>
                <a:gd name="connsiteY143" fmla="*/ 526256 h 2809875"/>
                <a:gd name="connsiteX144" fmla="*/ 1948266 w 4998647"/>
                <a:gd name="connsiteY144" fmla="*/ 521494 h 2809875"/>
                <a:gd name="connsiteX145" fmla="*/ 1926834 w 4998647"/>
                <a:gd name="connsiteY145" fmla="*/ 504825 h 2809875"/>
                <a:gd name="connsiteX146" fmla="*/ 1912547 w 4998647"/>
                <a:gd name="connsiteY146" fmla="*/ 509588 h 2809875"/>
                <a:gd name="connsiteX147" fmla="*/ 1841109 w 4998647"/>
                <a:gd name="connsiteY147" fmla="*/ 495300 h 2809875"/>
                <a:gd name="connsiteX148" fmla="*/ 1812534 w 4998647"/>
                <a:gd name="connsiteY148" fmla="*/ 485775 h 2809875"/>
                <a:gd name="connsiteX149" fmla="*/ 1798247 w 4998647"/>
                <a:gd name="connsiteY149" fmla="*/ 481013 h 2809875"/>
                <a:gd name="connsiteX150" fmla="*/ 1783959 w 4998647"/>
                <a:gd name="connsiteY150" fmla="*/ 490538 h 2809875"/>
                <a:gd name="connsiteX151" fmla="*/ 1769672 w 4998647"/>
                <a:gd name="connsiteY151" fmla="*/ 495300 h 2809875"/>
                <a:gd name="connsiteX152" fmla="*/ 1741097 w 4998647"/>
                <a:gd name="connsiteY152" fmla="*/ 523875 h 2809875"/>
                <a:gd name="connsiteX153" fmla="*/ 1717284 w 4998647"/>
                <a:gd name="connsiteY153" fmla="*/ 519113 h 2809875"/>
                <a:gd name="connsiteX154" fmla="*/ 1683947 w 4998647"/>
                <a:gd name="connsiteY154" fmla="*/ 509588 h 2809875"/>
                <a:gd name="connsiteX155" fmla="*/ 1650609 w 4998647"/>
                <a:gd name="connsiteY155" fmla="*/ 504825 h 2809875"/>
                <a:gd name="connsiteX156" fmla="*/ 1622034 w 4998647"/>
                <a:gd name="connsiteY156" fmla="*/ 500063 h 2809875"/>
                <a:gd name="connsiteX157" fmla="*/ 1581553 w 4998647"/>
                <a:gd name="connsiteY157" fmla="*/ 483394 h 2809875"/>
                <a:gd name="connsiteX158" fmla="*/ 1552978 w 4998647"/>
                <a:gd name="connsiteY158" fmla="*/ 483394 h 2809875"/>
                <a:gd name="connsiteX159" fmla="*/ 1541072 w 4998647"/>
                <a:gd name="connsiteY159" fmla="*/ 466725 h 2809875"/>
                <a:gd name="connsiteX160" fmla="*/ 1526784 w 4998647"/>
                <a:gd name="connsiteY160" fmla="*/ 447675 h 2809875"/>
                <a:gd name="connsiteX161" fmla="*/ 1522021 w 4998647"/>
                <a:gd name="connsiteY161" fmla="*/ 421481 h 2809875"/>
                <a:gd name="connsiteX162" fmla="*/ 1533929 w 4998647"/>
                <a:gd name="connsiteY162" fmla="*/ 392907 h 2809875"/>
                <a:gd name="connsiteX163" fmla="*/ 1564884 w 4998647"/>
                <a:gd name="connsiteY163" fmla="*/ 366713 h 2809875"/>
                <a:gd name="connsiteX164" fmla="*/ 1557740 w 4998647"/>
                <a:gd name="connsiteY164" fmla="*/ 340519 h 2809875"/>
                <a:gd name="connsiteX165" fmla="*/ 1564884 w 4998647"/>
                <a:gd name="connsiteY165" fmla="*/ 309562 h 2809875"/>
                <a:gd name="connsiteX166" fmla="*/ 1583934 w 4998647"/>
                <a:gd name="connsiteY166" fmla="*/ 285750 h 2809875"/>
                <a:gd name="connsiteX167" fmla="*/ 1588697 w 4998647"/>
                <a:gd name="connsiteY167" fmla="*/ 271463 h 2809875"/>
                <a:gd name="connsiteX168" fmla="*/ 1579172 w 4998647"/>
                <a:gd name="connsiteY168" fmla="*/ 257175 h 2809875"/>
                <a:gd name="connsiteX169" fmla="*/ 1545834 w 4998647"/>
                <a:gd name="connsiteY169" fmla="*/ 230981 h 2809875"/>
                <a:gd name="connsiteX170" fmla="*/ 1522022 w 4998647"/>
                <a:gd name="connsiteY170" fmla="*/ 228600 h 2809875"/>
                <a:gd name="connsiteX171" fmla="*/ 1507734 w 4998647"/>
                <a:gd name="connsiteY171" fmla="*/ 192881 h 2809875"/>
                <a:gd name="connsiteX172" fmla="*/ 1505353 w 4998647"/>
                <a:gd name="connsiteY172" fmla="*/ 159543 h 2809875"/>
                <a:gd name="connsiteX173" fmla="*/ 1488684 w 4998647"/>
                <a:gd name="connsiteY173" fmla="*/ 119063 h 2809875"/>
                <a:gd name="connsiteX174" fmla="*/ 1479159 w 4998647"/>
                <a:gd name="connsiteY174" fmla="*/ 92868 h 2809875"/>
                <a:gd name="connsiteX175" fmla="*/ 1455347 w 4998647"/>
                <a:gd name="connsiteY175" fmla="*/ 85725 h 2809875"/>
                <a:gd name="connsiteX176" fmla="*/ 1450584 w 4998647"/>
                <a:gd name="connsiteY176" fmla="*/ 66675 h 2809875"/>
                <a:gd name="connsiteX177" fmla="*/ 1433915 w 4998647"/>
                <a:gd name="connsiteY177" fmla="*/ 40481 h 2809875"/>
                <a:gd name="connsiteX178" fmla="*/ 1445822 w 4998647"/>
                <a:gd name="connsiteY178" fmla="*/ 30956 h 2809875"/>
                <a:gd name="connsiteX179" fmla="*/ 1436297 w 4998647"/>
                <a:gd name="connsiteY179" fmla="*/ 0 h 2809875"/>
                <a:gd name="connsiteX180" fmla="*/ 845747 w 4998647"/>
                <a:gd name="connsiteY180" fmla="*/ 180975 h 2809875"/>
                <a:gd name="connsiteX181" fmla="*/ 845747 w 4998647"/>
                <a:gd name="connsiteY181" fmla="*/ 180975 h 2809875"/>
                <a:gd name="connsiteX182" fmla="*/ 840984 w 4998647"/>
                <a:gd name="connsiteY182" fmla="*/ 223838 h 2809875"/>
                <a:gd name="connsiteX183" fmla="*/ 836222 w 4998647"/>
                <a:gd name="connsiteY183" fmla="*/ 238125 h 2809875"/>
                <a:gd name="connsiteX184" fmla="*/ 817172 w 4998647"/>
                <a:gd name="connsiteY184" fmla="*/ 254794 h 2809875"/>
                <a:gd name="connsiteX185" fmla="*/ 788597 w 4998647"/>
                <a:gd name="connsiteY185" fmla="*/ 266700 h 2809875"/>
                <a:gd name="connsiteX186" fmla="*/ 740972 w 4998647"/>
                <a:gd name="connsiteY186" fmla="*/ 300038 h 2809875"/>
                <a:gd name="connsiteX187" fmla="*/ 721922 w 4998647"/>
                <a:gd name="connsiteY187" fmla="*/ 328613 h 2809875"/>
                <a:gd name="connsiteX188" fmla="*/ 705252 w 4998647"/>
                <a:gd name="connsiteY188" fmla="*/ 342900 h 2809875"/>
                <a:gd name="connsiteX189" fmla="*/ 707634 w 4998647"/>
                <a:gd name="connsiteY189" fmla="*/ 369095 h 2809875"/>
                <a:gd name="connsiteX190" fmla="*/ 726684 w 4998647"/>
                <a:gd name="connsiteY190" fmla="*/ 381000 h 2809875"/>
                <a:gd name="connsiteX191" fmla="*/ 731447 w 4998647"/>
                <a:gd name="connsiteY191" fmla="*/ 395288 h 2809875"/>
                <a:gd name="connsiteX192" fmla="*/ 750497 w 4998647"/>
                <a:gd name="connsiteY192" fmla="*/ 423863 h 2809875"/>
                <a:gd name="connsiteX193" fmla="*/ 760022 w 4998647"/>
                <a:gd name="connsiteY193" fmla="*/ 442913 h 2809875"/>
                <a:gd name="connsiteX194" fmla="*/ 750497 w 4998647"/>
                <a:gd name="connsiteY194" fmla="*/ 481013 h 2809875"/>
                <a:gd name="connsiteX195" fmla="*/ 736209 w 4998647"/>
                <a:gd name="connsiteY195" fmla="*/ 490538 h 2809875"/>
                <a:gd name="connsiteX196" fmla="*/ 731447 w 4998647"/>
                <a:gd name="connsiteY196" fmla="*/ 504825 h 2809875"/>
                <a:gd name="connsiteX197" fmla="*/ 717159 w 4998647"/>
                <a:gd name="connsiteY197" fmla="*/ 509588 h 2809875"/>
                <a:gd name="connsiteX198" fmla="*/ 712397 w 4998647"/>
                <a:gd name="connsiteY198" fmla="*/ 538163 h 2809875"/>
                <a:gd name="connsiteX199" fmla="*/ 702872 w 4998647"/>
                <a:gd name="connsiteY199" fmla="*/ 566738 h 2809875"/>
                <a:gd name="connsiteX200" fmla="*/ 698109 w 4998647"/>
                <a:gd name="connsiteY200" fmla="*/ 581025 h 2809875"/>
                <a:gd name="connsiteX201" fmla="*/ 683822 w 4998647"/>
                <a:gd name="connsiteY201" fmla="*/ 611981 h 2809875"/>
                <a:gd name="connsiteX202" fmla="*/ 702872 w 4998647"/>
                <a:gd name="connsiteY202" fmla="*/ 638175 h 2809875"/>
                <a:gd name="connsiteX203" fmla="*/ 731447 w 4998647"/>
                <a:gd name="connsiteY203" fmla="*/ 647700 h 2809875"/>
                <a:gd name="connsiteX204" fmla="*/ 740972 w 4998647"/>
                <a:gd name="connsiteY204" fmla="*/ 661988 h 2809875"/>
                <a:gd name="connsiteX205" fmla="*/ 745734 w 4998647"/>
                <a:gd name="connsiteY205" fmla="*/ 676275 h 2809875"/>
                <a:gd name="connsiteX206" fmla="*/ 745734 w 4998647"/>
                <a:gd name="connsiteY206" fmla="*/ 688181 h 2809875"/>
                <a:gd name="connsiteX207" fmla="*/ 748115 w 4998647"/>
                <a:gd name="connsiteY207" fmla="*/ 709613 h 2809875"/>
                <a:gd name="connsiteX208" fmla="*/ 755259 w 4998647"/>
                <a:gd name="connsiteY208" fmla="*/ 728663 h 2809875"/>
                <a:gd name="connsiteX209" fmla="*/ 745734 w 4998647"/>
                <a:gd name="connsiteY209" fmla="*/ 757238 h 2809875"/>
                <a:gd name="connsiteX210" fmla="*/ 736209 w 4998647"/>
                <a:gd name="connsiteY210" fmla="*/ 771525 h 2809875"/>
                <a:gd name="connsiteX211" fmla="*/ 736209 w 4998647"/>
                <a:gd name="connsiteY211" fmla="*/ 842963 h 2809875"/>
                <a:gd name="connsiteX212" fmla="*/ 740972 w 4998647"/>
                <a:gd name="connsiteY212" fmla="*/ 857250 h 2809875"/>
                <a:gd name="connsiteX213" fmla="*/ 745734 w 4998647"/>
                <a:gd name="connsiteY213" fmla="*/ 876300 h 2809875"/>
                <a:gd name="connsiteX214" fmla="*/ 760022 w 4998647"/>
                <a:gd name="connsiteY214" fmla="*/ 923925 h 2809875"/>
                <a:gd name="connsiteX215" fmla="*/ 764784 w 4998647"/>
                <a:gd name="connsiteY215" fmla="*/ 938213 h 2809875"/>
                <a:gd name="connsiteX216" fmla="*/ 771928 w 4998647"/>
                <a:gd name="connsiteY216" fmla="*/ 983456 h 2809875"/>
                <a:gd name="connsiteX217" fmla="*/ 750497 w 4998647"/>
                <a:gd name="connsiteY217" fmla="*/ 1004888 h 2809875"/>
                <a:gd name="connsiteX218" fmla="*/ 731447 w 4998647"/>
                <a:gd name="connsiteY218" fmla="*/ 1009650 h 2809875"/>
                <a:gd name="connsiteX219" fmla="*/ 712397 w 4998647"/>
                <a:gd name="connsiteY219" fmla="*/ 1016794 h 2809875"/>
                <a:gd name="connsiteX220" fmla="*/ 683822 w 4998647"/>
                <a:gd name="connsiteY220" fmla="*/ 1035844 h 2809875"/>
                <a:gd name="connsiteX221" fmla="*/ 674297 w 4998647"/>
                <a:gd name="connsiteY221" fmla="*/ 1052513 h 2809875"/>
                <a:gd name="connsiteX222" fmla="*/ 660009 w 4998647"/>
                <a:gd name="connsiteY222" fmla="*/ 1062038 h 2809875"/>
                <a:gd name="connsiteX223" fmla="*/ 650484 w 4998647"/>
                <a:gd name="connsiteY223" fmla="*/ 1076325 h 2809875"/>
                <a:gd name="connsiteX224" fmla="*/ 640959 w 4998647"/>
                <a:gd name="connsiteY224" fmla="*/ 1157288 h 2809875"/>
                <a:gd name="connsiteX225" fmla="*/ 626672 w 4998647"/>
                <a:gd name="connsiteY225" fmla="*/ 1190625 h 2809875"/>
                <a:gd name="connsiteX226" fmla="*/ 593334 w 4998647"/>
                <a:gd name="connsiteY226" fmla="*/ 1204913 h 2809875"/>
                <a:gd name="connsiteX227" fmla="*/ 588572 w 4998647"/>
                <a:gd name="connsiteY227" fmla="*/ 1219200 h 2809875"/>
                <a:gd name="connsiteX228" fmla="*/ 593334 w 4998647"/>
                <a:gd name="connsiteY228" fmla="*/ 1233488 h 2809875"/>
                <a:gd name="connsiteX229" fmla="*/ 579047 w 4998647"/>
                <a:gd name="connsiteY229" fmla="*/ 1247775 h 2809875"/>
                <a:gd name="connsiteX230" fmla="*/ 569521 w 4998647"/>
                <a:gd name="connsiteY230" fmla="*/ 1290638 h 2809875"/>
                <a:gd name="connsiteX231" fmla="*/ 552854 w 4998647"/>
                <a:gd name="connsiteY231" fmla="*/ 1321593 h 2809875"/>
                <a:gd name="connsiteX232" fmla="*/ 533803 w 4998647"/>
                <a:gd name="connsiteY232" fmla="*/ 1343025 h 2809875"/>
                <a:gd name="connsiteX233" fmla="*/ 519515 w 4998647"/>
                <a:gd name="connsiteY233" fmla="*/ 1371600 h 2809875"/>
                <a:gd name="connsiteX234" fmla="*/ 498084 w 4998647"/>
                <a:gd name="connsiteY234" fmla="*/ 1419225 h 2809875"/>
                <a:gd name="connsiteX235" fmla="*/ 493322 w 4998647"/>
                <a:gd name="connsiteY235" fmla="*/ 1433513 h 2809875"/>
                <a:gd name="connsiteX236" fmla="*/ 474272 w 4998647"/>
                <a:gd name="connsiteY236" fmla="*/ 1466850 h 2809875"/>
                <a:gd name="connsiteX237" fmla="*/ 464747 w 4998647"/>
                <a:gd name="connsiteY237" fmla="*/ 1485900 h 2809875"/>
                <a:gd name="connsiteX238" fmla="*/ 459984 w 4998647"/>
                <a:gd name="connsiteY238" fmla="*/ 1500188 h 2809875"/>
                <a:gd name="connsiteX239" fmla="*/ 450459 w 4998647"/>
                <a:gd name="connsiteY239" fmla="*/ 1514475 h 2809875"/>
                <a:gd name="connsiteX240" fmla="*/ 436172 w 4998647"/>
                <a:gd name="connsiteY240" fmla="*/ 1552575 h 2809875"/>
                <a:gd name="connsiteX241" fmla="*/ 412359 w 4998647"/>
                <a:gd name="connsiteY241" fmla="*/ 1595438 h 2809875"/>
                <a:gd name="connsiteX242" fmla="*/ 398072 w 4998647"/>
                <a:gd name="connsiteY242" fmla="*/ 1628776 h 2809875"/>
                <a:gd name="connsiteX243" fmla="*/ 393310 w 4998647"/>
                <a:gd name="connsiteY243" fmla="*/ 1657350 h 2809875"/>
                <a:gd name="connsiteX244" fmla="*/ 379022 w 4998647"/>
                <a:gd name="connsiteY244" fmla="*/ 1719263 h 2809875"/>
                <a:gd name="connsiteX245" fmla="*/ 374259 w 4998647"/>
                <a:gd name="connsiteY245" fmla="*/ 1757363 h 2809875"/>
                <a:gd name="connsiteX246" fmla="*/ 369497 w 4998647"/>
                <a:gd name="connsiteY246" fmla="*/ 1771650 h 2809875"/>
                <a:gd name="connsiteX247" fmla="*/ 357591 w 4998647"/>
                <a:gd name="connsiteY247" fmla="*/ 1807369 h 2809875"/>
                <a:gd name="connsiteX248" fmla="*/ 343303 w 4998647"/>
                <a:gd name="connsiteY248" fmla="*/ 1852613 h 2809875"/>
                <a:gd name="connsiteX249" fmla="*/ 336159 w 4998647"/>
                <a:gd name="connsiteY249" fmla="*/ 1876425 h 2809875"/>
                <a:gd name="connsiteX250" fmla="*/ 326634 w 4998647"/>
                <a:gd name="connsiteY250" fmla="*/ 1890713 h 2809875"/>
                <a:gd name="connsiteX251" fmla="*/ 321872 w 4998647"/>
                <a:gd name="connsiteY251" fmla="*/ 1905000 h 2809875"/>
                <a:gd name="connsiteX252" fmla="*/ 307584 w 4998647"/>
                <a:gd name="connsiteY252" fmla="*/ 1914525 h 2809875"/>
                <a:gd name="connsiteX253" fmla="*/ 293297 w 4998647"/>
                <a:gd name="connsiteY253" fmla="*/ 1943100 h 2809875"/>
                <a:gd name="connsiteX254" fmla="*/ 283772 w 4998647"/>
                <a:gd name="connsiteY254" fmla="*/ 1971675 h 2809875"/>
                <a:gd name="connsiteX255" fmla="*/ 267103 w 4998647"/>
                <a:gd name="connsiteY255" fmla="*/ 2002632 h 2809875"/>
                <a:gd name="connsiteX256" fmla="*/ 231384 w 4998647"/>
                <a:gd name="connsiteY256" fmla="*/ 2038350 h 2809875"/>
                <a:gd name="connsiteX257" fmla="*/ 207572 w 4998647"/>
                <a:gd name="connsiteY257" fmla="*/ 2062163 h 2809875"/>
                <a:gd name="connsiteX258" fmla="*/ 202809 w 4998647"/>
                <a:gd name="connsiteY258" fmla="*/ 2076450 h 2809875"/>
                <a:gd name="connsiteX259" fmla="*/ 174234 w 4998647"/>
                <a:gd name="connsiteY259" fmla="*/ 2095500 h 2809875"/>
                <a:gd name="connsiteX260" fmla="*/ 159947 w 4998647"/>
                <a:gd name="connsiteY260" fmla="*/ 2105025 h 2809875"/>
                <a:gd name="connsiteX261" fmla="*/ 131372 w 4998647"/>
                <a:gd name="connsiteY261" fmla="*/ 2133601 h 2809875"/>
                <a:gd name="connsiteX262" fmla="*/ 102797 w 4998647"/>
                <a:gd name="connsiteY262" fmla="*/ 2145506 h 2809875"/>
                <a:gd name="connsiteX263" fmla="*/ 78985 w 4998647"/>
                <a:gd name="connsiteY263" fmla="*/ 2157412 h 2809875"/>
                <a:gd name="connsiteX264" fmla="*/ 45647 w 4998647"/>
                <a:gd name="connsiteY264" fmla="*/ 2174081 h 2809875"/>
                <a:gd name="connsiteX265" fmla="*/ 24215 w 4998647"/>
                <a:gd name="connsiteY265" fmla="*/ 2178844 h 2809875"/>
                <a:gd name="connsiteX266" fmla="*/ 403 w 4998647"/>
                <a:gd name="connsiteY266" fmla="*/ 2188369 h 2809875"/>
                <a:gd name="connsiteX267" fmla="*/ 12309 w 4998647"/>
                <a:gd name="connsiteY267" fmla="*/ 2228850 h 2809875"/>
                <a:gd name="connsiteX268" fmla="*/ 43265 w 4998647"/>
                <a:gd name="connsiteY268" fmla="*/ 2255044 h 2809875"/>
                <a:gd name="connsiteX269" fmla="*/ 67079 w 4998647"/>
                <a:gd name="connsiteY269" fmla="*/ 2271713 h 2809875"/>
                <a:gd name="connsiteX270" fmla="*/ 90890 w 4998647"/>
                <a:gd name="connsiteY270" fmla="*/ 2276475 h 2809875"/>
                <a:gd name="connsiteX271" fmla="*/ 114703 w 4998647"/>
                <a:gd name="connsiteY271" fmla="*/ 2297906 h 2809875"/>
                <a:gd name="connsiteX272" fmla="*/ 119466 w 4998647"/>
                <a:gd name="connsiteY272" fmla="*/ 2326482 h 2809875"/>
                <a:gd name="connsiteX273" fmla="*/ 126609 w 4998647"/>
                <a:gd name="connsiteY273" fmla="*/ 2347913 h 2809875"/>
                <a:gd name="connsiteX274" fmla="*/ 121847 w 4998647"/>
                <a:gd name="connsiteY274" fmla="*/ 2386013 h 2809875"/>
                <a:gd name="connsiteX275" fmla="*/ 112322 w 4998647"/>
                <a:gd name="connsiteY275" fmla="*/ 2405063 h 2809875"/>
                <a:gd name="connsiteX276" fmla="*/ 100416 w 4998647"/>
                <a:gd name="connsiteY276" fmla="*/ 2424112 h 2809875"/>
                <a:gd name="connsiteX277" fmla="*/ 71841 w 4998647"/>
                <a:gd name="connsiteY277" fmla="*/ 2426494 h 2809875"/>
                <a:gd name="connsiteX278" fmla="*/ 50409 w 4998647"/>
                <a:gd name="connsiteY278" fmla="*/ 2452688 h 2809875"/>
                <a:gd name="connsiteX279" fmla="*/ 21834 w 4998647"/>
                <a:gd name="connsiteY279" fmla="*/ 2466975 h 2809875"/>
                <a:gd name="connsiteX280" fmla="*/ 31359 w 4998647"/>
                <a:gd name="connsiteY280" fmla="*/ 2490788 h 2809875"/>
                <a:gd name="connsiteX281" fmla="*/ 21834 w 4998647"/>
                <a:gd name="connsiteY281" fmla="*/ 2524125 h 2809875"/>
                <a:gd name="connsiteX282" fmla="*/ 12309 w 4998647"/>
                <a:gd name="connsiteY282" fmla="*/ 2538413 h 2809875"/>
                <a:gd name="connsiteX0" fmla="*/ 12309 w 5006584"/>
                <a:gd name="connsiteY0" fmla="*/ 2538413 h 2809875"/>
                <a:gd name="connsiteX1" fmla="*/ 374259 w 5006584"/>
                <a:gd name="connsiteY1" fmla="*/ 2809875 h 2809875"/>
                <a:gd name="connsiteX2" fmla="*/ 4998647 w 5006584"/>
                <a:gd name="connsiteY2" fmla="*/ 2424113 h 2809875"/>
                <a:gd name="connsiteX3" fmla="*/ 5006584 w 5006584"/>
                <a:gd name="connsiteY3" fmla="*/ 2425700 h 2809875"/>
                <a:gd name="connsiteX4" fmla="*/ 4979597 w 5006584"/>
                <a:gd name="connsiteY4" fmla="*/ 2409825 h 2809875"/>
                <a:gd name="connsiteX5" fmla="*/ 4951022 w 5006584"/>
                <a:gd name="connsiteY5" fmla="*/ 2390775 h 2809875"/>
                <a:gd name="connsiteX6" fmla="*/ 4941497 w 5006584"/>
                <a:gd name="connsiteY6" fmla="*/ 2343150 h 2809875"/>
                <a:gd name="connsiteX7" fmla="*/ 4936734 w 5006584"/>
                <a:gd name="connsiteY7" fmla="*/ 2328863 h 2809875"/>
                <a:gd name="connsiteX8" fmla="*/ 4917684 w 5006584"/>
                <a:gd name="connsiteY8" fmla="*/ 2324100 h 2809875"/>
                <a:gd name="connsiteX9" fmla="*/ 4903397 w 5006584"/>
                <a:gd name="connsiteY9" fmla="*/ 2319338 h 2809875"/>
                <a:gd name="connsiteX10" fmla="*/ 4870059 w 5006584"/>
                <a:gd name="connsiteY10" fmla="*/ 2281238 h 2809875"/>
                <a:gd name="connsiteX11" fmla="*/ 4855772 w 5006584"/>
                <a:gd name="connsiteY11" fmla="*/ 2252663 h 2809875"/>
                <a:gd name="connsiteX12" fmla="*/ 4841484 w 5006584"/>
                <a:gd name="connsiteY12" fmla="*/ 2235994 h 2809875"/>
                <a:gd name="connsiteX13" fmla="*/ 4812909 w 5006584"/>
                <a:gd name="connsiteY13" fmla="*/ 2247901 h 2809875"/>
                <a:gd name="connsiteX14" fmla="*/ 4743853 w 5006584"/>
                <a:gd name="connsiteY14" fmla="*/ 2252663 h 2809875"/>
                <a:gd name="connsiteX15" fmla="*/ 4679560 w 5006584"/>
                <a:gd name="connsiteY15" fmla="*/ 2247900 h 2809875"/>
                <a:gd name="connsiteX16" fmla="*/ 4655747 w 5006584"/>
                <a:gd name="connsiteY16" fmla="*/ 2252663 h 2809875"/>
                <a:gd name="connsiteX17" fmla="*/ 4641459 w 5006584"/>
                <a:gd name="connsiteY17" fmla="*/ 2252663 h 2809875"/>
                <a:gd name="connsiteX18" fmla="*/ 4603359 w 5006584"/>
                <a:gd name="connsiteY18" fmla="*/ 2257425 h 2809875"/>
                <a:gd name="connsiteX19" fmla="*/ 4560497 w 5006584"/>
                <a:gd name="connsiteY19" fmla="*/ 2271713 h 2809875"/>
                <a:gd name="connsiteX20" fmla="*/ 4546209 w 5006584"/>
                <a:gd name="connsiteY20" fmla="*/ 2276475 h 2809875"/>
                <a:gd name="connsiteX21" fmla="*/ 4531922 w 5006584"/>
                <a:gd name="connsiteY21" fmla="*/ 2281238 h 2809875"/>
                <a:gd name="connsiteX22" fmla="*/ 4512872 w 5006584"/>
                <a:gd name="connsiteY22" fmla="*/ 2286000 h 2809875"/>
                <a:gd name="connsiteX23" fmla="*/ 4484297 w 5006584"/>
                <a:gd name="connsiteY23" fmla="*/ 2262188 h 2809875"/>
                <a:gd name="connsiteX24" fmla="*/ 4470009 w 5006584"/>
                <a:gd name="connsiteY24" fmla="*/ 2247900 h 2809875"/>
                <a:gd name="connsiteX25" fmla="*/ 4446197 w 5006584"/>
                <a:gd name="connsiteY25" fmla="*/ 2240756 h 2809875"/>
                <a:gd name="connsiteX26" fmla="*/ 4422384 w 5006584"/>
                <a:gd name="connsiteY26" fmla="*/ 2219325 h 2809875"/>
                <a:gd name="connsiteX27" fmla="*/ 4398572 w 5006584"/>
                <a:gd name="connsiteY27" fmla="*/ 2224088 h 2809875"/>
                <a:gd name="connsiteX28" fmla="*/ 4384284 w 5006584"/>
                <a:gd name="connsiteY28" fmla="*/ 2209800 h 2809875"/>
                <a:gd name="connsiteX29" fmla="*/ 4355709 w 5006584"/>
                <a:gd name="connsiteY29" fmla="*/ 2200275 h 2809875"/>
                <a:gd name="connsiteX30" fmla="*/ 4341422 w 5006584"/>
                <a:gd name="connsiteY30" fmla="*/ 2190750 h 2809875"/>
                <a:gd name="connsiteX31" fmla="*/ 4312847 w 5006584"/>
                <a:gd name="connsiteY31" fmla="*/ 2193132 h 2809875"/>
                <a:gd name="connsiteX32" fmla="*/ 4246172 w 5006584"/>
                <a:gd name="connsiteY32" fmla="*/ 2176463 h 2809875"/>
                <a:gd name="connsiteX33" fmla="*/ 4203309 w 5006584"/>
                <a:gd name="connsiteY33" fmla="*/ 2174082 h 2809875"/>
                <a:gd name="connsiteX34" fmla="*/ 4174734 w 5006584"/>
                <a:gd name="connsiteY34" fmla="*/ 2164557 h 2809875"/>
                <a:gd name="connsiteX35" fmla="*/ 4155684 w 5006584"/>
                <a:gd name="connsiteY35" fmla="*/ 2138363 h 2809875"/>
                <a:gd name="connsiteX36" fmla="*/ 4141397 w 5006584"/>
                <a:gd name="connsiteY36" fmla="*/ 2133600 h 2809875"/>
                <a:gd name="connsiteX37" fmla="*/ 4060434 w 5006584"/>
                <a:gd name="connsiteY37" fmla="*/ 2124075 h 2809875"/>
                <a:gd name="connsiteX38" fmla="*/ 3960422 w 5006584"/>
                <a:gd name="connsiteY38" fmla="*/ 2095500 h 2809875"/>
                <a:gd name="connsiteX39" fmla="*/ 3927084 w 5006584"/>
                <a:gd name="connsiteY39" fmla="*/ 2100263 h 2809875"/>
                <a:gd name="connsiteX40" fmla="*/ 3855647 w 5006584"/>
                <a:gd name="connsiteY40" fmla="*/ 2047875 h 2809875"/>
                <a:gd name="connsiteX41" fmla="*/ 3831834 w 5006584"/>
                <a:gd name="connsiteY41" fmla="*/ 2019300 h 2809875"/>
                <a:gd name="connsiteX42" fmla="*/ 3786591 w 5006584"/>
                <a:gd name="connsiteY42" fmla="*/ 1985963 h 2809875"/>
                <a:gd name="connsiteX43" fmla="*/ 3800877 w 5006584"/>
                <a:gd name="connsiteY43" fmla="*/ 1964532 h 2809875"/>
                <a:gd name="connsiteX44" fmla="*/ 3788972 w 5006584"/>
                <a:gd name="connsiteY44" fmla="*/ 1919288 h 2809875"/>
                <a:gd name="connsiteX45" fmla="*/ 3779447 w 5006584"/>
                <a:gd name="connsiteY45" fmla="*/ 1890713 h 2809875"/>
                <a:gd name="connsiteX46" fmla="*/ 3760397 w 5006584"/>
                <a:gd name="connsiteY46" fmla="*/ 1862138 h 2809875"/>
                <a:gd name="connsiteX47" fmla="*/ 3746110 w 5006584"/>
                <a:gd name="connsiteY47" fmla="*/ 1835944 h 2809875"/>
                <a:gd name="connsiteX48" fmla="*/ 3746109 w 5006584"/>
                <a:gd name="connsiteY48" fmla="*/ 1790700 h 2809875"/>
                <a:gd name="connsiteX49" fmla="*/ 3736584 w 5006584"/>
                <a:gd name="connsiteY49" fmla="*/ 1776413 h 2809875"/>
                <a:gd name="connsiteX50" fmla="*/ 3731822 w 5006584"/>
                <a:gd name="connsiteY50" fmla="*/ 1762125 h 2809875"/>
                <a:gd name="connsiteX51" fmla="*/ 3724678 w 5006584"/>
                <a:gd name="connsiteY51" fmla="*/ 1724025 h 2809875"/>
                <a:gd name="connsiteX52" fmla="*/ 3708009 w 5006584"/>
                <a:gd name="connsiteY52" fmla="*/ 1695450 h 2809875"/>
                <a:gd name="connsiteX53" fmla="*/ 3698484 w 5006584"/>
                <a:gd name="connsiteY53" fmla="*/ 1662113 h 2809875"/>
                <a:gd name="connsiteX54" fmla="*/ 3710390 w 5006584"/>
                <a:gd name="connsiteY54" fmla="*/ 1643063 h 2809875"/>
                <a:gd name="connsiteX55" fmla="*/ 3717535 w 5006584"/>
                <a:gd name="connsiteY55" fmla="*/ 1624013 h 2809875"/>
                <a:gd name="connsiteX56" fmla="*/ 3712772 w 5006584"/>
                <a:gd name="connsiteY56" fmla="*/ 1581150 h 2809875"/>
                <a:gd name="connsiteX57" fmla="*/ 3693722 w 5006584"/>
                <a:gd name="connsiteY57" fmla="*/ 1552575 h 2809875"/>
                <a:gd name="connsiteX58" fmla="*/ 3681816 w 5006584"/>
                <a:gd name="connsiteY58" fmla="*/ 1550194 h 2809875"/>
                <a:gd name="connsiteX59" fmla="*/ 3653240 w 5006584"/>
                <a:gd name="connsiteY59" fmla="*/ 1504951 h 2809875"/>
                <a:gd name="connsiteX60" fmla="*/ 3627047 w 5006584"/>
                <a:gd name="connsiteY60" fmla="*/ 1485900 h 2809875"/>
                <a:gd name="connsiteX61" fmla="*/ 3617522 w 5006584"/>
                <a:gd name="connsiteY61" fmla="*/ 1471613 h 2809875"/>
                <a:gd name="connsiteX62" fmla="*/ 3593709 w 5006584"/>
                <a:gd name="connsiteY62" fmla="*/ 1462088 h 2809875"/>
                <a:gd name="connsiteX63" fmla="*/ 3572278 w 5006584"/>
                <a:gd name="connsiteY63" fmla="*/ 1464469 h 2809875"/>
                <a:gd name="connsiteX64" fmla="*/ 3531796 w 5006584"/>
                <a:gd name="connsiteY64" fmla="*/ 1412082 h 2809875"/>
                <a:gd name="connsiteX65" fmla="*/ 3507984 w 5006584"/>
                <a:gd name="connsiteY65" fmla="*/ 1393031 h 2809875"/>
                <a:gd name="connsiteX66" fmla="*/ 3481790 w 5006584"/>
                <a:gd name="connsiteY66" fmla="*/ 1397794 h 2809875"/>
                <a:gd name="connsiteX67" fmla="*/ 3457979 w 5006584"/>
                <a:gd name="connsiteY67" fmla="*/ 1381126 h 2809875"/>
                <a:gd name="connsiteX68" fmla="*/ 3407972 w 5006584"/>
                <a:gd name="connsiteY68" fmla="*/ 1369219 h 2809875"/>
                <a:gd name="connsiteX69" fmla="*/ 3369872 w 5006584"/>
                <a:gd name="connsiteY69" fmla="*/ 1371601 h 2809875"/>
                <a:gd name="connsiteX70" fmla="*/ 3327009 w 5006584"/>
                <a:gd name="connsiteY70" fmla="*/ 1352550 h 2809875"/>
                <a:gd name="connsiteX71" fmla="*/ 3312722 w 5006584"/>
                <a:gd name="connsiteY71" fmla="*/ 1347788 h 2809875"/>
                <a:gd name="connsiteX72" fmla="*/ 3284147 w 5006584"/>
                <a:gd name="connsiteY72" fmla="*/ 1362075 h 2809875"/>
                <a:gd name="connsiteX73" fmla="*/ 3260334 w 5006584"/>
                <a:gd name="connsiteY73" fmla="*/ 1343025 h 2809875"/>
                <a:gd name="connsiteX74" fmla="*/ 3231759 w 5006584"/>
                <a:gd name="connsiteY74" fmla="*/ 1319213 h 2809875"/>
                <a:gd name="connsiteX75" fmla="*/ 3217472 w 5006584"/>
                <a:gd name="connsiteY75" fmla="*/ 1309688 h 2809875"/>
                <a:gd name="connsiteX76" fmla="*/ 3188897 w 5006584"/>
                <a:gd name="connsiteY76" fmla="*/ 1283495 h 2809875"/>
                <a:gd name="connsiteX77" fmla="*/ 3167465 w 5006584"/>
                <a:gd name="connsiteY77" fmla="*/ 1278731 h 2809875"/>
                <a:gd name="connsiteX78" fmla="*/ 3169848 w 5006584"/>
                <a:gd name="connsiteY78" fmla="*/ 1247775 h 2809875"/>
                <a:gd name="connsiteX79" fmla="*/ 3179372 w 5006584"/>
                <a:gd name="connsiteY79" fmla="*/ 1223963 h 2809875"/>
                <a:gd name="connsiteX80" fmla="*/ 3150797 w 5006584"/>
                <a:gd name="connsiteY80" fmla="*/ 1214438 h 2809875"/>
                <a:gd name="connsiteX81" fmla="*/ 3136509 w 5006584"/>
                <a:gd name="connsiteY81" fmla="*/ 1219200 h 2809875"/>
                <a:gd name="connsiteX82" fmla="*/ 3122222 w 5006584"/>
                <a:gd name="connsiteY82" fmla="*/ 1228725 h 2809875"/>
                <a:gd name="connsiteX83" fmla="*/ 3100790 w 5006584"/>
                <a:gd name="connsiteY83" fmla="*/ 1212056 h 2809875"/>
                <a:gd name="connsiteX84" fmla="*/ 3112697 w 5006584"/>
                <a:gd name="connsiteY84" fmla="*/ 1185863 h 2809875"/>
                <a:gd name="connsiteX85" fmla="*/ 3103172 w 5006584"/>
                <a:gd name="connsiteY85" fmla="*/ 1171575 h 2809875"/>
                <a:gd name="connsiteX86" fmla="*/ 3098409 w 5006584"/>
                <a:gd name="connsiteY86" fmla="*/ 1157288 h 2809875"/>
                <a:gd name="connsiteX87" fmla="*/ 3084122 w 5006584"/>
                <a:gd name="connsiteY87" fmla="*/ 1171575 h 2809875"/>
                <a:gd name="connsiteX88" fmla="*/ 3055547 w 5006584"/>
                <a:gd name="connsiteY88" fmla="*/ 1162050 h 2809875"/>
                <a:gd name="connsiteX89" fmla="*/ 3046022 w 5006584"/>
                <a:gd name="connsiteY89" fmla="*/ 1131094 h 2809875"/>
                <a:gd name="connsiteX90" fmla="*/ 3050784 w 5006584"/>
                <a:gd name="connsiteY90" fmla="*/ 1114425 h 2809875"/>
                <a:gd name="connsiteX91" fmla="*/ 3050784 w 5006584"/>
                <a:gd name="connsiteY91" fmla="*/ 1104900 h 2809875"/>
                <a:gd name="connsiteX92" fmla="*/ 3036497 w 5006584"/>
                <a:gd name="connsiteY92" fmla="*/ 1100138 h 2809875"/>
                <a:gd name="connsiteX93" fmla="*/ 3046022 w 5006584"/>
                <a:gd name="connsiteY93" fmla="*/ 1081088 h 2809875"/>
                <a:gd name="connsiteX94" fmla="*/ 3055547 w 5006584"/>
                <a:gd name="connsiteY94" fmla="*/ 1062038 h 2809875"/>
                <a:gd name="connsiteX95" fmla="*/ 3024590 w 5006584"/>
                <a:gd name="connsiteY95" fmla="*/ 1052513 h 2809875"/>
                <a:gd name="connsiteX96" fmla="*/ 3012684 w 5006584"/>
                <a:gd name="connsiteY96" fmla="*/ 1066800 h 2809875"/>
                <a:gd name="connsiteX97" fmla="*/ 2993634 w 5006584"/>
                <a:gd name="connsiteY97" fmla="*/ 1066800 h 2809875"/>
                <a:gd name="connsiteX98" fmla="*/ 2972204 w 5006584"/>
                <a:gd name="connsiteY98" fmla="*/ 1073944 h 2809875"/>
                <a:gd name="connsiteX99" fmla="*/ 2955534 w 5006584"/>
                <a:gd name="connsiteY99" fmla="*/ 1066800 h 2809875"/>
                <a:gd name="connsiteX100" fmla="*/ 2950772 w 5006584"/>
                <a:gd name="connsiteY100" fmla="*/ 1047750 h 2809875"/>
                <a:gd name="connsiteX101" fmla="*/ 2931721 w 5006584"/>
                <a:gd name="connsiteY101" fmla="*/ 1040607 h 2809875"/>
                <a:gd name="connsiteX102" fmla="*/ 2903147 w 5006584"/>
                <a:gd name="connsiteY102" fmla="*/ 1019175 h 2809875"/>
                <a:gd name="connsiteX103" fmla="*/ 2888859 w 5006584"/>
                <a:gd name="connsiteY103" fmla="*/ 1014413 h 2809875"/>
                <a:gd name="connsiteX104" fmla="*/ 2874572 w 5006584"/>
                <a:gd name="connsiteY104" fmla="*/ 1004888 h 2809875"/>
                <a:gd name="connsiteX105" fmla="*/ 2855522 w 5006584"/>
                <a:gd name="connsiteY105" fmla="*/ 1004888 h 2809875"/>
                <a:gd name="connsiteX106" fmla="*/ 2834090 w 5006584"/>
                <a:gd name="connsiteY106" fmla="*/ 995363 h 2809875"/>
                <a:gd name="connsiteX107" fmla="*/ 2810278 w 5006584"/>
                <a:gd name="connsiteY107" fmla="*/ 1009650 h 2809875"/>
                <a:gd name="connsiteX108" fmla="*/ 2767416 w 5006584"/>
                <a:gd name="connsiteY108" fmla="*/ 1007269 h 2809875"/>
                <a:gd name="connsiteX109" fmla="*/ 2734079 w 5006584"/>
                <a:gd name="connsiteY109" fmla="*/ 1019175 h 2809875"/>
                <a:gd name="connsiteX110" fmla="*/ 2712646 w 5006584"/>
                <a:gd name="connsiteY110" fmla="*/ 1019176 h 2809875"/>
                <a:gd name="connsiteX111" fmla="*/ 2693597 w 5006584"/>
                <a:gd name="connsiteY111" fmla="*/ 1009650 h 2809875"/>
                <a:gd name="connsiteX112" fmla="*/ 2641209 w 5006584"/>
                <a:gd name="connsiteY112" fmla="*/ 1021557 h 2809875"/>
                <a:gd name="connsiteX113" fmla="*/ 2631684 w 5006584"/>
                <a:gd name="connsiteY113" fmla="*/ 1031082 h 2809875"/>
                <a:gd name="connsiteX114" fmla="*/ 2612634 w 5006584"/>
                <a:gd name="connsiteY114" fmla="*/ 1038225 h 2809875"/>
                <a:gd name="connsiteX115" fmla="*/ 2595965 w 5006584"/>
                <a:gd name="connsiteY115" fmla="*/ 1035844 h 2809875"/>
                <a:gd name="connsiteX116" fmla="*/ 2574535 w 5006584"/>
                <a:gd name="connsiteY116" fmla="*/ 1028700 h 2809875"/>
                <a:gd name="connsiteX117" fmla="*/ 2529290 w 5006584"/>
                <a:gd name="connsiteY117" fmla="*/ 1004888 h 2809875"/>
                <a:gd name="connsiteX118" fmla="*/ 2526909 w 5006584"/>
                <a:gd name="connsiteY118" fmla="*/ 971550 h 2809875"/>
                <a:gd name="connsiteX119" fmla="*/ 2512622 w 5006584"/>
                <a:gd name="connsiteY119" fmla="*/ 942975 h 2809875"/>
                <a:gd name="connsiteX120" fmla="*/ 2488809 w 5006584"/>
                <a:gd name="connsiteY120" fmla="*/ 938213 h 2809875"/>
                <a:gd name="connsiteX121" fmla="*/ 2493572 w 5006584"/>
                <a:gd name="connsiteY121" fmla="*/ 923925 h 2809875"/>
                <a:gd name="connsiteX122" fmla="*/ 2479284 w 5006584"/>
                <a:gd name="connsiteY122" fmla="*/ 914400 h 2809875"/>
                <a:gd name="connsiteX123" fmla="*/ 2457853 w 5006584"/>
                <a:gd name="connsiteY123" fmla="*/ 902494 h 2809875"/>
                <a:gd name="connsiteX124" fmla="*/ 2431659 w 5006584"/>
                <a:gd name="connsiteY124" fmla="*/ 890588 h 2809875"/>
                <a:gd name="connsiteX125" fmla="*/ 2414991 w 5006584"/>
                <a:gd name="connsiteY125" fmla="*/ 864394 h 2809875"/>
                <a:gd name="connsiteX126" fmla="*/ 2398321 w 5006584"/>
                <a:gd name="connsiteY126" fmla="*/ 833437 h 2809875"/>
                <a:gd name="connsiteX127" fmla="*/ 2367365 w 5006584"/>
                <a:gd name="connsiteY127" fmla="*/ 807244 h 2809875"/>
                <a:gd name="connsiteX128" fmla="*/ 2348316 w 5006584"/>
                <a:gd name="connsiteY128" fmla="*/ 769144 h 2809875"/>
                <a:gd name="connsiteX129" fmla="*/ 2322122 w 5006584"/>
                <a:gd name="connsiteY129" fmla="*/ 733425 h 2809875"/>
                <a:gd name="connsiteX130" fmla="*/ 2307834 w 5006584"/>
                <a:gd name="connsiteY130" fmla="*/ 723900 h 2809875"/>
                <a:gd name="connsiteX131" fmla="*/ 2264972 w 5006584"/>
                <a:gd name="connsiteY131" fmla="*/ 704850 h 2809875"/>
                <a:gd name="connsiteX132" fmla="*/ 2241159 w 5006584"/>
                <a:gd name="connsiteY132" fmla="*/ 678657 h 2809875"/>
                <a:gd name="connsiteX133" fmla="*/ 2231634 w 5006584"/>
                <a:gd name="connsiteY133" fmla="*/ 657225 h 2809875"/>
                <a:gd name="connsiteX134" fmla="*/ 2212584 w 5006584"/>
                <a:gd name="connsiteY134" fmla="*/ 647700 h 2809875"/>
                <a:gd name="connsiteX135" fmla="*/ 2198297 w 5006584"/>
                <a:gd name="connsiteY135" fmla="*/ 638175 h 2809875"/>
                <a:gd name="connsiteX136" fmla="*/ 2179247 w 5006584"/>
                <a:gd name="connsiteY136" fmla="*/ 642938 h 2809875"/>
                <a:gd name="connsiteX137" fmla="*/ 2155434 w 5006584"/>
                <a:gd name="connsiteY137" fmla="*/ 619125 h 2809875"/>
                <a:gd name="connsiteX138" fmla="*/ 2136384 w 5006584"/>
                <a:gd name="connsiteY138" fmla="*/ 590550 h 2809875"/>
                <a:gd name="connsiteX139" fmla="*/ 2126859 w 5006584"/>
                <a:gd name="connsiteY139" fmla="*/ 561975 h 2809875"/>
                <a:gd name="connsiteX140" fmla="*/ 2103047 w 5006584"/>
                <a:gd name="connsiteY140" fmla="*/ 561975 h 2809875"/>
                <a:gd name="connsiteX141" fmla="*/ 2088759 w 5006584"/>
                <a:gd name="connsiteY141" fmla="*/ 547688 h 2809875"/>
                <a:gd name="connsiteX142" fmla="*/ 2050660 w 5006584"/>
                <a:gd name="connsiteY142" fmla="*/ 540544 h 2809875"/>
                <a:gd name="connsiteX143" fmla="*/ 2007797 w 5006584"/>
                <a:gd name="connsiteY143" fmla="*/ 528638 h 2809875"/>
                <a:gd name="connsiteX144" fmla="*/ 1976841 w 5006584"/>
                <a:gd name="connsiteY144" fmla="*/ 526256 h 2809875"/>
                <a:gd name="connsiteX145" fmla="*/ 1948266 w 5006584"/>
                <a:gd name="connsiteY145" fmla="*/ 521494 h 2809875"/>
                <a:gd name="connsiteX146" fmla="*/ 1926834 w 5006584"/>
                <a:gd name="connsiteY146" fmla="*/ 504825 h 2809875"/>
                <a:gd name="connsiteX147" fmla="*/ 1912547 w 5006584"/>
                <a:gd name="connsiteY147" fmla="*/ 509588 h 2809875"/>
                <a:gd name="connsiteX148" fmla="*/ 1841109 w 5006584"/>
                <a:gd name="connsiteY148" fmla="*/ 495300 h 2809875"/>
                <a:gd name="connsiteX149" fmla="*/ 1812534 w 5006584"/>
                <a:gd name="connsiteY149" fmla="*/ 485775 h 2809875"/>
                <a:gd name="connsiteX150" fmla="*/ 1798247 w 5006584"/>
                <a:gd name="connsiteY150" fmla="*/ 481013 h 2809875"/>
                <a:gd name="connsiteX151" fmla="*/ 1783959 w 5006584"/>
                <a:gd name="connsiteY151" fmla="*/ 490538 h 2809875"/>
                <a:gd name="connsiteX152" fmla="*/ 1769672 w 5006584"/>
                <a:gd name="connsiteY152" fmla="*/ 495300 h 2809875"/>
                <a:gd name="connsiteX153" fmla="*/ 1741097 w 5006584"/>
                <a:gd name="connsiteY153" fmla="*/ 523875 h 2809875"/>
                <a:gd name="connsiteX154" fmla="*/ 1717284 w 5006584"/>
                <a:gd name="connsiteY154" fmla="*/ 519113 h 2809875"/>
                <a:gd name="connsiteX155" fmla="*/ 1683947 w 5006584"/>
                <a:gd name="connsiteY155" fmla="*/ 509588 h 2809875"/>
                <a:gd name="connsiteX156" fmla="*/ 1650609 w 5006584"/>
                <a:gd name="connsiteY156" fmla="*/ 504825 h 2809875"/>
                <a:gd name="connsiteX157" fmla="*/ 1622034 w 5006584"/>
                <a:gd name="connsiteY157" fmla="*/ 500063 h 2809875"/>
                <a:gd name="connsiteX158" fmla="*/ 1581553 w 5006584"/>
                <a:gd name="connsiteY158" fmla="*/ 483394 h 2809875"/>
                <a:gd name="connsiteX159" fmla="*/ 1552978 w 5006584"/>
                <a:gd name="connsiteY159" fmla="*/ 483394 h 2809875"/>
                <a:gd name="connsiteX160" fmla="*/ 1541072 w 5006584"/>
                <a:gd name="connsiteY160" fmla="*/ 466725 h 2809875"/>
                <a:gd name="connsiteX161" fmla="*/ 1526784 w 5006584"/>
                <a:gd name="connsiteY161" fmla="*/ 447675 h 2809875"/>
                <a:gd name="connsiteX162" fmla="*/ 1522021 w 5006584"/>
                <a:gd name="connsiteY162" fmla="*/ 421481 h 2809875"/>
                <a:gd name="connsiteX163" fmla="*/ 1533929 w 5006584"/>
                <a:gd name="connsiteY163" fmla="*/ 392907 h 2809875"/>
                <a:gd name="connsiteX164" fmla="*/ 1564884 w 5006584"/>
                <a:gd name="connsiteY164" fmla="*/ 366713 h 2809875"/>
                <a:gd name="connsiteX165" fmla="*/ 1557740 w 5006584"/>
                <a:gd name="connsiteY165" fmla="*/ 340519 h 2809875"/>
                <a:gd name="connsiteX166" fmla="*/ 1564884 w 5006584"/>
                <a:gd name="connsiteY166" fmla="*/ 309562 h 2809875"/>
                <a:gd name="connsiteX167" fmla="*/ 1583934 w 5006584"/>
                <a:gd name="connsiteY167" fmla="*/ 285750 h 2809875"/>
                <a:gd name="connsiteX168" fmla="*/ 1588697 w 5006584"/>
                <a:gd name="connsiteY168" fmla="*/ 271463 h 2809875"/>
                <a:gd name="connsiteX169" fmla="*/ 1579172 w 5006584"/>
                <a:gd name="connsiteY169" fmla="*/ 257175 h 2809875"/>
                <a:gd name="connsiteX170" fmla="*/ 1545834 w 5006584"/>
                <a:gd name="connsiteY170" fmla="*/ 230981 h 2809875"/>
                <a:gd name="connsiteX171" fmla="*/ 1522022 w 5006584"/>
                <a:gd name="connsiteY171" fmla="*/ 228600 h 2809875"/>
                <a:gd name="connsiteX172" fmla="*/ 1507734 w 5006584"/>
                <a:gd name="connsiteY172" fmla="*/ 192881 h 2809875"/>
                <a:gd name="connsiteX173" fmla="*/ 1505353 w 5006584"/>
                <a:gd name="connsiteY173" fmla="*/ 159543 h 2809875"/>
                <a:gd name="connsiteX174" fmla="*/ 1488684 w 5006584"/>
                <a:gd name="connsiteY174" fmla="*/ 119063 h 2809875"/>
                <a:gd name="connsiteX175" fmla="*/ 1479159 w 5006584"/>
                <a:gd name="connsiteY175" fmla="*/ 92868 h 2809875"/>
                <a:gd name="connsiteX176" fmla="*/ 1455347 w 5006584"/>
                <a:gd name="connsiteY176" fmla="*/ 85725 h 2809875"/>
                <a:gd name="connsiteX177" fmla="*/ 1450584 w 5006584"/>
                <a:gd name="connsiteY177" fmla="*/ 66675 h 2809875"/>
                <a:gd name="connsiteX178" fmla="*/ 1433915 w 5006584"/>
                <a:gd name="connsiteY178" fmla="*/ 40481 h 2809875"/>
                <a:gd name="connsiteX179" fmla="*/ 1445822 w 5006584"/>
                <a:gd name="connsiteY179" fmla="*/ 30956 h 2809875"/>
                <a:gd name="connsiteX180" fmla="*/ 1436297 w 5006584"/>
                <a:gd name="connsiteY180" fmla="*/ 0 h 2809875"/>
                <a:gd name="connsiteX181" fmla="*/ 845747 w 5006584"/>
                <a:gd name="connsiteY181" fmla="*/ 180975 h 2809875"/>
                <a:gd name="connsiteX182" fmla="*/ 845747 w 5006584"/>
                <a:gd name="connsiteY182" fmla="*/ 180975 h 2809875"/>
                <a:gd name="connsiteX183" fmla="*/ 840984 w 5006584"/>
                <a:gd name="connsiteY183" fmla="*/ 223838 h 2809875"/>
                <a:gd name="connsiteX184" fmla="*/ 836222 w 5006584"/>
                <a:gd name="connsiteY184" fmla="*/ 238125 h 2809875"/>
                <a:gd name="connsiteX185" fmla="*/ 817172 w 5006584"/>
                <a:gd name="connsiteY185" fmla="*/ 254794 h 2809875"/>
                <a:gd name="connsiteX186" fmla="*/ 788597 w 5006584"/>
                <a:gd name="connsiteY186" fmla="*/ 266700 h 2809875"/>
                <a:gd name="connsiteX187" fmla="*/ 740972 w 5006584"/>
                <a:gd name="connsiteY187" fmla="*/ 300038 h 2809875"/>
                <a:gd name="connsiteX188" fmla="*/ 721922 w 5006584"/>
                <a:gd name="connsiteY188" fmla="*/ 328613 h 2809875"/>
                <a:gd name="connsiteX189" fmla="*/ 705252 w 5006584"/>
                <a:gd name="connsiteY189" fmla="*/ 342900 h 2809875"/>
                <a:gd name="connsiteX190" fmla="*/ 707634 w 5006584"/>
                <a:gd name="connsiteY190" fmla="*/ 369095 h 2809875"/>
                <a:gd name="connsiteX191" fmla="*/ 726684 w 5006584"/>
                <a:gd name="connsiteY191" fmla="*/ 381000 h 2809875"/>
                <a:gd name="connsiteX192" fmla="*/ 731447 w 5006584"/>
                <a:gd name="connsiteY192" fmla="*/ 395288 h 2809875"/>
                <a:gd name="connsiteX193" fmla="*/ 750497 w 5006584"/>
                <a:gd name="connsiteY193" fmla="*/ 423863 h 2809875"/>
                <a:gd name="connsiteX194" fmla="*/ 760022 w 5006584"/>
                <a:gd name="connsiteY194" fmla="*/ 442913 h 2809875"/>
                <a:gd name="connsiteX195" fmla="*/ 750497 w 5006584"/>
                <a:gd name="connsiteY195" fmla="*/ 481013 h 2809875"/>
                <a:gd name="connsiteX196" fmla="*/ 736209 w 5006584"/>
                <a:gd name="connsiteY196" fmla="*/ 490538 h 2809875"/>
                <a:gd name="connsiteX197" fmla="*/ 731447 w 5006584"/>
                <a:gd name="connsiteY197" fmla="*/ 504825 h 2809875"/>
                <a:gd name="connsiteX198" fmla="*/ 717159 w 5006584"/>
                <a:gd name="connsiteY198" fmla="*/ 509588 h 2809875"/>
                <a:gd name="connsiteX199" fmla="*/ 712397 w 5006584"/>
                <a:gd name="connsiteY199" fmla="*/ 538163 h 2809875"/>
                <a:gd name="connsiteX200" fmla="*/ 702872 w 5006584"/>
                <a:gd name="connsiteY200" fmla="*/ 566738 h 2809875"/>
                <a:gd name="connsiteX201" fmla="*/ 698109 w 5006584"/>
                <a:gd name="connsiteY201" fmla="*/ 581025 h 2809875"/>
                <a:gd name="connsiteX202" fmla="*/ 683822 w 5006584"/>
                <a:gd name="connsiteY202" fmla="*/ 611981 h 2809875"/>
                <a:gd name="connsiteX203" fmla="*/ 702872 w 5006584"/>
                <a:gd name="connsiteY203" fmla="*/ 638175 h 2809875"/>
                <a:gd name="connsiteX204" fmla="*/ 731447 w 5006584"/>
                <a:gd name="connsiteY204" fmla="*/ 647700 h 2809875"/>
                <a:gd name="connsiteX205" fmla="*/ 740972 w 5006584"/>
                <a:gd name="connsiteY205" fmla="*/ 661988 h 2809875"/>
                <a:gd name="connsiteX206" fmla="*/ 745734 w 5006584"/>
                <a:gd name="connsiteY206" fmla="*/ 676275 h 2809875"/>
                <a:gd name="connsiteX207" fmla="*/ 745734 w 5006584"/>
                <a:gd name="connsiteY207" fmla="*/ 688181 h 2809875"/>
                <a:gd name="connsiteX208" fmla="*/ 748115 w 5006584"/>
                <a:gd name="connsiteY208" fmla="*/ 709613 h 2809875"/>
                <a:gd name="connsiteX209" fmla="*/ 755259 w 5006584"/>
                <a:gd name="connsiteY209" fmla="*/ 728663 h 2809875"/>
                <a:gd name="connsiteX210" fmla="*/ 745734 w 5006584"/>
                <a:gd name="connsiteY210" fmla="*/ 757238 h 2809875"/>
                <a:gd name="connsiteX211" fmla="*/ 736209 w 5006584"/>
                <a:gd name="connsiteY211" fmla="*/ 771525 h 2809875"/>
                <a:gd name="connsiteX212" fmla="*/ 736209 w 5006584"/>
                <a:gd name="connsiteY212" fmla="*/ 842963 h 2809875"/>
                <a:gd name="connsiteX213" fmla="*/ 740972 w 5006584"/>
                <a:gd name="connsiteY213" fmla="*/ 857250 h 2809875"/>
                <a:gd name="connsiteX214" fmla="*/ 745734 w 5006584"/>
                <a:gd name="connsiteY214" fmla="*/ 876300 h 2809875"/>
                <a:gd name="connsiteX215" fmla="*/ 760022 w 5006584"/>
                <a:gd name="connsiteY215" fmla="*/ 923925 h 2809875"/>
                <a:gd name="connsiteX216" fmla="*/ 764784 w 5006584"/>
                <a:gd name="connsiteY216" fmla="*/ 938213 h 2809875"/>
                <a:gd name="connsiteX217" fmla="*/ 771928 w 5006584"/>
                <a:gd name="connsiteY217" fmla="*/ 983456 h 2809875"/>
                <a:gd name="connsiteX218" fmla="*/ 750497 w 5006584"/>
                <a:gd name="connsiteY218" fmla="*/ 1004888 h 2809875"/>
                <a:gd name="connsiteX219" fmla="*/ 731447 w 5006584"/>
                <a:gd name="connsiteY219" fmla="*/ 1009650 h 2809875"/>
                <a:gd name="connsiteX220" fmla="*/ 712397 w 5006584"/>
                <a:gd name="connsiteY220" fmla="*/ 1016794 h 2809875"/>
                <a:gd name="connsiteX221" fmla="*/ 683822 w 5006584"/>
                <a:gd name="connsiteY221" fmla="*/ 1035844 h 2809875"/>
                <a:gd name="connsiteX222" fmla="*/ 674297 w 5006584"/>
                <a:gd name="connsiteY222" fmla="*/ 1052513 h 2809875"/>
                <a:gd name="connsiteX223" fmla="*/ 660009 w 5006584"/>
                <a:gd name="connsiteY223" fmla="*/ 1062038 h 2809875"/>
                <a:gd name="connsiteX224" fmla="*/ 650484 w 5006584"/>
                <a:gd name="connsiteY224" fmla="*/ 1076325 h 2809875"/>
                <a:gd name="connsiteX225" fmla="*/ 640959 w 5006584"/>
                <a:gd name="connsiteY225" fmla="*/ 1157288 h 2809875"/>
                <a:gd name="connsiteX226" fmla="*/ 626672 w 5006584"/>
                <a:gd name="connsiteY226" fmla="*/ 1190625 h 2809875"/>
                <a:gd name="connsiteX227" fmla="*/ 593334 w 5006584"/>
                <a:gd name="connsiteY227" fmla="*/ 1204913 h 2809875"/>
                <a:gd name="connsiteX228" fmla="*/ 588572 w 5006584"/>
                <a:gd name="connsiteY228" fmla="*/ 1219200 h 2809875"/>
                <a:gd name="connsiteX229" fmla="*/ 593334 w 5006584"/>
                <a:gd name="connsiteY229" fmla="*/ 1233488 h 2809875"/>
                <a:gd name="connsiteX230" fmla="*/ 579047 w 5006584"/>
                <a:gd name="connsiteY230" fmla="*/ 1247775 h 2809875"/>
                <a:gd name="connsiteX231" fmla="*/ 569521 w 5006584"/>
                <a:gd name="connsiteY231" fmla="*/ 1290638 h 2809875"/>
                <a:gd name="connsiteX232" fmla="*/ 552854 w 5006584"/>
                <a:gd name="connsiteY232" fmla="*/ 1321593 h 2809875"/>
                <a:gd name="connsiteX233" fmla="*/ 533803 w 5006584"/>
                <a:gd name="connsiteY233" fmla="*/ 1343025 h 2809875"/>
                <a:gd name="connsiteX234" fmla="*/ 519515 w 5006584"/>
                <a:gd name="connsiteY234" fmla="*/ 1371600 h 2809875"/>
                <a:gd name="connsiteX235" fmla="*/ 498084 w 5006584"/>
                <a:gd name="connsiteY235" fmla="*/ 1419225 h 2809875"/>
                <a:gd name="connsiteX236" fmla="*/ 493322 w 5006584"/>
                <a:gd name="connsiteY236" fmla="*/ 1433513 h 2809875"/>
                <a:gd name="connsiteX237" fmla="*/ 474272 w 5006584"/>
                <a:gd name="connsiteY237" fmla="*/ 1466850 h 2809875"/>
                <a:gd name="connsiteX238" fmla="*/ 464747 w 5006584"/>
                <a:gd name="connsiteY238" fmla="*/ 1485900 h 2809875"/>
                <a:gd name="connsiteX239" fmla="*/ 459984 w 5006584"/>
                <a:gd name="connsiteY239" fmla="*/ 1500188 h 2809875"/>
                <a:gd name="connsiteX240" fmla="*/ 450459 w 5006584"/>
                <a:gd name="connsiteY240" fmla="*/ 1514475 h 2809875"/>
                <a:gd name="connsiteX241" fmla="*/ 436172 w 5006584"/>
                <a:gd name="connsiteY241" fmla="*/ 1552575 h 2809875"/>
                <a:gd name="connsiteX242" fmla="*/ 412359 w 5006584"/>
                <a:gd name="connsiteY242" fmla="*/ 1595438 h 2809875"/>
                <a:gd name="connsiteX243" fmla="*/ 398072 w 5006584"/>
                <a:gd name="connsiteY243" fmla="*/ 1628776 h 2809875"/>
                <a:gd name="connsiteX244" fmla="*/ 393310 w 5006584"/>
                <a:gd name="connsiteY244" fmla="*/ 1657350 h 2809875"/>
                <a:gd name="connsiteX245" fmla="*/ 379022 w 5006584"/>
                <a:gd name="connsiteY245" fmla="*/ 1719263 h 2809875"/>
                <a:gd name="connsiteX246" fmla="*/ 374259 w 5006584"/>
                <a:gd name="connsiteY246" fmla="*/ 1757363 h 2809875"/>
                <a:gd name="connsiteX247" fmla="*/ 369497 w 5006584"/>
                <a:gd name="connsiteY247" fmla="*/ 1771650 h 2809875"/>
                <a:gd name="connsiteX248" fmla="*/ 357591 w 5006584"/>
                <a:gd name="connsiteY248" fmla="*/ 1807369 h 2809875"/>
                <a:gd name="connsiteX249" fmla="*/ 343303 w 5006584"/>
                <a:gd name="connsiteY249" fmla="*/ 1852613 h 2809875"/>
                <a:gd name="connsiteX250" fmla="*/ 336159 w 5006584"/>
                <a:gd name="connsiteY250" fmla="*/ 1876425 h 2809875"/>
                <a:gd name="connsiteX251" fmla="*/ 326634 w 5006584"/>
                <a:gd name="connsiteY251" fmla="*/ 1890713 h 2809875"/>
                <a:gd name="connsiteX252" fmla="*/ 321872 w 5006584"/>
                <a:gd name="connsiteY252" fmla="*/ 1905000 h 2809875"/>
                <a:gd name="connsiteX253" fmla="*/ 307584 w 5006584"/>
                <a:gd name="connsiteY253" fmla="*/ 1914525 h 2809875"/>
                <a:gd name="connsiteX254" fmla="*/ 293297 w 5006584"/>
                <a:gd name="connsiteY254" fmla="*/ 1943100 h 2809875"/>
                <a:gd name="connsiteX255" fmla="*/ 283772 w 5006584"/>
                <a:gd name="connsiteY255" fmla="*/ 1971675 h 2809875"/>
                <a:gd name="connsiteX256" fmla="*/ 267103 w 5006584"/>
                <a:gd name="connsiteY256" fmla="*/ 2002632 h 2809875"/>
                <a:gd name="connsiteX257" fmla="*/ 231384 w 5006584"/>
                <a:gd name="connsiteY257" fmla="*/ 2038350 h 2809875"/>
                <a:gd name="connsiteX258" fmla="*/ 207572 w 5006584"/>
                <a:gd name="connsiteY258" fmla="*/ 2062163 h 2809875"/>
                <a:gd name="connsiteX259" fmla="*/ 202809 w 5006584"/>
                <a:gd name="connsiteY259" fmla="*/ 2076450 h 2809875"/>
                <a:gd name="connsiteX260" fmla="*/ 174234 w 5006584"/>
                <a:gd name="connsiteY260" fmla="*/ 2095500 h 2809875"/>
                <a:gd name="connsiteX261" fmla="*/ 159947 w 5006584"/>
                <a:gd name="connsiteY261" fmla="*/ 2105025 h 2809875"/>
                <a:gd name="connsiteX262" fmla="*/ 131372 w 5006584"/>
                <a:gd name="connsiteY262" fmla="*/ 2133601 h 2809875"/>
                <a:gd name="connsiteX263" fmla="*/ 102797 w 5006584"/>
                <a:gd name="connsiteY263" fmla="*/ 2145506 h 2809875"/>
                <a:gd name="connsiteX264" fmla="*/ 78985 w 5006584"/>
                <a:gd name="connsiteY264" fmla="*/ 2157412 h 2809875"/>
                <a:gd name="connsiteX265" fmla="*/ 45647 w 5006584"/>
                <a:gd name="connsiteY265" fmla="*/ 2174081 h 2809875"/>
                <a:gd name="connsiteX266" fmla="*/ 24215 w 5006584"/>
                <a:gd name="connsiteY266" fmla="*/ 2178844 h 2809875"/>
                <a:gd name="connsiteX267" fmla="*/ 403 w 5006584"/>
                <a:gd name="connsiteY267" fmla="*/ 2188369 h 2809875"/>
                <a:gd name="connsiteX268" fmla="*/ 12309 w 5006584"/>
                <a:gd name="connsiteY268" fmla="*/ 2228850 h 2809875"/>
                <a:gd name="connsiteX269" fmla="*/ 43265 w 5006584"/>
                <a:gd name="connsiteY269" fmla="*/ 2255044 h 2809875"/>
                <a:gd name="connsiteX270" fmla="*/ 67079 w 5006584"/>
                <a:gd name="connsiteY270" fmla="*/ 2271713 h 2809875"/>
                <a:gd name="connsiteX271" fmla="*/ 90890 w 5006584"/>
                <a:gd name="connsiteY271" fmla="*/ 2276475 h 2809875"/>
                <a:gd name="connsiteX272" fmla="*/ 114703 w 5006584"/>
                <a:gd name="connsiteY272" fmla="*/ 2297906 h 2809875"/>
                <a:gd name="connsiteX273" fmla="*/ 119466 w 5006584"/>
                <a:gd name="connsiteY273" fmla="*/ 2326482 h 2809875"/>
                <a:gd name="connsiteX274" fmla="*/ 126609 w 5006584"/>
                <a:gd name="connsiteY274" fmla="*/ 2347913 h 2809875"/>
                <a:gd name="connsiteX275" fmla="*/ 121847 w 5006584"/>
                <a:gd name="connsiteY275" fmla="*/ 2386013 h 2809875"/>
                <a:gd name="connsiteX276" fmla="*/ 112322 w 5006584"/>
                <a:gd name="connsiteY276" fmla="*/ 2405063 h 2809875"/>
                <a:gd name="connsiteX277" fmla="*/ 100416 w 5006584"/>
                <a:gd name="connsiteY277" fmla="*/ 2424112 h 2809875"/>
                <a:gd name="connsiteX278" fmla="*/ 71841 w 5006584"/>
                <a:gd name="connsiteY278" fmla="*/ 2426494 h 2809875"/>
                <a:gd name="connsiteX279" fmla="*/ 50409 w 5006584"/>
                <a:gd name="connsiteY279" fmla="*/ 2452688 h 2809875"/>
                <a:gd name="connsiteX280" fmla="*/ 21834 w 5006584"/>
                <a:gd name="connsiteY280" fmla="*/ 2466975 h 2809875"/>
                <a:gd name="connsiteX281" fmla="*/ 31359 w 5006584"/>
                <a:gd name="connsiteY281" fmla="*/ 2490788 h 2809875"/>
                <a:gd name="connsiteX282" fmla="*/ 21834 w 5006584"/>
                <a:gd name="connsiteY282" fmla="*/ 2524125 h 2809875"/>
                <a:gd name="connsiteX283" fmla="*/ 12309 w 5006584"/>
                <a:gd name="connsiteY283"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79597 w 4998647"/>
                <a:gd name="connsiteY3" fmla="*/ 2409825 h 2809875"/>
                <a:gd name="connsiteX4" fmla="*/ 4951022 w 4998647"/>
                <a:gd name="connsiteY4" fmla="*/ 2390775 h 2809875"/>
                <a:gd name="connsiteX5" fmla="*/ 4941497 w 4998647"/>
                <a:gd name="connsiteY5" fmla="*/ 2343150 h 2809875"/>
                <a:gd name="connsiteX6" fmla="*/ 4936734 w 4998647"/>
                <a:gd name="connsiteY6" fmla="*/ 2328863 h 2809875"/>
                <a:gd name="connsiteX7" fmla="*/ 4917684 w 4998647"/>
                <a:gd name="connsiteY7" fmla="*/ 2324100 h 2809875"/>
                <a:gd name="connsiteX8" fmla="*/ 4903397 w 4998647"/>
                <a:gd name="connsiteY8" fmla="*/ 2319338 h 2809875"/>
                <a:gd name="connsiteX9" fmla="*/ 4870059 w 4998647"/>
                <a:gd name="connsiteY9" fmla="*/ 2281238 h 2809875"/>
                <a:gd name="connsiteX10" fmla="*/ 4855772 w 4998647"/>
                <a:gd name="connsiteY10" fmla="*/ 2252663 h 2809875"/>
                <a:gd name="connsiteX11" fmla="*/ 4841484 w 4998647"/>
                <a:gd name="connsiteY11" fmla="*/ 2235994 h 2809875"/>
                <a:gd name="connsiteX12" fmla="*/ 4812909 w 4998647"/>
                <a:gd name="connsiteY12" fmla="*/ 2247901 h 2809875"/>
                <a:gd name="connsiteX13" fmla="*/ 4743853 w 4998647"/>
                <a:gd name="connsiteY13" fmla="*/ 2252663 h 2809875"/>
                <a:gd name="connsiteX14" fmla="*/ 4679560 w 4998647"/>
                <a:gd name="connsiteY14" fmla="*/ 2247900 h 2809875"/>
                <a:gd name="connsiteX15" fmla="*/ 4655747 w 4998647"/>
                <a:gd name="connsiteY15" fmla="*/ 2252663 h 2809875"/>
                <a:gd name="connsiteX16" fmla="*/ 4641459 w 4998647"/>
                <a:gd name="connsiteY16" fmla="*/ 2252663 h 2809875"/>
                <a:gd name="connsiteX17" fmla="*/ 4603359 w 4998647"/>
                <a:gd name="connsiteY17" fmla="*/ 2257425 h 2809875"/>
                <a:gd name="connsiteX18" fmla="*/ 4560497 w 4998647"/>
                <a:gd name="connsiteY18" fmla="*/ 2271713 h 2809875"/>
                <a:gd name="connsiteX19" fmla="*/ 4546209 w 4998647"/>
                <a:gd name="connsiteY19" fmla="*/ 2276475 h 2809875"/>
                <a:gd name="connsiteX20" fmla="*/ 4531922 w 4998647"/>
                <a:gd name="connsiteY20" fmla="*/ 2281238 h 2809875"/>
                <a:gd name="connsiteX21" fmla="*/ 4512872 w 4998647"/>
                <a:gd name="connsiteY21" fmla="*/ 2286000 h 2809875"/>
                <a:gd name="connsiteX22" fmla="*/ 4484297 w 4998647"/>
                <a:gd name="connsiteY22" fmla="*/ 2262188 h 2809875"/>
                <a:gd name="connsiteX23" fmla="*/ 4470009 w 4998647"/>
                <a:gd name="connsiteY23" fmla="*/ 2247900 h 2809875"/>
                <a:gd name="connsiteX24" fmla="*/ 4446197 w 4998647"/>
                <a:gd name="connsiteY24" fmla="*/ 2240756 h 2809875"/>
                <a:gd name="connsiteX25" fmla="*/ 4422384 w 4998647"/>
                <a:gd name="connsiteY25" fmla="*/ 2219325 h 2809875"/>
                <a:gd name="connsiteX26" fmla="*/ 4398572 w 4998647"/>
                <a:gd name="connsiteY26" fmla="*/ 2224088 h 2809875"/>
                <a:gd name="connsiteX27" fmla="*/ 4384284 w 4998647"/>
                <a:gd name="connsiteY27" fmla="*/ 2209800 h 2809875"/>
                <a:gd name="connsiteX28" fmla="*/ 4355709 w 4998647"/>
                <a:gd name="connsiteY28" fmla="*/ 2200275 h 2809875"/>
                <a:gd name="connsiteX29" fmla="*/ 4341422 w 4998647"/>
                <a:gd name="connsiteY29" fmla="*/ 2190750 h 2809875"/>
                <a:gd name="connsiteX30" fmla="*/ 4312847 w 4998647"/>
                <a:gd name="connsiteY30" fmla="*/ 2193132 h 2809875"/>
                <a:gd name="connsiteX31" fmla="*/ 4246172 w 4998647"/>
                <a:gd name="connsiteY31" fmla="*/ 2176463 h 2809875"/>
                <a:gd name="connsiteX32" fmla="*/ 4203309 w 4998647"/>
                <a:gd name="connsiteY32" fmla="*/ 2174082 h 2809875"/>
                <a:gd name="connsiteX33" fmla="*/ 4174734 w 4998647"/>
                <a:gd name="connsiteY33" fmla="*/ 2164557 h 2809875"/>
                <a:gd name="connsiteX34" fmla="*/ 4155684 w 4998647"/>
                <a:gd name="connsiteY34" fmla="*/ 2138363 h 2809875"/>
                <a:gd name="connsiteX35" fmla="*/ 4141397 w 4998647"/>
                <a:gd name="connsiteY35" fmla="*/ 2133600 h 2809875"/>
                <a:gd name="connsiteX36" fmla="*/ 4060434 w 4998647"/>
                <a:gd name="connsiteY36" fmla="*/ 2124075 h 2809875"/>
                <a:gd name="connsiteX37" fmla="*/ 3960422 w 4998647"/>
                <a:gd name="connsiteY37" fmla="*/ 2095500 h 2809875"/>
                <a:gd name="connsiteX38" fmla="*/ 3927084 w 4998647"/>
                <a:gd name="connsiteY38" fmla="*/ 2100263 h 2809875"/>
                <a:gd name="connsiteX39" fmla="*/ 3855647 w 4998647"/>
                <a:gd name="connsiteY39" fmla="*/ 2047875 h 2809875"/>
                <a:gd name="connsiteX40" fmla="*/ 3831834 w 4998647"/>
                <a:gd name="connsiteY40" fmla="*/ 2019300 h 2809875"/>
                <a:gd name="connsiteX41" fmla="*/ 3786591 w 4998647"/>
                <a:gd name="connsiteY41" fmla="*/ 1985963 h 2809875"/>
                <a:gd name="connsiteX42" fmla="*/ 3800877 w 4998647"/>
                <a:gd name="connsiteY42" fmla="*/ 1964532 h 2809875"/>
                <a:gd name="connsiteX43" fmla="*/ 3788972 w 4998647"/>
                <a:gd name="connsiteY43" fmla="*/ 1919288 h 2809875"/>
                <a:gd name="connsiteX44" fmla="*/ 3779447 w 4998647"/>
                <a:gd name="connsiteY44" fmla="*/ 1890713 h 2809875"/>
                <a:gd name="connsiteX45" fmla="*/ 3760397 w 4998647"/>
                <a:gd name="connsiteY45" fmla="*/ 1862138 h 2809875"/>
                <a:gd name="connsiteX46" fmla="*/ 3746110 w 4998647"/>
                <a:gd name="connsiteY46" fmla="*/ 1835944 h 2809875"/>
                <a:gd name="connsiteX47" fmla="*/ 3746109 w 4998647"/>
                <a:gd name="connsiteY47" fmla="*/ 1790700 h 2809875"/>
                <a:gd name="connsiteX48" fmla="*/ 3736584 w 4998647"/>
                <a:gd name="connsiteY48" fmla="*/ 1776413 h 2809875"/>
                <a:gd name="connsiteX49" fmla="*/ 3731822 w 4998647"/>
                <a:gd name="connsiteY49" fmla="*/ 1762125 h 2809875"/>
                <a:gd name="connsiteX50" fmla="*/ 3724678 w 4998647"/>
                <a:gd name="connsiteY50" fmla="*/ 1724025 h 2809875"/>
                <a:gd name="connsiteX51" fmla="*/ 3708009 w 4998647"/>
                <a:gd name="connsiteY51" fmla="*/ 1695450 h 2809875"/>
                <a:gd name="connsiteX52" fmla="*/ 3698484 w 4998647"/>
                <a:gd name="connsiteY52" fmla="*/ 1662113 h 2809875"/>
                <a:gd name="connsiteX53" fmla="*/ 3710390 w 4998647"/>
                <a:gd name="connsiteY53" fmla="*/ 1643063 h 2809875"/>
                <a:gd name="connsiteX54" fmla="*/ 3717535 w 4998647"/>
                <a:gd name="connsiteY54" fmla="*/ 1624013 h 2809875"/>
                <a:gd name="connsiteX55" fmla="*/ 3712772 w 4998647"/>
                <a:gd name="connsiteY55" fmla="*/ 1581150 h 2809875"/>
                <a:gd name="connsiteX56" fmla="*/ 3693722 w 4998647"/>
                <a:gd name="connsiteY56" fmla="*/ 1552575 h 2809875"/>
                <a:gd name="connsiteX57" fmla="*/ 3681816 w 4998647"/>
                <a:gd name="connsiteY57" fmla="*/ 1550194 h 2809875"/>
                <a:gd name="connsiteX58" fmla="*/ 3653240 w 4998647"/>
                <a:gd name="connsiteY58" fmla="*/ 1504951 h 2809875"/>
                <a:gd name="connsiteX59" fmla="*/ 3627047 w 4998647"/>
                <a:gd name="connsiteY59" fmla="*/ 1485900 h 2809875"/>
                <a:gd name="connsiteX60" fmla="*/ 3617522 w 4998647"/>
                <a:gd name="connsiteY60" fmla="*/ 1471613 h 2809875"/>
                <a:gd name="connsiteX61" fmla="*/ 3593709 w 4998647"/>
                <a:gd name="connsiteY61" fmla="*/ 1462088 h 2809875"/>
                <a:gd name="connsiteX62" fmla="*/ 3572278 w 4998647"/>
                <a:gd name="connsiteY62" fmla="*/ 1464469 h 2809875"/>
                <a:gd name="connsiteX63" fmla="*/ 3531796 w 4998647"/>
                <a:gd name="connsiteY63" fmla="*/ 1412082 h 2809875"/>
                <a:gd name="connsiteX64" fmla="*/ 3507984 w 4998647"/>
                <a:gd name="connsiteY64" fmla="*/ 1393031 h 2809875"/>
                <a:gd name="connsiteX65" fmla="*/ 3481790 w 4998647"/>
                <a:gd name="connsiteY65" fmla="*/ 1397794 h 2809875"/>
                <a:gd name="connsiteX66" fmla="*/ 3457979 w 4998647"/>
                <a:gd name="connsiteY66" fmla="*/ 1381126 h 2809875"/>
                <a:gd name="connsiteX67" fmla="*/ 3407972 w 4998647"/>
                <a:gd name="connsiteY67" fmla="*/ 1369219 h 2809875"/>
                <a:gd name="connsiteX68" fmla="*/ 3369872 w 4998647"/>
                <a:gd name="connsiteY68" fmla="*/ 1371601 h 2809875"/>
                <a:gd name="connsiteX69" fmla="*/ 3327009 w 4998647"/>
                <a:gd name="connsiteY69" fmla="*/ 1352550 h 2809875"/>
                <a:gd name="connsiteX70" fmla="*/ 3312722 w 4998647"/>
                <a:gd name="connsiteY70" fmla="*/ 1347788 h 2809875"/>
                <a:gd name="connsiteX71" fmla="*/ 3284147 w 4998647"/>
                <a:gd name="connsiteY71" fmla="*/ 1362075 h 2809875"/>
                <a:gd name="connsiteX72" fmla="*/ 3260334 w 4998647"/>
                <a:gd name="connsiteY72" fmla="*/ 1343025 h 2809875"/>
                <a:gd name="connsiteX73" fmla="*/ 3231759 w 4998647"/>
                <a:gd name="connsiteY73" fmla="*/ 1319213 h 2809875"/>
                <a:gd name="connsiteX74" fmla="*/ 3217472 w 4998647"/>
                <a:gd name="connsiteY74" fmla="*/ 1309688 h 2809875"/>
                <a:gd name="connsiteX75" fmla="*/ 3188897 w 4998647"/>
                <a:gd name="connsiteY75" fmla="*/ 1283495 h 2809875"/>
                <a:gd name="connsiteX76" fmla="*/ 3167465 w 4998647"/>
                <a:gd name="connsiteY76" fmla="*/ 1278731 h 2809875"/>
                <a:gd name="connsiteX77" fmla="*/ 3169848 w 4998647"/>
                <a:gd name="connsiteY77" fmla="*/ 1247775 h 2809875"/>
                <a:gd name="connsiteX78" fmla="*/ 3179372 w 4998647"/>
                <a:gd name="connsiteY78" fmla="*/ 1223963 h 2809875"/>
                <a:gd name="connsiteX79" fmla="*/ 3150797 w 4998647"/>
                <a:gd name="connsiteY79" fmla="*/ 1214438 h 2809875"/>
                <a:gd name="connsiteX80" fmla="*/ 3136509 w 4998647"/>
                <a:gd name="connsiteY80" fmla="*/ 1219200 h 2809875"/>
                <a:gd name="connsiteX81" fmla="*/ 3122222 w 4998647"/>
                <a:gd name="connsiteY81" fmla="*/ 1228725 h 2809875"/>
                <a:gd name="connsiteX82" fmla="*/ 3100790 w 4998647"/>
                <a:gd name="connsiteY82" fmla="*/ 1212056 h 2809875"/>
                <a:gd name="connsiteX83" fmla="*/ 3112697 w 4998647"/>
                <a:gd name="connsiteY83" fmla="*/ 1185863 h 2809875"/>
                <a:gd name="connsiteX84" fmla="*/ 3103172 w 4998647"/>
                <a:gd name="connsiteY84" fmla="*/ 1171575 h 2809875"/>
                <a:gd name="connsiteX85" fmla="*/ 3098409 w 4998647"/>
                <a:gd name="connsiteY85" fmla="*/ 1157288 h 2809875"/>
                <a:gd name="connsiteX86" fmla="*/ 3084122 w 4998647"/>
                <a:gd name="connsiteY86" fmla="*/ 1171575 h 2809875"/>
                <a:gd name="connsiteX87" fmla="*/ 3055547 w 4998647"/>
                <a:gd name="connsiteY87" fmla="*/ 1162050 h 2809875"/>
                <a:gd name="connsiteX88" fmla="*/ 3046022 w 4998647"/>
                <a:gd name="connsiteY88" fmla="*/ 1131094 h 2809875"/>
                <a:gd name="connsiteX89" fmla="*/ 3050784 w 4998647"/>
                <a:gd name="connsiteY89" fmla="*/ 1114425 h 2809875"/>
                <a:gd name="connsiteX90" fmla="*/ 3050784 w 4998647"/>
                <a:gd name="connsiteY90" fmla="*/ 1104900 h 2809875"/>
                <a:gd name="connsiteX91" fmla="*/ 3036497 w 4998647"/>
                <a:gd name="connsiteY91" fmla="*/ 1100138 h 2809875"/>
                <a:gd name="connsiteX92" fmla="*/ 3046022 w 4998647"/>
                <a:gd name="connsiteY92" fmla="*/ 1081088 h 2809875"/>
                <a:gd name="connsiteX93" fmla="*/ 3055547 w 4998647"/>
                <a:gd name="connsiteY93" fmla="*/ 1062038 h 2809875"/>
                <a:gd name="connsiteX94" fmla="*/ 3024590 w 4998647"/>
                <a:gd name="connsiteY94" fmla="*/ 1052513 h 2809875"/>
                <a:gd name="connsiteX95" fmla="*/ 3012684 w 4998647"/>
                <a:gd name="connsiteY95" fmla="*/ 1066800 h 2809875"/>
                <a:gd name="connsiteX96" fmla="*/ 2993634 w 4998647"/>
                <a:gd name="connsiteY96" fmla="*/ 1066800 h 2809875"/>
                <a:gd name="connsiteX97" fmla="*/ 2972204 w 4998647"/>
                <a:gd name="connsiteY97" fmla="*/ 1073944 h 2809875"/>
                <a:gd name="connsiteX98" fmla="*/ 2955534 w 4998647"/>
                <a:gd name="connsiteY98" fmla="*/ 1066800 h 2809875"/>
                <a:gd name="connsiteX99" fmla="*/ 2950772 w 4998647"/>
                <a:gd name="connsiteY99" fmla="*/ 1047750 h 2809875"/>
                <a:gd name="connsiteX100" fmla="*/ 2931721 w 4998647"/>
                <a:gd name="connsiteY100" fmla="*/ 1040607 h 2809875"/>
                <a:gd name="connsiteX101" fmla="*/ 2903147 w 4998647"/>
                <a:gd name="connsiteY101" fmla="*/ 1019175 h 2809875"/>
                <a:gd name="connsiteX102" fmla="*/ 2888859 w 4998647"/>
                <a:gd name="connsiteY102" fmla="*/ 1014413 h 2809875"/>
                <a:gd name="connsiteX103" fmla="*/ 2874572 w 4998647"/>
                <a:gd name="connsiteY103" fmla="*/ 1004888 h 2809875"/>
                <a:gd name="connsiteX104" fmla="*/ 2855522 w 4998647"/>
                <a:gd name="connsiteY104" fmla="*/ 1004888 h 2809875"/>
                <a:gd name="connsiteX105" fmla="*/ 2834090 w 4998647"/>
                <a:gd name="connsiteY105" fmla="*/ 995363 h 2809875"/>
                <a:gd name="connsiteX106" fmla="*/ 2810278 w 4998647"/>
                <a:gd name="connsiteY106" fmla="*/ 1009650 h 2809875"/>
                <a:gd name="connsiteX107" fmla="*/ 2767416 w 4998647"/>
                <a:gd name="connsiteY107" fmla="*/ 1007269 h 2809875"/>
                <a:gd name="connsiteX108" fmla="*/ 2734079 w 4998647"/>
                <a:gd name="connsiteY108" fmla="*/ 1019175 h 2809875"/>
                <a:gd name="connsiteX109" fmla="*/ 2712646 w 4998647"/>
                <a:gd name="connsiteY109" fmla="*/ 1019176 h 2809875"/>
                <a:gd name="connsiteX110" fmla="*/ 2693597 w 4998647"/>
                <a:gd name="connsiteY110" fmla="*/ 1009650 h 2809875"/>
                <a:gd name="connsiteX111" fmla="*/ 2641209 w 4998647"/>
                <a:gd name="connsiteY111" fmla="*/ 1021557 h 2809875"/>
                <a:gd name="connsiteX112" fmla="*/ 2631684 w 4998647"/>
                <a:gd name="connsiteY112" fmla="*/ 1031082 h 2809875"/>
                <a:gd name="connsiteX113" fmla="*/ 2612634 w 4998647"/>
                <a:gd name="connsiteY113" fmla="*/ 1038225 h 2809875"/>
                <a:gd name="connsiteX114" fmla="*/ 2595965 w 4998647"/>
                <a:gd name="connsiteY114" fmla="*/ 1035844 h 2809875"/>
                <a:gd name="connsiteX115" fmla="*/ 2574535 w 4998647"/>
                <a:gd name="connsiteY115" fmla="*/ 1028700 h 2809875"/>
                <a:gd name="connsiteX116" fmla="*/ 2529290 w 4998647"/>
                <a:gd name="connsiteY116" fmla="*/ 1004888 h 2809875"/>
                <a:gd name="connsiteX117" fmla="*/ 2526909 w 4998647"/>
                <a:gd name="connsiteY117" fmla="*/ 971550 h 2809875"/>
                <a:gd name="connsiteX118" fmla="*/ 2512622 w 4998647"/>
                <a:gd name="connsiteY118" fmla="*/ 942975 h 2809875"/>
                <a:gd name="connsiteX119" fmla="*/ 2488809 w 4998647"/>
                <a:gd name="connsiteY119" fmla="*/ 938213 h 2809875"/>
                <a:gd name="connsiteX120" fmla="*/ 2493572 w 4998647"/>
                <a:gd name="connsiteY120" fmla="*/ 923925 h 2809875"/>
                <a:gd name="connsiteX121" fmla="*/ 2479284 w 4998647"/>
                <a:gd name="connsiteY121" fmla="*/ 914400 h 2809875"/>
                <a:gd name="connsiteX122" fmla="*/ 2457853 w 4998647"/>
                <a:gd name="connsiteY122" fmla="*/ 902494 h 2809875"/>
                <a:gd name="connsiteX123" fmla="*/ 2431659 w 4998647"/>
                <a:gd name="connsiteY123" fmla="*/ 890588 h 2809875"/>
                <a:gd name="connsiteX124" fmla="*/ 2414991 w 4998647"/>
                <a:gd name="connsiteY124" fmla="*/ 864394 h 2809875"/>
                <a:gd name="connsiteX125" fmla="*/ 2398321 w 4998647"/>
                <a:gd name="connsiteY125" fmla="*/ 833437 h 2809875"/>
                <a:gd name="connsiteX126" fmla="*/ 2367365 w 4998647"/>
                <a:gd name="connsiteY126" fmla="*/ 807244 h 2809875"/>
                <a:gd name="connsiteX127" fmla="*/ 2348316 w 4998647"/>
                <a:gd name="connsiteY127" fmla="*/ 769144 h 2809875"/>
                <a:gd name="connsiteX128" fmla="*/ 2322122 w 4998647"/>
                <a:gd name="connsiteY128" fmla="*/ 733425 h 2809875"/>
                <a:gd name="connsiteX129" fmla="*/ 2307834 w 4998647"/>
                <a:gd name="connsiteY129" fmla="*/ 723900 h 2809875"/>
                <a:gd name="connsiteX130" fmla="*/ 2264972 w 4998647"/>
                <a:gd name="connsiteY130" fmla="*/ 704850 h 2809875"/>
                <a:gd name="connsiteX131" fmla="*/ 2241159 w 4998647"/>
                <a:gd name="connsiteY131" fmla="*/ 678657 h 2809875"/>
                <a:gd name="connsiteX132" fmla="*/ 2231634 w 4998647"/>
                <a:gd name="connsiteY132" fmla="*/ 657225 h 2809875"/>
                <a:gd name="connsiteX133" fmla="*/ 2212584 w 4998647"/>
                <a:gd name="connsiteY133" fmla="*/ 647700 h 2809875"/>
                <a:gd name="connsiteX134" fmla="*/ 2198297 w 4998647"/>
                <a:gd name="connsiteY134" fmla="*/ 638175 h 2809875"/>
                <a:gd name="connsiteX135" fmla="*/ 2179247 w 4998647"/>
                <a:gd name="connsiteY135" fmla="*/ 642938 h 2809875"/>
                <a:gd name="connsiteX136" fmla="*/ 2155434 w 4998647"/>
                <a:gd name="connsiteY136" fmla="*/ 619125 h 2809875"/>
                <a:gd name="connsiteX137" fmla="*/ 2136384 w 4998647"/>
                <a:gd name="connsiteY137" fmla="*/ 590550 h 2809875"/>
                <a:gd name="connsiteX138" fmla="*/ 2126859 w 4998647"/>
                <a:gd name="connsiteY138" fmla="*/ 561975 h 2809875"/>
                <a:gd name="connsiteX139" fmla="*/ 2103047 w 4998647"/>
                <a:gd name="connsiteY139" fmla="*/ 561975 h 2809875"/>
                <a:gd name="connsiteX140" fmla="*/ 2088759 w 4998647"/>
                <a:gd name="connsiteY140" fmla="*/ 547688 h 2809875"/>
                <a:gd name="connsiteX141" fmla="*/ 2050660 w 4998647"/>
                <a:gd name="connsiteY141" fmla="*/ 540544 h 2809875"/>
                <a:gd name="connsiteX142" fmla="*/ 2007797 w 4998647"/>
                <a:gd name="connsiteY142" fmla="*/ 528638 h 2809875"/>
                <a:gd name="connsiteX143" fmla="*/ 1976841 w 4998647"/>
                <a:gd name="connsiteY143" fmla="*/ 526256 h 2809875"/>
                <a:gd name="connsiteX144" fmla="*/ 1948266 w 4998647"/>
                <a:gd name="connsiteY144" fmla="*/ 521494 h 2809875"/>
                <a:gd name="connsiteX145" fmla="*/ 1926834 w 4998647"/>
                <a:gd name="connsiteY145" fmla="*/ 504825 h 2809875"/>
                <a:gd name="connsiteX146" fmla="*/ 1912547 w 4998647"/>
                <a:gd name="connsiteY146" fmla="*/ 509588 h 2809875"/>
                <a:gd name="connsiteX147" fmla="*/ 1841109 w 4998647"/>
                <a:gd name="connsiteY147" fmla="*/ 495300 h 2809875"/>
                <a:gd name="connsiteX148" fmla="*/ 1812534 w 4998647"/>
                <a:gd name="connsiteY148" fmla="*/ 485775 h 2809875"/>
                <a:gd name="connsiteX149" fmla="*/ 1798247 w 4998647"/>
                <a:gd name="connsiteY149" fmla="*/ 481013 h 2809875"/>
                <a:gd name="connsiteX150" fmla="*/ 1783959 w 4998647"/>
                <a:gd name="connsiteY150" fmla="*/ 490538 h 2809875"/>
                <a:gd name="connsiteX151" fmla="*/ 1769672 w 4998647"/>
                <a:gd name="connsiteY151" fmla="*/ 495300 h 2809875"/>
                <a:gd name="connsiteX152" fmla="*/ 1741097 w 4998647"/>
                <a:gd name="connsiteY152" fmla="*/ 523875 h 2809875"/>
                <a:gd name="connsiteX153" fmla="*/ 1717284 w 4998647"/>
                <a:gd name="connsiteY153" fmla="*/ 519113 h 2809875"/>
                <a:gd name="connsiteX154" fmla="*/ 1683947 w 4998647"/>
                <a:gd name="connsiteY154" fmla="*/ 509588 h 2809875"/>
                <a:gd name="connsiteX155" fmla="*/ 1650609 w 4998647"/>
                <a:gd name="connsiteY155" fmla="*/ 504825 h 2809875"/>
                <a:gd name="connsiteX156" fmla="*/ 1622034 w 4998647"/>
                <a:gd name="connsiteY156" fmla="*/ 500063 h 2809875"/>
                <a:gd name="connsiteX157" fmla="*/ 1581553 w 4998647"/>
                <a:gd name="connsiteY157" fmla="*/ 483394 h 2809875"/>
                <a:gd name="connsiteX158" fmla="*/ 1552978 w 4998647"/>
                <a:gd name="connsiteY158" fmla="*/ 483394 h 2809875"/>
                <a:gd name="connsiteX159" fmla="*/ 1541072 w 4998647"/>
                <a:gd name="connsiteY159" fmla="*/ 466725 h 2809875"/>
                <a:gd name="connsiteX160" fmla="*/ 1526784 w 4998647"/>
                <a:gd name="connsiteY160" fmla="*/ 447675 h 2809875"/>
                <a:gd name="connsiteX161" fmla="*/ 1522021 w 4998647"/>
                <a:gd name="connsiteY161" fmla="*/ 421481 h 2809875"/>
                <a:gd name="connsiteX162" fmla="*/ 1533929 w 4998647"/>
                <a:gd name="connsiteY162" fmla="*/ 392907 h 2809875"/>
                <a:gd name="connsiteX163" fmla="*/ 1564884 w 4998647"/>
                <a:gd name="connsiteY163" fmla="*/ 366713 h 2809875"/>
                <a:gd name="connsiteX164" fmla="*/ 1557740 w 4998647"/>
                <a:gd name="connsiteY164" fmla="*/ 340519 h 2809875"/>
                <a:gd name="connsiteX165" fmla="*/ 1564884 w 4998647"/>
                <a:gd name="connsiteY165" fmla="*/ 309562 h 2809875"/>
                <a:gd name="connsiteX166" fmla="*/ 1583934 w 4998647"/>
                <a:gd name="connsiteY166" fmla="*/ 285750 h 2809875"/>
                <a:gd name="connsiteX167" fmla="*/ 1588697 w 4998647"/>
                <a:gd name="connsiteY167" fmla="*/ 271463 h 2809875"/>
                <a:gd name="connsiteX168" fmla="*/ 1579172 w 4998647"/>
                <a:gd name="connsiteY168" fmla="*/ 257175 h 2809875"/>
                <a:gd name="connsiteX169" fmla="*/ 1545834 w 4998647"/>
                <a:gd name="connsiteY169" fmla="*/ 230981 h 2809875"/>
                <a:gd name="connsiteX170" fmla="*/ 1522022 w 4998647"/>
                <a:gd name="connsiteY170" fmla="*/ 228600 h 2809875"/>
                <a:gd name="connsiteX171" fmla="*/ 1507734 w 4998647"/>
                <a:gd name="connsiteY171" fmla="*/ 192881 h 2809875"/>
                <a:gd name="connsiteX172" fmla="*/ 1505353 w 4998647"/>
                <a:gd name="connsiteY172" fmla="*/ 159543 h 2809875"/>
                <a:gd name="connsiteX173" fmla="*/ 1488684 w 4998647"/>
                <a:gd name="connsiteY173" fmla="*/ 119063 h 2809875"/>
                <a:gd name="connsiteX174" fmla="*/ 1479159 w 4998647"/>
                <a:gd name="connsiteY174" fmla="*/ 92868 h 2809875"/>
                <a:gd name="connsiteX175" fmla="*/ 1455347 w 4998647"/>
                <a:gd name="connsiteY175" fmla="*/ 85725 h 2809875"/>
                <a:gd name="connsiteX176" fmla="*/ 1450584 w 4998647"/>
                <a:gd name="connsiteY176" fmla="*/ 66675 h 2809875"/>
                <a:gd name="connsiteX177" fmla="*/ 1433915 w 4998647"/>
                <a:gd name="connsiteY177" fmla="*/ 40481 h 2809875"/>
                <a:gd name="connsiteX178" fmla="*/ 1445822 w 4998647"/>
                <a:gd name="connsiteY178" fmla="*/ 30956 h 2809875"/>
                <a:gd name="connsiteX179" fmla="*/ 1436297 w 4998647"/>
                <a:gd name="connsiteY179" fmla="*/ 0 h 2809875"/>
                <a:gd name="connsiteX180" fmla="*/ 845747 w 4998647"/>
                <a:gd name="connsiteY180" fmla="*/ 180975 h 2809875"/>
                <a:gd name="connsiteX181" fmla="*/ 845747 w 4998647"/>
                <a:gd name="connsiteY181" fmla="*/ 180975 h 2809875"/>
                <a:gd name="connsiteX182" fmla="*/ 840984 w 4998647"/>
                <a:gd name="connsiteY182" fmla="*/ 223838 h 2809875"/>
                <a:gd name="connsiteX183" fmla="*/ 836222 w 4998647"/>
                <a:gd name="connsiteY183" fmla="*/ 238125 h 2809875"/>
                <a:gd name="connsiteX184" fmla="*/ 817172 w 4998647"/>
                <a:gd name="connsiteY184" fmla="*/ 254794 h 2809875"/>
                <a:gd name="connsiteX185" fmla="*/ 788597 w 4998647"/>
                <a:gd name="connsiteY185" fmla="*/ 266700 h 2809875"/>
                <a:gd name="connsiteX186" fmla="*/ 740972 w 4998647"/>
                <a:gd name="connsiteY186" fmla="*/ 300038 h 2809875"/>
                <a:gd name="connsiteX187" fmla="*/ 721922 w 4998647"/>
                <a:gd name="connsiteY187" fmla="*/ 328613 h 2809875"/>
                <a:gd name="connsiteX188" fmla="*/ 705252 w 4998647"/>
                <a:gd name="connsiteY188" fmla="*/ 342900 h 2809875"/>
                <a:gd name="connsiteX189" fmla="*/ 707634 w 4998647"/>
                <a:gd name="connsiteY189" fmla="*/ 369095 h 2809875"/>
                <a:gd name="connsiteX190" fmla="*/ 726684 w 4998647"/>
                <a:gd name="connsiteY190" fmla="*/ 381000 h 2809875"/>
                <a:gd name="connsiteX191" fmla="*/ 731447 w 4998647"/>
                <a:gd name="connsiteY191" fmla="*/ 395288 h 2809875"/>
                <a:gd name="connsiteX192" fmla="*/ 750497 w 4998647"/>
                <a:gd name="connsiteY192" fmla="*/ 423863 h 2809875"/>
                <a:gd name="connsiteX193" fmla="*/ 760022 w 4998647"/>
                <a:gd name="connsiteY193" fmla="*/ 442913 h 2809875"/>
                <a:gd name="connsiteX194" fmla="*/ 750497 w 4998647"/>
                <a:gd name="connsiteY194" fmla="*/ 481013 h 2809875"/>
                <a:gd name="connsiteX195" fmla="*/ 736209 w 4998647"/>
                <a:gd name="connsiteY195" fmla="*/ 490538 h 2809875"/>
                <a:gd name="connsiteX196" fmla="*/ 731447 w 4998647"/>
                <a:gd name="connsiteY196" fmla="*/ 504825 h 2809875"/>
                <a:gd name="connsiteX197" fmla="*/ 717159 w 4998647"/>
                <a:gd name="connsiteY197" fmla="*/ 509588 h 2809875"/>
                <a:gd name="connsiteX198" fmla="*/ 712397 w 4998647"/>
                <a:gd name="connsiteY198" fmla="*/ 538163 h 2809875"/>
                <a:gd name="connsiteX199" fmla="*/ 702872 w 4998647"/>
                <a:gd name="connsiteY199" fmla="*/ 566738 h 2809875"/>
                <a:gd name="connsiteX200" fmla="*/ 698109 w 4998647"/>
                <a:gd name="connsiteY200" fmla="*/ 581025 h 2809875"/>
                <a:gd name="connsiteX201" fmla="*/ 683822 w 4998647"/>
                <a:gd name="connsiteY201" fmla="*/ 611981 h 2809875"/>
                <a:gd name="connsiteX202" fmla="*/ 702872 w 4998647"/>
                <a:gd name="connsiteY202" fmla="*/ 638175 h 2809875"/>
                <a:gd name="connsiteX203" fmla="*/ 731447 w 4998647"/>
                <a:gd name="connsiteY203" fmla="*/ 647700 h 2809875"/>
                <a:gd name="connsiteX204" fmla="*/ 740972 w 4998647"/>
                <a:gd name="connsiteY204" fmla="*/ 661988 h 2809875"/>
                <a:gd name="connsiteX205" fmla="*/ 745734 w 4998647"/>
                <a:gd name="connsiteY205" fmla="*/ 676275 h 2809875"/>
                <a:gd name="connsiteX206" fmla="*/ 745734 w 4998647"/>
                <a:gd name="connsiteY206" fmla="*/ 688181 h 2809875"/>
                <a:gd name="connsiteX207" fmla="*/ 748115 w 4998647"/>
                <a:gd name="connsiteY207" fmla="*/ 709613 h 2809875"/>
                <a:gd name="connsiteX208" fmla="*/ 755259 w 4998647"/>
                <a:gd name="connsiteY208" fmla="*/ 728663 h 2809875"/>
                <a:gd name="connsiteX209" fmla="*/ 745734 w 4998647"/>
                <a:gd name="connsiteY209" fmla="*/ 757238 h 2809875"/>
                <a:gd name="connsiteX210" fmla="*/ 736209 w 4998647"/>
                <a:gd name="connsiteY210" fmla="*/ 771525 h 2809875"/>
                <a:gd name="connsiteX211" fmla="*/ 736209 w 4998647"/>
                <a:gd name="connsiteY211" fmla="*/ 842963 h 2809875"/>
                <a:gd name="connsiteX212" fmla="*/ 740972 w 4998647"/>
                <a:gd name="connsiteY212" fmla="*/ 857250 h 2809875"/>
                <a:gd name="connsiteX213" fmla="*/ 745734 w 4998647"/>
                <a:gd name="connsiteY213" fmla="*/ 876300 h 2809875"/>
                <a:gd name="connsiteX214" fmla="*/ 760022 w 4998647"/>
                <a:gd name="connsiteY214" fmla="*/ 923925 h 2809875"/>
                <a:gd name="connsiteX215" fmla="*/ 764784 w 4998647"/>
                <a:gd name="connsiteY215" fmla="*/ 938213 h 2809875"/>
                <a:gd name="connsiteX216" fmla="*/ 771928 w 4998647"/>
                <a:gd name="connsiteY216" fmla="*/ 983456 h 2809875"/>
                <a:gd name="connsiteX217" fmla="*/ 750497 w 4998647"/>
                <a:gd name="connsiteY217" fmla="*/ 1004888 h 2809875"/>
                <a:gd name="connsiteX218" fmla="*/ 731447 w 4998647"/>
                <a:gd name="connsiteY218" fmla="*/ 1009650 h 2809875"/>
                <a:gd name="connsiteX219" fmla="*/ 712397 w 4998647"/>
                <a:gd name="connsiteY219" fmla="*/ 1016794 h 2809875"/>
                <a:gd name="connsiteX220" fmla="*/ 683822 w 4998647"/>
                <a:gd name="connsiteY220" fmla="*/ 1035844 h 2809875"/>
                <a:gd name="connsiteX221" fmla="*/ 674297 w 4998647"/>
                <a:gd name="connsiteY221" fmla="*/ 1052513 h 2809875"/>
                <a:gd name="connsiteX222" fmla="*/ 660009 w 4998647"/>
                <a:gd name="connsiteY222" fmla="*/ 1062038 h 2809875"/>
                <a:gd name="connsiteX223" fmla="*/ 650484 w 4998647"/>
                <a:gd name="connsiteY223" fmla="*/ 1076325 h 2809875"/>
                <a:gd name="connsiteX224" fmla="*/ 640959 w 4998647"/>
                <a:gd name="connsiteY224" fmla="*/ 1157288 h 2809875"/>
                <a:gd name="connsiteX225" fmla="*/ 626672 w 4998647"/>
                <a:gd name="connsiteY225" fmla="*/ 1190625 h 2809875"/>
                <a:gd name="connsiteX226" fmla="*/ 593334 w 4998647"/>
                <a:gd name="connsiteY226" fmla="*/ 1204913 h 2809875"/>
                <a:gd name="connsiteX227" fmla="*/ 588572 w 4998647"/>
                <a:gd name="connsiteY227" fmla="*/ 1219200 h 2809875"/>
                <a:gd name="connsiteX228" fmla="*/ 593334 w 4998647"/>
                <a:gd name="connsiteY228" fmla="*/ 1233488 h 2809875"/>
                <a:gd name="connsiteX229" fmla="*/ 579047 w 4998647"/>
                <a:gd name="connsiteY229" fmla="*/ 1247775 h 2809875"/>
                <a:gd name="connsiteX230" fmla="*/ 569521 w 4998647"/>
                <a:gd name="connsiteY230" fmla="*/ 1290638 h 2809875"/>
                <a:gd name="connsiteX231" fmla="*/ 552854 w 4998647"/>
                <a:gd name="connsiteY231" fmla="*/ 1321593 h 2809875"/>
                <a:gd name="connsiteX232" fmla="*/ 533803 w 4998647"/>
                <a:gd name="connsiteY232" fmla="*/ 1343025 h 2809875"/>
                <a:gd name="connsiteX233" fmla="*/ 519515 w 4998647"/>
                <a:gd name="connsiteY233" fmla="*/ 1371600 h 2809875"/>
                <a:gd name="connsiteX234" fmla="*/ 498084 w 4998647"/>
                <a:gd name="connsiteY234" fmla="*/ 1419225 h 2809875"/>
                <a:gd name="connsiteX235" fmla="*/ 493322 w 4998647"/>
                <a:gd name="connsiteY235" fmla="*/ 1433513 h 2809875"/>
                <a:gd name="connsiteX236" fmla="*/ 474272 w 4998647"/>
                <a:gd name="connsiteY236" fmla="*/ 1466850 h 2809875"/>
                <a:gd name="connsiteX237" fmla="*/ 464747 w 4998647"/>
                <a:gd name="connsiteY237" fmla="*/ 1485900 h 2809875"/>
                <a:gd name="connsiteX238" fmla="*/ 459984 w 4998647"/>
                <a:gd name="connsiteY238" fmla="*/ 1500188 h 2809875"/>
                <a:gd name="connsiteX239" fmla="*/ 450459 w 4998647"/>
                <a:gd name="connsiteY239" fmla="*/ 1514475 h 2809875"/>
                <a:gd name="connsiteX240" fmla="*/ 436172 w 4998647"/>
                <a:gd name="connsiteY240" fmla="*/ 1552575 h 2809875"/>
                <a:gd name="connsiteX241" fmla="*/ 412359 w 4998647"/>
                <a:gd name="connsiteY241" fmla="*/ 1595438 h 2809875"/>
                <a:gd name="connsiteX242" fmla="*/ 398072 w 4998647"/>
                <a:gd name="connsiteY242" fmla="*/ 1628776 h 2809875"/>
                <a:gd name="connsiteX243" fmla="*/ 393310 w 4998647"/>
                <a:gd name="connsiteY243" fmla="*/ 1657350 h 2809875"/>
                <a:gd name="connsiteX244" fmla="*/ 379022 w 4998647"/>
                <a:gd name="connsiteY244" fmla="*/ 1719263 h 2809875"/>
                <a:gd name="connsiteX245" fmla="*/ 374259 w 4998647"/>
                <a:gd name="connsiteY245" fmla="*/ 1757363 h 2809875"/>
                <a:gd name="connsiteX246" fmla="*/ 369497 w 4998647"/>
                <a:gd name="connsiteY246" fmla="*/ 1771650 h 2809875"/>
                <a:gd name="connsiteX247" fmla="*/ 357591 w 4998647"/>
                <a:gd name="connsiteY247" fmla="*/ 1807369 h 2809875"/>
                <a:gd name="connsiteX248" fmla="*/ 343303 w 4998647"/>
                <a:gd name="connsiteY248" fmla="*/ 1852613 h 2809875"/>
                <a:gd name="connsiteX249" fmla="*/ 336159 w 4998647"/>
                <a:gd name="connsiteY249" fmla="*/ 1876425 h 2809875"/>
                <a:gd name="connsiteX250" fmla="*/ 326634 w 4998647"/>
                <a:gd name="connsiteY250" fmla="*/ 1890713 h 2809875"/>
                <a:gd name="connsiteX251" fmla="*/ 321872 w 4998647"/>
                <a:gd name="connsiteY251" fmla="*/ 1905000 h 2809875"/>
                <a:gd name="connsiteX252" fmla="*/ 307584 w 4998647"/>
                <a:gd name="connsiteY252" fmla="*/ 1914525 h 2809875"/>
                <a:gd name="connsiteX253" fmla="*/ 293297 w 4998647"/>
                <a:gd name="connsiteY253" fmla="*/ 1943100 h 2809875"/>
                <a:gd name="connsiteX254" fmla="*/ 283772 w 4998647"/>
                <a:gd name="connsiteY254" fmla="*/ 1971675 h 2809875"/>
                <a:gd name="connsiteX255" fmla="*/ 267103 w 4998647"/>
                <a:gd name="connsiteY255" fmla="*/ 2002632 h 2809875"/>
                <a:gd name="connsiteX256" fmla="*/ 231384 w 4998647"/>
                <a:gd name="connsiteY256" fmla="*/ 2038350 h 2809875"/>
                <a:gd name="connsiteX257" fmla="*/ 207572 w 4998647"/>
                <a:gd name="connsiteY257" fmla="*/ 2062163 h 2809875"/>
                <a:gd name="connsiteX258" fmla="*/ 202809 w 4998647"/>
                <a:gd name="connsiteY258" fmla="*/ 2076450 h 2809875"/>
                <a:gd name="connsiteX259" fmla="*/ 174234 w 4998647"/>
                <a:gd name="connsiteY259" fmla="*/ 2095500 h 2809875"/>
                <a:gd name="connsiteX260" fmla="*/ 159947 w 4998647"/>
                <a:gd name="connsiteY260" fmla="*/ 2105025 h 2809875"/>
                <a:gd name="connsiteX261" fmla="*/ 131372 w 4998647"/>
                <a:gd name="connsiteY261" fmla="*/ 2133601 h 2809875"/>
                <a:gd name="connsiteX262" fmla="*/ 102797 w 4998647"/>
                <a:gd name="connsiteY262" fmla="*/ 2145506 h 2809875"/>
                <a:gd name="connsiteX263" fmla="*/ 78985 w 4998647"/>
                <a:gd name="connsiteY263" fmla="*/ 2157412 h 2809875"/>
                <a:gd name="connsiteX264" fmla="*/ 45647 w 4998647"/>
                <a:gd name="connsiteY264" fmla="*/ 2174081 h 2809875"/>
                <a:gd name="connsiteX265" fmla="*/ 24215 w 4998647"/>
                <a:gd name="connsiteY265" fmla="*/ 2178844 h 2809875"/>
                <a:gd name="connsiteX266" fmla="*/ 403 w 4998647"/>
                <a:gd name="connsiteY266" fmla="*/ 2188369 h 2809875"/>
                <a:gd name="connsiteX267" fmla="*/ 12309 w 4998647"/>
                <a:gd name="connsiteY267" fmla="*/ 2228850 h 2809875"/>
                <a:gd name="connsiteX268" fmla="*/ 43265 w 4998647"/>
                <a:gd name="connsiteY268" fmla="*/ 2255044 h 2809875"/>
                <a:gd name="connsiteX269" fmla="*/ 67079 w 4998647"/>
                <a:gd name="connsiteY269" fmla="*/ 2271713 h 2809875"/>
                <a:gd name="connsiteX270" fmla="*/ 90890 w 4998647"/>
                <a:gd name="connsiteY270" fmla="*/ 2276475 h 2809875"/>
                <a:gd name="connsiteX271" fmla="*/ 114703 w 4998647"/>
                <a:gd name="connsiteY271" fmla="*/ 2297906 h 2809875"/>
                <a:gd name="connsiteX272" fmla="*/ 119466 w 4998647"/>
                <a:gd name="connsiteY272" fmla="*/ 2326482 h 2809875"/>
                <a:gd name="connsiteX273" fmla="*/ 126609 w 4998647"/>
                <a:gd name="connsiteY273" fmla="*/ 2347913 h 2809875"/>
                <a:gd name="connsiteX274" fmla="*/ 121847 w 4998647"/>
                <a:gd name="connsiteY274" fmla="*/ 2386013 h 2809875"/>
                <a:gd name="connsiteX275" fmla="*/ 112322 w 4998647"/>
                <a:gd name="connsiteY275" fmla="*/ 2405063 h 2809875"/>
                <a:gd name="connsiteX276" fmla="*/ 100416 w 4998647"/>
                <a:gd name="connsiteY276" fmla="*/ 2424112 h 2809875"/>
                <a:gd name="connsiteX277" fmla="*/ 71841 w 4998647"/>
                <a:gd name="connsiteY277" fmla="*/ 2426494 h 2809875"/>
                <a:gd name="connsiteX278" fmla="*/ 50409 w 4998647"/>
                <a:gd name="connsiteY278" fmla="*/ 2452688 h 2809875"/>
                <a:gd name="connsiteX279" fmla="*/ 21834 w 4998647"/>
                <a:gd name="connsiteY279" fmla="*/ 2466975 h 2809875"/>
                <a:gd name="connsiteX280" fmla="*/ 31359 w 4998647"/>
                <a:gd name="connsiteY280" fmla="*/ 2490788 h 2809875"/>
                <a:gd name="connsiteX281" fmla="*/ 21834 w 4998647"/>
                <a:gd name="connsiteY281" fmla="*/ 2524125 h 2809875"/>
                <a:gd name="connsiteX282" fmla="*/ 12309 w 4998647"/>
                <a:gd name="connsiteY282" fmla="*/ 2538413 h 2809875"/>
                <a:gd name="connsiteX0" fmla="*/ 12309 w 4998647"/>
                <a:gd name="connsiteY0" fmla="*/ 2538413 h 2809875"/>
                <a:gd name="connsiteX1" fmla="*/ 374259 w 4998647"/>
                <a:gd name="connsiteY1" fmla="*/ 2809875 h 2809875"/>
                <a:gd name="connsiteX2" fmla="*/ 4998647 w 4998647"/>
                <a:gd name="connsiteY2" fmla="*/ 2424113 h 2809875"/>
                <a:gd name="connsiteX3" fmla="*/ 4951022 w 4998647"/>
                <a:gd name="connsiteY3" fmla="*/ 2390775 h 2809875"/>
                <a:gd name="connsiteX4" fmla="*/ 4941497 w 4998647"/>
                <a:gd name="connsiteY4" fmla="*/ 2343150 h 2809875"/>
                <a:gd name="connsiteX5" fmla="*/ 4936734 w 4998647"/>
                <a:gd name="connsiteY5" fmla="*/ 2328863 h 2809875"/>
                <a:gd name="connsiteX6" fmla="*/ 4917684 w 4998647"/>
                <a:gd name="connsiteY6" fmla="*/ 2324100 h 2809875"/>
                <a:gd name="connsiteX7" fmla="*/ 4903397 w 4998647"/>
                <a:gd name="connsiteY7" fmla="*/ 2319338 h 2809875"/>
                <a:gd name="connsiteX8" fmla="*/ 4870059 w 4998647"/>
                <a:gd name="connsiteY8" fmla="*/ 2281238 h 2809875"/>
                <a:gd name="connsiteX9" fmla="*/ 4855772 w 4998647"/>
                <a:gd name="connsiteY9" fmla="*/ 2252663 h 2809875"/>
                <a:gd name="connsiteX10" fmla="*/ 4841484 w 4998647"/>
                <a:gd name="connsiteY10" fmla="*/ 2235994 h 2809875"/>
                <a:gd name="connsiteX11" fmla="*/ 4812909 w 4998647"/>
                <a:gd name="connsiteY11" fmla="*/ 2247901 h 2809875"/>
                <a:gd name="connsiteX12" fmla="*/ 4743853 w 4998647"/>
                <a:gd name="connsiteY12" fmla="*/ 2252663 h 2809875"/>
                <a:gd name="connsiteX13" fmla="*/ 4679560 w 4998647"/>
                <a:gd name="connsiteY13" fmla="*/ 2247900 h 2809875"/>
                <a:gd name="connsiteX14" fmla="*/ 4655747 w 4998647"/>
                <a:gd name="connsiteY14" fmla="*/ 2252663 h 2809875"/>
                <a:gd name="connsiteX15" fmla="*/ 4641459 w 4998647"/>
                <a:gd name="connsiteY15" fmla="*/ 2252663 h 2809875"/>
                <a:gd name="connsiteX16" fmla="*/ 4603359 w 4998647"/>
                <a:gd name="connsiteY16" fmla="*/ 2257425 h 2809875"/>
                <a:gd name="connsiteX17" fmla="*/ 4560497 w 4998647"/>
                <a:gd name="connsiteY17" fmla="*/ 2271713 h 2809875"/>
                <a:gd name="connsiteX18" fmla="*/ 4546209 w 4998647"/>
                <a:gd name="connsiteY18" fmla="*/ 2276475 h 2809875"/>
                <a:gd name="connsiteX19" fmla="*/ 4531922 w 4998647"/>
                <a:gd name="connsiteY19" fmla="*/ 2281238 h 2809875"/>
                <a:gd name="connsiteX20" fmla="*/ 4512872 w 4998647"/>
                <a:gd name="connsiteY20" fmla="*/ 2286000 h 2809875"/>
                <a:gd name="connsiteX21" fmla="*/ 4484297 w 4998647"/>
                <a:gd name="connsiteY21" fmla="*/ 2262188 h 2809875"/>
                <a:gd name="connsiteX22" fmla="*/ 4470009 w 4998647"/>
                <a:gd name="connsiteY22" fmla="*/ 2247900 h 2809875"/>
                <a:gd name="connsiteX23" fmla="*/ 4446197 w 4998647"/>
                <a:gd name="connsiteY23" fmla="*/ 2240756 h 2809875"/>
                <a:gd name="connsiteX24" fmla="*/ 4422384 w 4998647"/>
                <a:gd name="connsiteY24" fmla="*/ 2219325 h 2809875"/>
                <a:gd name="connsiteX25" fmla="*/ 4398572 w 4998647"/>
                <a:gd name="connsiteY25" fmla="*/ 2224088 h 2809875"/>
                <a:gd name="connsiteX26" fmla="*/ 4384284 w 4998647"/>
                <a:gd name="connsiteY26" fmla="*/ 2209800 h 2809875"/>
                <a:gd name="connsiteX27" fmla="*/ 4355709 w 4998647"/>
                <a:gd name="connsiteY27" fmla="*/ 2200275 h 2809875"/>
                <a:gd name="connsiteX28" fmla="*/ 4341422 w 4998647"/>
                <a:gd name="connsiteY28" fmla="*/ 2190750 h 2809875"/>
                <a:gd name="connsiteX29" fmla="*/ 4312847 w 4998647"/>
                <a:gd name="connsiteY29" fmla="*/ 2193132 h 2809875"/>
                <a:gd name="connsiteX30" fmla="*/ 4246172 w 4998647"/>
                <a:gd name="connsiteY30" fmla="*/ 2176463 h 2809875"/>
                <a:gd name="connsiteX31" fmla="*/ 4203309 w 4998647"/>
                <a:gd name="connsiteY31" fmla="*/ 2174082 h 2809875"/>
                <a:gd name="connsiteX32" fmla="*/ 4174734 w 4998647"/>
                <a:gd name="connsiteY32" fmla="*/ 2164557 h 2809875"/>
                <a:gd name="connsiteX33" fmla="*/ 4155684 w 4998647"/>
                <a:gd name="connsiteY33" fmla="*/ 2138363 h 2809875"/>
                <a:gd name="connsiteX34" fmla="*/ 4141397 w 4998647"/>
                <a:gd name="connsiteY34" fmla="*/ 2133600 h 2809875"/>
                <a:gd name="connsiteX35" fmla="*/ 4060434 w 4998647"/>
                <a:gd name="connsiteY35" fmla="*/ 2124075 h 2809875"/>
                <a:gd name="connsiteX36" fmla="*/ 3960422 w 4998647"/>
                <a:gd name="connsiteY36" fmla="*/ 2095500 h 2809875"/>
                <a:gd name="connsiteX37" fmla="*/ 3927084 w 4998647"/>
                <a:gd name="connsiteY37" fmla="*/ 2100263 h 2809875"/>
                <a:gd name="connsiteX38" fmla="*/ 3855647 w 4998647"/>
                <a:gd name="connsiteY38" fmla="*/ 2047875 h 2809875"/>
                <a:gd name="connsiteX39" fmla="*/ 3831834 w 4998647"/>
                <a:gd name="connsiteY39" fmla="*/ 2019300 h 2809875"/>
                <a:gd name="connsiteX40" fmla="*/ 3786591 w 4998647"/>
                <a:gd name="connsiteY40" fmla="*/ 1985963 h 2809875"/>
                <a:gd name="connsiteX41" fmla="*/ 3800877 w 4998647"/>
                <a:gd name="connsiteY41" fmla="*/ 1964532 h 2809875"/>
                <a:gd name="connsiteX42" fmla="*/ 3788972 w 4998647"/>
                <a:gd name="connsiteY42" fmla="*/ 1919288 h 2809875"/>
                <a:gd name="connsiteX43" fmla="*/ 3779447 w 4998647"/>
                <a:gd name="connsiteY43" fmla="*/ 1890713 h 2809875"/>
                <a:gd name="connsiteX44" fmla="*/ 3760397 w 4998647"/>
                <a:gd name="connsiteY44" fmla="*/ 1862138 h 2809875"/>
                <a:gd name="connsiteX45" fmla="*/ 3746110 w 4998647"/>
                <a:gd name="connsiteY45" fmla="*/ 1835944 h 2809875"/>
                <a:gd name="connsiteX46" fmla="*/ 3746109 w 4998647"/>
                <a:gd name="connsiteY46" fmla="*/ 1790700 h 2809875"/>
                <a:gd name="connsiteX47" fmla="*/ 3736584 w 4998647"/>
                <a:gd name="connsiteY47" fmla="*/ 1776413 h 2809875"/>
                <a:gd name="connsiteX48" fmla="*/ 3731822 w 4998647"/>
                <a:gd name="connsiteY48" fmla="*/ 1762125 h 2809875"/>
                <a:gd name="connsiteX49" fmla="*/ 3724678 w 4998647"/>
                <a:gd name="connsiteY49" fmla="*/ 1724025 h 2809875"/>
                <a:gd name="connsiteX50" fmla="*/ 3708009 w 4998647"/>
                <a:gd name="connsiteY50" fmla="*/ 1695450 h 2809875"/>
                <a:gd name="connsiteX51" fmla="*/ 3698484 w 4998647"/>
                <a:gd name="connsiteY51" fmla="*/ 1662113 h 2809875"/>
                <a:gd name="connsiteX52" fmla="*/ 3710390 w 4998647"/>
                <a:gd name="connsiteY52" fmla="*/ 1643063 h 2809875"/>
                <a:gd name="connsiteX53" fmla="*/ 3717535 w 4998647"/>
                <a:gd name="connsiteY53" fmla="*/ 1624013 h 2809875"/>
                <a:gd name="connsiteX54" fmla="*/ 3712772 w 4998647"/>
                <a:gd name="connsiteY54" fmla="*/ 1581150 h 2809875"/>
                <a:gd name="connsiteX55" fmla="*/ 3693722 w 4998647"/>
                <a:gd name="connsiteY55" fmla="*/ 1552575 h 2809875"/>
                <a:gd name="connsiteX56" fmla="*/ 3681816 w 4998647"/>
                <a:gd name="connsiteY56" fmla="*/ 1550194 h 2809875"/>
                <a:gd name="connsiteX57" fmla="*/ 3653240 w 4998647"/>
                <a:gd name="connsiteY57" fmla="*/ 1504951 h 2809875"/>
                <a:gd name="connsiteX58" fmla="*/ 3627047 w 4998647"/>
                <a:gd name="connsiteY58" fmla="*/ 1485900 h 2809875"/>
                <a:gd name="connsiteX59" fmla="*/ 3617522 w 4998647"/>
                <a:gd name="connsiteY59" fmla="*/ 1471613 h 2809875"/>
                <a:gd name="connsiteX60" fmla="*/ 3593709 w 4998647"/>
                <a:gd name="connsiteY60" fmla="*/ 1462088 h 2809875"/>
                <a:gd name="connsiteX61" fmla="*/ 3572278 w 4998647"/>
                <a:gd name="connsiteY61" fmla="*/ 1464469 h 2809875"/>
                <a:gd name="connsiteX62" fmla="*/ 3531796 w 4998647"/>
                <a:gd name="connsiteY62" fmla="*/ 1412082 h 2809875"/>
                <a:gd name="connsiteX63" fmla="*/ 3507984 w 4998647"/>
                <a:gd name="connsiteY63" fmla="*/ 1393031 h 2809875"/>
                <a:gd name="connsiteX64" fmla="*/ 3481790 w 4998647"/>
                <a:gd name="connsiteY64" fmla="*/ 1397794 h 2809875"/>
                <a:gd name="connsiteX65" fmla="*/ 3457979 w 4998647"/>
                <a:gd name="connsiteY65" fmla="*/ 1381126 h 2809875"/>
                <a:gd name="connsiteX66" fmla="*/ 3407972 w 4998647"/>
                <a:gd name="connsiteY66" fmla="*/ 1369219 h 2809875"/>
                <a:gd name="connsiteX67" fmla="*/ 3369872 w 4998647"/>
                <a:gd name="connsiteY67" fmla="*/ 1371601 h 2809875"/>
                <a:gd name="connsiteX68" fmla="*/ 3327009 w 4998647"/>
                <a:gd name="connsiteY68" fmla="*/ 1352550 h 2809875"/>
                <a:gd name="connsiteX69" fmla="*/ 3312722 w 4998647"/>
                <a:gd name="connsiteY69" fmla="*/ 1347788 h 2809875"/>
                <a:gd name="connsiteX70" fmla="*/ 3284147 w 4998647"/>
                <a:gd name="connsiteY70" fmla="*/ 1362075 h 2809875"/>
                <a:gd name="connsiteX71" fmla="*/ 3260334 w 4998647"/>
                <a:gd name="connsiteY71" fmla="*/ 1343025 h 2809875"/>
                <a:gd name="connsiteX72" fmla="*/ 3231759 w 4998647"/>
                <a:gd name="connsiteY72" fmla="*/ 1319213 h 2809875"/>
                <a:gd name="connsiteX73" fmla="*/ 3217472 w 4998647"/>
                <a:gd name="connsiteY73" fmla="*/ 1309688 h 2809875"/>
                <a:gd name="connsiteX74" fmla="*/ 3188897 w 4998647"/>
                <a:gd name="connsiteY74" fmla="*/ 1283495 h 2809875"/>
                <a:gd name="connsiteX75" fmla="*/ 3167465 w 4998647"/>
                <a:gd name="connsiteY75" fmla="*/ 1278731 h 2809875"/>
                <a:gd name="connsiteX76" fmla="*/ 3169848 w 4998647"/>
                <a:gd name="connsiteY76" fmla="*/ 1247775 h 2809875"/>
                <a:gd name="connsiteX77" fmla="*/ 3179372 w 4998647"/>
                <a:gd name="connsiteY77" fmla="*/ 1223963 h 2809875"/>
                <a:gd name="connsiteX78" fmla="*/ 3150797 w 4998647"/>
                <a:gd name="connsiteY78" fmla="*/ 1214438 h 2809875"/>
                <a:gd name="connsiteX79" fmla="*/ 3136509 w 4998647"/>
                <a:gd name="connsiteY79" fmla="*/ 1219200 h 2809875"/>
                <a:gd name="connsiteX80" fmla="*/ 3122222 w 4998647"/>
                <a:gd name="connsiteY80" fmla="*/ 1228725 h 2809875"/>
                <a:gd name="connsiteX81" fmla="*/ 3100790 w 4998647"/>
                <a:gd name="connsiteY81" fmla="*/ 1212056 h 2809875"/>
                <a:gd name="connsiteX82" fmla="*/ 3112697 w 4998647"/>
                <a:gd name="connsiteY82" fmla="*/ 1185863 h 2809875"/>
                <a:gd name="connsiteX83" fmla="*/ 3103172 w 4998647"/>
                <a:gd name="connsiteY83" fmla="*/ 1171575 h 2809875"/>
                <a:gd name="connsiteX84" fmla="*/ 3098409 w 4998647"/>
                <a:gd name="connsiteY84" fmla="*/ 1157288 h 2809875"/>
                <a:gd name="connsiteX85" fmla="*/ 3084122 w 4998647"/>
                <a:gd name="connsiteY85" fmla="*/ 1171575 h 2809875"/>
                <a:gd name="connsiteX86" fmla="*/ 3055547 w 4998647"/>
                <a:gd name="connsiteY86" fmla="*/ 1162050 h 2809875"/>
                <a:gd name="connsiteX87" fmla="*/ 3046022 w 4998647"/>
                <a:gd name="connsiteY87" fmla="*/ 1131094 h 2809875"/>
                <a:gd name="connsiteX88" fmla="*/ 3050784 w 4998647"/>
                <a:gd name="connsiteY88" fmla="*/ 1114425 h 2809875"/>
                <a:gd name="connsiteX89" fmla="*/ 3050784 w 4998647"/>
                <a:gd name="connsiteY89" fmla="*/ 1104900 h 2809875"/>
                <a:gd name="connsiteX90" fmla="*/ 3036497 w 4998647"/>
                <a:gd name="connsiteY90" fmla="*/ 1100138 h 2809875"/>
                <a:gd name="connsiteX91" fmla="*/ 3046022 w 4998647"/>
                <a:gd name="connsiteY91" fmla="*/ 1081088 h 2809875"/>
                <a:gd name="connsiteX92" fmla="*/ 3055547 w 4998647"/>
                <a:gd name="connsiteY92" fmla="*/ 1062038 h 2809875"/>
                <a:gd name="connsiteX93" fmla="*/ 3024590 w 4998647"/>
                <a:gd name="connsiteY93" fmla="*/ 1052513 h 2809875"/>
                <a:gd name="connsiteX94" fmla="*/ 3012684 w 4998647"/>
                <a:gd name="connsiteY94" fmla="*/ 1066800 h 2809875"/>
                <a:gd name="connsiteX95" fmla="*/ 2993634 w 4998647"/>
                <a:gd name="connsiteY95" fmla="*/ 1066800 h 2809875"/>
                <a:gd name="connsiteX96" fmla="*/ 2972204 w 4998647"/>
                <a:gd name="connsiteY96" fmla="*/ 1073944 h 2809875"/>
                <a:gd name="connsiteX97" fmla="*/ 2955534 w 4998647"/>
                <a:gd name="connsiteY97" fmla="*/ 1066800 h 2809875"/>
                <a:gd name="connsiteX98" fmla="*/ 2950772 w 4998647"/>
                <a:gd name="connsiteY98" fmla="*/ 1047750 h 2809875"/>
                <a:gd name="connsiteX99" fmla="*/ 2931721 w 4998647"/>
                <a:gd name="connsiteY99" fmla="*/ 1040607 h 2809875"/>
                <a:gd name="connsiteX100" fmla="*/ 2903147 w 4998647"/>
                <a:gd name="connsiteY100" fmla="*/ 1019175 h 2809875"/>
                <a:gd name="connsiteX101" fmla="*/ 2888859 w 4998647"/>
                <a:gd name="connsiteY101" fmla="*/ 1014413 h 2809875"/>
                <a:gd name="connsiteX102" fmla="*/ 2874572 w 4998647"/>
                <a:gd name="connsiteY102" fmla="*/ 1004888 h 2809875"/>
                <a:gd name="connsiteX103" fmla="*/ 2855522 w 4998647"/>
                <a:gd name="connsiteY103" fmla="*/ 1004888 h 2809875"/>
                <a:gd name="connsiteX104" fmla="*/ 2834090 w 4998647"/>
                <a:gd name="connsiteY104" fmla="*/ 995363 h 2809875"/>
                <a:gd name="connsiteX105" fmla="*/ 2810278 w 4998647"/>
                <a:gd name="connsiteY105" fmla="*/ 1009650 h 2809875"/>
                <a:gd name="connsiteX106" fmla="*/ 2767416 w 4998647"/>
                <a:gd name="connsiteY106" fmla="*/ 1007269 h 2809875"/>
                <a:gd name="connsiteX107" fmla="*/ 2734079 w 4998647"/>
                <a:gd name="connsiteY107" fmla="*/ 1019175 h 2809875"/>
                <a:gd name="connsiteX108" fmla="*/ 2712646 w 4998647"/>
                <a:gd name="connsiteY108" fmla="*/ 1019176 h 2809875"/>
                <a:gd name="connsiteX109" fmla="*/ 2693597 w 4998647"/>
                <a:gd name="connsiteY109" fmla="*/ 1009650 h 2809875"/>
                <a:gd name="connsiteX110" fmla="*/ 2641209 w 4998647"/>
                <a:gd name="connsiteY110" fmla="*/ 1021557 h 2809875"/>
                <a:gd name="connsiteX111" fmla="*/ 2631684 w 4998647"/>
                <a:gd name="connsiteY111" fmla="*/ 1031082 h 2809875"/>
                <a:gd name="connsiteX112" fmla="*/ 2612634 w 4998647"/>
                <a:gd name="connsiteY112" fmla="*/ 1038225 h 2809875"/>
                <a:gd name="connsiteX113" fmla="*/ 2595965 w 4998647"/>
                <a:gd name="connsiteY113" fmla="*/ 1035844 h 2809875"/>
                <a:gd name="connsiteX114" fmla="*/ 2574535 w 4998647"/>
                <a:gd name="connsiteY114" fmla="*/ 1028700 h 2809875"/>
                <a:gd name="connsiteX115" fmla="*/ 2529290 w 4998647"/>
                <a:gd name="connsiteY115" fmla="*/ 1004888 h 2809875"/>
                <a:gd name="connsiteX116" fmla="*/ 2526909 w 4998647"/>
                <a:gd name="connsiteY116" fmla="*/ 971550 h 2809875"/>
                <a:gd name="connsiteX117" fmla="*/ 2512622 w 4998647"/>
                <a:gd name="connsiteY117" fmla="*/ 942975 h 2809875"/>
                <a:gd name="connsiteX118" fmla="*/ 2488809 w 4998647"/>
                <a:gd name="connsiteY118" fmla="*/ 938213 h 2809875"/>
                <a:gd name="connsiteX119" fmla="*/ 2493572 w 4998647"/>
                <a:gd name="connsiteY119" fmla="*/ 923925 h 2809875"/>
                <a:gd name="connsiteX120" fmla="*/ 2479284 w 4998647"/>
                <a:gd name="connsiteY120" fmla="*/ 914400 h 2809875"/>
                <a:gd name="connsiteX121" fmla="*/ 2457853 w 4998647"/>
                <a:gd name="connsiteY121" fmla="*/ 902494 h 2809875"/>
                <a:gd name="connsiteX122" fmla="*/ 2431659 w 4998647"/>
                <a:gd name="connsiteY122" fmla="*/ 890588 h 2809875"/>
                <a:gd name="connsiteX123" fmla="*/ 2414991 w 4998647"/>
                <a:gd name="connsiteY123" fmla="*/ 864394 h 2809875"/>
                <a:gd name="connsiteX124" fmla="*/ 2398321 w 4998647"/>
                <a:gd name="connsiteY124" fmla="*/ 833437 h 2809875"/>
                <a:gd name="connsiteX125" fmla="*/ 2367365 w 4998647"/>
                <a:gd name="connsiteY125" fmla="*/ 807244 h 2809875"/>
                <a:gd name="connsiteX126" fmla="*/ 2348316 w 4998647"/>
                <a:gd name="connsiteY126" fmla="*/ 769144 h 2809875"/>
                <a:gd name="connsiteX127" fmla="*/ 2322122 w 4998647"/>
                <a:gd name="connsiteY127" fmla="*/ 733425 h 2809875"/>
                <a:gd name="connsiteX128" fmla="*/ 2307834 w 4998647"/>
                <a:gd name="connsiteY128" fmla="*/ 723900 h 2809875"/>
                <a:gd name="connsiteX129" fmla="*/ 2264972 w 4998647"/>
                <a:gd name="connsiteY129" fmla="*/ 704850 h 2809875"/>
                <a:gd name="connsiteX130" fmla="*/ 2241159 w 4998647"/>
                <a:gd name="connsiteY130" fmla="*/ 678657 h 2809875"/>
                <a:gd name="connsiteX131" fmla="*/ 2231634 w 4998647"/>
                <a:gd name="connsiteY131" fmla="*/ 657225 h 2809875"/>
                <a:gd name="connsiteX132" fmla="*/ 2212584 w 4998647"/>
                <a:gd name="connsiteY132" fmla="*/ 647700 h 2809875"/>
                <a:gd name="connsiteX133" fmla="*/ 2198297 w 4998647"/>
                <a:gd name="connsiteY133" fmla="*/ 638175 h 2809875"/>
                <a:gd name="connsiteX134" fmla="*/ 2179247 w 4998647"/>
                <a:gd name="connsiteY134" fmla="*/ 642938 h 2809875"/>
                <a:gd name="connsiteX135" fmla="*/ 2155434 w 4998647"/>
                <a:gd name="connsiteY135" fmla="*/ 619125 h 2809875"/>
                <a:gd name="connsiteX136" fmla="*/ 2136384 w 4998647"/>
                <a:gd name="connsiteY136" fmla="*/ 590550 h 2809875"/>
                <a:gd name="connsiteX137" fmla="*/ 2126859 w 4998647"/>
                <a:gd name="connsiteY137" fmla="*/ 561975 h 2809875"/>
                <a:gd name="connsiteX138" fmla="*/ 2103047 w 4998647"/>
                <a:gd name="connsiteY138" fmla="*/ 561975 h 2809875"/>
                <a:gd name="connsiteX139" fmla="*/ 2088759 w 4998647"/>
                <a:gd name="connsiteY139" fmla="*/ 547688 h 2809875"/>
                <a:gd name="connsiteX140" fmla="*/ 2050660 w 4998647"/>
                <a:gd name="connsiteY140" fmla="*/ 540544 h 2809875"/>
                <a:gd name="connsiteX141" fmla="*/ 2007797 w 4998647"/>
                <a:gd name="connsiteY141" fmla="*/ 528638 h 2809875"/>
                <a:gd name="connsiteX142" fmla="*/ 1976841 w 4998647"/>
                <a:gd name="connsiteY142" fmla="*/ 526256 h 2809875"/>
                <a:gd name="connsiteX143" fmla="*/ 1948266 w 4998647"/>
                <a:gd name="connsiteY143" fmla="*/ 521494 h 2809875"/>
                <a:gd name="connsiteX144" fmla="*/ 1926834 w 4998647"/>
                <a:gd name="connsiteY144" fmla="*/ 504825 h 2809875"/>
                <a:gd name="connsiteX145" fmla="*/ 1912547 w 4998647"/>
                <a:gd name="connsiteY145" fmla="*/ 509588 h 2809875"/>
                <a:gd name="connsiteX146" fmla="*/ 1841109 w 4998647"/>
                <a:gd name="connsiteY146" fmla="*/ 495300 h 2809875"/>
                <a:gd name="connsiteX147" fmla="*/ 1812534 w 4998647"/>
                <a:gd name="connsiteY147" fmla="*/ 485775 h 2809875"/>
                <a:gd name="connsiteX148" fmla="*/ 1798247 w 4998647"/>
                <a:gd name="connsiteY148" fmla="*/ 481013 h 2809875"/>
                <a:gd name="connsiteX149" fmla="*/ 1783959 w 4998647"/>
                <a:gd name="connsiteY149" fmla="*/ 490538 h 2809875"/>
                <a:gd name="connsiteX150" fmla="*/ 1769672 w 4998647"/>
                <a:gd name="connsiteY150" fmla="*/ 495300 h 2809875"/>
                <a:gd name="connsiteX151" fmla="*/ 1741097 w 4998647"/>
                <a:gd name="connsiteY151" fmla="*/ 523875 h 2809875"/>
                <a:gd name="connsiteX152" fmla="*/ 1717284 w 4998647"/>
                <a:gd name="connsiteY152" fmla="*/ 519113 h 2809875"/>
                <a:gd name="connsiteX153" fmla="*/ 1683947 w 4998647"/>
                <a:gd name="connsiteY153" fmla="*/ 509588 h 2809875"/>
                <a:gd name="connsiteX154" fmla="*/ 1650609 w 4998647"/>
                <a:gd name="connsiteY154" fmla="*/ 504825 h 2809875"/>
                <a:gd name="connsiteX155" fmla="*/ 1622034 w 4998647"/>
                <a:gd name="connsiteY155" fmla="*/ 500063 h 2809875"/>
                <a:gd name="connsiteX156" fmla="*/ 1581553 w 4998647"/>
                <a:gd name="connsiteY156" fmla="*/ 483394 h 2809875"/>
                <a:gd name="connsiteX157" fmla="*/ 1552978 w 4998647"/>
                <a:gd name="connsiteY157" fmla="*/ 483394 h 2809875"/>
                <a:gd name="connsiteX158" fmla="*/ 1541072 w 4998647"/>
                <a:gd name="connsiteY158" fmla="*/ 466725 h 2809875"/>
                <a:gd name="connsiteX159" fmla="*/ 1526784 w 4998647"/>
                <a:gd name="connsiteY159" fmla="*/ 447675 h 2809875"/>
                <a:gd name="connsiteX160" fmla="*/ 1522021 w 4998647"/>
                <a:gd name="connsiteY160" fmla="*/ 421481 h 2809875"/>
                <a:gd name="connsiteX161" fmla="*/ 1533929 w 4998647"/>
                <a:gd name="connsiteY161" fmla="*/ 392907 h 2809875"/>
                <a:gd name="connsiteX162" fmla="*/ 1564884 w 4998647"/>
                <a:gd name="connsiteY162" fmla="*/ 366713 h 2809875"/>
                <a:gd name="connsiteX163" fmla="*/ 1557740 w 4998647"/>
                <a:gd name="connsiteY163" fmla="*/ 340519 h 2809875"/>
                <a:gd name="connsiteX164" fmla="*/ 1564884 w 4998647"/>
                <a:gd name="connsiteY164" fmla="*/ 309562 h 2809875"/>
                <a:gd name="connsiteX165" fmla="*/ 1583934 w 4998647"/>
                <a:gd name="connsiteY165" fmla="*/ 285750 h 2809875"/>
                <a:gd name="connsiteX166" fmla="*/ 1588697 w 4998647"/>
                <a:gd name="connsiteY166" fmla="*/ 271463 h 2809875"/>
                <a:gd name="connsiteX167" fmla="*/ 1579172 w 4998647"/>
                <a:gd name="connsiteY167" fmla="*/ 257175 h 2809875"/>
                <a:gd name="connsiteX168" fmla="*/ 1545834 w 4998647"/>
                <a:gd name="connsiteY168" fmla="*/ 230981 h 2809875"/>
                <a:gd name="connsiteX169" fmla="*/ 1522022 w 4998647"/>
                <a:gd name="connsiteY169" fmla="*/ 228600 h 2809875"/>
                <a:gd name="connsiteX170" fmla="*/ 1507734 w 4998647"/>
                <a:gd name="connsiteY170" fmla="*/ 192881 h 2809875"/>
                <a:gd name="connsiteX171" fmla="*/ 1505353 w 4998647"/>
                <a:gd name="connsiteY171" fmla="*/ 159543 h 2809875"/>
                <a:gd name="connsiteX172" fmla="*/ 1488684 w 4998647"/>
                <a:gd name="connsiteY172" fmla="*/ 119063 h 2809875"/>
                <a:gd name="connsiteX173" fmla="*/ 1479159 w 4998647"/>
                <a:gd name="connsiteY173" fmla="*/ 92868 h 2809875"/>
                <a:gd name="connsiteX174" fmla="*/ 1455347 w 4998647"/>
                <a:gd name="connsiteY174" fmla="*/ 85725 h 2809875"/>
                <a:gd name="connsiteX175" fmla="*/ 1450584 w 4998647"/>
                <a:gd name="connsiteY175" fmla="*/ 66675 h 2809875"/>
                <a:gd name="connsiteX176" fmla="*/ 1433915 w 4998647"/>
                <a:gd name="connsiteY176" fmla="*/ 40481 h 2809875"/>
                <a:gd name="connsiteX177" fmla="*/ 1445822 w 4998647"/>
                <a:gd name="connsiteY177" fmla="*/ 30956 h 2809875"/>
                <a:gd name="connsiteX178" fmla="*/ 1436297 w 4998647"/>
                <a:gd name="connsiteY178" fmla="*/ 0 h 2809875"/>
                <a:gd name="connsiteX179" fmla="*/ 845747 w 4998647"/>
                <a:gd name="connsiteY179" fmla="*/ 180975 h 2809875"/>
                <a:gd name="connsiteX180" fmla="*/ 845747 w 4998647"/>
                <a:gd name="connsiteY180" fmla="*/ 180975 h 2809875"/>
                <a:gd name="connsiteX181" fmla="*/ 840984 w 4998647"/>
                <a:gd name="connsiteY181" fmla="*/ 223838 h 2809875"/>
                <a:gd name="connsiteX182" fmla="*/ 836222 w 4998647"/>
                <a:gd name="connsiteY182" fmla="*/ 238125 h 2809875"/>
                <a:gd name="connsiteX183" fmla="*/ 817172 w 4998647"/>
                <a:gd name="connsiteY183" fmla="*/ 254794 h 2809875"/>
                <a:gd name="connsiteX184" fmla="*/ 788597 w 4998647"/>
                <a:gd name="connsiteY184" fmla="*/ 266700 h 2809875"/>
                <a:gd name="connsiteX185" fmla="*/ 740972 w 4998647"/>
                <a:gd name="connsiteY185" fmla="*/ 300038 h 2809875"/>
                <a:gd name="connsiteX186" fmla="*/ 721922 w 4998647"/>
                <a:gd name="connsiteY186" fmla="*/ 328613 h 2809875"/>
                <a:gd name="connsiteX187" fmla="*/ 705252 w 4998647"/>
                <a:gd name="connsiteY187" fmla="*/ 342900 h 2809875"/>
                <a:gd name="connsiteX188" fmla="*/ 707634 w 4998647"/>
                <a:gd name="connsiteY188" fmla="*/ 369095 h 2809875"/>
                <a:gd name="connsiteX189" fmla="*/ 726684 w 4998647"/>
                <a:gd name="connsiteY189" fmla="*/ 381000 h 2809875"/>
                <a:gd name="connsiteX190" fmla="*/ 731447 w 4998647"/>
                <a:gd name="connsiteY190" fmla="*/ 395288 h 2809875"/>
                <a:gd name="connsiteX191" fmla="*/ 750497 w 4998647"/>
                <a:gd name="connsiteY191" fmla="*/ 423863 h 2809875"/>
                <a:gd name="connsiteX192" fmla="*/ 760022 w 4998647"/>
                <a:gd name="connsiteY192" fmla="*/ 442913 h 2809875"/>
                <a:gd name="connsiteX193" fmla="*/ 750497 w 4998647"/>
                <a:gd name="connsiteY193" fmla="*/ 481013 h 2809875"/>
                <a:gd name="connsiteX194" fmla="*/ 736209 w 4998647"/>
                <a:gd name="connsiteY194" fmla="*/ 490538 h 2809875"/>
                <a:gd name="connsiteX195" fmla="*/ 731447 w 4998647"/>
                <a:gd name="connsiteY195" fmla="*/ 504825 h 2809875"/>
                <a:gd name="connsiteX196" fmla="*/ 717159 w 4998647"/>
                <a:gd name="connsiteY196" fmla="*/ 509588 h 2809875"/>
                <a:gd name="connsiteX197" fmla="*/ 712397 w 4998647"/>
                <a:gd name="connsiteY197" fmla="*/ 538163 h 2809875"/>
                <a:gd name="connsiteX198" fmla="*/ 702872 w 4998647"/>
                <a:gd name="connsiteY198" fmla="*/ 566738 h 2809875"/>
                <a:gd name="connsiteX199" fmla="*/ 698109 w 4998647"/>
                <a:gd name="connsiteY199" fmla="*/ 581025 h 2809875"/>
                <a:gd name="connsiteX200" fmla="*/ 683822 w 4998647"/>
                <a:gd name="connsiteY200" fmla="*/ 611981 h 2809875"/>
                <a:gd name="connsiteX201" fmla="*/ 702872 w 4998647"/>
                <a:gd name="connsiteY201" fmla="*/ 638175 h 2809875"/>
                <a:gd name="connsiteX202" fmla="*/ 731447 w 4998647"/>
                <a:gd name="connsiteY202" fmla="*/ 647700 h 2809875"/>
                <a:gd name="connsiteX203" fmla="*/ 740972 w 4998647"/>
                <a:gd name="connsiteY203" fmla="*/ 661988 h 2809875"/>
                <a:gd name="connsiteX204" fmla="*/ 745734 w 4998647"/>
                <a:gd name="connsiteY204" fmla="*/ 676275 h 2809875"/>
                <a:gd name="connsiteX205" fmla="*/ 745734 w 4998647"/>
                <a:gd name="connsiteY205" fmla="*/ 688181 h 2809875"/>
                <a:gd name="connsiteX206" fmla="*/ 748115 w 4998647"/>
                <a:gd name="connsiteY206" fmla="*/ 709613 h 2809875"/>
                <a:gd name="connsiteX207" fmla="*/ 755259 w 4998647"/>
                <a:gd name="connsiteY207" fmla="*/ 728663 h 2809875"/>
                <a:gd name="connsiteX208" fmla="*/ 745734 w 4998647"/>
                <a:gd name="connsiteY208" fmla="*/ 757238 h 2809875"/>
                <a:gd name="connsiteX209" fmla="*/ 736209 w 4998647"/>
                <a:gd name="connsiteY209" fmla="*/ 771525 h 2809875"/>
                <a:gd name="connsiteX210" fmla="*/ 736209 w 4998647"/>
                <a:gd name="connsiteY210" fmla="*/ 842963 h 2809875"/>
                <a:gd name="connsiteX211" fmla="*/ 740972 w 4998647"/>
                <a:gd name="connsiteY211" fmla="*/ 857250 h 2809875"/>
                <a:gd name="connsiteX212" fmla="*/ 745734 w 4998647"/>
                <a:gd name="connsiteY212" fmla="*/ 876300 h 2809875"/>
                <a:gd name="connsiteX213" fmla="*/ 760022 w 4998647"/>
                <a:gd name="connsiteY213" fmla="*/ 923925 h 2809875"/>
                <a:gd name="connsiteX214" fmla="*/ 764784 w 4998647"/>
                <a:gd name="connsiteY214" fmla="*/ 938213 h 2809875"/>
                <a:gd name="connsiteX215" fmla="*/ 771928 w 4998647"/>
                <a:gd name="connsiteY215" fmla="*/ 983456 h 2809875"/>
                <a:gd name="connsiteX216" fmla="*/ 750497 w 4998647"/>
                <a:gd name="connsiteY216" fmla="*/ 1004888 h 2809875"/>
                <a:gd name="connsiteX217" fmla="*/ 731447 w 4998647"/>
                <a:gd name="connsiteY217" fmla="*/ 1009650 h 2809875"/>
                <a:gd name="connsiteX218" fmla="*/ 712397 w 4998647"/>
                <a:gd name="connsiteY218" fmla="*/ 1016794 h 2809875"/>
                <a:gd name="connsiteX219" fmla="*/ 683822 w 4998647"/>
                <a:gd name="connsiteY219" fmla="*/ 1035844 h 2809875"/>
                <a:gd name="connsiteX220" fmla="*/ 674297 w 4998647"/>
                <a:gd name="connsiteY220" fmla="*/ 1052513 h 2809875"/>
                <a:gd name="connsiteX221" fmla="*/ 660009 w 4998647"/>
                <a:gd name="connsiteY221" fmla="*/ 1062038 h 2809875"/>
                <a:gd name="connsiteX222" fmla="*/ 650484 w 4998647"/>
                <a:gd name="connsiteY222" fmla="*/ 1076325 h 2809875"/>
                <a:gd name="connsiteX223" fmla="*/ 640959 w 4998647"/>
                <a:gd name="connsiteY223" fmla="*/ 1157288 h 2809875"/>
                <a:gd name="connsiteX224" fmla="*/ 626672 w 4998647"/>
                <a:gd name="connsiteY224" fmla="*/ 1190625 h 2809875"/>
                <a:gd name="connsiteX225" fmla="*/ 593334 w 4998647"/>
                <a:gd name="connsiteY225" fmla="*/ 1204913 h 2809875"/>
                <a:gd name="connsiteX226" fmla="*/ 588572 w 4998647"/>
                <a:gd name="connsiteY226" fmla="*/ 1219200 h 2809875"/>
                <a:gd name="connsiteX227" fmla="*/ 593334 w 4998647"/>
                <a:gd name="connsiteY227" fmla="*/ 1233488 h 2809875"/>
                <a:gd name="connsiteX228" fmla="*/ 579047 w 4998647"/>
                <a:gd name="connsiteY228" fmla="*/ 1247775 h 2809875"/>
                <a:gd name="connsiteX229" fmla="*/ 569521 w 4998647"/>
                <a:gd name="connsiteY229" fmla="*/ 1290638 h 2809875"/>
                <a:gd name="connsiteX230" fmla="*/ 552854 w 4998647"/>
                <a:gd name="connsiteY230" fmla="*/ 1321593 h 2809875"/>
                <a:gd name="connsiteX231" fmla="*/ 533803 w 4998647"/>
                <a:gd name="connsiteY231" fmla="*/ 1343025 h 2809875"/>
                <a:gd name="connsiteX232" fmla="*/ 519515 w 4998647"/>
                <a:gd name="connsiteY232" fmla="*/ 1371600 h 2809875"/>
                <a:gd name="connsiteX233" fmla="*/ 498084 w 4998647"/>
                <a:gd name="connsiteY233" fmla="*/ 1419225 h 2809875"/>
                <a:gd name="connsiteX234" fmla="*/ 493322 w 4998647"/>
                <a:gd name="connsiteY234" fmla="*/ 1433513 h 2809875"/>
                <a:gd name="connsiteX235" fmla="*/ 474272 w 4998647"/>
                <a:gd name="connsiteY235" fmla="*/ 1466850 h 2809875"/>
                <a:gd name="connsiteX236" fmla="*/ 464747 w 4998647"/>
                <a:gd name="connsiteY236" fmla="*/ 1485900 h 2809875"/>
                <a:gd name="connsiteX237" fmla="*/ 459984 w 4998647"/>
                <a:gd name="connsiteY237" fmla="*/ 1500188 h 2809875"/>
                <a:gd name="connsiteX238" fmla="*/ 450459 w 4998647"/>
                <a:gd name="connsiteY238" fmla="*/ 1514475 h 2809875"/>
                <a:gd name="connsiteX239" fmla="*/ 436172 w 4998647"/>
                <a:gd name="connsiteY239" fmla="*/ 1552575 h 2809875"/>
                <a:gd name="connsiteX240" fmla="*/ 412359 w 4998647"/>
                <a:gd name="connsiteY240" fmla="*/ 1595438 h 2809875"/>
                <a:gd name="connsiteX241" fmla="*/ 398072 w 4998647"/>
                <a:gd name="connsiteY241" fmla="*/ 1628776 h 2809875"/>
                <a:gd name="connsiteX242" fmla="*/ 393310 w 4998647"/>
                <a:gd name="connsiteY242" fmla="*/ 1657350 h 2809875"/>
                <a:gd name="connsiteX243" fmla="*/ 379022 w 4998647"/>
                <a:gd name="connsiteY243" fmla="*/ 1719263 h 2809875"/>
                <a:gd name="connsiteX244" fmla="*/ 374259 w 4998647"/>
                <a:gd name="connsiteY244" fmla="*/ 1757363 h 2809875"/>
                <a:gd name="connsiteX245" fmla="*/ 369497 w 4998647"/>
                <a:gd name="connsiteY245" fmla="*/ 1771650 h 2809875"/>
                <a:gd name="connsiteX246" fmla="*/ 357591 w 4998647"/>
                <a:gd name="connsiteY246" fmla="*/ 1807369 h 2809875"/>
                <a:gd name="connsiteX247" fmla="*/ 343303 w 4998647"/>
                <a:gd name="connsiteY247" fmla="*/ 1852613 h 2809875"/>
                <a:gd name="connsiteX248" fmla="*/ 336159 w 4998647"/>
                <a:gd name="connsiteY248" fmla="*/ 1876425 h 2809875"/>
                <a:gd name="connsiteX249" fmla="*/ 326634 w 4998647"/>
                <a:gd name="connsiteY249" fmla="*/ 1890713 h 2809875"/>
                <a:gd name="connsiteX250" fmla="*/ 321872 w 4998647"/>
                <a:gd name="connsiteY250" fmla="*/ 1905000 h 2809875"/>
                <a:gd name="connsiteX251" fmla="*/ 307584 w 4998647"/>
                <a:gd name="connsiteY251" fmla="*/ 1914525 h 2809875"/>
                <a:gd name="connsiteX252" fmla="*/ 293297 w 4998647"/>
                <a:gd name="connsiteY252" fmla="*/ 1943100 h 2809875"/>
                <a:gd name="connsiteX253" fmla="*/ 283772 w 4998647"/>
                <a:gd name="connsiteY253" fmla="*/ 1971675 h 2809875"/>
                <a:gd name="connsiteX254" fmla="*/ 267103 w 4998647"/>
                <a:gd name="connsiteY254" fmla="*/ 2002632 h 2809875"/>
                <a:gd name="connsiteX255" fmla="*/ 231384 w 4998647"/>
                <a:gd name="connsiteY255" fmla="*/ 2038350 h 2809875"/>
                <a:gd name="connsiteX256" fmla="*/ 207572 w 4998647"/>
                <a:gd name="connsiteY256" fmla="*/ 2062163 h 2809875"/>
                <a:gd name="connsiteX257" fmla="*/ 202809 w 4998647"/>
                <a:gd name="connsiteY257" fmla="*/ 2076450 h 2809875"/>
                <a:gd name="connsiteX258" fmla="*/ 174234 w 4998647"/>
                <a:gd name="connsiteY258" fmla="*/ 2095500 h 2809875"/>
                <a:gd name="connsiteX259" fmla="*/ 159947 w 4998647"/>
                <a:gd name="connsiteY259" fmla="*/ 2105025 h 2809875"/>
                <a:gd name="connsiteX260" fmla="*/ 131372 w 4998647"/>
                <a:gd name="connsiteY260" fmla="*/ 2133601 h 2809875"/>
                <a:gd name="connsiteX261" fmla="*/ 102797 w 4998647"/>
                <a:gd name="connsiteY261" fmla="*/ 2145506 h 2809875"/>
                <a:gd name="connsiteX262" fmla="*/ 78985 w 4998647"/>
                <a:gd name="connsiteY262" fmla="*/ 2157412 h 2809875"/>
                <a:gd name="connsiteX263" fmla="*/ 45647 w 4998647"/>
                <a:gd name="connsiteY263" fmla="*/ 2174081 h 2809875"/>
                <a:gd name="connsiteX264" fmla="*/ 24215 w 4998647"/>
                <a:gd name="connsiteY264" fmla="*/ 2178844 h 2809875"/>
                <a:gd name="connsiteX265" fmla="*/ 403 w 4998647"/>
                <a:gd name="connsiteY265" fmla="*/ 2188369 h 2809875"/>
                <a:gd name="connsiteX266" fmla="*/ 12309 w 4998647"/>
                <a:gd name="connsiteY266" fmla="*/ 2228850 h 2809875"/>
                <a:gd name="connsiteX267" fmla="*/ 43265 w 4998647"/>
                <a:gd name="connsiteY267" fmla="*/ 2255044 h 2809875"/>
                <a:gd name="connsiteX268" fmla="*/ 67079 w 4998647"/>
                <a:gd name="connsiteY268" fmla="*/ 2271713 h 2809875"/>
                <a:gd name="connsiteX269" fmla="*/ 90890 w 4998647"/>
                <a:gd name="connsiteY269" fmla="*/ 2276475 h 2809875"/>
                <a:gd name="connsiteX270" fmla="*/ 114703 w 4998647"/>
                <a:gd name="connsiteY270" fmla="*/ 2297906 h 2809875"/>
                <a:gd name="connsiteX271" fmla="*/ 119466 w 4998647"/>
                <a:gd name="connsiteY271" fmla="*/ 2326482 h 2809875"/>
                <a:gd name="connsiteX272" fmla="*/ 126609 w 4998647"/>
                <a:gd name="connsiteY272" fmla="*/ 2347913 h 2809875"/>
                <a:gd name="connsiteX273" fmla="*/ 121847 w 4998647"/>
                <a:gd name="connsiteY273" fmla="*/ 2386013 h 2809875"/>
                <a:gd name="connsiteX274" fmla="*/ 112322 w 4998647"/>
                <a:gd name="connsiteY274" fmla="*/ 2405063 h 2809875"/>
                <a:gd name="connsiteX275" fmla="*/ 100416 w 4998647"/>
                <a:gd name="connsiteY275" fmla="*/ 2424112 h 2809875"/>
                <a:gd name="connsiteX276" fmla="*/ 71841 w 4998647"/>
                <a:gd name="connsiteY276" fmla="*/ 2426494 h 2809875"/>
                <a:gd name="connsiteX277" fmla="*/ 50409 w 4998647"/>
                <a:gd name="connsiteY277" fmla="*/ 2452688 h 2809875"/>
                <a:gd name="connsiteX278" fmla="*/ 21834 w 4998647"/>
                <a:gd name="connsiteY278" fmla="*/ 2466975 h 2809875"/>
                <a:gd name="connsiteX279" fmla="*/ 31359 w 4998647"/>
                <a:gd name="connsiteY279" fmla="*/ 2490788 h 2809875"/>
                <a:gd name="connsiteX280" fmla="*/ 21834 w 4998647"/>
                <a:gd name="connsiteY280" fmla="*/ 2524125 h 2809875"/>
                <a:gd name="connsiteX281" fmla="*/ 12309 w 4998647"/>
                <a:gd name="connsiteY281" fmla="*/ 2538413 h 2809875"/>
                <a:gd name="connsiteX0" fmla="*/ 12309 w 4951022"/>
                <a:gd name="connsiteY0" fmla="*/ 2538413 h 2809875"/>
                <a:gd name="connsiteX1" fmla="*/ 374259 w 4951022"/>
                <a:gd name="connsiteY1" fmla="*/ 2809875 h 2809875"/>
                <a:gd name="connsiteX2" fmla="*/ 4951022 w 4951022"/>
                <a:gd name="connsiteY2" fmla="*/ 2390775 h 2809875"/>
                <a:gd name="connsiteX3" fmla="*/ 4941497 w 4951022"/>
                <a:gd name="connsiteY3" fmla="*/ 2343150 h 2809875"/>
                <a:gd name="connsiteX4" fmla="*/ 4936734 w 4951022"/>
                <a:gd name="connsiteY4" fmla="*/ 2328863 h 2809875"/>
                <a:gd name="connsiteX5" fmla="*/ 4917684 w 4951022"/>
                <a:gd name="connsiteY5" fmla="*/ 2324100 h 2809875"/>
                <a:gd name="connsiteX6" fmla="*/ 4903397 w 4951022"/>
                <a:gd name="connsiteY6" fmla="*/ 2319338 h 2809875"/>
                <a:gd name="connsiteX7" fmla="*/ 4870059 w 4951022"/>
                <a:gd name="connsiteY7" fmla="*/ 2281238 h 2809875"/>
                <a:gd name="connsiteX8" fmla="*/ 4855772 w 4951022"/>
                <a:gd name="connsiteY8" fmla="*/ 2252663 h 2809875"/>
                <a:gd name="connsiteX9" fmla="*/ 4841484 w 4951022"/>
                <a:gd name="connsiteY9" fmla="*/ 2235994 h 2809875"/>
                <a:gd name="connsiteX10" fmla="*/ 4812909 w 4951022"/>
                <a:gd name="connsiteY10" fmla="*/ 2247901 h 2809875"/>
                <a:gd name="connsiteX11" fmla="*/ 4743853 w 4951022"/>
                <a:gd name="connsiteY11" fmla="*/ 2252663 h 2809875"/>
                <a:gd name="connsiteX12" fmla="*/ 4679560 w 4951022"/>
                <a:gd name="connsiteY12" fmla="*/ 2247900 h 2809875"/>
                <a:gd name="connsiteX13" fmla="*/ 4655747 w 4951022"/>
                <a:gd name="connsiteY13" fmla="*/ 2252663 h 2809875"/>
                <a:gd name="connsiteX14" fmla="*/ 4641459 w 4951022"/>
                <a:gd name="connsiteY14" fmla="*/ 2252663 h 2809875"/>
                <a:gd name="connsiteX15" fmla="*/ 4603359 w 4951022"/>
                <a:gd name="connsiteY15" fmla="*/ 2257425 h 2809875"/>
                <a:gd name="connsiteX16" fmla="*/ 4560497 w 4951022"/>
                <a:gd name="connsiteY16" fmla="*/ 2271713 h 2809875"/>
                <a:gd name="connsiteX17" fmla="*/ 4546209 w 4951022"/>
                <a:gd name="connsiteY17" fmla="*/ 2276475 h 2809875"/>
                <a:gd name="connsiteX18" fmla="*/ 4531922 w 4951022"/>
                <a:gd name="connsiteY18" fmla="*/ 2281238 h 2809875"/>
                <a:gd name="connsiteX19" fmla="*/ 4512872 w 4951022"/>
                <a:gd name="connsiteY19" fmla="*/ 2286000 h 2809875"/>
                <a:gd name="connsiteX20" fmla="*/ 4484297 w 4951022"/>
                <a:gd name="connsiteY20" fmla="*/ 2262188 h 2809875"/>
                <a:gd name="connsiteX21" fmla="*/ 4470009 w 4951022"/>
                <a:gd name="connsiteY21" fmla="*/ 2247900 h 2809875"/>
                <a:gd name="connsiteX22" fmla="*/ 4446197 w 4951022"/>
                <a:gd name="connsiteY22" fmla="*/ 2240756 h 2809875"/>
                <a:gd name="connsiteX23" fmla="*/ 4422384 w 4951022"/>
                <a:gd name="connsiteY23" fmla="*/ 2219325 h 2809875"/>
                <a:gd name="connsiteX24" fmla="*/ 4398572 w 4951022"/>
                <a:gd name="connsiteY24" fmla="*/ 2224088 h 2809875"/>
                <a:gd name="connsiteX25" fmla="*/ 4384284 w 4951022"/>
                <a:gd name="connsiteY25" fmla="*/ 2209800 h 2809875"/>
                <a:gd name="connsiteX26" fmla="*/ 4355709 w 4951022"/>
                <a:gd name="connsiteY26" fmla="*/ 2200275 h 2809875"/>
                <a:gd name="connsiteX27" fmla="*/ 4341422 w 4951022"/>
                <a:gd name="connsiteY27" fmla="*/ 2190750 h 2809875"/>
                <a:gd name="connsiteX28" fmla="*/ 4312847 w 4951022"/>
                <a:gd name="connsiteY28" fmla="*/ 2193132 h 2809875"/>
                <a:gd name="connsiteX29" fmla="*/ 4246172 w 4951022"/>
                <a:gd name="connsiteY29" fmla="*/ 2176463 h 2809875"/>
                <a:gd name="connsiteX30" fmla="*/ 4203309 w 4951022"/>
                <a:gd name="connsiteY30" fmla="*/ 2174082 h 2809875"/>
                <a:gd name="connsiteX31" fmla="*/ 4174734 w 4951022"/>
                <a:gd name="connsiteY31" fmla="*/ 2164557 h 2809875"/>
                <a:gd name="connsiteX32" fmla="*/ 4155684 w 4951022"/>
                <a:gd name="connsiteY32" fmla="*/ 2138363 h 2809875"/>
                <a:gd name="connsiteX33" fmla="*/ 4141397 w 4951022"/>
                <a:gd name="connsiteY33" fmla="*/ 2133600 h 2809875"/>
                <a:gd name="connsiteX34" fmla="*/ 4060434 w 4951022"/>
                <a:gd name="connsiteY34" fmla="*/ 2124075 h 2809875"/>
                <a:gd name="connsiteX35" fmla="*/ 3960422 w 4951022"/>
                <a:gd name="connsiteY35" fmla="*/ 2095500 h 2809875"/>
                <a:gd name="connsiteX36" fmla="*/ 3927084 w 4951022"/>
                <a:gd name="connsiteY36" fmla="*/ 2100263 h 2809875"/>
                <a:gd name="connsiteX37" fmla="*/ 3855647 w 4951022"/>
                <a:gd name="connsiteY37" fmla="*/ 2047875 h 2809875"/>
                <a:gd name="connsiteX38" fmla="*/ 3831834 w 4951022"/>
                <a:gd name="connsiteY38" fmla="*/ 2019300 h 2809875"/>
                <a:gd name="connsiteX39" fmla="*/ 3786591 w 4951022"/>
                <a:gd name="connsiteY39" fmla="*/ 1985963 h 2809875"/>
                <a:gd name="connsiteX40" fmla="*/ 3800877 w 4951022"/>
                <a:gd name="connsiteY40" fmla="*/ 1964532 h 2809875"/>
                <a:gd name="connsiteX41" fmla="*/ 3788972 w 4951022"/>
                <a:gd name="connsiteY41" fmla="*/ 1919288 h 2809875"/>
                <a:gd name="connsiteX42" fmla="*/ 3779447 w 4951022"/>
                <a:gd name="connsiteY42" fmla="*/ 1890713 h 2809875"/>
                <a:gd name="connsiteX43" fmla="*/ 3760397 w 4951022"/>
                <a:gd name="connsiteY43" fmla="*/ 1862138 h 2809875"/>
                <a:gd name="connsiteX44" fmla="*/ 3746110 w 4951022"/>
                <a:gd name="connsiteY44" fmla="*/ 1835944 h 2809875"/>
                <a:gd name="connsiteX45" fmla="*/ 3746109 w 4951022"/>
                <a:gd name="connsiteY45" fmla="*/ 1790700 h 2809875"/>
                <a:gd name="connsiteX46" fmla="*/ 3736584 w 4951022"/>
                <a:gd name="connsiteY46" fmla="*/ 1776413 h 2809875"/>
                <a:gd name="connsiteX47" fmla="*/ 3731822 w 4951022"/>
                <a:gd name="connsiteY47" fmla="*/ 1762125 h 2809875"/>
                <a:gd name="connsiteX48" fmla="*/ 3724678 w 4951022"/>
                <a:gd name="connsiteY48" fmla="*/ 1724025 h 2809875"/>
                <a:gd name="connsiteX49" fmla="*/ 3708009 w 4951022"/>
                <a:gd name="connsiteY49" fmla="*/ 1695450 h 2809875"/>
                <a:gd name="connsiteX50" fmla="*/ 3698484 w 4951022"/>
                <a:gd name="connsiteY50" fmla="*/ 1662113 h 2809875"/>
                <a:gd name="connsiteX51" fmla="*/ 3710390 w 4951022"/>
                <a:gd name="connsiteY51" fmla="*/ 1643063 h 2809875"/>
                <a:gd name="connsiteX52" fmla="*/ 3717535 w 4951022"/>
                <a:gd name="connsiteY52" fmla="*/ 1624013 h 2809875"/>
                <a:gd name="connsiteX53" fmla="*/ 3712772 w 4951022"/>
                <a:gd name="connsiteY53" fmla="*/ 1581150 h 2809875"/>
                <a:gd name="connsiteX54" fmla="*/ 3693722 w 4951022"/>
                <a:gd name="connsiteY54" fmla="*/ 1552575 h 2809875"/>
                <a:gd name="connsiteX55" fmla="*/ 3681816 w 4951022"/>
                <a:gd name="connsiteY55" fmla="*/ 1550194 h 2809875"/>
                <a:gd name="connsiteX56" fmla="*/ 3653240 w 4951022"/>
                <a:gd name="connsiteY56" fmla="*/ 1504951 h 2809875"/>
                <a:gd name="connsiteX57" fmla="*/ 3627047 w 4951022"/>
                <a:gd name="connsiteY57" fmla="*/ 1485900 h 2809875"/>
                <a:gd name="connsiteX58" fmla="*/ 3617522 w 4951022"/>
                <a:gd name="connsiteY58" fmla="*/ 1471613 h 2809875"/>
                <a:gd name="connsiteX59" fmla="*/ 3593709 w 4951022"/>
                <a:gd name="connsiteY59" fmla="*/ 1462088 h 2809875"/>
                <a:gd name="connsiteX60" fmla="*/ 3572278 w 4951022"/>
                <a:gd name="connsiteY60" fmla="*/ 1464469 h 2809875"/>
                <a:gd name="connsiteX61" fmla="*/ 3531796 w 4951022"/>
                <a:gd name="connsiteY61" fmla="*/ 1412082 h 2809875"/>
                <a:gd name="connsiteX62" fmla="*/ 3507984 w 4951022"/>
                <a:gd name="connsiteY62" fmla="*/ 1393031 h 2809875"/>
                <a:gd name="connsiteX63" fmla="*/ 3481790 w 4951022"/>
                <a:gd name="connsiteY63" fmla="*/ 1397794 h 2809875"/>
                <a:gd name="connsiteX64" fmla="*/ 3457979 w 4951022"/>
                <a:gd name="connsiteY64" fmla="*/ 1381126 h 2809875"/>
                <a:gd name="connsiteX65" fmla="*/ 3407972 w 4951022"/>
                <a:gd name="connsiteY65" fmla="*/ 1369219 h 2809875"/>
                <a:gd name="connsiteX66" fmla="*/ 3369872 w 4951022"/>
                <a:gd name="connsiteY66" fmla="*/ 1371601 h 2809875"/>
                <a:gd name="connsiteX67" fmla="*/ 3327009 w 4951022"/>
                <a:gd name="connsiteY67" fmla="*/ 1352550 h 2809875"/>
                <a:gd name="connsiteX68" fmla="*/ 3312722 w 4951022"/>
                <a:gd name="connsiteY68" fmla="*/ 1347788 h 2809875"/>
                <a:gd name="connsiteX69" fmla="*/ 3284147 w 4951022"/>
                <a:gd name="connsiteY69" fmla="*/ 1362075 h 2809875"/>
                <a:gd name="connsiteX70" fmla="*/ 3260334 w 4951022"/>
                <a:gd name="connsiteY70" fmla="*/ 1343025 h 2809875"/>
                <a:gd name="connsiteX71" fmla="*/ 3231759 w 4951022"/>
                <a:gd name="connsiteY71" fmla="*/ 1319213 h 2809875"/>
                <a:gd name="connsiteX72" fmla="*/ 3217472 w 4951022"/>
                <a:gd name="connsiteY72" fmla="*/ 1309688 h 2809875"/>
                <a:gd name="connsiteX73" fmla="*/ 3188897 w 4951022"/>
                <a:gd name="connsiteY73" fmla="*/ 1283495 h 2809875"/>
                <a:gd name="connsiteX74" fmla="*/ 3167465 w 4951022"/>
                <a:gd name="connsiteY74" fmla="*/ 1278731 h 2809875"/>
                <a:gd name="connsiteX75" fmla="*/ 3169848 w 4951022"/>
                <a:gd name="connsiteY75" fmla="*/ 1247775 h 2809875"/>
                <a:gd name="connsiteX76" fmla="*/ 3179372 w 4951022"/>
                <a:gd name="connsiteY76" fmla="*/ 1223963 h 2809875"/>
                <a:gd name="connsiteX77" fmla="*/ 3150797 w 4951022"/>
                <a:gd name="connsiteY77" fmla="*/ 1214438 h 2809875"/>
                <a:gd name="connsiteX78" fmla="*/ 3136509 w 4951022"/>
                <a:gd name="connsiteY78" fmla="*/ 1219200 h 2809875"/>
                <a:gd name="connsiteX79" fmla="*/ 3122222 w 4951022"/>
                <a:gd name="connsiteY79" fmla="*/ 1228725 h 2809875"/>
                <a:gd name="connsiteX80" fmla="*/ 3100790 w 4951022"/>
                <a:gd name="connsiteY80" fmla="*/ 1212056 h 2809875"/>
                <a:gd name="connsiteX81" fmla="*/ 3112697 w 4951022"/>
                <a:gd name="connsiteY81" fmla="*/ 1185863 h 2809875"/>
                <a:gd name="connsiteX82" fmla="*/ 3103172 w 4951022"/>
                <a:gd name="connsiteY82" fmla="*/ 1171575 h 2809875"/>
                <a:gd name="connsiteX83" fmla="*/ 3098409 w 4951022"/>
                <a:gd name="connsiteY83" fmla="*/ 1157288 h 2809875"/>
                <a:gd name="connsiteX84" fmla="*/ 3084122 w 4951022"/>
                <a:gd name="connsiteY84" fmla="*/ 1171575 h 2809875"/>
                <a:gd name="connsiteX85" fmla="*/ 3055547 w 4951022"/>
                <a:gd name="connsiteY85" fmla="*/ 1162050 h 2809875"/>
                <a:gd name="connsiteX86" fmla="*/ 3046022 w 4951022"/>
                <a:gd name="connsiteY86" fmla="*/ 1131094 h 2809875"/>
                <a:gd name="connsiteX87" fmla="*/ 3050784 w 4951022"/>
                <a:gd name="connsiteY87" fmla="*/ 1114425 h 2809875"/>
                <a:gd name="connsiteX88" fmla="*/ 3050784 w 4951022"/>
                <a:gd name="connsiteY88" fmla="*/ 1104900 h 2809875"/>
                <a:gd name="connsiteX89" fmla="*/ 3036497 w 4951022"/>
                <a:gd name="connsiteY89" fmla="*/ 1100138 h 2809875"/>
                <a:gd name="connsiteX90" fmla="*/ 3046022 w 4951022"/>
                <a:gd name="connsiteY90" fmla="*/ 1081088 h 2809875"/>
                <a:gd name="connsiteX91" fmla="*/ 3055547 w 4951022"/>
                <a:gd name="connsiteY91" fmla="*/ 1062038 h 2809875"/>
                <a:gd name="connsiteX92" fmla="*/ 3024590 w 4951022"/>
                <a:gd name="connsiteY92" fmla="*/ 1052513 h 2809875"/>
                <a:gd name="connsiteX93" fmla="*/ 3012684 w 4951022"/>
                <a:gd name="connsiteY93" fmla="*/ 1066800 h 2809875"/>
                <a:gd name="connsiteX94" fmla="*/ 2993634 w 4951022"/>
                <a:gd name="connsiteY94" fmla="*/ 1066800 h 2809875"/>
                <a:gd name="connsiteX95" fmla="*/ 2972204 w 4951022"/>
                <a:gd name="connsiteY95" fmla="*/ 1073944 h 2809875"/>
                <a:gd name="connsiteX96" fmla="*/ 2955534 w 4951022"/>
                <a:gd name="connsiteY96" fmla="*/ 1066800 h 2809875"/>
                <a:gd name="connsiteX97" fmla="*/ 2950772 w 4951022"/>
                <a:gd name="connsiteY97" fmla="*/ 1047750 h 2809875"/>
                <a:gd name="connsiteX98" fmla="*/ 2931721 w 4951022"/>
                <a:gd name="connsiteY98" fmla="*/ 1040607 h 2809875"/>
                <a:gd name="connsiteX99" fmla="*/ 2903147 w 4951022"/>
                <a:gd name="connsiteY99" fmla="*/ 1019175 h 2809875"/>
                <a:gd name="connsiteX100" fmla="*/ 2888859 w 4951022"/>
                <a:gd name="connsiteY100" fmla="*/ 1014413 h 2809875"/>
                <a:gd name="connsiteX101" fmla="*/ 2874572 w 4951022"/>
                <a:gd name="connsiteY101" fmla="*/ 1004888 h 2809875"/>
                <a:gd name="connsiteX102" fmla="*/ 2855522 w 4951022"/>
                <a:gd name="connsiteY102" fmla="*/ 1004888 h 2809875"/>
                <a:gd name="connsiteX103" fmla="*/ 2834090 w 4951022"/>
                <a:gd name="connsiteY103" fmla="*/ 995363 h 2809875"/>
                <a:gd name="connsiteX104" fmla="*/ 2810278 w 4951022"/>
                <a:gd name="connsiteY104" fmla="*/ 1009650 h 2809875"/>
                <a:gd name="connsiteX105" fmla="*/ 2767416 w 4951022"/>
                <a:gd name="connsiteY105" fmla="*/ 1007269 h 2809875"/>
                <a:gd name="connsiteX106" fmla="*/ 2734079 w 4951022"/>
                <a:gd name="connsiteY106" fmla="*/ 1019175 h 2809875"/>
                <a:gd name="connsiteX107" fmla="*/ 2712646 w 4951022"/>
                <a:gd name="connsiteY107" fmla="*/ 1019176 h 2809875"/>
                <a:gd name="connsiteX108" fmla="*/ 2693597 w 4951022"/>
                <a:gd name="connsiteY108" fmla="*/ 1009650 h 2809875"/>
                <a:gd name="connsiteX109" fmla="*/ 2641209 w 4951022"/>
                <a:gd name="connsiteY109" fmla="*/ 1021557 h 2809875"/>
                <a:gd name="connsiteX110" fmla="*/ 2631684 w 4951022"/>
                <a:gd name="connsiteY110" fmla="*/ 1031082 h 2809875"/>
                <a:gd name="connsiteX111" fmla="*/ 2612634 w 4951022"/>
                <a:gd name="connsiteY111" fmla="*/ 1038225 h 2809875"/>
                <a:gd name="connsiteX112" fmla="*/ 2595965 w 4951022"/>
                <a:gd name="connsiteY112" fmla="*/ 1035844 h 2809875"/>
                <a:gd name="connsiteX113" fmla="*/ 2574535 w 4951022"/>
                <a:gd name="connsiteY113" fmla="*/ 1028700 h 2809875"/>
                <a:gd name="connsiteX114" fmla="*/ 2529290 w 4951022"/>
                <a:gd name="connsiteY114" fmla="*/ 1004888 h 2809875"/>
                <a:gd name="connsiteX115" fmla="*/ 2526909 w 4951022"/>
                <a:gd name="connsiteY115" fmla="*/ 971550 h 2809875"/>
                <a:gd name="connsiteX116" fmla="*/ 2512622 w 4951022"/>
                <a:gd name="connsiteY116" fmla="*/ 942975 h 2809875"/>
                <a:gd name="connsiteX117" fmla="*/ 2488809 w 4951022"/>
                <a:gd name="connsiteY117" fmla="*/ 938213 h 2809875"/>
                <a:gd name="connsiteX118" fmla="*/ 2493572 w 4951022"/>
                <a:gd name="connsiteY118" fmla="*/ 923925 h 2809875"/>
                <a:gd name="connsiteX119" fmla="*/ 2479284 w 4951022"/>
                <a:gd name="connsiteY119" fmla="*/ 914400 h 2809875"/>
                <a:gd name="connsiteX120" fmla="*/ 2457853 w 4951022"/>
                <a:gd name="connsiteY120" fmla="*/ 902494 h 2809875"/>
                <a:gd name="connsiteX121" fmla="*/ 2431659 w 4951022"/>
                <a:gd name="connsiteY121" fmla="*/ 890588 h 2809875"/>
                <a:gd name="connsiteX122" fmla="*/ 2414991 w 4951022"/>
                <a:gd name="connsiteY122" fmla="*/ 864394 h 2809875"/>
                <a:gd name="connsiteX123" fmla="*/ 2398321 w 4951022"/>
                <a:gd name="connsiteY123" fmla="*/ 833437 h 2809875"/>
                <a:gd name="connsiteX124" fmla="*/ 2367365 w 4951022"/>
                <a:gd name="connsiteY124" fmla="*/ 807244 h 2809875"/>
                <a:gd name="connsiteX125" fmla="*/ 2348316 w 4951022"/>
                <a:gd name="connsiteY125" fmla="*/ 769144 h 2809875"/>
                <a:gd name="connsiteX126" fmla="*/ 2322122 w 4951022"/>
                <a:gd name="connsiteY126" fmla="*/ 733425 h 2809875"/>
                <a:gd name="connsiteX127" fmla="*/ 2307834 w 4951022"/>
                <a:gd name="connsiteY127" fmla="*/ 723900 h 2809875"/>
                <a:gd name="connsiteX128" fmla="*/ 2264972 w 4951022"/>
                <a:gd name="connsiteY128" fmla="*/ 704850 h 2809875"/>
                <a:gd name="connsiteX129" fmla="*/ 2241159 w 4951022"/>
                <a:gd name="connsiteY129" fmla="*/ 678657 h 2809875"/>
                <a:gd name="connsiteX130" fmla="*/ 2231634 w 4951022"/>
                <a:gd name="connsiteY130" fmla="*/ 657225 h 2809875"/>
                <a:gd name="connsiteX131" fmla="*/ 2212584 w 4951022"/>
                <a:gd name="connsiteY131" fmla="*/ 647700 h 2809875"/>
                <a:gd name="connsiteX132" fmla="*/ 2198297 w 4951022"/>
                <a:gd name="connsiteY132" fmla="*/ 638175 h 2809875"/>
                <a:gd name="connsiteX133" fmla="*/ 2179247 w 4951022"/>
                <a:gd name="connsiteY133" fmla="*/ 642938 h 2809875"/>
                <a:gd name="connsiteX134" fmla="*/ 2155434 w 4951022"/>
                <a:gd name="connsiteY134" fmla="*/ 619125 h 2809875"/>
                <a:gd name="connsiteX135" fmla="*/ 2136384 w 4951022"/>
                <a:gd name="connsiteY135" fmla="*/ 590550 h 2809875"/>
                <a:gd name="connsiteX136" fmla="*/ 2126859 w 4951022"/>
                <a:gd name="connsiteY136" fmla="*/ 561975 h 2809875"/>
                <a:gd name="connsiteX137" fmla="*/ 2103047 w 4951022"/>
                <a:gd name="connsiteY137" fmla="*/ 561975 h 2809875"/>
                <a:gd name="connsiteX138" fmla="*/ 2088759 w 4951022"/>
                <a:gd name="connsiteY138" fmla="*/ 547688 h 2809875"/>
                <a:gd name="connsiteX139" fmla="*/ 2050660 w 4951022"/>
                <a:gd name="connsiteY139" fmla="*/ 540544 h 2809875"/>
                <a:gd name="connsiteX140" fmla="*/ 2007797 w 4951022"/>
                <a:gd name="connsiteY140" fmla="*/ 528638 h 2809875"/>
                <a:gd name="connsiteX141" fmla="*/ 1976841 w 4951022"/>
                <a:gd name="connsiteY141" fmla="*/ 526256 h 2809875"/>
                <a:gd name="connsiteX142" fmla="*/ 1948266 w 4951022"/>
                <a:gd name="connsiteY142" fmla="*/ 521494 h 2809875"/>
                <a:gd name="connsiteX143" fmla="*/ 1926834 w 4951022"/>
                <a:gd name="connsiteY143" fmla="*/ 504825 h 2809875"/>
                <a:gd name="connsiteX144" fmla="*/ 1912547 w 4951022"/>
                <a:gd name="connsiteY144" fmla="*/ 509588 h 2809875"/>
                <a:gd name="connsiteX145" fmla="*/ 1841109 w 4951022"/>
                <a:gd name="connsiteY145" fmla="*/ 495300 h 2809875"/>
                <a:gd name="connsiteX146" fmla="*/ 1812534 w 4951022"/>
                <a:gd name="connsiteY146" fmla="*/ 485775 h 2809875"/>
                <a:gd name="connsiteX147" fmla="*/ 1798247 w 4951022"/>
                <a:gd name="connsiteY147" fmla="*/ 481013 h 2809875"/>
                <a:gd name="connsiteX148" fmla="*/ 1783959 w 4951022"/>
                <a:gd name="connsiteY148" fmla="*/ 490538 h 2809875"/>
                <a:gd name="connsiteX149" fmla="*/ 1769672 w 4951022"/>
                <a:gd name="connsiteY149" fmla="*/ 495300 h 2809875"/>
                <a:gd name="connsiteX150" fmla="*/ 1741097 w 4951022"/>
                <a:gd name="connsiteY150" fmla="*/ 523875 h 2809875"/>
                <a:gd name="connsiteX151" fmla="*/ 1717284 w 4951022"/>
                <a:gd name="connsiteY151" fmla="*/ 519113 h 2809875"/>
                <a:gd name="connsiteX152" fmla="*/ 1683947 w 4951022"/>
                <a:gd name="connsiteY152" fmla="*/ 509588 h 2809875"/>
                <a:gd name="connsiteX153" fmla="*/ 1650609 w 4951022"/>
                <a:gd name="connsiteY153" fmla="*/ 504825 h 2809875"/>
                <a:gd name="connsiteX154" fmla="*/ 1622034 w 4951022"/>
                <a:gd name="connsiteY154" fmla="*/ 500063 h 2809875"/>
                <a:gd name="connsiteX155" fmla="*/ 1581553 w 4951022"/>
                <a:gd name="connsiteY155" fmla="*/ 483394 h 2809875"/>
                <a:gd name="connsiteX156" fmla="*/ 1552978 w 4951022"/>
                <a:gd name="connsiteY156" fmla="*/ 483394 h 2809875"/>
                <a:gd name="connsiteX157" fmla="*/ 1541072 w 4951022"/>
                <a:gd name="connsiteY157" fmla="*/ 466725 h 2809875"/>
                <a:gd name="connsiteX158" fmla="*/ 1526784 w 4951022"/>
                <a:gd name="connsiteY158" fmla="*/ 447675 h 2809875"/>
                <a:gd name="connsiteX159" fmla="*/ 1522021 w 4951022"/>
                <a:gd name="connsiteY159" fmla="*/ 421481 h 2809875"/>
                <a:gd name="connsiteX160" fmla="*/ 1533929 w 4951022"/>
                <a:gd name="connsiteY160" fmla="*/ 392907 h 2809875"/>
                <a:gd name="connsiteX161" fmla="*/ 1564884 w 4951022"/>
                <a:gd name="connsiteY161" fmla="*/ 366713 h 2809875"/>
                <a:gd name="connsiteX162" fmla="*/ 1557740 w 4951022"/>
                <a:gd name="connsiteY162" fmla="*/ 340519 h 2809875"/>
                <a:gd name="connsiteX163" fmla="*/ 1564884 w 4951022"/>
                <a:gd name="connsiteY163" fmla="*/ 309562 h 2809875"/>
                <a:gd name="connsiteX164" fmla="*/ 1583934 w 4951022"/>
                <a:gd name="connsiteY164" fmla="*/ 285750 h 2809875"/>
                <a:gd name="connsiteX165" fmla="*/ 1588697 w 4951022"/>
                <a:gd name="connsiteY165" fmla="*/ 271463 h 2809875"/>
                <a:gd name="connsiteX166" fmla="*/ 1579172 w 4951022"/>
                <a:gd name="connsiteY166" fmla="*/ 257175 h 2809875"/>
                <a:gd name="connsiteX167" fmla="*/ 1545834 w 4951022"/>
                <a:gd name="connsiteY167" fmla="*/ 230981 h 2809875"/>
                <a:gd name="connsiteX168" fmla="*/ 1522022 w 4951022"/>
                <a:gd name="connsiteY168" fmla="*/ 228600 h 2809875"/>
                <a:gd name="connsiteX169" fmla="*/ 1507734 w 4951022"/>
                <a:gd name="connsiteY169" fmla="*/ 192881 h 2809875"/>
                <a:gd name="connsiteX170" fmla="*/ 1505353 w 4951022"/>
                <a:gd name="connsiteY170" fmla="*/ 159543 h 2809875"/>
                <a:gd name="connsiteX171" fmla="*/ 1488684 w 4951022"/>
                <a:gd name="connsiteY171" fmla="*/ 119063 h 2809875"/>
                <a:gd name="connsiteX172" fmla="*/ 1479159 w 4951022"/>
                <a:gd name="connsiteY172" fmla="*/ 92868 h 2809875"/>
                <a:gd name="connsiteX173" fmla="*/ 1455347 w 4951022"/>
                <a:gd name="connsiteY173" fmla="*/ 85725 h 2809875"/>
                <a:gd name="connsiteX174" fmla="*/ 1450584 w 4951022"/>
                <a:gd name="connsiteY174" fmla="*/ 66675 h 2809875"/>
                <a:gd name="connsiteX175" fmla="*/ 1433915 w 4951022"/>
                <a:gd name="connsiteY175" fmla="*/ 40481 h 2809875"/>
                <a:gd name="connsiteX176" fmla="*/ 1445822 w 4951022"/>
                <a:gd name="connsiteY176" fmla="*/ 30956 h 2809875"/>
                <a:gd name="connsiteX177" fmla="*/ 1436297 w 4951022"/>
                <a:gd name="connsiteY177" fmla="*/ 0 h 2809875"/>
                <a:gd name="connsiteX178" fmla="*/ 845747 w 4951022"/>
                <a:gd name="connsiteY178" fmla="*/ 180975 h 2809875"/>
                <a:gd name="connsiteX179" fmla="*/ 845747 w 4951022"/>
                <a:gd name="connsiteY179" fmla="*/ 180975 h 2809875"/>
                <a:gd name="connsiteX180" fmla="*/ 840984 w 4951022"/>
                <a:gd name="connsiteY180" fmla="*/ 223838 h 2809875"/>
                <a:gd name="connsiteX181" fmla="*/ 836222 w 4951022"/>
                <a:gd name="connsiteY181" fmla="*/ 238125 h 2809875"/>
                <a:gd name="connsiteX182" fmla="*/ 817172 w 4951022"/>
                <a:gd name="connsiteY182" fmla="*/ 254794 h 2809875"/>
                <a:gd name="connsiteX183" fmla="*/ 788597 w 4951022"/>
                <a:gd name="connsiteY183" fmla="*/ 266700 h 2809875"/>
                <a:gd name="connsiteX184" fmla="*/ 740972 w 4951022"/>
                <a:gd name="connsiteY184" fmla="*/ 300038 h 2809875"/>
                <a:gd name="connsiteX185" fmla="*/ 721922 w 4951022"/>
                <a:gd name="connsiteY185" fmla="*/ 328613 h 2809875"/>
                <a:gd name="connsiteX186" fmla="*/ 705252 w 4951022"/>
                <a:gd name="connsiteY186" fmla="*/ 342900 h 2809875"/>
                <a:gd name="connsiteX187" fmla="*/ 707634 w 4951022"/>
                <a:gd name="connsiteY187" fmla="*/ 369095 h 2809875"/>
                <a:gd name="connsiteX188" fmla="*/ 726684 w 4951022"/>
                <a:gd name="connsiteY188" fmla="*/ 381000 h 2809875"/>
                <a:gd name="connsiteX189" fmla="*/ 731447 w 4951022"/>
                <a:gd name="connsiteY189" fmla="*/ 395288 h 2809875"/>
                <a:gd name="connsiteX190" fmla="*/ 750497 w 4951022"/>
                <a:gd name="connsiteY190" fmla="*/ 423863 h 2809875"/>
                <a:gd name="connsiteX191" fmla="*/ 760022 w 4951022"/>
                <a:gd name="connsiteY191" fmla="*/ 442913 h 2809875"/>
                <a:gd name="connsiteX192" fmla="*/ 750497 w 4951022"/>
                <a:gd name="connsiteY192" fmla="*/ 481013 h 2809875"/>
                <a:gd name="connsiteX193" fmla="*/ 736209 w 4951022"/>
                <a:gd name="connsiteY193" fmla="*/ 490538 h 2809875"/>
                <a:gd name="connsiteX194" fmla="*/ 731447 w 4951022"/>
                <a:gd name="connsiteY194" fmla="*/ 504825 h 2809875"/>
                <a:gd name="connsiteX195" fmla="*/ 717159 w 4951022"/>
                <a:gd name="connsiteY195" fmla="*/ 509588 h 2809875"/>
                <a:gd name="connsiteX196" fmla="*/ 712397 w 4951022"/>
                <a:gd name="connsiteY196" fmla="*/ 538163 h 2809875"/>
                <a:gd name="connsiteX197" fmla="*/ 702872 w 4951022"/>
                <a:gd name="connsiteY197" fmla="*/ 566738 h 2809875"/>
                <a:gd name="connsiteX198" fmla="*/ 698109 w 4951022"/>
                <a:gd name="connsiteY198" fmla="*/ 581025 h 2809875"/>
                <a:gd name="connsiteX199" fmla="*/ 683822 w 4951022"/>
                <a:gd name="connsiteY199" fmla="*/ 611981 h 2809875"/>
                <a:gd name="connsiteX200" fmla="*/ 702872 w 4951022"/>
                <a:gd name="connsiteY200" fmla="*/ 638175 h 2809875"/>
                <a:gd name="connsiteX201" fmla="*/ 731447 w 4951022"/>
                <a:gd name="connsiteY201" fmla="*/ 647700 h 2809875"/>
                <a:gd name="connsiteX202" fmla="*/ 740972 w 4951022"/>
                <a:gd name="connsiteY202" fmla="*/ 661988 h 2809875"/>
                <a:gd name="connsiteX203" fmla="*/ 745734 w 4951022"/>
                <a:gd name="connsiteY203" fmla="*/ 676275 h 2809875"/>
                <a:gd name="connsiteX204" fmla="*/ 745734 w 4951022"/>
                <a:gd name="connsiteY204" fmla="*/ 688181 h 2809875"/>
                <a:gd name="connsiteX205" fmla="*/ 748115 w 4951022"/>
                <a:gd name="connsiteY205" fmla="*/ 709613 h 2809875"/>
                <a:gd name="connsiteX206" fmla="*/ 755259 w 4951022"/>
                <a:gd name="connsiteY206" fmla="*/ 728663 h 2809875"/>
                <a:gd name="connsiteX207" fmla="*/ 745734 w 4951022"/>
                <a:gd name="connsiteY207" fmla="*/ 757238 h 2809875"/>
                <a:gd name="connsiteX208" fmla="*/ 736209 w 4951022"/>
                <a:gd name="connsiteY208" fmla="*/ 771525 h 2809875"/>
                <a:gd name="connsiteX209" fmla="*/ 736209 w 4951022"/>
                <a:gd name="connsiteY209" fmla="*/ 842963 h 2809875"/>
                <a:gd name="connsiteX210" fmla="*/ 740972 w 4951022"/>
                <a:gd name="connsiteY210" fmla="*/ 857250 h 2809875"/>
                <a:gd name="connsiteX211" fmla="*/ 745734 w 4951022"/>
                <a:gd name="connsiteY211" fmla="*/ 876300 h 2809875"/>
                <a:gd name="connsiteX212" fmla="*/ 760022 w 4951022"/>
                <a:gd name="connsiteY212" fmla="*/ 923925 h 2809875"/>
                <a:gd name="connsiteX213" fmla="*/ 764784 w 4951022"/>
                <a:gd name="connsiteY213" fmla="*/ 938213 h 2809875"/>
                <a:gd name="connsiteX214" fmla="*/ 771928 w 4951022"/>
                <a:gd name="connsiteY214" fmla="*/ 983456 h 2809875"/>
                <a:gd name="connsiteX215" fmla="*/ 750497 w 4951022"/>
                <a:gd name="connsiteY215" fmla="*/ 1004888 h 2809875"/>
                <a:gd name="connsiteX216" fmla="*/ 731447 w 4951022"/>
                <a:gd name="connsiteY216" fmla="*/ 1009650 h 2809875"/>
                <a:gd name="connsiteX217" fmla="*/ 712397 w 4951022"/>
                <a:gd name="connsiteY217" fmla="*/ 1016794 h 2809875"/>
                <a:gd name="connsiteX218" fmla="*/ 683822 w 4951022"/>
                <a:gd name="connsiteY218" fmla="*/ 1035844 h 2809875"/>
                <a:gd name="connsiteX219" fmla="*/ 674297 w 4951022"/>
                <a:gd name="connsiteY219" fmla="*/ 1052513 h 2809875"/>
                <a:gd name="connsiteX220" fmla="*/ 660009 w 4951022"/>
                <a:gd name="connsiteY220" fmla="*/ 1062038 h 2809875"/>
                <a:gd name="connsiteX221" fmla="*/ 650484 w 4951022"/>
                <a:gd name="connsiteY221" fmla="*/ 1076325 h 2809875"/>
                <a:gd name="connsiteX222" fmla="*/ 640959 w 4951022"/>
                <a:gd name="connsiteY222" fmla="*/ 1157288 h 2809875"/>
                <a:gd name="connsiteX223" fmla="*/ 626672 w 4951022"/>
                <a:gd name="connsiteY223" fmla="*/ 1190625 h 2809875"/>
                <a:gd name="connsiteX224" fmla="*/ 593334 w 4951022"/>
                <a:gd name="connsiteY224" fmla="*/ 1204913 h 2809875"/>
                <a:gd name="connsiteX225" fmla="*/ 588572 w 4951022"/>
                <a:gd name="connsiteY225" fmla="*/ 1219200 h 2809875"/>
                <a:gd name="connsiteX226" fmla="*/ 593334 w 4951022"/>
                <a:gd name="connsiteY226" fmla="*/ 1233488 h 2809875"/>
                <a:gd name="connsiteX227" fmla="*/ 579047 w 4951022"/>
                <a:gd name="connsiteY227" fmla="*/ 1247775 h 2809875"/>
                <a:gd name="connsiteX228" fmla="*/ 569521 w 4951022"/>
                <a:gd name="connsiteY228" fmla="*/ 1290638 h 2809875"/>
                <a:gd name="connsiteX229" fmla="*/ 552854 w 4951022"/>
                <a:gd name="connsiteY229" fmla="*/ 1321593 h 2809875"/>
                <a:gd name="connsiteX230" fmla="*/ 533803 w 4951022"/>
                <a:gd name="connsiteY230" fmla="*/ 1343025 h 2809875"/>
                <a:gd name="connsiteX231" fmla="*/ 519515 w 4951022"/>
                <a:gd name="connsiteY231" fmla="*/ 1371600 h 2809875"/>
                <a:gd name="connsiteX232" fmla="*/ 498084 w 4951022"/>
                <a:gd name="connsiteY232" fmla="*/ 1419225 h 2809875"/>
                <a:gd name="connsiteX233" fmla="*/ 493322 w 4951022"/>
                <a:gd name="connsiteY233" fmla="*/ 1433513 h 2809875"/>
                <a:gd name="connsiteX234" fmla="*/ 474272 w 4951022"/>
                <a:gd name="connsiteY234" fmla="*/ 1466850 h 2809875"/>
                <a:gd name="connsiteX235" fmla="*/ 464747 w 4951022"/>
                <a:gd name="connsiteY235" fmla="*/ 1485900 h 2809875"/>
                <a:gd name="connsiteX236" fmla="*/ 459984 w 4951022"/>
                <a:gd name="connsiteY236" fmla="*/ 1500188 h 2809875"/>
                <a:gd name="connsiteX237" fmla="*/ 450459 w 4951022"/>
                <a:gd name="connsiteY237" fmla="*/ 1514475 h 2809875"/>
                <a:gd name="connsiteX238" fmla="*/ 436172 w 4951022"/>
                <a:gd name="connsiteY238" fmla="*/ 1552575 h 2809875"/>
                <a:gd name="connsiteX239" fmla="*/ 412359 w 4951022"/>
                <a:gd name="connsiteY239" fmla="*/ 1595438 h 2809875"/>
                <a:gd name="connsiteX240" fmla="*/ 398072 w 4951022"/>
                <a:gd name="connsiteY240" fmla="*/ 1628776 h 2809875"/>
                <a:gd name="connsiteX241" fmla="*/ 393310 w 4951022"/>
                <a:gd name="connsiteY241" fmla="*/ 1657350 h 2809875"/>
                <a:gd name="connsiteX242" fmla="*/ 379022 w 4951022"/>
                <a:gd name="connsiteY242" fmla="*/ 1719263 h 2809875"/>
                <a:gd name="connsiteX243" fmla="*/ 374259 w 4951022"/>
                <a:gd name="connsiteY243" fmla="*/ 1757363 h 2809875"/>
                <a:gd name="connsiteX244" fmla="*/ 369497 w 4951022"/>
                <a:gd name="connsiteY244" fmla="*/ 1771650 h 2809875"/>
                <a:gd name="connsiteX245" fmla="*/ 357591 w 4951022"/>
                <a:gd name="connsiteY245" fmla="*/ 1807369 h 2809875"/>
                <a:gd name="connsiteX246" fmla="*/ 343303 w 4951022"/>
                <a:gd name="connsiteY246" fmla="*/ 1852613 h 2809875"/>
                <a:gd name="connsiteX247" fmla="*/ 336159 w 4951022"/>
                <a:gd name="connsiteY247" fmla="*/ 1876425 h 2809875"/>
                <a:gd name="connsiteX248" fmla="*/ 326634 w 4951022"/>
                <a:gd name="connsiteY248" fmla="*/ 1890713 h 2809875"/>
                <a:gd name="connsiteX249" fmla="*/ 321872 w 4951022"/>
                <a:gd name="connsiteY249" fmla="*/ 1905000 h 2809875"/>
                <a:gd name="connsiteX250" fmla="*/ 307584 w 4951022"/>
                <a:gd name="connsiteY250" fmla="*/ 1914525 h 2809875"/>
                <a:gd name="connsiteX251" fmla="*/ 293297 w 4951022"/>
                <a:gd name="connsiteY251" fmla="*/ 1943100 h 2809875"/>
                <a:gd name="connsiteX252" fmla="*/ 283772 w 4951022"/>
                <a:gd name="connsiteY252" fmla="*/ 1971675 h 2809875"/>
                <a:gd name="connsiteX253" fmla="*/ 267103 w 4951022"/>
                <a:gd name="connsiteY253" fmla="*/ 2002632 h 2809875"/>
                <a:gd name="connsiteX254" fmla="*/ 231384 w 4951022"/>
                <a:gd name="connsiteY254" fmla="*/ 2038350 h 2809875"/>
                <a:gd name="connsiteX255" fmla="*/ 207572 w 4951022"/>
                <a:gd name="connsiteY255" fmla="*/ 2062163 h 2809875"/>
                <a:gd name="connsiteX256" fmla="*/ 202809 w 4951022"/>
                <a:gd name="connsiteY256" fmla="*/ 2076450 h 2809875"/>
                <a:gd name="connsiteX257" fmla="*/ 174234 w 4951022"/>
                <a:gd name="connsiteY257" fmla="*/ 2095500 h 2809875"/>
                <a:gd name="connsiteX258" fmla="*/ 159947 w 4951022"/>
                <a:gd name="connsiteY258" fmla="*/ 2105025 h 2809875"/>
                <a:gd name="connsiteX259" fmla="*/ 131372 w 4951022"/>
                <a:gd name="connsiteY259" fmla="*/ 2133601 h 2809875"/>
                <a:gd name="connsiteX260" fmla="*/ 102797 w 4951022"/>
                <a:gd name="connsiteY260" fmla="*/ 2145506 h 2809875"/>
                <a:gd name="connsiteX261" fmla="*/ 78985 w 4951022"/>
                <a:gd name="connsiteY261" fmla="*/ 2157412 h 2809875"/>
                <a:gd name="connsiteX262" fmla="*/ 45647 w 4951022"/>
                <a:gd name="connsiteY262" fmla="*/ 2174081 h 2809875"/>
                <a:gd name="connsiteX263" fmla="*/ 24215 w 4951022"/>
                <a:gd name="connsiteY263" fmla="*/ 2178844 h 2809875"/>
                <a:gd name="connsiteX264" fmla="*/ 403 w 4951022"/>
                <a:gd name="connsiteY264" fmla="*/ 2188369 h 2809875"/>
                <a:gd name="connsiteX265" fmla="*/ 12309 w 4951022"/>
                <a:gd name="connsiteY265" fmla="*/ 2228850 h 2809875"/>
                <a:gd name="connsiteX266" fmla="*/ 43265 w 4951022"/>
                <a:gd name="connsiteY266" fmla="*/ 2255044 h 2809875"/>
                <a:gd name="connsiteX267" fmla="*/ 67079 w 4951022"/>
                <a:gd name="connsiteY267" fmla="*/ 2271713 h 2809875"/>
                <a:gd name="connsiteX268" fmla="*/ 90890 w 4951022"/>
                <a:gd name="connsiteY268" fmla="*/ 2276475 h 2809875"/>
                <a:gd name="connsiteX269" fmla="*/ 114703 w 4951022"/>
                <a:gd name="connsiteY269" fmla="*/ 2297906 h 2809875"/>
                <a:gd name="connsiteX270" fmla="*/ 119466 w 4951022"/>
                <a:gd name="connsiteY270" fmla="*/ 2326482 h 2809875"/>
                <a:gd name="connsiteX271" fmla="*/ 126609 w 4951022"/>
                <a:gd name="connsiteY271" fmla="*/ 2347913 h 2809875"/>
                <a:gd name="connsiteX272" fmla="*/ 121847 w 4951022"/>
                <a:gd name="connsiteY272" fmla="*/ 2386013 h 2809875"/>
                <a:gd name="connsiteX273" fmla="*/ 112322 w 4951022"/>
                <a:gd name="connsiteY273" fmla="*/ 2405063 h 2809875"/>
                <a:gd name="connsiteX274" fmla="*/ 100416 w 4951022"/>
                <a:gd name="connsiteY274" fmla="*/ 2424112 h 2809875"/>
                <a:gd name="connsiteX275" fmla="*/ 71841 w 4951022"/>
                <a:gd name="connsiteY275" fmla="*/ 2426494 h 2809875"/>
                <a:gd name="connsiteX276" fmla="*/ 50409 w 4951022"/>
                <a:gd name="connsiteY276" fmla="*/ 2452688 h 2809875"/>
                <a:gd name="connsiteX277" fmla="*/ 21834 w 4951022"/>
                <a:gd name="connsiteY277" fmla="*/ 2466975 h 2809875"/>
                <a:gd name="connsiteX278" fmla="*/ 31359 w 4951022"/>
                <a:gd name="connsiteY278" fmla="*/ 2490788 h 2809875"/>
                <a:gd name="connsiteX279" fmla="*/ 21834 w 4951022"/>
                <a:gd name="connsiteY279" fmla="*/ 2524125 h 2809875"/>
                <a:gd name="connsiteX280" fmla="*/ 12309 w 4951022"/>
                <a:gd name="connsiteY280" fmla="*/ 2538413 h 2809875"/>
                <a:gd name="connsiteX0" fmla="*/ 12309 w 4941497"/>
                <a:gd name="connsiteY0" fmla="*/ 2538413 h 2809875"/>
                <a:gd name="connsiteX1" fmla="*/ 374259 w 4941497"/>
                <a:gd name="connsiteY1" fmla="*/ 2809875 h 2809875"/>
                <a:gd name="connsiteX2" fmla="*/ 4941497 w 4941497"/>
                <a:gd name="connsiteY2" fmla="*/ 2343150 h 2809875"/>
                <a:gd name="connsiteX3" fmla="*/ 4936734 w 4941497"/>
                <a:gd name="connsiteY3" fmla="*/ 2328863 h 2809875"/>
                <a:gd name="connsiteX4" fmla="*/ 4917684 w 4941497"/>
                <a:gd name="connsiteY4" fmla="*/ 2324100 h 2809875"/>
                <a:gd name="connsiteX5" fmla="*/ 4903397 w 4941497"/>
                <a:gd name="connsiteY5" fmla="*/ 2319338 h 2809875"/>
                <a:gd name="connsiteX6" fmla="*/ 4870059 w 4941497"/>
                <a:gd name="connsiteY6" fmla="*/ 2281238 h 2809875"/>
                <a:gd name="connsiteX7" fmla="*/ 4855772 w 4941497"/>
                <a:gd name="connsiteY7" fmla="*/ 2252663 h 2809875"/>
                <a:gd name="connsiteX8" fmla="*/ 4841484 w 4941497"/>
                <a:gd name="connsiteY8" fmla="*/ 2235994 h 2809875"/>
                <a:gd name="connsiteX9" fmla="*/ 4812909 w 4941497"/>
                <a:gd name="connsiteY9" fmla="*/ 2247901 h 2809875"/>
                <a:gd name="connsiteX10" fmla="*/ 4743853 w 4941497"/>
                <a:gd name="connsiteY10" fmla="*/ 2252663 h 2809875"/>
                <a:gd name="connsiteX11" fmla="*/ 4679560 w 4941497"/>
                <a:gd name="connsiteY11" fmla="*/ 2247900 h 2809875"/>
                <a:gd name="connsiteX12" fmla="*/ 4655747 w 4941497"/>
                <a:gd name="connsiteY12" fmla="*/ 2252663 h 2809875"/>
                <a:gd name="connsiteX13" fmla="*/ 4641459 w 4941497"/>
                <a:gd name="connsiteY13" fmla="*/ 2252663 h 2809875"/>
                <a:gd name="connsiteX14" fmla="*/ 4603359 w 4941497"/>
                <a:gd name="connsiteY14" fmla="*/ 2257425 h 2809875"/>
                <a:gd name="connsiteX15" fmla="*/ 4560497 w 4941497"/>
                <a:gd name="connsiteY15" fmla="*/ 2271713 h 2809875"/>
                <a:gd name="connsiteX16" fmla="*/ 4546209 w 4941497"/>
                <a:gd name="connsiteY16" fmla="*/ 2276475 h 2809875"/>
                <a:gd name="connsiteX17" fmla="*/ 4531922 w 4941497"/>
                <a:gd name="connsiteY17" fmla="*/ 2281238 h 2809875"/>
                <a:gd name="connsiteX18" fmla="*/ 4512872 w 4941497"/>
                <a:gd name="connsiteY18" fmla="*/ 2286000 h 2809875"/>
                <a:gd name="connsiteX19" fmla="*/ 4484297 w 4941497"/>
                <a:gd name="connsiteY19" fmla="*/ 2262188 h 2809875"/>
                <a:gd name="connsiteX20" fmla="*/ 4470009 w 4941497"/>
                <a:gd name="connsiteY20" fmla="*/ 2247900 h 2809875"/>
                <a:gd name="connsiteX21" fmla="*/ 4446197 w 4941497"/>
                <a:gd name="connsiteY21" fmla="*/ 2240756 h 2809875"/>
                <a:gd name="connsiteX22" fmla="*/ 4422384 w 4941497"/>
                <a:gd name="connsiteY22" fmla="*/ 2219325 h 2809875"/>
                <a:gd name="connsiteX23" fmla="*/ 4398572 w 4941497"/>
                <a:gd name="connsiteY23" fmla="*/ 2224088 h 2809875"/>
                <a:gd name="connsiteX24" fmla="*/ 4384284 w 4941497"/>
                <a:gd name="connsiteY24" fmla="*/ 2209800 h 2809875"/>
                <a:gd name="connsiteX25" fmla="*/ 4355709 w 4941497"/>
                <a:gd name="connsiteY25" fmla="*/ 2200275 h 2809875"/>
                <a:gd name="connsiteX26" fmla="*/ 4341422 w 4941497"/>
                <a:gd name="connsiteY26" fmla="*/ 2190750 h 2809875"/>
                <a:gd name="connsiteX27" fmla="*/ 4312847 w 4941497"/>
                <a:gd name="connsiteY27" fmla="*/ 2193132 h 2809875"/>
                <a:gd name="connsiteX28" fmla="*/ 4246172 w 4941497"/>
                <a:gd name="connsiteY28" fmla="*/ 2176463 h 2809875"/>
                <a:gd name="connsiteX29" fmla="*/ 4203309 w 4941497"/>
                <a:gd name="connsiteY29" fmla="*/ 2174082 h 2809875"/>
                <a:gd name="connsiteX30" fmla="*/ 4174734 w 4941497"/>
                <a:gd name="connsiteY30" fmla="*/ 2164557 h 2809875"/>
                <a:gd name="connsiteX31" fmla="*/ 4155684 w 4941497"/>
                <a:gd name="connsiteY31" fmla="*/ 2138363 h 2809875"/>
                <a:gd name="connsiteX32" fmla="*/ 4141397 w 4941497"/>
                <a:gd name="connsiteY32" fmla="*/ 2133600 h 2809875"/>
                <a:gd name="connsiteX33" fmla="*/ 4060434 w 4941497"/>
                <a:gd name="connsiteY33" fmla="*/ 2124075 h 2809875"/>
                <a:gd name="connsiteX34" fmla="*/ 3960422 w 4941497"/>
                <a:gd name="connsiteY34" fmla="*/ 2095500 h 2809875"/>
                <a:gd name="connsiteX35" fmla="*/ 3927084 w 4941497"/>
                <a:gd name="connsiteY35" fmla="*/ 2100263 h 2809875"/>
                <a:gd name="connsiteX36" fmla="*/ 3855647 w 4941497"/>
                <a:gd name="connsiteY36" fmla="*/ 2047875 h 2809875"/>
                <a:gd name="connsiteX37" fmla="*/ 3831834 w 4941497"/>
                <a:gd name="connsiteY37" fmla="*/ 2019300 h 2809875"/>
                <a:gd name="connsiteX38" fmla="*/ 3786591 w 4941497"/>
                <a:gd name="connsiteY38" fmla="*/ 1985963 h 2809875"/>
                <a:gd name="connsiteX39" fmla="*/ 3800877 w 4941497"/>
                <a:gd name="connsiteY39" fmla="*/ 1964532 h 2809875"/>
                <a:gd name="connsiteX40" fmla="*/ 3788972 w 4941497"/>
                <a:gd name="connsiteY40" fmla="*/ 1919288 h 2809875"/>
                <a:gd name="connsiteX41" fmla="*/ 3779447 w 4941497"/>
                <a:gd name="connsiteY41" fmla="*/ 1890713 h 2809875"/>
                <a:gd name="connsiteX42" fmla="*/ 3760397 w 4941497"/>
                <a:gd name="connsiteY42" fmla="*/ 1862138 h 2809875"/>
                <a:gd name="connsiteX43" fmla="*/ 3746110 w 4941497"/>
                <a:gd name="connsiteY43" fmla="*/ 1835944 h 2809875"/>
                <a:gd name="connsiteX44" fmla="*/ 3746109 w 4941497"/>
                <a:gd name="connsiteY44" fmla="*/ 1790700 h 2809875"/>
                <a:gd name="connsiteX45" fmla="*/ 3736584 w 4941497"/>
                <a:gd name="connsiteY45" fmla="*/ 1776413 h 2809875"/>
                <a:gd name="connsiteX46" fmla="*/ 3731822 w 4941497"/>
                <a:gd name="connsiteY46" fmla="*/ 1762125 h 2809875"/>
                <a:gd name="connsiteX47" fmla="*/ 3724678 w 4941497"/>
                <a:gd name="connsiteY47" fmla="*/ 1724025 h 2809875"/>
                <a:gd name="connsiteX48" fmla="*/ 3708009 w 4941497"/>
                <a:gd name="connsiteY48" fmla="*/ 1695450 h 2809875"/>
                <a:gd name="connsiteX49" fmla="*/ 3698484 w 4941497"/>
                <a:gd name="connsiteY49" fmla="*/ 1662113 h 2809875"/>
                <a:gd name="connsiteX50" fmla="*/ 3710390 w 4941497"/>
                <a:gd name="connsiteY50" fmla="*/ 1643063 h 2809875"/>
                <a:gd name="connsiteX51" fmla="*/ 3717535 w 4941497"/>
                <a:gd name="connsiteY51" fmla="*/ 1624013 h 2809875"/>
                <a:gd name="connsiteX52" fmla="*/ 3712772 w 4941497"/>
                <a:gd name="connsiteY52" fmla="*/ 1581150 h 2809875"/>
                <a:gd name="connsiteX53" fmla="*/ 3693722 w 4941497"/>
                <a:gd name="connsiteY53" fmla="*/ 1552575 h 2809875"/>
                <a:gd name="connsiteX54" fmla="*/ 3681816 w 4941497"/>
                <a:gd name="connsiteY54" fmla="*/ 1550194 h 2809875"/>
                <a:gd name="connsiteX55" fmla="*/ 3653240 w 4941497"/>
                <a:gd name="connsiteY55" fmla="*/ 1504951 h 2809875"/>
                <a:gd name="connsiteX56" fmla="*/ 3627047 w 4941497"/>
                <a:gd name="connsiteY56" fmla="*/ 1485900 h 2809875"/>
                <a:gd name="connsiteX57" fmla="*/ 3617522 w 4941497"/>
                <a:gd name="connsiteY57" fmla="*/ 1471613 h 2809875"/>
                <a:gd name="connsiteX58" fmla="*/ 3593709 w 4941497"/>
                <a:gd name="connsiteY58" fmla="*/ 1462088 h 2809875"/>
                <a:gd name="connsiteX59" fmla="*/ 3572278 w 4941497"/>
                <a:gd name="connsiteY59" fmla="*/ 1464469 h 2809875"/>
                <a:gd name="connsiteX60" fmla="*/ 3531796 w 4941497"/>
                <a:gd name="connsiteY60" fmla="*/ 1412082 h 2809875"/>
                <a:gd name="connsiteX61" fmla="*/ 3507984 w 4941497"/>
                <a:gd name="connsiteY61" fmla="*/ 1393031 h 2809875"/>
                <a:gd name="connsiteX62" fmla="*/ 3481790 w 4941497"/>
                <a:gd name="connsiteY62" fmla="*/ 1397794 h 2809875"/>
                <a:gd name="connsiteX63" fmla="*/ 3457979 w 4941497"/>
                <a:gd name="connsiteY63" fmla="*/ 1381126 h 2809875"/>
                <a:gd name="connsiteX64" fmla="*/ 3407972 w 4941497"/>
                <a:gd name="connsiteY64" fmla="*/ 1369219 h 2809875"/>
                <a:gd name="connsiteX65" fmla="*/ 3369872 w 4941497"/>
                <a:gd name="connsiteY65" fmla="*/ 1371601 h 2809875"/>
                <a:gd name="connsiteX66" fmla="*/ 3327009 w 4941497"/>
                <a:gd name="connsiteY66" fmla="*/ 1352550 h 2809875"/>
                <a:gd name="connsiteX67" fmla="*/ 3312722 w 4941497"/>
                <a:gd name="connsiteY67" fmla="*/ 1347788 h 2809875"/>
                <a:gd name="connsiteX68" fmla="*/ 3284147 w 4941497"/>
                <a:gd name="connsiteY68" fmla="*/ 1362075 h 2809875"/>
                <a:gd name="connsiteX69" fmla="*/ 3260334 w 4941497"/>
                <a:gd name="connsiteY69" fmla="*/ 1343025 h 2809875"/>
                <a:gd name="connsiteX70" fmla="*/ 3231759 w 4941497"/>
                <a:gd name="connsiteY70" fmla="*/ 1319213 h 2809875"/>
                <a:gd name="connsiteX71" fmla="*/ 3217472 w 4941497"/>
                <a:gd name="connsiteY71" fmla="*/ 1309688 h 2809875"/>
                <a:gd name="connsiteX72" fmla="*/ 3188897 w 4941497"/>
                <a:gd name="connsiteY72" fmla="*/ 1283495 h 2809875"/>
                <a:gd name="connsiteX73" fmla="*/ 3167465 w 4941497"/>
                <a:gd name="connsiteY73" fmla="*/ 1278731 h 2809875"/>
                <a:gd name="connsiteX74" fmla="*/ 3169848 w 4941497"/>
                <a:gd name="connsiteY74" fmla="*/ 1247775 h 2809875"/>
                <a:gd name="connsiteX75" fmla="*/ 3179372 w 4941497"/>
                <a:gd name="connsiteY75" fmla="*/ 1223963 h 2809875"/>
                <a:gd name="connsiteX76" fmla="*/ 3150797 w 4941497"/>
                <a:gd name="connsiteY76" fmla="*/ 1214438 h 2809875"/>
                <a:gd name="connsiteX77" fmla="*/ 3136509 w 4941497"/>
                <a:gd name="connsiteY77" fmla="*/ 1219200 h 2809875"/>
                <a:gd name="connsiteX78" fmla="*/ 3122222 w 4941497"/>
                <a:gd name="connsiteY78" fmla="*/ 1228725 h 2809875"/>
                <a:gd name="connsiteX79" fmla="*/ 3100790 w 4941497"/>
                <a:gd name="connsiteY79" fmla="*/ 1212056 h 2809875"/>
                <a:gd name="connsiteX80" fmla="*/ 3112697 w 4941497"/>
                <a:gd name="connsiteY80" fmla="*/ 1185863 h 2809875"/>
                <a:gd name="connsiteX81" fmla="*/ 3103172 w 4941497"/>
                <a:gd name="connsiteY81" fmla="*/ 1171575 h 2809875"/>
                <a:gd name="connsiteX82" fmla="*/ 3098409 w 4941497"/>
                <a:gd name="connsiteY82" fmla="*/ 1157288 h 2809875"/>
                <a:gd name="connsiteX83" fmla="*/ 3084122 w 4941497"/>
                <a:gd name="connsiteY83" fmla="*/ 1171575 h 2809875"/>
                <a:gd name="connsiteX84" fmla="*/ 3055547 w 4941497"/>
                <a:gd name="connsiteY84" fmla="*/ 1162050 h 2809875"/>
                <a:gd name="connsiteX85" fmla="*/ 3046022 w 4941497"/>
                <a:gd name="connsiteY85" fmla="*/ 1131094 h 2809875"/>
                <a:gd name="connsiteX86" fmla="*/ 3050784 w 4941497"/>
                <a:gd name="connsiteY86" fmla="*/ 1114425 h 2809875"/>
                <a:gd name="connsiteX87" fmla="*/ 3050784 w 4941497"/>
                <a:gd name="connsiteY87" fmla="*/ 1104900 h 2809875"/>
                <a:gd name="connsiteX88" fmla="*/ 3036497 w 4941497"/>
                <a:gd name="connsiteY88" fmla="*/ 1100138 h 2809875"/>
                <a:gd name="connsiteX89" fmla="*/ 3046022 w 4941497"/>
                <a:gd name="connsiteY89" fmla="*/ 1081088 h 2809875"/>
                <a:gd name="connsiteX90" fmla="*/ 3055547 w 4941497"/>
                <a:gd name="connsiteY90" fmla="*/ 1062038 h 2809875"/>
                <a:gd name="connsiteX91" fmla="*/ 3024590 w 4941497"/>
                <a:gd name="connsiteY91" fmla="*/ 1052513 h 2809875"/>
                <a:gd name="connsiteX92" fmla="*/ 3012684 w 4941497"/>
                <a:gd name="connsiteY92" fmla="*/ 1066800 h 2809875"/>
                <a:gd name="connsiteX93" fmla="*/ 2993634 w 4941497"/>
                <a:gd name="connsiteY93" fmla="*/ 1066800 h 2809875"/>
                <a:gd name="connsiteX94" fmla="*/ 2972204 w 4941497"/>
                <a:gd name="connsiteY94" fmla="*/ 1073944 h 2809875"/>
                <a:gd name="connsiteX95" fmla="*/ 2955534 w 4941497"/>
                <a:gd name="connsiteY95" fmla="*/ 1066800 h 2809875"/>
                <a:gd name="connsiteX96" fmla="*/ 2950772 w 4941497"/>
                <a:gd name="connsiteY96" fmla="*/ 1047750 h 2809875"/>
                <a:gd name="connsiteX97" fmla="*/ 2931721 w 4941497"/>
                <a:gd name="connsiteY97" fmla="*/ 1040607 h 2809875"/>
                <a:gd name="connsiteX98" fmla="*/ 2903147 w 4941497"/>
                <a:gd name="connsiteY98" fmla="*/ 1019175 h 2809875"/>
                <a:gd name="connsiteX99" fmla="*/ 2888859 w 4941497"/>
                <a:gd name="connsiteY99" fmla="*/ 1014413 h 2809875"/>
                <a:gd name="connsiteX100" fmla="*/ 2874572 w 4941497"/>
                <a:gd name="connsiteY100" fmla="*/ 1004888 h 2809875"/>
                <a:gd name="connsiteX101" fmla="*/ 2855522 w 4941497"/>
                <a:gd name="connsiteY101" fmla="*/ 1004888 h 2809875"/>
                <a:gd name="connsiteX102" fmla="*/ 2834090 w 4941497"/>
                <a:gd name="connsiteY102" fmla="*/ 995363 h 2809875"/>
                <a:gd name="connsiteX103" fmla="*/ 2810278 w 4941497"/>
                <a:gd name="connsiteY103" fmla="*/ 1009650 h 2809875"/>
                <a:gd name="connsiteX104" fmla="*/ 2767416 w 4941497"/>
                <a:gd name="connsiteY104" fmla="*/ 1007269 h 2809875"/>
                <a:gd name="connsiteX105" fmla="*/ 2734079 w 4941497"/>
                <a:gd name="connsiteY105" fmla="*/ 1019175 h 2809875"/>
                <a:gd name="connsiteX106" fmla="*/ 2712646 w 4941497"/>
                <a:gd name="connsiteY106" fmla="*/ 1019176 h 2809875"/>
                <a:gd name="connsiteX107" fmla="*/ 2693597 w 4941497"/>
                <a:gd name="connsiteY107" fmla="*/ 1009650 h 2809875"/>
                <a:gd name="connsiteX108" fmla="*/ 2641209 w 4941497"/>
                <a:gd name="connsiteY108" fmla="*/ 1021557 h 2809875"/>
                <a:gd name="connsiteX109" fmla="*/ 2631684 w 4941497"/>
                <a:gd name="connsiteY109" fmla="*/ 1031082 h 2809875"/>
                <a:gd name="connsiteX110" fmla="*/ 2612634 w 4941497"/>
                <a:gd name="connsiteY110" fmla="*/ 1038225 h 2809875"/>
                <a:gd name="connsiteX111" fmla="*/ 2595965 w 4941497"/>
                <a:gd name="connsiteY111" fmla="*/ 1035844 h 2809875"/>
                <a:gd name="connsiteX112" fmla="*/ 2574535 w 4941497"/>
                <a:gd name="connsiteY112" fmla="*/ 1028700 h 2809875"/>
                <a:gd name="connsiteX113" fmla="*/ 2529290 w 4941497"/>
                <a:gd name="connsiteY113" fmla="*/ 1004888 h 2809875"/>
                <a:gd name="connsiteX114" fmla="*/ 2526909 w 4941497"/>
                <a:gd name="connsiteY114" fmla="*/ 971550 h 2809875"/>
                <a:gd name="connsiteX115" fmla="*/ 2512622 w 4941497"/>
                <a:gd name="connsiteY115" fmla="*/ 942975 h 2809875"/>
                <a:gd name="connsiteX116" fmla="*/ 2488809 w 4941497"/>
                <a:gd name="connsiteY116" fmla="*/ 938213 h 2809875"/>
                <a:gd name="connsiteX117" fmla="*/ 2493572 w 4941497"/>
                <a:gd name="connsiteY117" fmla="*/ 923925 h 2809875"/>
                <a:gd name="connsiteX118" fmla="*/ 2479284 w 4941497"/>
                <a:gd name="connsiteY118" fmla="*/ 914400 h 2809875"/>
                <a:gd name="connsiteX119" fmla="*/ 2457853 w 4941497"/>
                <a:gd name="connsiteY119" fmla="*/ 902494 h 2809875"/>
                <a:gd name="connsiteX120" fmla="*/ 2431659 w 4941497"/>
                <a:gd name="connsiteY120" fmla="*/ 890588 h 2809875"/>
                <a:gd name="connsiteX121" fmla="*/ 2414991 w 4941497"/>
                <a:gd name="connsiteY121" fmla="*/ 864394 h 2809875"/>
                <a:gd name="connsiteX122" fmla="*/ 2398321 w 4941497"/>
                <a:gd name="connsiteY122" fmla="*/ 833437 h 2809875"/>
                <a:gd name="connsiteX123" fmla="*/ 2367365 w 4941497"/>
                <a:gd name="connsiteY123" fmla="*/ 807244 h 2809875"/>
                <a:gd name="connsiteX124" fmla="*/ 2348316 w 4941497"/>
                <a:gd name="connsiteY124" fmla="*/ 769144 h 2809875"/>
                <a:gd name="connsiteX125" fmla="*/ 2322122 w 4941497"/>
                <a:gd name="connsiteY125" fmla="*/ 733425 h 2809875"/>
                <a:gd name="connsiteX126" fmla="*/ 2307834 w 4941497"/>
                <a:gd name="connsiteY126" fmla="*/ 723900 h 2809875"/>
                <a:gd name="connsiteX127" fmla="*/ 2264972 w 4941497"/>
                <a:gd name="connsiteY127" fmla="*/ 704850 h 2809875"/>
                <a:gd name="connsiteX128" fmla="*/ 2241159 w 4941497"/>
                <a:gd name="connsiteY128" fmla="*/ 678657 h 2809875"/>
                <a:gd name="connsiteX129" fmla="*/ 2231634 w 4941497"/>
                <a:gd name="connsiteY129" fmla="*/ 657225 h 2809875"/>
                <a:gd name="connsiteX130" fmla="*/ 2212584 w 4941497"/>
                <a:gd name="connsiteY130" fmla="*/ 647700 h 2809875"/>
                <a:gd name="connsiteX131" fmla="*/ 2198297 w 4941497"/>
                <a:gd name="connsiteY131" fmla="*/ 638175 h 2809875"/>
                <a:gd name="connsiteX132" fmla="*/ 2179247 w 4941497"/>
                <a:gd name="connsiteY132" fmla="*/ 642938 h 2809875"/>
                <a:gd name="connsiteX133" fmla="*/ 2155434 w 4941497"/>
                <a:gd name="connsiteY133" fmla="*/ 619125 h 2809875"/>
                <a:gd name="connsiteX134" fmla="*/ 2136384 w 4941497"/>
                <a:gd name="connsiteY134" fmla="*/ 590550 h 2809875"/>
                <a:gd name="connsiteX135" fmla="*/ 2126859 w 4941497"/>
                <a:gd name="connsiteY135" fmla="*/ 561975 h 2809875"/>
                <a:gd name="connsiteX136" fmla="*/ 2103047 w 4941497"/>
                <a:gd name="connsiteY136" fmla="*/ 561975 h 2809875"/>
                <a:gd name="connsiteX137" fmla="*/ 2088759 w 4941497"/>
                <a:gd name="connsiteY137" fmla="*/ 547688 h 2809875"/>
                <a:gd name="connsiteX138" fmla="*/ 2050660 w 4941497"/>
                <a:gd name="connsiteY138" fmla="*/ 540544 h 2809875"/>
                <a:gd name="connsiteX139" fmla="*/ 2007797 w 4941497"/>
                <a:gd name="connsiteY139" fmla="*/ 528638 h 2809875"/>
                <a:gd name="connsiteX140" fmla="*/ 1976841 w 4941497"/>
                <a:gd name="connsiteY140" fmla="*/ 526256 h 2809875"/>
                <a:gd name="connsiteX141" fmla="*/ 1948266 w 4941497"/>
                <a:gd name="connsiteY141" fmla="*/ 521494 h 2809875"/>
                <a:gd name="connsiteX142" fmla="*/ 1926834 w 4941497"/>
                <a:gd name="connsiteY142" fmla="*/ 504825 h 2809875"/>
                <a:gd name="connsiteX143" fmla="*/ 1912547 w 4941497"/>
                <a:gd name="connsiteY143" fmla="*/ 509588 h 2809875"/>
                <a:gd name="connsiteX144" fmla="*/ 1841109 w 4941497"/>
                <a:gd name="connsiteY144" fmla="*/ 495300 h 2809875"/>
                <a:gd name="connsiteX145" fmla="*/ 1812534 w 4941497"/>
                <a:gd name="connsiteY145" fmla="*/ 485775 h 2809875"/>
                <a:gd name="connsiteX146" fmla="*/ 1798247 w 4941497"/>
                <a:gd name="connsiteY146" fmla="*/ 481013 h 2809875"/>
                <a:gd name="connsiteX147" fmla="*/ 1783959 w 4941497"/>
                <a:gd name="connsiteY147" fmla="*/ 490538 h 2809875"/>
                <a:gd name="connsiteX148" fmla="*/ 1769672 w 4941497"/>
                <a:gd name="connsiteY148" fmla="*/ 495300 h 2809875"/>
                <a:gd name="connsiteX149" fmla="*/ 1741097 w 4941497"/>
                <a:gd name="connsiteY149" fmla="*/ 523875 h 2809875"/>
                <a:gd name="connsiteX150" fmla="*/ 1717284 w 4941497"/>
                <a:gd name="connsiteY150" fmla="*/ 519113 h 2809875"/>
                <a:gd name="connsiteX151" fmla="*/ 1683947 w 4941497"/>
                <a:gd name="connsiteY151" fmla="*/ 509588 h 2809875"/>
                <a:gd name="connsiteX152" fmla="*/ 1650609 w 4941497"/>
                <a:gd name="connsiteY152" fmla="*/ 504825 h 2809875"/>
                <a:gd name="connsiteX153" fmla="*/ 1622034 w 4941497"/>
                <a:gd name="connsiteY153" fmla="*/ 500063 h 2809875"/>
                <a:gd name="connsiteX154" fmla="*/ 1581553 w 4941497"/>
                <a:gd name="connsiteY154" fmla="*/ 483394 h 2809875"/>
                <a:gd name="connsiteX155" fmla="*/ 1552978 w 4941497"/>
                <a:gd name="connsiteY155" fmla="*/ 483394 h 2809875"/>
                <a:gd name="connsiteX156" fmla="*/ 1541072 w 4941497"/>
                <a:gd name="connsiteY156" fmla="*/ 466725 h 2809875"/>
                <a:gd name="connsiteX157" fmla="*/ 1526784 w 4941497"/>
                <a:gd name="connsiteY157" fmla="*/ 447675 h 2809875"/>
                <a:gd name="connsiteX158" fmla="*/ 1522021 w 4941497"/>
                <a:gd name="connsiteY158" fmla="*/ 421481 h 2809875"/>
                <a:gd name="connsiteX159" fmla="*/ 1533929 w 4941497"/>
                <a:gd name="connsiteY159" fmla="*/ 392907 h 2809875"/>
                <a:gd name="connsiteX160" fmla="*/ 1564884 w 4941497"/>
                <a:gd name="connsiteY160" fmla="*/ 366713 h 2809875"/>
                <a:gd name="connsiteX161" fmla="*/ 1557740 w 4941497"/>
                <a:gd name="connsiteY161" fmla="*/ 340519 h 2809875"/>
                <a:gd name="connsiteX162" fmla="*/ 1564884 w 4941497"/>
                <a:gd name="connsiteY162" fmla="*/ 309562 h 2809875"/>
                <a:gd name="connsiteX163" fmla="*/ 1583934 w 4941497"/>
                <a:gd name="connsiteY163" fmla="*/ 285750 h 2809875"/>
                <a:gd name="connsiteX164" fmla="*/ 1588697 w 4941497"/>
                <a:gd name="connsiteY164" fmla="*/ 271463 h 2809875"/>
                <a:gd name="connsiteX165" fmla="*/ 1579172 w 4941497"/>
                <a:gd name="connsiteY165" fmla="*/ 257175 h 2809875"/>
                <a:gd name="connsiteX166" fmla="*/ 1545834 w 4941497"/>
                <a:gd name="connsiteY166" fmla="*/ 230981 h 2809875"/>
                <a:gd name="connsiteX167" fmla="*/ 1522022 w 4941497"/>
                <a:gd name="connsiteY167" fmla="*/ 228600 h 2809875"/>
                <a:gd name="connsiteX168" fmla="*/ 1507734 w 4941497"/>
                <a:gd name="connsiteY168" fmla="*/ 192881 h 2809875"/>
                <a:gd name="connsiteX169" fmla="*/ 1505353 w 4941497"/>
                <a:gd name="connsiteY169" fmla="*/ 159543 h 2809875"/>
                <a:gd name="connsiteX170" fmla="*/ 1488684 w 4941497"/>
                <a:gd name="connsiteY170" fmla="*/ 119063 h 2809875"/>
                <a:gd name="connsiteX171" fmla="*/ 1479159 w 4941497"/>
                <a:gd name="connsiteY171" fmla="*/ 92868 h 2809875"/>
                <a:gd name="connsiteX172" fmla="*/ 1455347 w 4941497"/>
                <a:gd name="connsiteY172" fmla="*/ 85725 h 2809875"/>
                <a:gd name="connsiteX173" fmla="*/ 1450584 w 4941497"/>
                <a:gd name="connsiteY173" fmla="*/ 66675 h 2809875"/>
                <a:gd name="connsiteX174" fmla="*/ 1433915 w 4941497"/>
                <a:gd name="connsiteY174" fmla="*/ 40481 h 2809875"/>
                <a:gd name="connsiteX175" fmla="*/ 1445822 w 4941497"/>
                <a:gd name="connsiteY175" fmla="*/ 30956 h 2809875"/>
                <a:gd name="connsiteX176" fmla="*/ 1436297 w 4941497"/>
                <a:gd name="connsiteY176" fmla="*/ 0 h 2809875"/>
                <a:gd name="connsiteX177" fmla="*/ 845747 w 4941497"/>
                <a:gd name="connsiteY177" fmla="*/ 180975 h 2809875"/>
                <a:gd name="connsiteX178" fmla="*/ 845747 w 4941497"/>
                <a:gd name="connsiteY178" fmla="*/ 180975 h 2809875"/>
                <a:gd name="connsiteX179" fmla="*/ 840984 w 4941497"/>
                <a:gd name="connsiteY179" fmla="*/ 223838 h 2809875"/>
                <a:gd name="connsiteX180" fmla="*/ 836222 w 4941497"/>
                <a:gd name="connsiteY180" fmla="*/ 238125 h 2809875"/>
                <a:gd name="connsiteX181" fmla="*/ 817172 w 4941497"/>
                <a:gd name="connsiteY181" fmla="*/ 254794 h 2809875"/>
                <a:gd name="connsiteX182" fmla="*/ 788597 w 4941497"/>
                <a:gd name="connsiteY182" fmla="*/ 266700 h 2809875"/>
                <a:gd name="connsiteX183" fmla="*/ 740972 w 4941497"/>
                <a:gd name="connsiteY183" fmla="*/ 300038 h 2809875"/>
                <a:gd name="connsiteX184" fmla="*/ 721922 w 4941497"/>
                <a:gd name="connsiteY184" fmla="*/ 328613 h 2809875"/>
                <a:gd name="connsiteX185" fmla="*/ 705252 w 4941497"/>
                <a:gd name="connsiteY185" fmla="*/ 342900 h 2809875"/>
                <a:gd name="connsiteX186" fmla="*/ 707634 w 4941497"/>
                <a:gd name="connsiteY186" fmla="*/ 369095 h 2809875"/>
                <a:gd name="connsiteX187" fmla="*/ 726684 w 4941497"/>
                <a:gd name="connsiteY187" fmla="*/ 381000 h 2809875"/>
                <a:gd name="connsiteX188" fmla="*/ 731447 w 4941497"/>
                <a:gd name="connsiteY188" fmla="*/ 395288 h 2809875"/>
                <a:gd name="connsiteX189" fmla="*/ 750497 w 4941497"/>
                <a:gd name="connsiteY189" fmla="*/ 423863 h 2809875"/>
                <a:gd name="connsiteX190" fmla="*/ 760022 w 4941497"/>
                <a:gd name="connsiteY190" fmla="*/ 442913 h 2809875"/>
                <a:gd name="connsiteX191" fmla="*/ 750497 w 4941497"/>
                <a:gd name="connsiteY191" fmla="*/ 481013 h 2809875"/>
                <a:gd name="connsiteX192" fmla="*/ 736209 w 4941497"/>
                <a:gd name="connsiteY192" fmla="*/ 490538 h 2809875"/>
                <a:gd name="connsiteX193" fmla="*/ 731447 w 4941497"/>
                <a:gd name="connsiteY193" fmla="*/ 504825 h 2809875"/>
                <a:gd name="connsiteX194" fmla="*/ 717159 w 4941497"/>
                <a:gd name="connsiteY194" fmla="*/ 509588 h 2809875"/>
                <a:gd name="connsiteX195" fmla="*/ 712397 w 4941497"/>
                <a:gd name="connsiteY195" fmla="*/ 538163 h 2809875"/>
                <a:gd name="connsiteX196" fmla="*/ 702872 w 4941497"/>
                <a:gd name="connsiteY196" fmla="*/ 566738 h 2809875"/>
                <a:gd name="connsiteX197" fmla="*/ 698109 w 4941497"/>
                <a:gd name="connsiteY197" fmla="*/ 581025 h 2809875"/>
                <a:gd name="connsiteX198" fmla="*/ 683822 w 4941497"/>
                <a:gd name="connsiteY198" fmla="*/ 611981 h 2809875"/>
                <a:gd name="connsiteX199" fmla="*/ 702872 w 4941497"/>
                <a:gd name="connsiteY199" fmla="*/ 638175 h 2809875"/>
                <a:gd name="connsiteX200" fmla="*/ 731447 w 4941497"/>
                <a:gd name="connsiteY200" fmla="*/ 647700 h 2809875"/>
                <a:gd name="connsiteX201" fmla="*/ 740972 w 4941497"/>
                <a:gd name="connsiteY201" fmla="*/ 661988 h 2809875"/>
                <a:gd name="connsiteX202" fmla="*/ 745734 w 4941497"/>
                <a:gd name="connsiteY202" fmla="*/ 676275 h 2809875"/>
                <a:gd name="connsiteX203" fmla="*/ 745734 w 4941497"/>
                <a:gd name="connsiteY203" fmla="*/ 688181 h 2809875"/>
                <a:gd name="connsiteX204" fmla="*/ 748115 w 4941497"/>
                <a:gd name="connsiteY204" fmla="*/ 709613 h 2809875"/>
                <a:gd name="connsiteX205" fmla="*/ 755259 w 4941497"/>
                <a:gd name="connsiteY205" fmla="*/ 728663 h 2809875"/>
                <a:gd name="connsiteX206" fmla="*/ 745734 w 4941497"/>
                <a:gd name="connsiteY206" fmla="*/ 757238 h 2809875"/>
                <a:gd name="connsiteX207" fmla="*/ 736209 w 4941497"/>
                <a:gd name="connsiteY207" fmla="*/ 771525 h 2809875"/>
                <a:gd name="connsiteX208" fmla="*/ 736209 w 4941497"/>
                <a:gd name="connsiteY208" fmla="*/ 842963 h 2809875"/>
                <a:gd name="connsiteX209" fmla="*/ 740972 w 4941497"/>
                <a:gd name="connsiteY209" fmla="*/ 857250 h 2809875"/>
                <a:gd name="connsiteX210" fmla="*/ 745734 w 4941497"/>
                <a:gd name="connsiteY210" fmla="*/ 876300 h 2809875"/>
                <a:gd name="connsiteX211" fmla="*/ 760022 w 4941497"/>
                <a:gd name="connsiteY211" fmla="*/ 923925 h 2809875"/>
                <a:gd name="connsiteX212" fmla="*/ 764784 w 4941497"/>
                <a:gd name="connsiteY212" fmla="*/ 938213 h 2809875"/>
                <a:gd name="connsiteX213" fmla="*/ 771928 w 4941497"/>
                <a:gd name="connsiteY213" fmla="*/ 983456 h 2809875"/>
                <a:gd name="connsiteX214" fmla="*/ 750497 w 4941497"/>
                <a:gd name="connsiteY214" fmla="*/ 1004888 h 2809875"/>
                <a:gd name="connsiteX215" fmla="*/ 731447 w 4941497"/>
                <a:gd name="connsiteY215" fmla="*/ 1009650 h 2809875"/>
                <a:gd name="connsiteX216" fmla="*/ 712397 w 4941497"/>
                <a:gd name="connsiteY216" fmla="*/ 1016794 h 2809875"/>
                <a:gd name="connsiteX217" fmla="*/ 683822 w 4941497"/>
                <a:gd name="connsiteY217" fmla="*/ 1035844 h 2809875"/>
                <a:gd name="connsiteX218" fmla="*/ 674297 w 4941497"/>
                <a:gd name="connsiteY218" fmla="*/ 1052513 h 2809875"/>
                <a:gd name="connsiteX219" fmla="*/ 660009 w 4941497"/>
                <a:gd name="connsiteY219" fmla="*/ 1062038 h 2809875"/>
                <a:gd name="connsiteX220" fmla="*/ 650484 w 4941497"/>
                <a:gd name="connsiteY220" fmla="*/ 1076325 h 2809875"/>
                <a:gd name="connsiteX221" fmla="*/ 640959 w 4941497"/>
                <a:gd name="connsiteY221" fmla="*/ 1157288 h 2809875"/>
                <a:gd name="connsiteX222" fmla="*/ 626672 w 4941497"/>
                <a:gd name="connsiteY222" fmla="*/ 1190625 h 2809875"/>
                <a:gd name="connsiteX223" fmla="*/ 593334 w 4941497"/>
                <a:gd name="connsiteY223" fmla="*/ 1204913 h 2809875"/>
                <a:gd name="connsiteX224" fmla="*/ 588572 w 4941497"/>
                <a:gd name="connsiteY224" fmla="*/ 1219200 h 2809875"/>
                <a:gd name="connsiteX225" fmla="*/ 593334 w 4941497"/>
                <a:gd name="connsiteY225" fmla="*/ 1233488 h 2809875"/>
                <a:gd name="connsiteX226" fmla="*/ 579047 w 4941497"/>
                <a:gd name="connsiteY226" fmla="*/ 1247775 h 2809875"/>
                <a:gd name="connsiteX227" fmla="*/ 569521 w 4941497"/>
                <a:gd name="connsiteY227" fmla="*/ 1290638 h 2809875"/>
                <a:gd name="connsiteX228" fmla="*/ 552854 w 4941497"/>
                <a:gd name="connsiteY228" fmla="*/ 1321593 h 2809875"/>
                <a:gd name="connsiteX229" fmla="*/ 533803 w 4941497"/>
                <a:gd name="connsiteY229" fmla="*/ 1343025 h 2809875"/>
                <a:gd name="connsiteX230" fmla="*/ 519515 w 4941497"/>
                <a:gd name="connsiteY230" fmla="*/ 1371600 h 2809875"/>
                <a:gd name="connsiteX231" fmla="*/ 498084 w 4941497"/>
                <a:gd name="connsiteY231" fmla="*/ 1419225 h 2809875"/>
                <a:gd name="connsiteX232" fmla="*/ 493322 w 4941497"/>
                <a:gd name="connsiteY232" fmla="*/ 1433513 h 2809875"/>
                <a:gd name="connsiteX233" fmla="*/ 474272 w 4941497"/>
                <a:gd name="connsiteY233" fmla="*/ 1466850 h 2809875"/>
                <a:gd name="connsiteX234" fmla="*/ 464747 w 4941497"/>
                <a:gd name="connsiteY234" fmla="*/ 1485900 h 2809875"/>
                <a:gd name="connsiteX235" fmla="*/ 459984 w 4941497"/>
                <a:gd name="connsiteY235" fmla="*/ 1500188 h 2809875"/>
                <a:gd name="connsiteX236" fmla="*/ 450459 w 4941497"/>
                <a:gd name="connsiteY236" fmla="*/ 1514475 h 2809875"/>
                <a:gd name="connsiteX237" fmla="*/ 436172 w 4941497"/>
                <a:gd name="connsiteY237" fmla="*/ 1552575 h 2809875"/>
                <a:gd name="connsiteX238" fmla="*/ 412359 w 4941497"/>
                <a:gd name="connsiteY238" fmla="*/ 1595438 h 2809875"/>
                <a:gd name="connsiteX239" fmla="*/ 398072 w 4941497"/>
                <a:gd name="connsiteY239" fmla="*/ 1628776 h 2809875"/>
                <a:gd name="connsiteX240" fmla="*/ 393310 w 4941497"/>
                <a:gd name="connsiteY240" fmla="*/ 1657350 h 2809875"/>
                <a:gd name="connsiteX241" fmla="*/ 379022 w 4941497"/>
                <a:gd name="connsiteY241" fmla="*/ 1719263 h 2809875"/>
                <a:gd name="connsiteX242" fmla="*/ 374259 w 4941497"/>
                <a:gd name="connsiteY242" fmla="*/ 1757363 h 2809875"/>
                <a:gd name="connsiteX243" fmla="*/ 369497 w 4941497"/>
                <a:gd name="connsiteY243" fmla="*/ 1771650 h 2809875"/>
                <a:gd name="connsiteX244" fmla="*/ 357591 w 4941497"/>
                <a:gd name="connsiteY244" fmla="*/ 1807369 h 2809875"/>
                <a:gd name="connsiteX245" fmla="*/ 343303 w 4941497"/>
                <a:gd name="connsiteY245" fmla="*/ 1852613 h 2809875"/>
                <a:gd name="connsiteX246" fmla="*/ 336159 w 4941497"/>
                <a:gd name="connsiteY246" fmla="*/ 1876425 h 2809875"/>
                <a:gd name="connsiteX247" fmla="*/ 326634 w 4941497"/>
                <a:gd name="connsiteY247" fmla="*/ 1890713 h 2809875"/>
                <a:gd name="connsiteX248" fmla="*/ 321872 w 4941497"/>
                <a:gd name="connsiteY248" fmla="*/ 1905000 h 2809875"/>
                <a:gd name="connsiteX249" fmla="*/ 307584 w 4941497"/>
                <a:gd name="connsiteY249" fmla="*/ 1914525 h 2809875"/>
                <a:gd name="connsiteX250" fmla="*/ 293297 w 4941497"/>
                <a:gd name="connsiteY250" fmla="*/ 1943100 h 2809875"/>
                <a:gd name="connsiteX251" fmla="*/ 283772 w 4941497"/>
                <a:gd name="connsiteY251" fmla="*/ 1971675 h 2809875"/>
                <a:gd name="connsiteX252" fmla="*/ 267103 w 4941497"/>
                <a:gd name="connsiteY252" fmla="*/ 2002632 h 2809875"/>
                <a:gd name="connsiteX253" fmla="*/ 231384 w 4941497"/>
                <a:gd name="connsiteY253" fmla="*/ 2038350 h 2809875"/>
                <a:gd name="connsiteX254" fmla="*/ 207572 w 4941497"/>
                <a:gd name="connsiteY254" fmla="*/ 2062163 h 2809875"/>
                <a:gd name="connsiteX255" fmla="*/ 202809 w 4941497"/>
                <a:gd name="connsiteY255" fmla="*/ 2076450 h 2809875"/>
                <a:gd name="connsiteX256" fmla="*/ 174234 w 4941497"/>
                <a:gd name="connsiteY256" fmla="*/ 2095500 h 2809875"/>
                <a:gd name="connsiteX257" fmla="*/ 159947 w 4941497"/>
                <a:gd name="connsiteY257" fmla="*/ 2105025 h 2809875"/>
                <a:gd name="connsiteX258" fmla="*/ 131372 w 4941497"/>
                <a:gd name="connsiteY258" fmla="*/ 2133601 h 2809875"/>
                <a:gd name="connsiteX259" fmla="*/ 102797 w 4941497"/>
                <a:gd name="connsiteY259" fmla="*/ 2145506 h 2809875"/>
                <a:gd name="connsiteX260" fmla="*/ 78985 w 4941497"/>
                <a:gd name="connsiteY260" fmla="*/ 2157412 h 2809875"/>
                <a:gd name="connsiteX261" fmla="*/ 45647 w 4941497"/>
                <a:gd name="connsiteY261" fmla="*/ 2174081 h 2809875"/>
                <a:gd name="connsiteX262" fmla="*/ 24215 w 4941497"/>
                <a:gd name="connsiteY262" fmla="*/ 2178844 h 2809875"/>
                <a:gd name="connsiteX263" fmla="*/ 403 w 4941497"/>
                <a:gd name="connsiteY263" fmla="*/ 2188369 h 2809875"/>
                <a:gd name="connsiteX264" fmla="*/ 12309 w 4941497"/>
                <a:gd name="connsiteY264" fmla="*/ 2228850 h 2809875"/>
                <a:gd name="connsiteX265" fmla="*/ 43265 w 4941497"/>
                <a:gd name="connsiteY265" fmla="*/ 2255044 h 2809875"/>
                <a:gd name="connsiteX266" fmla="*/ 67079 w 4941497"/>
                <a:gd name="connsiteY266" fmla="*/ 2271713 h 2809875"/>
                <a:gd name="connsiteX267" fmla="*/ 90890 w 4941497"/>
                <a:gd name="connsiteY267" fmla="*/ 2276475 h 2809875"/>
                <a:gd name="connsiteX268" fmla="*/ 114703 w 4941497"/>
                <a:gd name="connsiteY268" fmla="*/ 2297906 h 2809875"/>
                <a:gd name="connsiteX269" fmla="*/ 119466 w 4941497"/>
                <a:gd name="connsiteY269" fmla="*/ 2326482 h 2809875"/>
                <a:gd name="connsiteX270" fmla="*/ 126609 w 4941497"/>
                <a:gd name="connsiteY270" fmla="*/ 2347913 h 2809875"/>
                <a:gd name="connsiteX271" fmla="*/ 121847 w 4941497"/>
                <a:gd name="connsiteY271" fmla="*/ 2386013 h 2809875"/>
                <a:gd name="connsiteX272" fmla="*/ 112322 w 4941497"/>
                <a:gd name="connsiteY272" fmla="*/ 2405063 h 2809875"/>
                <a:gd name="connsiteX273" fmla="*/ 100416 w 4941497"/>
                <a:gd name="connsiteY273" fmla="*/ 2424112 h 2809875"/>
                <a:gd name="connsiteX274" fmla="*/ 71841 w 4941497"/>
                <a:gd name="connsiteY274" fmla="*/ 2426494 h 2809875"/>
                <a:gd name="connsiteX275" fmla="*/ 50409 w 4941497"/>
                <a:gd name="connsiteY275" fmla="*/ 2452688 h 2809875"/>
                <a:gd name="connsiteX276" fmla="*/ 21834 w 4941497"/>
                <a:gd name="connsiteY276" fmla="*/ 2466975 h 2809875"/>
                <a:gd name="connsiteX277" fmla="*/ 31359 w 4941497"/>
                <a:gd name="connsiteY277" fmla="*/ 2490788 h 2809875"/>
                <a:gd name="connsiteX278" fmla="*/ 21834 w 4941497"/>
                <a:gd name="connsiteY278" fmla="*/ 2524125 h 2809875"/>
                <a:gd name="connsiteX279" fmla="*/ 12309 w 4941497"/>
                <a:gd name="connsiteY279" fmla="*/ 2538413 h 2809875"/>
                <a:gd name="connsiteX0" fmla="*/ 12309 w 4936734"/>
                <a:gd name="connsiteY0" fmla="*/ 2538413 h 2809875"/>
                <a:gd name="connsiteX1" fmla="*/ 374259 w 4936734"/>
                <a:gd name="connsiteY1" fmla="*/ 2809875 h 2809875"/>
                <a:gd name="connsiteX2" fmla="*/ 4936734 w 4936734"/>
                <a:gd name="connsiteY2" fmla="*/ 2328863 h 2809875"/>
                <a:gd name="connsiteX3" fmla="*/ 4917684 w 4936734"/>
                <a:gd name="connsiteY3" fmla="*/ 2324100 h 2809875"/>
                <a:gd name="connsiteX4" fmla="*/ 4903397 w 4936734"/>
                <a:gd name="connsiteY4" fmla="*/ 2319338 h 2809875"/>
                <a:gd name="connsiteX5" fmla="*/ 4870059 w 4936734"/>
                <a:gd name="connsiteY5" fmla="*/ 2281238 h 2809875"/>
                <a:gd name="connsiteX6" fmla="*/ 4855772 w 4936734"/>
                <a:gd name="connsiteY6" fmla="*/ 2252663 h 2809875"/>
                <a:gd name="connsiteX7" fmla="*/ 4841484 w 4936734"/>
                <a:gd name="connsiteY7" fmla="*/ 2235994 h 2809875"/>
                <a:gd name="connsiteX8" fmla="*/ 4812909 w 4936734"/>
                <a:gd name="connsiteY8" fmla="*/ 2247901 h 2809875"/>
                <a:gd name="connsiteX9" fmla="*/ 4743853 w 4936734"/>
                <a:gd name="connsiteY9" fmla="*/ 2252663 h 2809875"/>
                <a:gd name="connsiteX10" fmla="*/ 4679560 w 4936734"/>
                <a:gd name="connsiteY10" fmla="*/ 2247900 h 2809875"/>
                <a:gd name="connsiteX11" fmla="*/ 4655747 w 4936734"/>
                <a:gd name="connsiteY11" fmla="*/ 2252663 h 2809875"/>
                <a:gd name="connsiteX12" fmla="*/ 4641459 w 4936734"/>
                <a:gd name="connsiteY12" fmla="*/ 2252663 h 2809875"/>
                <a:gd name="connsiteX13" fmla="*/ 4603359 w 4936734"/>
                <a:gd name="connsiteY13" fmla="*/ 2257425 h 2809875"/>
                <a:gd name="connsiteX14" fmla="*/ 4560497 w 4936734"/>
                <a:gd name="connsiteY14" fmla="*/ 2271713 h 2809875"/>
                <a:gd name="connsiteX15" fmla="*/ 4546209 w 4936734"/>
                <a:gd name="connsiteY15" fmla="*/ 2276475 h 2809875"/>
                <a:gd name="connsiteX16" fmla="*/ 4531922 w 4936734"/>
                <a:gd name="connsiteY16" fmla="*/ 2281238 h 2809875"/>
                <a:gd name="connsiteX17" fmla="*/ 4512872 w 4936734"/>
                <a:gd name="connsiteY17" fmla="*/ 2286000 h 2809875"/>
                <a:gd name="connsiteX18" fmla="*/ 4484297 w 4936734"/>
                <a:gd name="connsiteY18" fmla="*/ 2262188 h 2809875"/>
                <a:gd name="connsiteX19" fmla="*/ 4470009 w 4936734"/>
                <a:gd name="connsiteY19" fmla="*/ 2247900 h 2809875"/>
                <a:gd name="connsiteX20" fmla="*/ 4446197 w 4936734"/>
                <a:gd name="connsiteY20" fmla="*/ 2240756 h 2809875"/>
                <a:gd name="connsiteX21" fmla="*/ 4422384 w 4936734"/>
                <a:gd name="connsiteY21" fmla="*/ 2219325 h 2809875"/>
                <a:gd name="connsiteX22" fmla="*/ 4398572 w 4936734"/>
                <a:gd name="connsiteY22" fmla="*/ 2224088 h 2809875"/>
                <a:gd name="connsiteX23" fmla="*/ 4384284 w 4936734"/>
                <a:gd name="connsiteY23" fmla="*/ 2209800 h 2809875"/>
                <a:gd name="connsiteX24" fmla="*/ 4355709 w 4936734"/>
                <a:gd name="connsiteY24" fmla="*/ 2200275 h 2809875"/>
                <a:gd name="connsiteX25" fmla="*/ 4341422 w 4936734"/>
                <a:gd name="connsiteY25" fmla="*/ 2190750 h 2809875"/>
                <a:gd name="connsiteX26" fmla="*/ 4312847 w 4936734"/>
                <a:gd name="connsiteY26" fmla="*/ 2193132 h 2809875"/>
                <a:gd name="connsiteX27" fmla="*/ 4246172 w 4936734"/>
                <a:gd name="connsiteY27" fmla="*/ 2176463 h 2809875"/>
                <a:gd name="connsiteX28" fmla="*/ 4203309 w 4936734"/>
                <a:gd name="connsiteY28" fmla="*/ 2174082 h 2809875"/>
                <a:gd name="connsiteX29" fmla="*/ 4174734 w 4936734"/>
                <a:gd name="connsiteY29" fmla="*/ 2164557 h 2809875"/>
                <a:gd name="connsiteX30" fmla="*/ 4155684 w 4936734"/>
                <a:gd name="connsiteY30" fmla="*/ 2138363 h 2809875"/>
                <a:gd name="connsiteX31" fmla="*/ 4141397 w 4936734"/>
                <a:gd name="connsiteY31" fmla="*/ 2133600 h 2809875"/>
                <a:gd name="connsiteX32" fmla="*/ 4060434 w 4936734"/>
                <a:gd name="connsiteY32" fmla="*/ 2124075 h 2809875"/>
                <a:gd name="connsiteX33" fmla="*/ 3960422 w 4936734"/>
                <a:gd name="connsiteY33" fmla="*/ 2095500 h 2809875"/>
                <a:gd name="connsiteX34" fmla="*/ 3927084 w 4936734"/>
                <a:gd name="connsiteY34" fmla="*/ 2100263 h 2809875"/>
                <a:gd name="connsiteX35" fmla="*/ 3855647 w 4936734"/>
                <a:gd name="connsiteY35" fmla="*/ 2047875 h 2809875"/>
                <a:gd name="connsiteX36" fmla="*/ 3831834 w 4936734"/>
                <a:gd name="connsiteY36" fmla="*/ 2019300 h 2809875"/>
                <a:gd name="connsiteX37" fmla="*/ 3786591 w 4936734"/>
                <a:gd name="connsiteY37" fmla="*/ 1985963 h 2809875"/>
                <a:gd name="connsiteX38" fmla="*/ 3800877 w 4936734"/>
                <a:gd name="connsiteY38" fmla="*/ 1964532 h 2809875"/>
                <a:gd name="connsiteX39" fmla="*/ 3788972 w 4936734"/>
                <a:gd name="connsiteY39" fmla="*/ 1919288 h 2809875"/>
                <a:gd name="connsiteX40" fmla="*/ 3779447 w 4936734"/>
                <a:gd name="connsiteY40" fmla="*/ 1890713 h 2809875"/>
                <a:gd name="connsiteX41" fmla="*/ 3760397 w 4936734"/>
                <a:gd name="connsiteY41" fmla="*/ 1862138 h 2809875"/>
                <a:gd name="connsiteX42" fmla="*/ 3746110 w 4936734"/>
                <a:gd name="connsiteY42" fmla="*/ 1835944 h 2809875"/>
                <a:gd name="connsiteX43" fmla="*/ 3746109 w 4936734"/>
                <a:gd name="connsiteY43" fmla="*/ 1790700 h 2809875"/>
                <a:gd name="connsiteX44" fmla="*/ 3736584 w 4936734"/>
                <a:gd name="connsiteY44" fmla="*/ 1776413 h 2809875"/>
                <a:gd name="connsiteX45" fmla="*/ 3731822 w 4936734"/>
                <a:gd name="connsiteY45" fmla="*/ 1762125 h 2809875"/>
                <a:gd name="connsiteX46" fmla="*/ 3724678 w 4936734"/>
                <a:gd name="connsiteY46" fmla="*/ 1724025 h 2809875"/>
                <a:gd name="connsiteX47" fmla="*/ 3708009 w 4936734"/>
                <a:gd name="connsiteY47" fmla="*/ 1695450 h 2809875"/>
                <a:gd name="connsiteX48" fmla="*/ 3698484 w 4936734"/>
                <a:gd name="connsiteY48" fmla="*/ 1662113 h 2809875"/>
                <a:gd name="connsiteX49" fmla="*/ 3710390 w 4936734"/>
                <a:gd name="connsiteY49" fmla="*/ 1643063 h 2809875"/>
                <a:gd name="connsiteX50" fmla="*/ 3717535 w 4936734"/>
                <a:gd name="connsiteY50" fmla="*/ 1624013 h 2809875"/>
                <a:gd name="connsiteX51" fmla="*/ 3712772 w 4936734"/>
                <a:gd name="connsiteY51" fmla="*/ 1581150 h 2809875"/>
                <a:gd name="connsiteX52" fmla="*/ 3693722 w 4936734"/>
                <a:gd name="connsiteY52" fmla="*/ 1552575 h 2809875"/>
                <a:gd name="connsiteX53" fmla="*/ 3681816 w 4936734"/>
                <a:gd name="connsiteY53" fmla="*/ 1550194 h 2809875"/>
                <a:gd name="connsiteX54" fmla="*/ 3653240 w 4936734"/>
                <a:gd name="connsiteY54" fmla="*/ 1504951 h 2809875"/>
                <a:gd name="connsiteX55" fmla="*/ 3627047 w 4936734"/>
                <a:gd name="connsiteY55" fmla="*/ 1485900 h 2809875"/>
                <a:gd name="connsiteX56" fmla="*/ 3617522 w 4936734"/>
                <a:gd name="connsiteY56" fmla="*/ 1471613 h 2809875"/>
                <a:gd name="connsiteX57" fmla="*/ 3593709 w 4936734"/>
                <a:gd name="connsiteY57" fmla="*/ 1462088 h 2809875"/>
                <a:gd name="connsiteX58" fmla="*/ 3572278 w 4936734"/>
                <a:gd name="connsiteY58" fmla="*/ 1464469 h 2809875"/>
                <a:gd name="connsiteX59" fmla="*/ 3531796 w 4936734"/>
                <a:gd name="connsiteY59" fmla="*/ 1412082 h 2809875"/>
                <a:gd name="connsiteX60" fmla="*/ 3507984 w 4936734"/>
                <a:gd name="connsiteY60" fmla="*/ 1393031 h 2809875"/>
                <a:gd name="connsiteX61" fmla="*/ 3481790 w 4936734"/>
                <a:gd name="connsiteY61" fmla="*/ 1397794 h 2809875"/>
                <a:gd name="connsiteX62" fmla="*/ 3457979 w 4936734"/>
                <a:gd name="connsiteY62" fmla="*/ 1381126 h 2809875"/>
                <a:gd name="connsiteX63" fmla="*/ 3407972 w 4936734"/>
                <a:gd name="connsiteY63" fmla="*/ 1369219 h 2809875"/>
                <a:gd name="connsiteX64" fmla="*/ 3369872 w 4936734"/>
                <a:gd name="connsiteY64" fmla="*/ 1371601 h 2809875"/>
                <a:gd name="connsiteX65" fmla="*/ 3327009 w 4936734"/>
                <a:gd name="connsiteY65" fmla="*/ 1352550 h 2809875"/>
                <a:gd name="connsiteX66" fmla="*/ 3312722 w 4936734"/>
                <a:gd name="connsiteY66" fmla="*/ 1347788 h 2809875"/>
                <a:gd name="connsiteX67" fmla="*/ 3284147 w 4936734"/>
                <a:gd name="connsiteY67" fmla="*/ 1362075 h 2809875"/>
                <a:gd name="connsiteX68" fmla="*/ 3260334 w 4936734"/>
                <a:gd name="connsiteY68" fmla="*/ 1343025 h 2809875"/>
                <a:gd name="connsiteX69" fmla="*/ 3231759 w 4936734"/>
                <a:gd name="connsiteY69" fmla="*/ 1319213 h 2809875"/>
                <a:gd name="connsiteX70" fmla="*/ 3217472 w 4936734"/>
                <a:gd name="connsiteY70" fmla="*/ 1309688 h 2809875"/>
                <a:gd name="connsiteX71" fmla="*/ 3188897 w 4936734"/>
                <a:gd name="connsiteY71" fmla="*/ 1283495 h 2809875"/>
                <a:gd name="connsiteX72" fmla="*/ 3167465 w 4936734"/>
                <a:gd name="connsiteY72" fmla="*/ 1278731 h 2809875"/>
                <a:gd name="connsiteX73" fmla="*/ 3169848 w 4936734"/>
                <a:gd name="connsiteY73" fmla="*/ 1247775 h 2809875"/>
                <a:gd name="connsiteX74" fmla="*/ 3179372 w 4936734"/>
                <a:gd name="connsiteY74" fmla="*/ 1223963 h 2809875"/>
                <a:gd name="connsiteX75" fmla="*/ 3150797 w 4936734"/>
                <a:gd name="connsiteY75" fmla="*/ 1214438 h 2809875"/>
                <a:gd name="connsiteX76" fmla="*/ 3136509 w 4936734"/>
                <a:gd name="connsiteY76" fmla="*/ 1219200 h 2809875"/>
                <a:gd name="connsiteX77" fmla="*/ 3122222 w 4936734"/>
                <a:gd name="connsiteY77" fmla="*/ 1228725 h 2809875"/>
                <a:gd name="connsiteX78" fmla="*/ 3100790 w 4936734"/>
                <a:gd name="connsiteY78" fmla="*/ 1212056 h 2809875"/>
                <a:gd name="connsiteX79" fmla="*/ 3112697 w 4936734"/>
                <a:gd name="connsiteY79" fmla="*/ 1185863 h 2809875"/>
                <a:gd name="connsiteX80" fmla="*/ 3103172 w 4936734"/>
                <a:gd name="connsiteY80" fmla="*/ 1171575 h 2809875"/>
                <a:gd name="connsiteX81" fmla="*/ 3098409 w 4936734"/>
                <a:gd name="connsiteY81" fmla="*/ 1157288 h 2809875"/>
                <a:gd name="connsiteX82" fmla="*/ 3084122 w 4936734"/>
                <a:gd name="connsiteY82" fmla="*/ 1171575 h 2809875"/>
                <a:gd name="connsiteX83" fmla="*/ 3055547 w 4936734"/>
                <a:gd name="connsiteY83" fmla="*/ 1162050 h 2809875"/>
                <a:gd name="connsiteX84" fmla="*/ 3046022 w 4936734"/>
                <a:gd name="connsiteY84" fmla="*/ 1131094 h 2809875"/>
                <a:gd name="connsiteX85" fmla="*/ 3050784 w 4936734"/>
                <a:gd name="connsiteY85" fmla="*/ 1114425 h 2809875"/>
                <a:gd name="connsiteX86" fmla="*/ 3050784 w 4936734"/>
                <a:gd name="connsiteY86" fmla="*/ 1104900 h 2809875"/>
                <a:gd name="connsiteX87" fmla="*/ 3036497 w 4936734"/>
                <a:gd name="connsiteY87" fmla="*/ 1100138 h 2809875"/>
                <a:gd name="connsiteX88" fmla="*/ 3046022 w 4936734"/>
                <a:gd name="connsiteY88" fmla="*/ 1081088 h 2809875"/>
                <a:gd name="connsiteX89" fmla="*/ 3055547 w 4936734"/>
                <a:gd name="connsiteY89" fmla="*/ 1062038 h 2809875"/>
                <a:gd name="connsiteX90" fmla="*/ 3024590 w 4936734"/>
                <a:gd name="connsiteY90" fmla="*/ 1052513 h 2809875"/>
                <a:gd name="connsiteX91" fmla="*/ 3012684 w 4936734"/>
                <a:gd name="connsiteY91" fmla="*/ 1066800 h 2809875"/>
                <a:gd name="connsiteX92" fmla="*/ 2993634 w 4936734"/>
                <a:gd name="connsiteY92" fmla="*/ 1066800 h 2809875"/>
                <a:gd name="connsiteX93" fmla="*/ 2972204 w 4936734"/>
                <a:gd name="connsiteY93" fmla="*/ 1073944 h 2809875"/>
                <a:gd name="connsiteX94" fmla="*/ 2955534 w 4936734"/>
                <a:gd name="connsiteY94" fmla="*/ 1066800 h 2809875"/>
                <a:gd name="connsiteX95" fmla="*/ 2950772 w 4936734"/>
                <a:gd name="connsiteY95" fmla="*/ 1047750 h 2809875"/>
                <a:gd name="connsiteX96" fmla="*/ 2931721 w 4936734"/>
                <a:gd name="connsiteY96" fmla="*/ 1040607 h 2809875"/>
                <a:gd name="connsiteX97" fmla="*/ 2903147 w 4936734"/>
                <a:gd name="connsiteY97" fmla="*/ 1019175 h 2809875"/>
                <a:gd name="connsiteX98" fmla="*/ 2888859 w 4936734"/>
                <a:gd name="connsiteY98" fmla="*/ 1014413 h 2809875"/>
                <a:gd name="connsiteX99" fmla="*/ 2874572 w 4936734"/>
                <a:gd name="connsiteY99" fmla="*/ 1004888 h 2809875"/>
                <a:gd name="connsiteX100" fmla="*/ 2855522 w 4936734"/>
                <a:gd name="connsiteY100" fmla="*/ 1004888 h 2809875"/>
                <a:gd name="connsiteX101" fmla="*/ 2834090 w 4936734"/>
                <a:gd name="connsiteY101" fmla="*/ 995363 h 2809875"/>
                <a:gd name="connsiteX102" fmla="*/ 2810278 w 4936734"/>
                <a:gd name="connsiteY102" fmla="*/ 1009650 h 2809875"/>
                <a:gd name="connsiteX103" fmla="*/ 2767416 w 4936734"/>
                <a:gd name="connsiteY103" fmla="*/ 1007269 h 2809875"/>
                <a:gd name="connsiteX104" fmla="*/ 2734079 w 4936734"/>
                <a:gd name="connsiteY104" fmla="*/ 1019175 h 2809875"/>
                <a:gd name="connsiteX105" fmla="*/ 2712646 w 4936734"/>
                <a:gd name="connsiteY105" fmla="*/ 1019176 h 2809875"/>
                <a:gd name="connsiteX106" fmla="*/ 2693597 w 4936734"/>
                <a:gd name="connsiteY106" fmla="*/ 1009650 h 2809875"/>
                <a:gd name="connsiteX107" fmla="*/ 2641209 w 4936734"/>
                <a:gd name="connsiteY107" fmla="*/ 1021557 h 2809875"/>
                <a:gd name="connsiteX108" fmla="*/ 2631684 w 4936734"/>
                <a:gd name="connsiteY108" fmla="*/ 1031082 h 2809875"/>
                <a:gd name="connsiteX109" fmla="*/ 2612634 w 4936734"/>
                <a:gd name="connsiteY109" fmla="*/ 1038225 h 2809875"/>
                <a:gd name="connsiteX110" fmla="*/ 2595965 w 4936734"/>
                <a:gd name="connsiteY110" fmla="*/ 1035844 h 2809875"/>
                <a:gd name="connsiteX111" fmla="*/ 2574535 w 4936734"/>
                <a:gd name="connsiteY111" fmla="*/ 1028700 h 2809875"/>
                <a:gd name="connsiteX112" fmla="*/ 2529290 w 4936734"/>
                <a:gd name="connsiteY112" fmla="*/ 1004888 h 2809875"/>
                <a:gd name="connsiteX113" fmla="*/ 2526909 w 4936734"/>
                <a:gd name="connsiteY113" fmla="*/ 971550 h 2809875"/>
                <a:gd name="connsiteX114" fmla="*/ 2512622 w 4936734"/>
                <a:gd name="connsiteY114" fmla="*/ 942975 h 2809875"/>
                <a:gd name="connsiteX115" fmla="*/ 2488809 w 4936734"/>
                <a:gd name="connsiteY115" fmla="*/ 938213 h 2809875"/>
                <a:gd name="connsiteX116" fmla="*/ 2493572 w 4936734"/>
                <a:gd name="connsiteY116" fmla="*/ 923925 h 2809875"/>
                <a:gd name="connsiteX117" fmla="*/ 2479284 w 4936734"/>
                <a:gd name="connsiteY117" fmla="*/ 914400 h 2809875"/>
                <a:gd name="connsiteX118" fmla="*/ 2457853 w 4936734"/>
                <a:gd name="connsiteY118" fmla="*/ 902494 h 2809875"/>
                <a:gd name="connsiteX119" fmla="*/ 2431659 w 4936734"/>
                <a:gd name="connsiteY119" fmla="*/ 890588 h 2809875"/>
                <a:gd name="connsiteX120" fmla="*/ 2414991 w 4936734"/>
                <a:gd name="connsiteY120" fmla="*/ 864394 h 2809875"/>
                <a:gd name="connsiteX121" fmla="*/ 2398321 w 4936734"/>
                <a:gd name="connsiteY121" fmla="*/ 833437 h 2809875"/>
                <a:gd name="connsiteX122" fmla="*/ 2367365 w 4936734"/>
                <a:gd name="connsiteY122" fmla="*/ 807244 h 2809875"/>
                <a:gd name="connsiteX123" fmla="*/ 2348316 w 4936734"/>
                <a:gd name="connsiteY123" fmla="*/ 769144 h 2809875"/>
                <a:gd name="connsiteX124" fmla="*/ 2322122 w 4936734"/>
                <a:gd name="connsiteY124" fmla="*/ 733425 h 2809875"/>
                <a:gd name="connsiteX125" fmla="*/ 2307834 w 4936734"/>
                <a:gd name="connsiteY125" fmla="*/ 723900 h 2809875"/>
                <a:gd name="connsiteX126" fmla="*/ 2264972 w 4936734"/>
                <a:gd name="connsiteY126" fmla="*/ 704850 h 2809875"/>
                <a:gd name="connsiteX127" fmla="*/ 2241159 w 4936734"/>
                <a:gd name="connsiteY127" fmla="*/ 678657 h 2809875"/>
                <a:gd name="connsiteX128" fmla="*/ 2231634 w 4936734"/>
                <a:gd name="connsiteY128" fmla="*/ 657225 h 2809875"/>
                <a:gd name="connsiteX129" fmla="*/ 2212584 w 4936734"/>
                <a:gd name="connsiteY129" fmla="*/ 647700 h 2809875"/>
                <a:gd name="connsiteX130" fmla="*/ 2198297 w 4936734"/>
                <a:gd name="connsiteY130" fmla="*/ 638175 h 2809875"/>
                <a:gd name="connsiteX131" fmla="*/ 2179247 w 4936734"/>
                <a:gd name="connsiteY131" fmla="*/ 642938 h 2809875"/>
                <a:gd name="connsiteX132" fmla="*/ 2155434 w 4936734"/>
                <a:gd name="connsiteY132" fmla="*/ 619125 h 2809875"/>
                <a:gd name="connsiteX133" fmla="*/ 2136384 w 4936734"/>
                <a:gd name="connsiteY133" fmla="*/ 590550 h 2809875"/>
                <a:gd name="connsiteX134" fmla="*/ 2126859 w 4936734"/>
                <a:gd name="connsiteY134" fmla="*/ 561975 h 2809875"/>
                <a:gd name="connsiteX135" fmla="*/ 2103047 w 4936734"/>
                <a:gd name="connsiteY135" fmla="*/ 561975 h 2809875"/>
                <a:gd name="connsiteX136" fmla="*/ 2088759 w 4936734"/>
                <a:gd name="connsiteY136" fmla="*/ 547688 h 2809875"/>
                <a:gd name="connsiteX137" fmla="*/ 2050660 w 4936734"/>
                <a:gd name="connsiteY137" fmla="*/ 540544 h 2809875"/>
                <a:gd name="connsiteX138" fmla="*/ 2007797 w 4936734"/>
                <a:gd name="connsiteY138" fmla="*/ 528638 h 2809875"/>
                <a:gd name="connsiteX139" fmla="*/ 1976841 w 4936734"/>
                <a:gd name="connsiteY139" fmla="*/ 526256 h 2809875"/>
                <a:gd name="connsiteX140" fmla="*/ 1948266 w 4936734"/>
                <a:gd name="connsiteY140" fmla="*/ 521494 h 2809875"/>
                <a:gd name="connsiteX141" fmla="*/ 1926834 w 4936734"/>
                <a:gd name="connsiteY141" fmla="*/ 504825 h 2809875"/>
                <a:gd name="connsiteX142" fmla="*/ 1912547 w 4936734"/>
                <a:gd name="connsiteY142" fmla="*/ 509588 h 2809875"/>
                <a:gd name="connsiteX143" fmla="*/ 1841109 w 4936734"/>
                <a:gd name="connsiteY143" fmla="*/ 495300 h 2809875"/>
                <a:gd name="connsiteX144" fmla="*/ 1812534 w 4936734"/>
                <a:gd name="connsiteY144" fmla="*/ 485775 h 2809875"/>
                <a:gd name="connsiteX145" fmla="*/ 1798247 w 4936734"/>
                <a:gd name="connsiteY145" fmla="*/ 481013 h 2809875"/>
                <a:gd name="connsiteX146" fmla="*/ 1783959 w 4936734"/>
                <a:gd name="connsiteY146" fmla="*/ 490538 h 2809875"/>
                <a:gd name="connsiteX147" fmla="*/ 1769672 w 4936734"/>
                <a:gd name="connsiteY147" fmla="*/ 495300 h 2809875"/>
                <a:gd name="connsiteX148" fmla="*/ 1741097 w 4936734"/>
                <a:gd name="connsiteY148" fmla="*/ 523875 h 2809875"/>
                <a:gd name="connsiteX149" fmla="*/ 1717284 w 4936734"/>
                <a:gd name="connsiteY149" fmla="*/ 519113 h 2809875"/>
                <a:gd name="connsiteX150" fmla="*/ 1683947 w 4936734"/>
                <a:gd name="connsiteY150" fmla="*/ 509588 h 2809875"/>
                <a:gd name="connsiteX151" fmla="*/ 1650609 w 4936734"/>
                <a:gd name="connsiteY151" fmla="*/ 504825 h 2809875"/>
                <a:gd name="connsiteX152" fmla="*/ 1622034 w 4936734"/>
                <a:gd name="connsiteY152" fmla="*/ 500063 h 2809875"/>
                <a:gd name="connsiteX153" fmla="*/ 1581553 w 4936734"/>
                <a:gd name="connsiteY153" fmla="*/ 483394 h 2809875"/>
                <a:gd name="connsiteX154" fmla="*/ 1552978 w 4936734"/>
                <a:gd name="connsiteY154" fmla="*/ 483394 h 2809875"/>
                <a:gd name="connsiteX155" fmla="*/ 1541072 w 4936734"/>
                <a:gd name="connsiteY155" fmla="*/ 466725 h 2809875"/>
                <a:gd name="connsiteX156" fmla="*/ 1526784 w 4936734"/>
                <a:gd name="connsiteY156" fmla="*/ 447675 h 2809875"/>
                <a:gd name="connsiteX157" fmla="*/ 1522021 w 4936734"/>
                <a:gd name="connsiteY157" fmla="*/ 421481 h 2809875"/>
                <a:gd name="connsiteX158" fmla="*/ 1533929 w 4936734"/>
                <a:gd name="connsiteY158" fmla="*/ 392907 h 2809875"/>
                <a:gd name="connsiteX159" fmla="*/ 1564884 w 4936734"/>
                <a:gd name="connsiteY159" fmla="*/ 366713 h 2809875"/>
                <a:gd name="connsiteX160" fmla="*/ 1557740 w 4936734"/>
                <a:gd name="connsiteY160" fmla="*/ 340519 h 2809875"/>
                <a:gd name="connsiteX161" fmla="*/ 1564884 w 4936734"/>
                <a:gd name="connsiteY161" fmla="*/ 309562 h 2809875"/>
                <a:gd name="connsiteX162" fmla="*/ 1583934 w 4936734"/>
                <a:gd name="connsiteY162" fmla="*/ 285750 h 2809875"/>
                <a:gd name="connsiteX163" fmla="*/ 1588697 w 4936734"/>
                <a:gd name="connsiteY163" fmla="*/ 271463 h 2809875"/>
                <a:gd name="connsiteX164" fmla="*/ 1579172 w 4936734"/>
                <a:gd name="connsiteY164" fmla="*/ 257175 h 2809875"/>
                <a:gd name="connsiteX165" fmla="*/ 1545834 w 4936734"/>
                <a:gd name="connsiteY165" fmla="*/ 230981 h 2809875"/>
                <a:gd name="connsiteX166" fmla="*/ 1522022 w 4936734"/>
                <a:gd name="connsiteY166" fmla="*/ 228600 h 2809875"/>
                <a:gd name="connsiteX167" fmla="*/ 1507734 w 4936734"/>
                <a:gd name="connsiteY167" fmla="*/ 192881 h 2809875"/>
                <a:gd name="connsiteX168" fmla="*/ 1505353 w 4936734"/>
                <a:gd name="connsiteY168" fmla="*/ 159543 h 2809875"/>
                <a:gd name="connsiteX169" fmla="*/ 1488684 w 4936734"/>
                <a:gd name="connsiteY169" fmla="*/ 119063 h 2809875"/>
                <a:gd name="connsiteX170" fmla="*/ 1479159 w 4936734"/>
                <a:gd name="connsiteY170" fmla="*/ 92868 h 2809875"/>
                <a:gd name="connsiteX171" fmla="*/ 1455347 w 4936734"/>
                <a:gd name="connsiteY171" fmla="*/ 85725 h 2809875"/>
                <a:gd name="connsiteX172" fmla="*/ 1450584 w 4936734"/>
                <a:gd name="connsiteY172" fmla="*/ 66675 h 2809875"/>
                <a:gd name="connsiteX173" fmla="*/ 1433915 w 4936734"/>
                <a:gd name="connsiteY173" fmla="*/ 40481 h 2809875"/>
                <a:gd name="connsiteX174" fmla="*/ 1445822 w 4936734"/>
                <a:gd name="connsiteY174" fmla="*/ 30956 h 2809875"/>
                <a:gd name="connsiteX175" fmla="*/ 1436297 w 4936734"/>
                <a:gd name="connsiteY175" fmla="*/ 0 h 2809875"/>
                <a:gd name="connsiteX176" fmla="*/ 845747 w 4936734"/>
                <a:gd name="connsiteY176" fmla="*/ 180975 h 2809875"/>
                <a:gd name="connsiteX177" fmla="*/ 845747 w 4936734"/>
                <a:gd name="connsiteY177" fmla="*/ 180975 h 2809875"/>
                <a:gd name="connsiteX178" fmla="*/ 840984 w 4936734"/>
                <a:gd name="connsiteY178" fmla="*/ 223838 h 2809875"/>
                <a:gd name="connsiteX179" fmla="*/ 836222 w 4936734"/>
                <a:gd name="connsiteY179" fmla="*/ 238125 h 2809875"/>
                <a:gd name="connsiteX180" fmla="*/ 817172 w 4936734"/>
                <a:gd name="connsiteY180" fmla="*/ 254794 h 2809875"/>
                <a:gd name="connsiteX181" fmla="*/ 788597 w 4936734"/>
                <a:gd name="connsiteY181" fmla="*/ 266700 h 2809875"/>
                <a:gd name="connsiteX182" fmla="*/ 740972 w 4936734"/>
                <a:gd name="connsiteY182" fmla="*/ 300038 h 2809875"/>
                <a:gd name="connsiteX183" fmla="*/ 721922 w 4936734"/>
                <a:gd name="connsiteY183" fmla="*/ 328613 h 2809875"/>
                <a:gd name="connsiteX184" fmla="*/ 705252 w 4936734"/>
                <a:gd name="connsiteY184" fmla="*/ 342900 h 2809875"/>
                <a:gd name="connsiteX185" fmla="*/ 707634 w 4936734"/>
                <a:gd name="connsiteY185" fmla="*/ 369095 h 2809875"/>
                <a:gd name="connsiteX186" fmla="*/ 726684 w 4936734"/>
                <a:gd name="connsiteY186" fmla="*/ 381000 h 2809875"/>
                <a:gd name="connsiteX187" fmla="*/ 731447 w 4936734"/>
                <a:gd name="connsiteY187" fmla="*/ 395288 h 2809875"/>
                <a:gd name="connsiteX188" fmla="*/ 750497 w 4936734"/>
                <a:gd name="connsiteY188" fmla="*/ 423863 h 2809875"/>
                <a:gd name="connsiteX189" fmla="*/ 760022 w 4936734"/>
                <a:gd name="connsiteY189" fmla="*/ 442913 h 2809875"/>
                <a:gd name="connsiteX190" fmla="*/ 750497 w 4936734"/>
                <a:gd name="connsiteY190" fmla="*/ 481013 h 2809875"/>
                <a:gd name="connsiteX191" fmla="*/ 736209 w 4936734"/>
                <a:gd name="connsiteY191" fmla="*/ 490538 h 2809875"/>
                <a:gd name="connsiteX192" fmla="*/ 731447 w 4936734"/>
                <a:gd name="connsiteY192" fmla="*/ 504825 h 2809875"/>
                <a:gd name="connsiteX193" fmla="*/ 717159 w 4936734"/>
                <a:gd name="connsiteY193" fmla="*/ 509588 h 2809875"/>
                <a:gd name="connsiteX194" fmla="*/ 712397 w 4936734"/>
                <a:gd name="connsiteY194" fmla="*/ 538163 h 2809875"/>
                <a:gd name="connsiteX195" fmla="*/ 702872 w 4936734"/>
                <a:gd name="connsiteY195" fmla="*/ 566738 h 2809875"/>
                <a:gd name="connsiteX196" fmla="*/ 698109 w 4936734"/>
                <a:gd name="connsiteY196" fmla="*/ 581025 h 2809875"/>
                <a:gd name="connsiteX197" fmla="*/ 683822 w 4936734"/>
                <a:gd name="connsiteY197" fmla="*/ 611981 h 2809875"/>
                <a:gd name="connsiteX198" fmla="*/ 702872 w 4936734"/>
                <a:gd name="connsiteY198" fmla="*/ 638175 h 2809875"/>
                <a:gd name="connsiteX199" fmla="*/ 731447 w 4936734"/>
                <a:gd name="connsiteY199" fmla="*/ 647700 h 2809875"/>
                <a:gd name="connsiteX200" fmla="*/ 740972 w 4936734"/>
                <a:gd name="connsiteY200" fmla="*/ 661988 h 2809875"/>
                <a:gd name="connsiteX201" fmla="*/ 745734 w 4936734"/>
                <a:gd name="connsiteY201" fmla="*/ 676275 h 2809875"/>
                <a:gd name="connsiteX202" fmla="*/ 745734 w 4936734"/>
                <a:gd name="connsiteY202" fmla="*/ 688181 h 2809875"/>
                <a:gd name="connsiteX203" fmla="*/ 748115 w 4936734"/>
                <a:gd name="connsiteY203" fmla="*/ 709613 h 2809875"/>
                <a:gd name="connsiteX204" fmla="*/ 755259 w 4936734"/>
                <a:gd name="connsiteY204" fmla="*/ 728663 h 2809875"/>
                <a:gd name="connsiteX205" fmla="*/ 745734 w 4936734"/>
                <a:gd name="connsiteY205" fmla="*/ 757238 h 2809875"/>
                <a:gd name="connsiteX206" fmla="*/ 736209 w 4936734"/>
                <a:gd name="connsiteY206" fmla="*/ 771525 h 2809875"/>
                <a:gd name="connsiteX207" fmla="*/ 736209 w 4936734"/>
                <a:gd name="connsiteY207" fmla="*/ 842963 h 2809875"/>
                <a:gd name="connsiteX208" fmla="*/ 740972 w 4936734"/>
                <a:gd name="connsiteY208" fmla="*/ 857250 h 2809875"/>
                <a:gd name="connsiteX209" fmla="*/ 745734 w 4936734"/>
                <a:gd name="connsiteY209" fmla="*/ 876300 h 2809875"/>
                <a:gd name="connsiteX210" fmla="*/ 760022 w 4936734"/>
                <a:gd name="connsiteY210" fmla="*/ 923925 h 2809875"/>
                <a:gd name="connsiteX211" fmla="*/ 764784 w 4936734"/>
                <a:gd name="connsiteY211" fmla="*/ 938213 h 2809875"/>
                <a:gd name="connsiteX212" fmla="*/ 771928 w 4936734"/>
                <a:gd name="connsiteY212" fmla="*/ 983456 h 2809875"/>
                <a:gd name="connsiteX213" fmla="*/ 750497 w 4936734"/>
                <a:gd name="connsiteY213" fmla="*/ 1004888 h 2809875"/>
                <a:gd name="connsiteX214" fmla="*/ 731447 w 4936734"/>
                <a:gd name="connsiteY214" fmla="*/ 1009650 h 2809875"/>
                <a:gd name="connsiteX215" fmla="*/ 712397 w 4936734"/>
                <a:gd name="connsiteY215" fmla="*/ 1016794 h 2809875"/>
                <a:gd name="connsiteX216" fmla="*/ 683822 w 4936734"/>
                <a:gd name="connsiteY216" fmla="*/ 1035844 h 2809875"/>
                <a:gd name="connsiteX217" fmla="*/ 674297 w 4936734"/>
                <a:gd name="connsiteY217" fmla="*/ 1052513 h 2809875"/>
                <a:gd name="connsiteX218" fmla="*/ 660009 w 4936734"/>
                <a:gd name="connsiteY218" fmla="*/ 1062038 h 2809875"/>
                <a:gd name="connsiteX219" fmla="*/ 650484 w 4936734"/>
                <a:gd name="connsiteY219" fmla="*/ 1076325 h 2809875"/>
                <a:gd name="connsiteX220" fmla="*/ 640959 w 4936734"/>
                <a:gd name="connsiteY220" fmla="*/ 1157288 h 2809875"/>
                <a:gd name="connsiteX221" fmla="*/ 626672 w 4936734"/>
                <a:gd name="connsiteY221" fmla="*/ 1190625 h 2809875"/>
                <a:gd name="connsiteX222" fmla="*/ 593334 w 4936734"/>
                <a:gd name="connsiteY222" fmla="*/ 1204913 h 2809875"/>
                <a:gd name="connsiteX223" fmla="*/ 588572 w 4936734"/>
                <a:gd name="connsiteY223" fmla="*/ 1219200 h 2809875"/>
                <a:gd name="connsiteX224" fmla="*/ 593334 w 4936734"/>
                <a:gd name="connsiteY224" fmla="*/ 1233488 h 2809875"/>
                <a:gd name="connsiteX225" fmla="*/ 579047 w 4936734"/>
                <a:gd name="connsiteY225" fmla="*/ 1247775 h 2809875"/>
                <a:gd name="connsiteX226" fmla="*/ 569521 w 4936734"/>
                <a:gd name="connsiteY226" fmla="*/ 1290638 h 2809875"/>
                <a:gd name="connsiteX227" fmla="*/ 552854 w 4936734"/>
                <a:gd name="connsiteY227" fmla="*/ 1321593 h 2809875"/>
                <a:gd name="connsiteX228" fmla="*/ 533803 w 4936734"/>
                <a:gd name="connsiteY228" fmla="*/ 1343025 h 2809875"/>
                <a:gd name="connsiteX229" fmla="*/ 519515 w 4936734"/>
                <a:gd name="connsiteY229" fmla="*/ 1371600 h 2809875"/>
                <a:gd name="connsiteX230" fmla="*/ 498084 w 4936734"/>
                <a:gd name="connsiteY230" fmla="*/ 1419225 h 2809875"/>
                <a:gd name="connsiteX231" fmla="*/ 493322 w 4936734"/>
                <a:gd name="connsiteY231" fmla="*/ 1433513 h 2809875"/>
                <a:gd name="connsiteX232" fmla="*/ 474272 w 4936734"/>
                <a:gd name="connsiteY232" fmla="*/ 1466850 h 2809875"/>
                <a:gd name="connsiteX233" fmla="*/ 464747 w 4936734"/>
                <a:gd name="connsiteY233" fmla="*/ 1485900 h 2809875"/>
                <a:gd name="connsiteX234" fmla="*/ 459984 w 4936734"/>
                <a:gd name="connsiteY234" fmla="*/ 1500188 h 2809875"/>
                <a:gd name="connsiteX235" fmla="*/ 450459 w 4936734"/>
                <a:gd name="connsiteY235" fmla="*/ 1514475 h 2809875"/>
                <a:gd name="connsiteX236" fmla="*/ 436172 w 4936734"/>
                <a:gd name="connsiteY236" fmla="*/ 1552575 h 2809875"/>
                <a:gd name="connsiteX237" fmla="*/ 412359 w 4936734"/>
                <a:gd name="connsiteY237" fmla="*/ 1595438 h 2809875"/>
                <a:gd name="connsiteX238" fmla="*/ 398072 w 4936734"/>
                <a:gd name="connsiteY238" fmla="*/ 1628776 h 2809875"/>
                <a:gd name="connsiteX239" fmla="*/ 393310 w 4936734"/>
                <a:gd name="connsiteY239" fmla="*/ 1657350 h 2809875"/>
                <a:gd name="connsiteX240" fmla="*/ 379022 w 4936734"/>
                <a:gd name="connsiteY240" fmla="*/ 1719263 h 2809875"/>
                <a:gd name="connsiteX241" fmla="*/ 374259 w 4936734"/>
                <a:gd name="connsiteY241" fmla="*/ 1757363 h 2809875"/>
                <a:gd name="connsiteX242" fmla="*/ 369497 w 4936734"/>
                <a:gd name="connsiteY242" fmla="*/ 1771650 h 2809875"/>
                <a:gd name="connsiteX243" fmla="*/ 357591 w 4936734"/>
                <a:gd name="connsiteY243" fmla="*/ 1807369 h 2809875"/>
                <a:gd name="connsiteX244" fmla="*/ 343303 w 4936734"/>
                <a:gd name="connsiteY244" fmla="*/ 1852613 h 2809875"/>
                <a:gd name="connsiteX245" fmla="*/ 336159 w 4936734"/>
                <a:gd name="connsiteY245" fmla="*/ 1876425 h 2809875"/>
                <a:gd name="connsiteX246" fmla="*/ 326634 w 4936734"/>
                <a:gd name="connsiteY246" fmla="*/ 1890713 h 2809875"/>
                <a:gd name="connsiteX247" fmla="*/ 321872 w 4936734"/>
                <a:gd name="connsiteY247" fmla="*/ 1905000 h 2809875"/>
                <a:gd name="connsiteX248" fmla="*/ 307584 w 4936734"/>
                <a:gd name="connsiteY248" fmla="*/ 1914525 h 2809875"/>
                <a:gd name="connsiteX249" fmla="*/ 293297 w 4936734"/>
                <a:gd name="connsiteY249" fmla="*/ 1943100 h 2809875"/>
                <a:gd name="connsiteX250" fmla="*/ 283772 w 4936734"/>
                <a:gd name="connsiteY250" fmla="*/ 1971675 h 2809875"/>
                <a:gd name="connsiteX251" fmla="*/ 267103 w 4936734"/>
                <a:gd name="connsiteY251" fmla="*/ 2002632 h 2809875"/>
                <a:gd name="connsiteX252" fmla="*/ 231384 w 4936734"/>
                <a:gd name="connsiteY252" fmla="*/ 2038350 h 2809875"/>
                <a:gd name="connsiteX253" fmla="*/ 207572 w 4936734"/>
                <a:gd name="connsiteY253" fmla="*/ 2062163 h 2809875"/>
                <a:gd name="connsiteX254" fmla="*/ 202809 w 4936734"/>
                <a:gd name="connsiteY254" fmla="*/ 2076450 h 2809875"/>
                <a:gd name="connsiteX255" fmla="*/ 174234 w 4936734"/>
                <a:gd name="connsiteY255" fmla="*/ 2095500 h 2809875"/>
                <a:gd name="connsiteX256" fmla="*/ 159947 w 4936734"/>
                <a:gd name="connsiteY256" fmla="*/ 2105025 h 2809875"/>
                <a:gd name="connsiteX257" fmla="*/ 131372 w 4936734"/>
                <a:gd name="connsiteY257" fmla="*/ 2133601 h 2809875"/>
                <a:gd name="connsiteX258" fmla="*/ 102797 w 4936734"/>
                <a:gd name="connsiteY258" fmla="*/ 2145506 h 2809875"/>
                <a:gd name="connsiteX259" fmla="*/ 78985 w 4936734"/>
                <a:gd name="connsiteY259" fmla="*/ 2157412 h 2809875"/>
                <a:gd name="connsiteX260" fmla="*/ 45647 w 4936734"/>
                <a:gd name="connsiteY260" fmla="*/ 2174081 h 2809875"/>
                <a:gd name="connsiteX261" fmla="*/ 24215 w 4936734"/>
                <a:gd name="connsiteY261" fmla="*/ 2178844 h 2809875"/>
                <a:gd name="connsiteX262" fmla="*/ 403 w 4936734"/>
                <a:gd name="connsiteY262" fmla="*/ 2188369 h 2809875"/>
                <a:gd name="connsiteX263" fmla="*/ 12309 w 4936734"/>
                <a:gd name="connsiteY263" fmla="*/ 2228850 h 2809875"/>
                <a:gd name="connsiteX264" fmla="*/ 43265 w 4936734"/>
                <a:gd name="connsiteY264" fmla="*/ 2255044 h 2809875"/>
                <a:gd name="connsiteX265" fmla="*/ 67079 w 4936734"/>
                <a:gd name="connsiteY265" fmla="*/ 2271713 h 2809875"/>
                <a:gd name="connsiteX266" fmla="*/ 90890 w 4936734"/>
                <a:gd name="connsiteY266" fmla="*/ 2276475 h 2809875"/>
                <a:gd name="connsiteX267" fmla="*/ 114703 w 4936734"/>
                <a:gd name="connsiteY267" fmla="*/ 2297906 h 2809875"/>
                <a:gd name="connsiteX268" fmla="*/ 119466 w 4936734"/>
                <a:gd name="connsiteY268" fmla="*/ 2326482 h 2809875"/>
                <a:gd name="connsiteX269" fmla="*/ 126609 w 4936734"/>
                <a:gd name="connsiteY269" fmla="*/ 2347913 h 2809875"/>
                <a:gd name="connsiteX270" fmla="*/ 121847 w 4936734"/>
                <a:gd name="connsiteY270" fmla="*/ 2386013 h 2809875"/>
                <a:gd name="connsiteX271" fmla="*/ 112322 w 4936734"/>
                <a:gd name="connsiteY271" fmla="*/ 2405063 h 2809875"/>
                <a:gd name="connsiteX272" fmla="*/ 100416 w 4936734"/>
                <a:gd name="connsiteY272" fmla="*/ 2424112 h 2809875"/>
                <a:gd name="connsiteX273" fmla="*/ 71841 w 4936734"/>
                <a:gd name="connsiteY273" fmla="*/ 2426494 h 2809875"/>
                <a:gd name="connsiteX274" fmla="*/ 50409 w 4936734"/>
                <a:gd name="connsiteY274" fmla="*/ 2452688 h 2809875"/>
                <a:gd name="connsiteX275" fmla="*/ 21834 w 4936734"/>
                <a:gd name="connsiteY275" fmla="*/ 2466975 h 2809875"/>
                <a:gd name="connsiteX276" fmla="*/ 31359 w 4936734"/>
                <a:gd name="connsiteY276" fmla="*/ 2490788 h 2809875"/>
                <a:gd name="connsiteX277" fmla="*/ 21834 w 4936734"/>
                <a:gd name="connsiteY277" fmla="*/ 2524125 h 2809875"/>
                <a:gd name="connsiteX278" fmla="*/ 12309 w 4936734"/>
                <a:gd name="connsiteY278" fmla="*/ 2538413 h 2809875"/>
                <a:gd name="connsiteX0" fmla="*/ 12309 w 4917684"/>
                <a:gd name="connsiteY0" fmla="*/ 2538413 h 2809875"/>
                <a:gd name="connsiteX1" fmla="*/ 374259 w 4917684"/>
                <a:gd name="connsiteY1" fmla="*/ 2809875 h 2809875"/>
                <a:gd name="connsiteX2" fmla="*/ 4917684 w 4917684"/>
                <a:gd name="connsiteY2" fmla="*/ 2324100 h 2809875"/>
                <a:gd name="connsiteX3" fmla="*/ 4903397 w 4917684"/>
                <a:gd name="connsiteY3" fmla="*/ 2319338 h 2809875"/>
                <a:gd name="connsiteX4" fmla="*/ 4870059 w 4917684"/>
                <a:gd name="connsiteY4" fmla="*/ 2281238 h 2809875"/>
                <a:gd name="connsiteX5" fmla="*/ 4855772 w 4917684"/>
                <a:gd name="connsiteY5" fmla="*/ 2252663 h 2809875"/>
                <a:gd name="connsiteX6" fmla="*/ 4841484 w 4917684"/>
                <a:gd name="connsiteY6" fmla="*/ 2235994 h 2809875"/>
                <a:gd name="connsiteX7" fmla="*/ 4812909 w 4917684"/>
                <a:gd name="connsiteY7" fmla="*/ 2247901 h 2809875"/>
                <a:gd name="connsiteX8" fmla="*/ 4743853 w 4917684"/>
                <a:gd name="connsiteY8" fmla="*/ 2252663 h 2809875"/>
                <a:gd name="connsiteX9" fmla="*/ 4679560 w 4917684"/>
                <a:gd name="connsiteY9" fmla="*/ 2247900 h 2809875"/>
                <a:gd name="connsiteX10" fmla="*/ 4655747 w 4917684"/>
                <a:gd name="connsiteY10" fmla="*/ 2252663 h 2809875"/>
                <a:gd name="connsiteX11" fmla="*/ 4641459 w 4917684"/>
                <a:gd name="connsiteY11" fmla="*/ 2252663 h 2809875"/>
                <a:gd name="connsiteX12" fmla="*/ 4603359 w 4917684"/>
                <a:gd name="connsiteY12" fmla="*/ 2257425 h 2809875"/>
                <a:gd name="connsiteX13" fmla="*/ 4560497 w 4917684"/>
                <a:gd name="connsiteY13" fmla="*/ 2271713 h 2809875"/>
                <a:gd name="connsiteX14" fmla="*/ 4546209 w 4917684"/>
                <a:gd name="connsiteY14" fmla="*/ 2276475 h 2809875"/>
                <a:gd name="connsiteX15" fmla="*/ 4531922 w 4917684"/>
                <a:gd name="connsiteY15" fmla="*/ 2281238 h 2809875"/>
                <a:gd name="connsiteX16" fmla="*/ 4512872 w 4917684"/>
                <a:gd name="connsiteY16" fmla="*/ 2286000 h 2809875"/>
                <a:gd name="connsiteX17" fmla="*/ 4484297 w 4917684"/>
                <a:gd name="connsiteY17" fmla="*/ 2262188 h 2809875"/>
                <a:gd name="connsiteX18" fmla="*/ 4470009 w 4917684"/>
                <a:gd name="connsiteY18" fmla="*/ 2247900 h 2809875"/>
                <a:gd name="connsiteX19" fmla="*/ 4446197 w 4917684"/>
                <a:gd name="connsiteY19" fmla="*/ 2240756 h 2809875"/>
                <a:gd name="connsiteX20" fmla="*/ 4422384 w 4917684"/>
                <a:gd name="connsiteY20" fmla="*/ 2219325 h 2809875"/>
                <a:gd name="connsiteX21" fmla="*/ 4398572 w 4917684"/>
                <a:gd name="connsiteY21" fmla="*/ 2224088 h 2809875"/>
                <a:gd name="connsiteX22" fmla="*/ 4384284 w 4917684"/>
                <a:gd name="connsiteY22" fmla="*/ 2209800 h 2809875"/>
                <a:gd name="connsiteX23" fmla="*/ 4355709 w 4917684"/>
                <a:gd name="connsiteY23" fmla="*/ 2200275 h 2809875"/>
                <a:gd name="connsiteX24" fmla="*/ 4341422 w 4917684"/>
                <a:gd name="connsiteY24" fmla="*/ 2190750 h 2809875"/>
                <a:gd name="connsiteX25" fmla="*/ 4312847 w 4917684"/>
                <a:gd name="connsiteY25" fmla="*/ 2193132 h 2809875"/>
                <a:gd name="connsiteX26" fmla="*/ 4246172 w 4917684"/>
                <a:gd name="connsiteY26" fmla="*/ 2176463 h 2809875"/>
                <a:gd name="connsiteX27" fmla="*/ 4203309 w 4917684"/>
                <a:gd name="connsiteY27" fmla="*/ 2174082 h 2809875"/>
                <a:gd name="connsiteX28" fmla="*/ 4174734 w 4917684"/>
                <a:gd name="connsiteY28" fmla="*/ 2164557 h 2809875"/>
                <a:gd name="connsiteX29" fmla="*/ 4155684 w 4917684"/>
                <a:gd name="connsiteY29" fmla="*/ 2138363 h 2809875"/>
                <a:gd name="connsiteX30" fmla="*/ 4141397 w 4917684"/>
                <a:gd name="connsiteY30" fmla="*/ 2133600 h 2809875"/>
                <a:gd name="connsiteX31" fmla="*/ 4060434 w 4917684"/>
                <a:gd name="connsiteY31" fmla="*/ 2124075 h 2809875"/>
                <a:gd name="connsiteX32" fmla="*/ 3960422 w 4917684"/>
                <a:gd name="connsiteY32" fmla="*/ 2095500 h 2809875"/>
                <a:gd name="connsiteX33" fmla="*/ 3927084 w 4917684"/>
                <a:gd name="connsiteY33" fmla="*/ 2100263 h 2809875"/>
                <a:gd name="connsiteX34" fmla="*/ 3855647 w 4917684"/>
                <a:gd name="connsiteY34" fmla="*/ 2047875 h 2809875"/>
                <a:gd name="connsiteX35" fmla="*/ 3831834 w 4917684"/>
                <a:gd name="connsiteY35" fmla="*/ 2019300 h 2809875"/>
                <a:gd name="connsiteX36" fmla="*/ 3786591 w 4917684"/>
                <a:gd name="connsiteY36" fmla="*/ 1985963 h 2809875"/>
                <a:gd name="connsiteX37" fmla="*/ 3800877 w 4917684"/>
                <a:gd name="connsiteY37" fmla="*/ 1964532 h 2809875"/>
                <a:gd name="connsiteX38" fmla="*/ 3788972 w 4917684"/>
                <a:gd name="connsiteY38" fmla="*/ 1919288 h 2809875"/>
                <a:gd name="connsiteX39" fmla="*/ 3779447 w 4917684"/>
                <a:gd name="connsiteY39" fmla="*/ 1890713 h 2809875"/>
                <a:gd name="connsiteX40" fmla="*/ 3760397 w 4917684"/>
                <a:gd name="connsiteY40" fmla="*/ 1862138 h 2809875"/>
                <a:gd name="connsiteX41" fmla="*/ 3746110 w 4917684"/>
                <a:gd name="connsiteY41" fmla="*/ 1835944 h 2809875"/>
                <a:gd name="connsiteX42" fmla="*/ 3746109 w 4917684"/>
                <a:gd name="connsiteY42" fmla="*/ 1790700 h 2809875"/>
                <a:gd name="connsiteX43" fmla="*/ 3736584 w 4917684"/>
                <a:gd name="connsiteY43" fmla="*/ 1776413 h 2809875"/>
                <a:gd name="connsiteX44" fmla="*/ 3731822 w 4917684"/>
                <a:gd name="connsiteY44" fmla="*/ 1762125 h 2809875"/>
                <a:gd name="connsiteX45" fmla="*/ 3724678 w 4917684"/>
                <a:gd name="connsiteY45" fmla="*/ 1724025 h 2809875"/>
                <a:gd name="connsiteX46" fmla="*/ 3708009 w 4917684"/>
                <a:gd name="connsiteY46" fmla="*/ 1695450 h 2809875"/>
                <a:gd name="connsiteX47" fmla="*/ 3698484 w 4917684"/>
                <a:gd name="connsiteY47" fmla="*/ 1662113 h 2809875"/>
                <a:gd name="connsiteX48" fmla="*/ 3710390 w 4917684"/>
                <a:gd name="connsiteY48" fmla="*/ 1643063 h 2809875"/>
                <a:gd name="connsiteX49" fmla="*/ 3717535 w 4917684"/>
                <a:gd name="connsiteY49" fmla="*/ 1624013 h 2809875"/>
                <a:gd name="connsiteX50" fmla="*/ 3712772 w 4917684"/>
                <a:gd name="connsiteY50" fmla="*/ 1581150 h 2809875"/>
                <a:gd name="connsiteX51" fmla="*/ 3693722 w 4917684"/>
                <a:gd name="connsiteY51" fmla="*/ 1552575 h 2809875"/>
                <a:gd name="connsiteX52" fmla="*/ 3681816 w 4917684"/>
                <a:gd name="connsiteY52" fmla="*/ 1550194 h 2809875"/>
                <a:gd name="connsiteX53" fmla="*/ 3653240 w 4917684"/>
                <a:gd name="connsiteY53" fmla="*/ 1504951 h 2809875"/>
                <a:gd name="connsiteX54" fmla="*/ 3627047 w 4917684"/>
                <a:gd name="connsiteY54" fmla="*/ 1485900 h 2809875"/>
                <a:gd name="connsiteX55" fmla="*/ 3617522 w 4917684"/>
                <a:gd name="connsiteY55" fmla="*/ 1471613 h 2809875"/>
                <a:gd name="connsiteX56" fmla="*/ 3593709 w 4917684"/>
                <a:gd name="connsiteY56" fmla="*/ 1462088 h 2809875"/>
                <a:gd name="connsiteX57" fmla="*/ 3572278 w 4917684"/>
                <a:gd name="connsiteY57" fmla="*/ 1464469 h 2809875"/>
                <a:gd name="connsiteX58" fmla="*/ 3531796 w 4917684"/>
                <a:gd name="connsiteY58" fmla="*/ 1412082 h 2809875"/>
                <a:gd name="connsiteX59" fmla="*/ 3507984 w 4917684"/>
                <a:gd name="connsiteY59" fmla="*/ 1393031 h 2809875"/>
                <a:gd name="connsiteX60" fmla="*/ 3481790 w 4917684"/>
                <a:gd name="connsiteY60" fmla="*/ 1397794 h 2809875"/>
                <a:gd name="connsiteX61" fmla="*/ 3457979 w 4917684"/>
                <a:gd name="connsiteY61" fmla="*/ 1381126 h 2809875"/>
                <a:gd name="connsiteX62" fmla="*/ 3407972 w 4917684"/>
                <a:gd name="connsiteY62" fmla="*/ 1369219 h 2809875"/>
                <a:gd name="connsiteX63" fmla="*/ 3369872 w 4917684"/>
                <a:gd name="connsiteY63" fmla="*/ 1371601 h 2809875"/>
                <a:gd name="connsiteX64" fmla="*/ 3327009 w 4917684"/>
                <a:gd name="connsiteY64" fmla="*/ 1352550 h 2809875"/>
                <a:gd name="connsiteX65" fmla="*/ 3312722 w 4917684"/>
                <a:gd name="connsiteY65" fmla="*/ 1347788 h 2809875"/>
                <a:gd name="connsiteX66" fmla="*/ 3284147 w 4917684"/>
                <a:gd name="connsiteY66" fmla="*/ 1362075 h 2809875"/>
                <a:gd name="connsiteX67" fmla="*/ 3260334 w 4917684"/>
                <a:gd name="connsiteY67" fmla="*/ 1343025 h 2809875"/>
                <a:gd name="connsiteX68" fmla="*/ 3231759 w 4917684"/>
                <a:gd name="connsiteY68" fmla="*/ 1319213 h 2809875"/>
                <a:gd name="connsiteX69" fmla="*/ 3217472 w 4917684"/>
                <a:gd name="connsiteY69" fmla="*/ 1309688 h 2809875"/>
                <a:gd name="connsiteX70" fmla="*/ 3188897 w 4917684"/>
                <a:gd name="connsiteY70" fmla="*/ 1283495 h 2809875"/>
                <a:gd name="connsiteX71" fmla="*/ 3167465 w 4917684"/>
                <a:gd name="connsiteY71" fmla="*/ 1278731 h 2809875"/>
                <a:gd name="connsiteX72" fmla="*/ 3169848 w 4917684"/>
                <a:gd name="connsiteY72" fmla="*/ 1247775 h 2809875"/>
                <a:gd name="connsiteX73" fmla="*/ 3179372 w 4917684"/>
                <a:gd name="connsiteY73" fmla="*/ 1223963 h 2809875"/>
                <a:gd name="connsiteX74" fmla="*/ 3150797 w 4917684"/>
                <a:gd name="connsiteY74" fmla="*/ 1214438 h 2809875"/>
                <a:gd name="connsiteX75" fmla="*/ 3136509 w 4917684"/>
                <a:gd name="connsiteY75" fmla="*/ 1219200 h 2809875"/>
                <a:gd name="connsiteX76" fmla="*/ 3122222 w 4917684"/>
                <a:gd name="connsiteY76" fmla="*/ 1228725 h 2809875"/>
                <a:gd name="connsiteX77" fmla="*/ 3100790 w 4917684"/>
                <a:gd name="connsiteY77" fmla="*/ 1212056 h 2809875"/>
                <a:gd name="connsiteX78" fmla="*/ 3112697 w 4917684"/>
                <a:gd name="connsiteY78" fmla="*/ 1185863 h 2809875"/>
                <a:gd name="connsiteX79" fmla="*/ 3103172 w 4917684"/>
                <a:gd name="connsiteY79" fmla="*/ 1171575 h 2809875"/>
                <a:gd name="connsiteX80" fmla="*/ 3098409 w 4917684"/>
                <a:gd name="connsiteY80" fmla="*/ 1157288 h 2809875"/>
                <a:gd name="connsiteX81" fmla="*/ 3084122 w 4917684"/>
                <a:gd name="connsiteY81" fmla="*/ 1171575 h 2809875"/>
                <a:gd name="connsiteX82" fmla="*/ 3055547 w 4917684"/>
                <a:gd name="connsiteY82" fmla="*/ 1162050 h 2809875"/>
                <a:gd name="connsiteX83" fmla="*/ 3046022 w 4917684"/>
                <a:gd name="connsiteY83" fmla="*/ 1131094 h 2809875"/>
                <a:gd name="connsiteX84" fmla="*/ 3050784 w 4917684"/>
                <a:gd name="connsiteY84" fmla="*/ 1114425 h 2809875"/>
                <a:gd name="connsiteX85" fmla="*/ 3050784 w 4917684"/>
                <a:gd name="connsiteY85" fmla="*/ 1104900 h 2809875"/>
                <a:gd name="connsiteX86" fmla="*/ 3036497 w 4917684"/>
                <a:gd name="connsiteY86" fmla="*/ 1100138 h 2809875"/>
                <a:gd name="connsiteX87" fmla="*/ 3046022 w 4917684"/>
                <a:gd name="connsiteY87" fmla="*/ 1081088 h 2809875"/>
                <a:gd name="connsiteX88" fmla="*/ 3055547 w 4917684"/>
                <a:gd name="connsiteY88" fmla="*/ 1062038 h 2809875"/>
                <a:gd name="connsiteX89" fmla="*/ 3024590 w 4917684"/>
                <a:gd name="connsiteY89" fmla="*/ 1052513 h 2809875"/>
                <a:gd name="connsiteX90" fmla="*/ 3012684 w 4917684"/>
                <a:gd name="connsiteY90" fmla="*/ 1066800 h 2809875"/>
                <a:gd name="connsiteX91" fmla="*/ 2993634 w 4917684"/>
                <a:gd name="connsiteY91" fmla="*/ 1066800 h 2809875"/>
                <a:gd name="connsiteX92" fmla="*/ 2972204 w 4917684"/>
                <a:gd name="connsiteY92" fmla="*/ 1073944 h 2809875"/>
                <a:gd name="connsiteX93" fmla="*/ 2955534 w 4917684"/>
                <a:gd name="connsiteY93" fmla="*/ 1066800 h 2809875"/>
                <a:gd name="connsiteX94" fmla="*/ 2950772 w 4917684"/>
                <a:gd name="connsiteY94" fmla="*/ 1047750 h 2809875"/>
                <a:gd name="connsiteX95" fmla="*/ 2931721 w 4917684"/>
                <a:gd name="connsiteY95" fmla="*/ 1040607 h 2809875"/>
                <a:gd name="connsiteX96" fmla="*/ 2903147 w 4917684"/>
                <a:gd name="connsiteY96" fmla="*/ 1019175 h 2809875"/>
                <a:gd name="connsiteX97" fmla="*/ 2888859 w 4917684"/>
                <a:gd name="connsiteY97" fmla="*/ 1014413 h 2809875"/>
                <a:gd name="connsiteX98" fmla="*/ 2874572 w 4917684"/>
                <a:gd name="connsiteY98" fmla="*/ 1004888 h 2809875"/>
                <a:gd name="connsiteX99" fmla="*/ 2855522 w 4917684"/>
                <a:gd name="connsiteY99" fmla="*/ 1004888 h 2809875"/>
                <a:gd name="connsiteX100" fmla="*/ 2834090 w 4917684"/>
                <a:gd name="connsiteY100" fmla="*/ 995363 h 2809875"/>
                <a:gd name="connsiteX101" fmla="*/ 2810278 w 4917684"/>
                <a:gd name="connsiteY101" fmla="*/ 1009650 h 2809875"/>
                <a:gd name="connsiteX102" fmla="*/ 2767416 w 4917684"/>
                <a:gd name="connsiteY102" fmla="*/ 1007269 h 2809875"/>
                <a:gd name="connsiteX103" fmla="*/ 2734079 w 4917684"/>
                <a:gd name="connsiteY103" fmla="*/ 1019175 h 2809875"/>
                <a:gd name="connsiteX104" fmla="*/ 2712646 w 4917684"/>
                <a:gd name="connsiteY104" fmla="*/ 1019176 h 2809875"/>
                <a:gd name="connsiteX105" fmla="*/ 2693597 w 4917684"/>
                <a:gd name="connsiteY105" fmla="*/ 1009650 h 2809875"/>
                <a:gd name="connsiteX106" fmla="*/ 2641209 w 4917684"/>
                <a:gd name="connsiteY106" fmla="*/ 1021557 h 2809875"/>
                <a:gd name="connsiteX107" fmla="*/ 2631684 w 4917684"/>
                <a:gd name="connsiteY107" fmla="*/ 1031082 h 2809875"/>
                <a:gd name="connsiteX108" fmla="*/ 2612634 w 4917684"/>
                <a:gd name="connsiteY108" fmla="*/ 1038225 h 2809875"/>
                <a:gd name="connsiteX109" fmla="*/ 2595965 w 4917684"/>
                <a:gd name="connsiteY109" fmla="*/ 1035844 h 2809875"/>
                <a:gd name="connsiteX110" fmla="*/ 2574535 w 4917684"/>
                <a:gd name="connsiteY110" fmla="*/ 1028700 h 2809875"/>
                <a:gd name="connsiteX111" fmla="*/ 2529290 w 4917684"/>
                <a:gd name="connsiteY111" fmla="*/ 1004888 h 2809875"/>
                <a:gd name="connsiteX112" fmla="*/ 2526909 w 4917684"/>
                <a:gd name="connsiteY112" fmla="*/ 971550 h 2809875"/>
                <a:gd name="connsiteX113" fmla="*/ 2512622 w 4917684"/>
                <a:gd name="connsiteY113" fmla="*/ 942975 h 2809875"/>
                <a:gd name="connsiteX114" fmla="*/ 2488809 w 4917684"/>
                <a:gd name="connsiteY114" fmla="*/ 938213 h 2809875"/>
                <a:gd name="connsiteX115" fmla="*/ 2493572 w 4917684"/>
                <a:gd name="connsiteY115" fmla="*/ 923925 h 2809875"/>
                <a:gd name="connsiteX116" fmla="*/ 2479284 w 4917684"/>
                <a:gd name="connsiteY116" fmla="*/ 914400 h 2809875"/>
                <a:gd name="connsiteX117" fmla="*/ 2457853 w 4917684"/>
                <a:gd name="connsiteY117" fmla="*/ 902494 h 2809875"/>
                <a:gd name="connsiteX118" fmla="*/ 2431659 w 4917684"/>
                <a:gd name="connsiteY118" fmla="*/ 890588 h 2809875"/>
                <a:gd name="connsiteX119" fmla="*/ 2414991 w 4917684"/>
                <a:gd name="connsiteY119" fmla="*/ 864394 h 2809875"/>
                <a:gd name="connsiteX120" fmla="*/ 2398321 w 4917684"/>
                <a:gd name="connsiteY120" fmla="*/ 833437 h 2809875"/>
                <a:gd name="connsiteX121" fmla="*/ 2367365 w 4917684"/>
                <a:gd name="connsiteY121" fmla="*/ 807244 h 2809875"/>
                <a:gd name="connsiteX122" fmla="*/ 2348316 w 4917684"/>
                <a:gd name="connsiteY122" fmla="*/ 769144 h 2809875"/>
                <a:gd name="connsiteX123" fmla="*/ 2322122 w 4917684"/>
                <a:gd name="connsiteY123" fmla="*/ 733425 h 2809875"/>
                <a:gd name="connsiteX124" fmla="*/ 2307834 w 4917684"/>
                <a:gd name="connsiteY124" fmla="*/ 723900 h 2809875"/>
                <a:gd name="connsiteX125" fmla="*/ 2264972 w 4917684"/>
                <a:gd name="connsiteY125" fmla="*/ 704850 h 2809875"/>
                <a:gd name="connsiteX126" fmla="*/ 2241159 w 4917684"/>
                <a:gd name="connsiteY126" fmla="*/ 678657 h 2809875"/>
                <a:gd name="connsiteX127" fmla="*/ 2231634 w 4917684"/>
                <a:gd name="connsiteY127" fmla="*/ 657225 h 2809875"/>
                <a:gd name="connsiteX128" fmla="*/ 2212584 w 4917684"/>
                <a:gd name="connsiteY128" fmla="*/ 647700 h 2809875"/>
                <a:gd name="connsiteX129" fmla="*/ 2198297 w 4917684"/>
                <a:gd name="connsiteY129" fmla="*/ 638175 h 2809875"/>
                <a:gd name="connsiteX130" fmla="*/ 2179247 w 4917684"/>
                <a:gd name="connsiteY130" fmla="*/ 642938 h 2809875"/>
                <a:gd name="connsiteX131" fmla="*/ 2155434 w 4917684"/>
                <a:gd name="connsiteY131" fmla="*/ 619125 h 2809875"/>
                <a:gd name="connsiteX132" fmla="*/ 2136384 w 4917684"/>
                <a:gd name="connsiteY132" fmla="*/ 590550 h 2809875"/>
                <a:gd name="connsiteX133" fmla="*/ 2126859 w 4917684"/>
                <a:gd name="connsiteY133" fmla="*/ 561975 h 2809875"/>
                <a:gd name="connsiteX134" fmla="*/ 2103047 w 4917684"/>
                <a:gd name="connsiteY134" fmla="*/ 561975 h 2809875"/>
                <a:gd name="connsiteX135" fmla="*/ 2088759 w 4917684"/>
                <a:gd name="connsiteY135" fmla="*/ 547688 h 2809875"/>
                <a:gd name="connsiteX136" fmla="*/ 2050660 w 4917684"/>
                <a:gd name="connsiteY136" fmla="*/ 540544 h 2809875"/>
                <a:gd name="connsiteX137" fmla="*/ 2007797 w 4917684"/>
                <a:gd name="connsiteY137" fmla="*/ 528638 h 2809875"/>
                <a:gd name="connsiteX138" fmla="*/ 1976841 w 4917684"/>
                <a:gd name="connsiteY138" fmla="*/ 526256 h 2809875"/>
                <a:gd name="connsiteX139" fmla="*/ 1948266 w 4917684"/>
                <a:gd name="connsiteY139" fmla="*/ 521494 h 2809875"/>
                <a:gd name="connsiteX140" fmla="*/ 1926834 w 4917684"/>
                <a:gd name="connsiteY140" fmla="*/ 504825 h 2809875"/>
                <a:gd name="connsiteX141" fmla="*/ 1912547 w 4917684"/>
                <a:gd name="connsiteY141" fmla="*/ 509588 h 2809875"/>
                <a:gd name="connsiteX142" fmla="*/ 1841109 w 4917684"/>
                <a:gd name="connsiteY142" fmla="*/ 495300 h 2809875"/>
                <a:gd name="connsiteX143" fmla="*/ 1812534 w 4917684"/>
                <a:gd name="connsiteY143" fmla="*/ 485775 h 2809875"/>
                <a:gd name="connsiteX144" fmla="*/ 1798247 w 4917684"/>
                <a:gd name="connsiteY144" fmla="*/ 481013 h 2809875"/>
                <a:gd name="connsiteX145" fmla="*/ 1783959 w 4917684"/>
                <a:gd name="connsiteY145" fmla="*/ 490538 h 2809875"/>
                <a:gd name="connsiteX146" fmla="*/ 1769672 w 4917684"/>
                <a:gd name="connsiteY146" fmla="*/ 495300 h 2809875"/>
                <a:gd name="connsiteX147" fmla="*/ 1741097 w 4917684"/>
                <a:gd name="connsiteY147" fmla="*/ 523875 h 2809875"/>
                <a:gd name="connsiteX148" fmla="*/ 1717284 w 4917684"/>
                <a:gd name="connsiteY148" fmla="*/ 519113 h 2809875"/>
                <a:gd name="connsiteX149" fmla="*/ 1683947 w 4917684"/>
                <a:gd name="connsiteY149" fmla="*/ 509588 h 2809875"/>
                <a:gd name="connsiteX150" fmla="*/ 1650609 w 4917684"/>
                <a:gd name="connsiteY150" fmla="*/ 504825 h 2809875"/>
                <a:gd name="connsiteX151" fmla="*/ 1622034 w 4917684"/>
                <a:gd name="connsiteY151" fmla="*/ 500063 h 2809875"/>
                <a:gd name="connsiteX152" fmla="*/ 1581553 w 4917684"/>
                <a:gd name="connsiteY152" fmla="*/ 483394 h 2809875"/>
                <a:gd name="connsiteX153" fmla="*/ 1552978 w 4917684"/>
                <a:gd name="connsiteY153" fmla="*/ 483394 h 2809875"/>
                <a:gd name="connsiteX154" fmla="*/ 1541072 w 4917684"/>
                <a:gd name="connsiteY154" fmla="*/ 466725 h 2809875"/>
                <a:gd name="connsiteX155" fmla="*/ 1526784 w 4917684"/>
                <a:gd name="connsiteY155" fmla="*/ 447675 h 2809875"/>
                <a:gd name="connsiteX156" fmla="*/ 1522021 w 4917684"/>
                <a:gd name="connsiteY156" fmla="*/ 421481 h 2809875"/>
                <a:gd name="connsiteX157" fmla="*/ 1533929 w 4917684"/>
                <a:gd name="connsiteY157" fmla="*/ 392907 h 2809875"/>
                <a:gd name="connsiteX158" fmla="*/ 1564884 w 4917684"/>
                <a:gd name="connsiteY158" fmla="*/ 366713 h 2809875"/>
                <a:gd name="connsiteX159" fmla="*/ 1557740 w 4917684"/>
                <a:gd name="connsiteY159" fmla="*/ 340519 h 2809875"/>
                <a:gd name="connsiteX160" fmla="*/ 1564884 w 4917684"/>
                <a:gd name="connsiteY160" fmla="*/ 309562 h 2809875"/>
                <a:gd name="connsiteX161" fmla="*/ 1583934 w 4917684"/>
                <a:gd name="connsiteY161" fmla="*/ 285750 h 2809875"/>
                <a:gd name="connsiteX162" fmla="*/ 1588697 w 4917684"/>
                <a:gd name="connsiteY162" fmla="*/ 271463 h 2809875"/>
                <a:gd name="connsiteX163" fmla="*/ 1579172 w 4917684"/>
                <a:gd name="connsiteY163" fmla="*/ 257175 h 2809875"/>
                <a:gd name="connsiteX164" fmla="*/ 1545834 w 4917684"/>
                <a:gd name="connsiteY164" fmla="*/ 230981 h 2809875"/>
                <a:gd name="connsiteX165" fmla="*/ 1522022 w 4917684"/>
                <a:gd name="connsiteY165" fmla="*/ 228600 h 2809875"/>
                <a:gd name="connsiteX166" fmla="*/ 1507734 w 4917684"/>
                <a:gd name="connsiteY166" fmla="*/ 192881 h 2809875"/>
                <a:gd name="connsiteX167" fmla="*/ 1505353 w 4917684"/>
                <a:gd name="connsiteY167" fmla="*/ 159543 h 2809875"/>
                <a:gd name="connsiteX168" fmla="*/ 1488684 w 4917684"/>
                <a:gd name="connsiteY168" fmla="*/ 119063 h 2809875"/>
                <a:gd name="connsiteX169" fmla="*/ 1479159 w 4917684"/>
                <a:gd name="connsiteY169" fmla="*/ 92868 h 2809875"/>
                <a:gd name="connsiteX170" fmla="*/ 1455347 w 4917684"/>
                <a:gd name="connsiteY170" fmla="*/ 85725 h 2809875"/>
                <a:gd name="connsiteX171" fmla="*/ 1450584 w 4917684"/>
                <a:gd name="connsiteY171" fmla="*/ 66675 h 2809875"/>
                <a:gd name="connsiteX172" fmla="*/ 1433915 w 4917684"/>
                <a:gd name="connsiteY172" fmla="*/ 40481 h 2809875"/>
                <a:gd name="connsiteX173" fmla="*/ 1445822 w 4917684"/>
                <a:gd name="connsiteY173" fmla="*/ 30956 h 2809875"/>
                <a:gd name="connsiteX174" fmla="*/ 1436297 w 4917684"/>
                <a:gd name="connsiteY174" fmla="*/ 0 h 2809875"/>
                <a:gd name="connsiteX175" fmla="*/ 845747 w 4917684"/>
                <a:gd name="connsiteY175" fmla="*/ 180975 h 2809875"/>
                <a:gd name="connsiteX176" fmla="*/ 845747 w 4917684"/>
                <a:gd name="connsiteY176" fmla="*/ 180975 h 2809875"/>
                <a:gd name="connsiteX177" fmla="*/ 840984 w 4917684"/>
                <a:gd name="connsiteY177" fmla="*/ 223838 h 2809875"/>
                <a:gd name="connsiteX178" fmla="*/ 836222 w 4917684"/>
                <a:gd name="connsiteY178" fmla="*/ 238125 h 2809875"/>
                <a:gd name="connsiteX179" fmla="*/ 817172 w 4917684"/>
                <a:gd name="connsiteY179" fmla="*/ 254794 h 2809875"/>
                <a:gd name="connsiteX180" fmla="*/ 788597 w 4917684"/>
                <a:gd name="connsiteY180" fmla="*/ 266700 h 2809875"/>
                <a:gd name="connsiteX181" fmla="*/ 740972 w 4917684"/>
                <a:gd name="connsiteY181" fmla="*/ 300038 h 2809875"/>
                <a:gd name="connsiteX182" fmla="*/ 721922 w 4917684"/>
                <a:gd name="connsiteY182" fmla="*/ 328613 h 2809875"/>
                <a:gd name="connsiteX183" fmla="*/ 705252 w 4917684"/>
                <a:gd name="connsiteY183" fmla="*/ 342900 h 2809875"/>
                <a:gd name="connsiteX184" fmla="*/ 707634 w 4917684"/>
                <a:gd name="connsiteY184" fmla="*/ 369095 h 2809875"/>
                <a:gd name="connsiteX185" fmla="*/ 726684 w 4917684"/>
                <a:gd name="connsiteY185" fmla="*/ 381000 h 2809875"/>
                <a:gd name="connsiteX186" fmla="*/ 731447 w 4917684"/>
                <a:gd name="connsiteY186" fmla="*/ 395288 h 2809875"/>
                <a:gd name="connsiteX187" fmla="*/ 750497 w 4917684"/>
                <a:gd name="connsiteY187" fmla="*/ 423863 h 2809875"/>
                <a:gd name="connsiteX188" fmla="*/ 760022 w 4917684"/>
                <a:gd name="connsiteY188" fmla="*/ 442913 h 2809875"/>
                <a:gd name="connsiteX189" fmla="*/ 750497 w 4917684"/>
                <a:gd name="connsiteY189" fmla="*/ 481013 h 2809875"/>
                <a:gd name="connsiteX190" fmla="*/ 736209 w 4917684"/>
                <a:gd name="connsiteY190" fmla="*/ 490538 h 2809875"/>
                <a:gd name="connsiteX191" fmla="*/ 731447 w 4917684"/>
                <a:gd name="connsiteY191" fmla="*/ 504825 h 2809875"/>
                <a:gd name="connsiteX192" fmla="*/ 717159 w 4917684"/>
                <a:gd name="connsiteY192" fmla="*/ 509588 h 2809875"/>
                <a:gd name="connsiteX193" fmla="*/ 712397 w 4917684"/>
                <a:gd name="connsiteY193" fmla="*/ 538163 h 2809875"/>
                <a:gd name="connsiteX194" fmla="*/ 702872 w 4917684"/>
                <a:gd name="connsiteY194" fmla="*/ 566738 h 2809875"/>
                <a:gd name="connsiteX195" fmla="*/ 698109 w 4917684"/>
                <a:gd name="connsiteY195" fmla="*/ 581025 h 2809875"/>
                <a:gd name="connsiteX196" fmla="*/ 683822 w 4917684"/>
                <a:gd name="connsiteY196" fmla="*/ 611981 h 2809875"/>
                <a:gd name="connsiteX197" fmla="*/ 702872 w 4917684"/>
                <a:gd name="connsiteY197" fmla="*/ 638175 h 2809875"/>
                <a:gd name="connsiteX198" fmla="*/ 731447 w 4917684"/>
                <a:gd name="connsiteY198" fmla="*/ 647700 h 2809875"/>
                <a:gd name="connsiteX199" fmla="*/ 740972 w 4917684"/>
                <a:gd name="connsiteY199" fmla="*/ 661988 h 2809875"/>
                <a:gd name="connsiteX200" fmla="*/ 745734 w 4917684"/>
                <a:gd name="connsiteY200" fmla="*/ 676275 h 2809875"/>
                <a:gd name="connsiteX201" fmla="*/ 745734 w 4917684"/>
                <a:gd name="connsiteY201" fmla="*/ 688181 h 2809875"/>
                <a:gd name="connsiteX202" fmla="*/ 748115 w 4917684"/>
                <a:gd name="connsiteY202" fmla="*/ 709613 h 2809875"/>
                <a:gd name="connsiteX203" fmla="*/ 755259 w 4917684"/>
                <a:gd name="connsiteY203" fmla="*/ 728663 h 2809875"/>
                <a:gd name="connsiteX204" fmla="*/ 745734 w 4917684"/>
                <a:gd name="connsiteY204" fmla="*/ 757238 h 2809875"/>
                <a:gd name="connsiteX205" fmla="*/ 736209 w 4917684"/>
                <a:gd name="connsiteY205" fmla="*/ 771525 h 2809875"/>
                <a:gd name="connsiteX206" fmla="*/ 736209 w 4917684"/>
                <a:gd name="connsiteY206" fmla="*/ 842963 h 2809875"/>
                <a:gd name="connsiteX207" fmla="*/ 740972 w 4917684"/>
                <a:gd name="connsiteY207" fmla="*/ 857250 h 2809875"/>
                <a:gd name="connsiteX208" fmla="*/ 745734 w 4917684"/>
                <a:gd name="connsiteY208" fmla="*/ 876300 h 2809875"/>
                <a:gd name="connsiteX209" fmla="*/ 760022 w 4917684"/>
                <a:gd name="connsiteY209" fmla="*/ 923925 h 2809875"/>
                <a:gd name="connsiteX210" fmla="*/ 764784 w 4917684"/>
                <a:gd name="connsiteY210" fmla="*/ 938213 h 2809875"/>
                <a:gd name="connsiteX211" fmla="*/ 771928 w 4917684"/>
                <a:gd name="connsiteY211" fmla="*/ 983456 h 2809875"/>
                <a:gd name="connsiteX212" fmla="*/ 750497 w 4917684"/>
                <a:gd name="connsiteY212" fmla="*/ 1004888 h 2809875"/>
                <a:gd name="connsiteX213" fmla="*/ 731447 w 4917684"/>
                <a:gd name="connsiteY213" fmla="*/ 1009650 h 2809875"/>
                <a:gd name="connsiteX214" fmla="*/ 712397 w 4917684"/>
                <a:gd name="connsiteY214" fmla="*/ 1016794 h 2809875"/>
                <a:gd name="connsiteX215" fmla="*/ 683822 w 4917684"/>
                <a:gd name="connsiteY215" fmla="*/ 1035844 h 2809875"/>
                <a:gd name="connsiteX216" fmla="*/ 674297 w 4917684"/>
                <a:gd name="connsiteY216" fmla="*/ 1052513 h 2809875"/>
                <a:gd name="connsiteX217" fmla="*/ 660009 w 4917684"/>
                <a:gd name="connsiteY217" fmla="*/ 1062038 h 2809875"/>
                <a:gd name="connsiteX218" fmla="*/ 650484 w 4917684"/>
                <a:gd name="connsiteY218" fmla="*/ 1076325 h 2809875"/>
                <a:gd name="connsiteX219" fmla="*/ 640959 w 4917684"/>
                <a:gd name="connsiteY219" fmla="*/ 1157288 h 2809875"/>
                <a:gd name="connsiteX220" fmla="*/ 626672 w 4917684"/>
                <a:gd name="connsiteY220" fmla="*/ 1190625 h 2809875"/>
                <a:gd name="connsiteX221" fmla="*/ 593334 w 4917684"/>
                <a:gd name="connsiteY221" fmla="*/ 1204913 h 2809875"/>
                <a:gd name="connsiteX222" fmla="*/ 588572 w 4917684"/>
                <a:gd name="connsiteY222" fmla="*/ 1219200 h 2809875"/>
                <a:gd name="connsiteX223" fmla="*/ 593334 w 4917684"/>
                <a:gd name="connsiteY223" fmla="*/ 1233488 h 2809875"/>
                <a:gd name="connsiteX224" fmla="*/ 579047 w 4917684"/>
                <a:gd name="connsiteY224" fmla="*/ 1247775 h 2809875"/>
                <a:gd name="connsiteX225" fmla="*/ 569521 w 4917684"/>
                <a:gd name="connsiteY225" fmla="*/ 1290638 h 2809875"/>
                <a:gd name="connsiteX226" fmla="*/ 552854 w 4917684"/>
                <a:gd name="connsiteY226" fmla="*/ 1321593 h 2809875"/>
                <a:gd name="connsiteX227" fmla="*/ 533803 w 4917684"/>
                <a:gd name="connsiteY227" fmla="*/ 1343025 h 2809875"/>
                <a:gd name="connsiteX228" fmla="*/ 519515 w 4917684"/>
                <a:gd name="connsiteY228" fmla="*/ 1371600 h 2809875"/>
                <a:gd name="connsiteX229" fmla="*/ 498084 w 4917684"/>
                <a:gd name="connsiteY229" fmla="*/ 1419225 h 2809875"/>
                <a:gd name="connsiteX230" fmla="*/ 493322 w 4917684"/>
                <a:gd name="connsiteY230" fmla="*/ 1433513 h 2809875"/>
                <a:gd name="connsiteX231" fmla="*/ 474272 w 4917684"/>
                <a:gd name="connsiteY231" fmla="*/ 1466850 h 2809875"/>
                <a:gd name="connsiteX232" fmla="*/ 464747 w 4917684"/>
                <a:gd name="connsiteY232" fmla="*/ 1485900 h 2809875"/>
                <a:gd name="connsiteX233" fmla="*/ 459984 w 4917684"/>
                <a:gd name="connsiteY233" fmla="*/ 1500188 h 2809875"/>
                <a:gd name="connsiteX234" fmla="*/ 450459 w 4917684"/>
                <a:gd name="connsiteY234" fmla="*/ 1514475 h 2809875"/>
                <a:gd name="connsiteX235" fmla="*/ 436172 w 4917684"/>
                <a:gd name="connsiteY235" fmla="*/ 1552575 h 2809875"/>
                <a:gd name="connsiteX236" fmla="*/ 412359 w 4917684"/>
                <a:gd name="connsiteY236" fmla="*/ 1595438 h 2809875"/>
                <a:gd name="connsiteX237" fmla="*/ 398072 w 4917684"/>
                <a:gd name="connsiteY237" fmla="*/ 1628776 h 2809875"/>
                <a:gd name="connsiteX238" fmla="*/ 393310 w 4917684"/>
                <a:gd name="connsiteY238" fmla="*/ 1657350 h 2809875"/>
                <a:gd name="connsiteX239" fmla="*/ 379022 w 4917684"/>
                <a:gd name="connsiteY239" fmla="*/ 1719263 h 2809875"/>
                <a:gd name="connsiteX240" fmla="*/ 374259 w 4917684"/>
                <a:gd name="connsiteY240" fmla="*/ 1757363 h 2809875"/>
                <a:gd name="connsiteX241" fmla="*/ 369497 w 4917684"/>
                <a:gd name="connsiteY241" fmla="*/ 1771650 h 2809875"/>
                <a:gd name="connsiteX242" fmla="*/ 357591 w 4917684"/>
                <a:gd name="connsiteY242" fmla="*/ 1807369 h 2809875"/>
                <a:gd name="connsiteX243" fmla="*/ 343303 w 4917684"/>
                <a:gd name="connsiteY243" fmla="*/ 1852613 h 2809875"/>
                <a:gd name="connsiteX244" fmla="*/ 336159 w 4917684"/>
                <a:gd name="connsiteY244" fmla="*/ 1876425 h 2809875"/>
                <a:gd name="connsiteX245" fmla="*/ 326634 w 4917684"/>
                <a:gd name="connsiteY245" fmla="*/ 1890713 h 2809875"/>
                <a:gd name="connsiteX246" fmla="*/ 321872 w 4917684"/>
                <a:gd name="connsiteY246" fmla="*/ 1905000 h 2809875"/>
                <a:gd name="connsiteX247" fmla="*/ 307584 w 4917684"/>
                <a:gd name="connsiteY247" fmla="*/ 1914525 h 2809875"/>
                <a:gd name="connsiteX248" fmla="*/ 293297 w 4917684"/>
                <a:gd name="connsiteY248" fmla="*/ 1943100 h 2809875"/>
                <a:gd name="connsiteX249" fmla="*/ 283772 w 4917684"/>
                <a:gd name="connsiteY249" fmla="*/ 1971675 h 2809875"/>
                <a:gd name="connsiteX250" fmla="*/ 267103 w 4917684"/>
                <a:gd name="connsiteY250" fmla="*/ 2002632 h 2809875"/>
                <a:gd name="connsiteX251" fmla="*/ 231384 w 4917684"/>
                <a:gd name="connsiteY251" fmla="*/ 2038350 h 2809875"/>
                <a:gd name="connsiteX252" fmla="*/ 207572 w 4917684"/>
                <a:gd name="connsiteY252" fmla="*/ 2062163 h 2809875"/>
                <a:gd name="connsiteX253" fmla="*/ 202809 w 4917684"/>
                <a:gd name="connsiteY253" fmla="*/ 2076450 h 2809875"/>
                <a:gd name="connsiteX254" fmla="*/ 174234 w 4917684"/>
                <a:gd name="connsiteY254" fmla="*/ 2095500 h 2809875"/>
                <a:gd name="connsiteX255" fmla="*/ 159947 w 4917684"/>
                <a:gd name="connsiteY255" fmla="*/ 2105025 h 2809875"/>
                <a:gd name="connsiteX256" fmla="*/ 131372 w 4917684"/>
                <a:gd name="connsiteY256" fmla="*/ 2133601 h 2809875"/>
                <a:gd name="connsiteX257" fmla="*/ 102797 w 4917684"/>
                <a:gd name="connsiteY257" fmla="*/ 2145506 h 2809875"/>
                <a:gd name="connsiteX258" fmla="*/ 78985 w 4917684"/>
                <a:gd name="connsiteY258" fmla="*/ 2157412 h 2809875"/>
                <a:gd name="connsiteX259" fmla="*/ 45647 w 4917684"/>
                <a:gd name="connsiteY259" fmla="*/ 2174081 h 2809875"/>
                <a:gd name="connsiteX260" fmla="*/ 24215 w 4917684"/>
                <a:gd name="connsiteY260" fmla="*/ 2178844 h 2809875"/>
                <a:gd name="connsiteX261" fmla="*/ 403 w 4917684"/>
                <a:gd name="connsiteY261" fmla="*/ 2188369 h 2809875"/>
                <a:gd name="connsiteX262" fmla="*/ 12309 w 4917684"/>
                <a:gd name="connsiteY262" fmla="*/ 2228850 h 2809875"/>
                <a:gd name="connsiteX263" fmla="*/ 43265 w 4917684"/>
                <a:gd name="connsiteY263" fmla="*/ 2255044 h 2809875"/>
                <a:gd name="connsiteX264" fmla="*/ 67079 w 4917684"/>
                <a:gd name="connsiteY264" fmla="*/ 2271713 h 2809875"/>
                <a:gd name="connsiteX265" fmla="*/ 90890 w 4917684"/>
                <a:gd name="connsiteY265" fmla="*/ 2276475 h 2809875"/>
                <a:gd name="connsiteX266" fmla="*/ 114703 w 4917684"/>
                <a:gd name="connsiteY266" fmla="*/ 2297906 h 2809875"/>
                <a:gd name="connsiteX267" fmla="*/ 119466 w 4917684"/>
                <a:gd name="connsiteY267" fmla="*/ 2326482 h 2809875"/>
                <a:gd name="connsiteX268" fmla="*/ 126609 w 4917684"/>
                <a:gd name="connsiteY268" fmla="*/ 2347913 h 2809875"/>
                <a:gd name="connsiteX269" fmla="*/ 121847 w 4917684"/>
                <a:gd name="connsiteY269" fmla="*/ 2386013 h 2809875"/>
                <a:gd name="connsiteX270" fmla="*/ 112322 w 4917684"/>
                <a:gd name="connsiteY270" fmla="*/ 2405063 h 2809875"/>
                <a:gd name="connsiteX271" fmla="*/ 100416 w 4917684"/>
                <a:gd name="connsiteY271" fmla="*/ 2424112 h 2809875"/>
                <a:gd name="connsiteX272" fmla="*/ 71841 w 4917684"/>
                <a:gd name="connsiteY272" fmla="*/ 2426494 h 2809875"/>
                <a:gd name="connsiteX273" fmla="*/ 50409 w 4917684"/>
                <a:gd name="connsiteY273" fmla="*/ 2452688 h 2809875"/>
                <a:gd name="connsiteX274" fmla="*/ 21834 w 4917684"/>
                <a:gd name="connsiteY274" fmla="*/ 2466975 h 2809875"/>
                <a:gd name="connsiteX275" fmla="*/ 31359 w 4917684"/>
                <a:gd name="connsiteY275" fmla="*/ 2490788 h 2809875"/>
                <a:gd name="connsiteX276" fmla="*/ 21834 w 4917684"/>
                <a:gd name="connsiteY276" fmla="*/ 2524125 h 2809875"/>
                <a:gd name="connsiteX277" fmla="*/ 12309 w 4917684"/>
                <a:gd name="connsiteY277" fmla="*/ 2538413 h 2809875"/>
                <a:gd name="connsiteX0" fmla="*/ 12309 w 5240956"/>
                <a:gd name="connsiteY0" fmla="*/ 2538413 h 2809875"/>
                <a:gd name="connsiteX1" fmla="*/ 374259 w 5240956"/>
                <a:gd name="connsiteY1" fmla="*/ 2809875 h 2809875"/>
                <a:gd name="connsiteX2" fmla="*/ 4917684 w 5240956"/>
                <a:gd name="connsiteY2" fmla="*/ 2324100 h 2809875"/>
                <a:gd name="connsiteX3" fmla="*/ 4870059 w 5240956"/>
                <a:gd name="connsiteY3" fmla="*/ 2281238 h 2809875"/>
                <a:gd name="connsiteX4" fmla="*/ 4855772 w 5240956"/>
                <a:gd name="connsiteY4" fmla="*/ 2252663 h 2809875"/>
                <a:gd name="connsiteX5" fmla="*/ 4841484 w 5240956"/>
                <a:gd name="connsiteY5" fmla="*/ 2235994 h 2809875"/>
                <a:gd name="connsiteX6" fmla="*/ 4812909 w 5240956"/>
                <a:gd name="connsiteY6" fmla="*/ 2247901 h 2809875"/>
                <a:gd name="connsiteX7" fmla="*/ 4743853 w 5240956"/>
                <a:gd name="connsiteY7" fmla="*/ 2252663 h 2809875"/>
                <a:gd name="connsiteX8" fmla="*/ 4679560 w 5240956"/>
                <a:gd name="connsiteY8" fmla="*/ 2247900 h 2809875"/>
                <a:gd name="connsiteX9" fmla="*/ 4655747 w 5240956"/>
                <a:gd name="connsiteY9" fmla="*/ 2252663 h 2809875"/>
                <a:gd name="connsiteX10" fmla="*/ 4641459 w 5240956"/>
                <a:gd name="connsiteY10" fmla="*/ 2252663 h 2809875"/>
                <a:gd name="connsiteX11" fmla="*/ 4603359 w 5240956"/>
                <a:gd name="connsiteY11" fmla="*/ 2257425 h 2809875"/>
                <a:gd name="connsiteX12" fmla="*/ 4560497 w 5240956"/>
                <a:gd name="connsiteY12" fmla="*/ 2271713 h 2809875"/>
                <a:gd name="connsiteX13" fmla="*/ 4546209 w 5240956"/>
                <a:gd name="connsiteY13" fmla="*/ 2276475 h 2809875"/>
                <a:gd name="connsiteX14" fmla="*/ 4531922 w 5240956"/>
                <a:gd name="connsiteY14" fmla="*/ 2281238 h 2809875"/>
                <a:gd name="connsiteX15" fmla="*/ 4512872 w 5240956"/>
                <a:gd name="connsiteY15" fmla="*/ 2286000 h 2809875"/>
                <a:gd name="connsiteX16" fmla="*/ 4484297 w 5240956"/>
                <a:gd name="connsiteY16" fmla="*/ 2262188 h 2809875"/>
                <a:gd name="connsiteX17" fmla="*/ 4470009 w 5240956"/>
                <a:gd name="connsiteY17" fmla="*/ 2247900 h 2809875"/>
                <a:gd name="connsiteX18" fmla="*/ 4446197 w 5240956"/>
                <a:gd name="connsiteY18" fmla="*/ 2240756 h 2809875"/>
                <a:gd name="connsiteX19" fmla="*/ 4422384 w 5240956"/>
                <a:gd name="connsiteY19" fmla="*/ 2219325 h 2809875"/>
                <a:gd name="connsiteX20" fmla="*/ 4398572 w 5240956"/>
                <a:gd name="connsiteY20" fmla="*/ 2224088 h 2809875"/>
                <a:gd name="connsiteX21" fmla="*/ 4384284 w 5240956"/>
                <a:gd name="connsiteY21" fmla="*/ 2209800 h 2809875"/>
                <a:gd name="connsiteX22" fmla="*/ 4355709 w 5240956"/>
                <a:gd name="connsiteY22" fmla="*/ 2200275 h 2809875"/>
                <a:gd name="connsiteX23" fmla="*/ 4341422 w 5240956"/>
                <a:gd name="connsiteY23" fmla="*/ 2190750 h 2809875"/>
                <a:gd name="connsiteX24" fmla="*/ 4312847 w 5240956"/>
                <a:gd name="connsiteY24" fmla="*/ 2193132 h 2809875"/>
                <a:gd name="connsiteX25" fmla="*/ 4246172 w 5240956"/>
                <a:gd name="connsiteY25" fmla="*/ 2176463 h 2809875"/>
                <a:gd name="connsiteX26" fmla="*/ 4203309 w 5240956"/>
                <a:gd name="connsiteY26" fmla="*/ 2174082 h 2809875"/>
                <a:gd name="connsiteX27" fmla="*/ 4174734 w 5240956"/>
                <a:gd name="connsiteY27" fmla="*/ 2164557 h 2809875"/>
                <a:gd name="connsiteX28" fmla="*/ 4155684 w 5240956"/>
                <a:gd name="connsiteY28" fmla="*/ 2138363 h 2809875"/>
                <a:gd name="connsiteX29" fmla="*/ 4141397 w 5240956"/>
                <a:gd name="connsiteY29" fmla="*/ 2133600 h 2809875"/>
                <a:gd name="connsiteX30" fmla="*/ 4060434 w 5240956"/>
                <a:gd name="connsiteY30" fmla="*/ 2124075 h 2809875"/>
                <a:gd name="connsiteX31" fmla="*/ 3960422 w 5240956"/>
                <a:gd name="connsiteY31" fmla="*/ 2095500 h 2809875"/>
                <a:gd name="connsiteX32" fmla="*/ 3927084 w 5240956"/>
                <a:gd name="connsiteY32" fmla="*/ 2100263 h 2809875"/>
                <a:gd name="connsiteX33" fmla="*/ 3855647 w 5240956"/>
                <a:gd name="connsiteY33" fmla="*/ 2047875 h 2809875"/>
                <a:gd name="connsiteX34" fmla="*/ 3831834 w 5240956"/>
                <a:gd name="connsiteY34" fmla="*/ 2019300 h 2809875"/>
                <a:gd name="connsiteX35" fmla="*/ 3786591 w 5240956"/>
                <a:gd name="connsiteY35" fmla="*/ 1985963 h 2809875"/>
                <a:gd name="connsiteX36" fmla="*/ 3800877 w 5240956"/>
                <a:gd name="connsiteY36" fmla="*/ 1964532 h 2809875"/>
                <a:gd name="connsiteX37" fmla="*/ 3788972 w 5240956"/>
                <a:gd name="connsiteY37" fmla="*/ 1919288 h 2809875"/>
                <a:gd name="connsiteX38" fmla="*/ 3779447 w 5240956"/>
                <a:gd name="connsiteY38" fmla="*/ 1890713 h 2809875"/>
                <a:gd name="connsiteX39" fmla="*/ 3760397 w 5240956"/>
                <a:gd name="connsiteY39" fmla="*/ 1862138 h 2809875"/>
                <a:gd name="connsiteX40" fmla="*/ 3746110 w 5240956"/>
                <a:gd name="connsiteY40" fmla="*/ 1835944 h 2809875"/>
                <a:gd name="connsiteX41" fmla="*/ 3746109 w 5240956"/>
                <a:gd name="connsiteY41" fmla="*/ 1790700 h 2809875"/>
                <a:gd name="connsiteX42" fmla="*/ 3736584 w 5240956"/>
                <a:gd name="connsiteY42" fmla="*/ 1776413 h 2809875"/>
                <a:gd name="connsiteX43" fmla="*/ 3731822 w 5240956"/>
                <a:gd name="connsiteY43" fmla="*/ 1762125 h 2809875"/>
                <a:gd name="connsiteX44" fmla="*/ 3724678 w 5240956"/>
                <a:gd name="connsiteY44" fmla="*/ 1724025 h 2809875"/>
                <a:gd name="connsiteX45" fmla="*/ 3708009 w 5240956"/>
                <a:gd name="connsiteY45" fmla="*/ 1695450 h 2809875"/>
                <a:gd name="connsiteX46" fmla="*/ 3698484 w 5240956"/>
                <a:gd name="connsiteY46" fmla="*/ 1662113 h 2809875"/>
                <a:gd name="connsiteX47" fmla="*/ 3710390 w 5240956"/>
                <a:gd name="connsiteY47" fmla="*/ 1643063 h 2809875"/>
                <a:gd name="connsiteX48" fmla="*/ 3717535 w 5240956"/>
                <a:gd name="connsiteY48" fmla="*/ 1624013 h 2809875"/>
                <a:gd name="connsiteX49" fmla="*/ 3712772 w 5240956"/>
                <a:gd name="connsiteY49" fmla="*/ 1581150 h 2809875"/>
                <a:gd name="connsiteX50" fmla="*/ 3693722 w 5240956"/>
                <a:gd name="connsiteY50" fmla="*/ 1552575 h 2809875"/>
                <a:gd name="connsiteX51" fmla="*/ 3681816 w 5240956"/>
                <a:gd name="connsiteY51" fmla="*/ 1550194 h 2809875"/>
                <a:gd name="connsiteX52" fmla="*/ 3653240 w 5240956"/>
                <a:gd name="connsiteY52" fmla="*/ 1504951 h 2809875"/>
                <a:gd name="connsiteX53" fmla="*/ 3627047 w 5240956"/>
                <a:gd name="connsiteY53" fmla="*/ 1485900 h 2809875"/>
                <a:gd name="connsiteX54" fmla="*/ 3617522 w 5240956"/>
                <a:gd name="connsiteY54" fmla="*/ 1471613 h 2809875"/>
                <a:gd name="connsiteX55" fmla="*/ 3593709 w 5240956"/>
                <a:gd name="connsiteY55" fmla="*/ 1462088 h 2809875"/>
                <a:gd name="connsiteX56" fmla="*/ 3572278 w 5240956"/>
                <a:gd name="connsiteY56" fmla="*/ 1464469 h 2809875"/>
                <a:gd name="connsiteX57" fmla="*/ 3531796 w 5240956"/>
                <a:gd name="connsiteY57" fmla="*/ 1412082 h 2809875"/>
                <a:gd name="connsiteX58" fmla="*/ 3507984 w 5240956"/>
                <a:gd name="connsiteY58" fmla="*/ 1393031 h 2809875"/>
                <a:gd name="connsiteX59" fmla="*/ 3481790 w 5240956"/>
                <a:gd name="connsiteY59" fmla="*/ 1397794 h 2809875"/>
                <a:gd name="connsiteX60" fmla="*/ 3457979 w 5240956"/>
                <a:gd name="connsiteY60" fmla="*/ 1381126 h 2809875"/>
                <a:gd name="connsiteX61" fmla="*/ 3407972 w 5240956"/>
                <a:gd name="connsiteY61" fmla="*/ 1369219 h 2809875"/>
                <a:gd name="connsiteX62" fmla="*/ 3369872 w 5240956"/>
                <a:gd name="connsiteY62" fmla="*/ 1371601 h 2809875"/>
                <a:gd name="connsiteX63" fmla="*/ 3327009 w 5240956"/>
                <a:gd name="connsiteY63" fmla="*/ 1352550 h 2809875"/>
                <a:gd name="connsiteX64" fmla="*/ 3312722 w 5240956"/>
                <a:gd name="connsiteY64" fmla="*/ 1347788 h 2809875"/>
                <a:gd name="connsiteX65" fmla="*/ 3284147 w 5240956"/>
                <a:gd name="connsiteY65" fmla="*/ 1362075 h 2809875"/>
                <a:gd name="connsiteX66" fmla="*/ 3260334 w 5240956"/>
                <a:gd name="connsiteY66" fmla="*/ 1343025 h 2809875"/>
                <a:gd name="connsiteX67" fmla="*/ 3231759 w 5240956"/>
                <a:gd name="connsiteY67" fmla="*/ 1319213 h 2809875"/>
                <a:gd name="connsiteX68" fmla="*/ 3217472 w 5240956"/>
                <a:gd name="connsiteY68" fmla="*/ 1309688 h 2809875"/>
                <a:gd name="connsiteX69" fmla="*/ 3188897 w 5240956"/>
                <a:gd name="connsiteY69" fmla="*/ 1283495 h 2809875"/>
                <a:gd name="connsiteX70" fmla="*/ 3167465 w 5240956"/>
                <a:gd name="connsiteY70" fmla="*/ 1278731 h 2809875"/>
                <a:gd name="connsiteX71" fmla="*/ 3169848 w 5240956"/>
                <a:gd name="connsiteY71" fmla="*/ 1247775 h 2809875"/>
                <a:gd name="connsiteX72" fmla="*/ 3179372 w 5240956"/>
                <a:gd name="connsiteY72" fmla="*/ 1223963 h 2809875"/>
                <a:gd name="connsiteX73" fmla="*/ 3150797 w 5240956"/>
                <a:gd name="connsiteY73" fmla="*/ 1214438 h 2809875"/>
                <a:gd name="connsiteX74" fmla="*/ 3136509 w 5240956"/>
                <a:gd name="connsiteY74" fmla="*/ 1219200 h 2809875"/>
                <a:gd name="connsiteX75" fmla="*/ 3122222 w 5240956"/>
                <a:gd name="connsiteY75" fmla="*/ 1228725 h 2809875"/>
                <a:gd name="connsiteX76" fmla="*/ 3100790 w 5240956"/>
                <a:gd name="connsiteY76" fmla="*/ 1212056 h 2809875"/>
                <a:gd name="connsiteX77" fmla="*/ 3112697 w 5240956"/>
                <a:gd name="connsiteY77" fmla="*/ 1185863 h 2809875"/>
                <a:gd name="connsiteX78" fmla="*/ 3103172 w 5240956"/>
                <a:gd name="connsiteY78" fmla="*/ 1171575 h 2809875"/>
                <a:gd name="connsiteX79" fmla="*/ 3098409 w 5240956"/>
                <a:gd name="connsiteY79" fmla="*/ 1157288 h 2809875"/>
                <a:gd name="connsiteX80" fmla="*/ 3084122 w 5240956"/>
                <a:gd name="connsiteY80" fmla="*/ 1171575 h 2809875"/>
                <a:gd name="connsiteX81" fmla="*/ 3055547 w 5240956"/>
                <a:gd name="connsiteY81" fmla="*/ 1162050 h 2809875"/>
                <a:gd name="connsiteX82" fmla="*/ 3046022 w 5240956"/>
                <a:gd name="connsiteY82" fmla="*/ 1131094 h 2809875"/>
                <a:gd name="connsiteX83" fmla="*/ 3050784 w 5240956"/>
                <a:gd name="connsiteY83" fmla="*/ 1114425 h 2809875"/>
                <a:gd name="connsiteX84" fmla="*/ 3050784 w 5240956"/>
                <a:gd name="connsiteY84" fmla="*/ 1104900 h 2809875"/>
                <a:gd name="connsiteX85" fmla="*/ 3036497 w 5240956"/>
                <a:gd name="connsiteY85" fmla="*/ 1100138 h 2809875"/>
                <a:gd name="connsiteX86" fmla="*/ 3046022 w 5240956"/>
                <a:gd name="connsiteY86" fmla="*/ 1081088 h 2809875"/>
                <a:gd name="connsiteX87" fmla="*/ 3055547 w 5240956"/>
                <a:gd name="connsiteY87" fmla="*/ 1062038 h 2809875"/>
                <a:gd name="connsiteX88" fmla="*/ 3024590 w 5240956"/>
                <a:gd name="connsiteY88" fmla="*/ 1052513 h 2809875"/>
                <a:gd name="connsiteX89" fmla="*/ 3012684 w 5240956"/>
                <a:gd name="connsiteY89" fmla="*/ 1066800 h 2809875"/>
                <a:gd name="connsiteX90" fmla="*/ 2993634 w 5240956"/>
                <a:gd name="connsiteY90" fmla="*/ 1066800 h 2809875"/>
                <a:gd name="connsiteX91" fmla="*/ 2972204 w 5240956"/>
                <a:gd name="connsiteY91" fmla="*/ 1073944 h 2809875"/>
                <a:gd name="connsiteX92" fmla="*/ 2955534 w 5240956"/>
                <a:gd name="connsiteY92" fmla="*/ 1066800 h 2809875"/>
                <a:gd name="connsiteX93" fmla="*/ 2950772 w 5240956"/>
                <a:gd name="connsiteY93" fmla="*/ 1047750 h 2809875"/>
                <a:gd name="connsiteX94" fmla="*/ 2931721 w 5240956"/>
                <a:gd name="connsiteY94" fmla="*/ 1040607 h 2809875"/>
                <a:gd name="connsiteX95" fmla="*/ 2903147 w 5240956"/>
                <a:gd name="connsiteY95" fmla="*/ 1019175 h 2809875"/>
                <a:gd name="connsiteX96" fmla="*/ 2888859 w 5240956"/>
                <a:gd name="connsiteY96" fmla="*/ 1014413 h 2809875"/>
                <a:gd name="connsiteX97" fmla="*/ 2874572 w 5240956"/>
                <a:gd name="connsiteY97" fmla="*/ 1004888 h 2809875"/>
                <a:gd name="connsiteX98" fmla="*/ 2855522 w 5240956"/>
                <a:gd name="connsiteY98" fmla="*/ 1004888 h 2809875"/>
                <a:gd name="connsiteX99" fmla="*/ 2834090 w 5240956"/>
                <a:gd name="connsiteY99" fmla="*/ 995363 h 2809875"/>
                <a:gd name="connsiteX100" fmla="*/ 2810278 w 5240956"/>
                <a:gd name="connsiteY100" fmla="*/ 1009650 h 2809875"/>
                <a:gd name="connsiteX101" fmla="*/ 2767416 w 5240956"/>
                <a:gd name="connsiteY101" fmla="*/ 1007269 h 2809875"/>
                <a:gd name="connsiteX102" fmla="*/ 2734079 w 5240956"/>
                <a:gd name="connsiteY102" fmla="*/ 1019175 h 2809875"/>
                <a:gd name="connsiteX103" fmla="*/ 2712646 w 5240956"/>
                <a:gd name="connsiteY103" fmla="*/ 1019176 h 2809875"/>
                <a:gd name="connsiteX104" fmla="*/ 2693597 w 5240956"/>
                <a:gd name="connsiteY104" fmla="*/ 1009650 h 2809875"/>
                <a:gd name="connsiteX105" fmla="*/ 2641209 w 5240956"/>
                <a:gd name="connsiteY105" fmla="*/ 1021557 h 2809875"/>
                <a:gd name="connsiteX106" fmla="*/ 2631684 w 5240956"/>
                <a:gd name="connsiteY106" fmla="*/ 1031082 h 2809875"/>
                <a:gd name="connsiteX107" fmla="*/ 2612634 w 5240956"/>
                <a:gd name="connsiteY107" fmla="*/ 1038225 h 2809875"/>
                <a:gd name="connsiteX108" fmla="*/ 2595965 w 5240956"/>
                <a:gd name="connsiteY108" fmla="*/ 1035844 h 2809875"/>
                <a:gd name="connsiteX109" fmla="*/ 2574535 w 5240956"/>
                <a:gd name="connsiteY109" fmla="*/ 1028700 h 2809875"/>
                <a:gd name="connsiteX110" fmla="*/ 2529290 w 5240956"/>
                <a:gd name="connsiteY110" fmla="*/ 1004888 h 2809875"/>
                <a:gd name="connsiteX111" fmla="*/ 2526909 w 5240956"/>
                <a:gd name="connsiteY111" fmla="*/ 971550 h 2809875"/>
                <a:gd name="connsiteX112" fmla="*/ 2512622 w 5240956"/>
                <a:gd name="connsiteY112" fmla="*/ 942975 h 2809875"/>
                <a:gd name="connsiteX113" fmla="*/ 2488809 w 5240956"/>
                <a:gd name="connsiteY113" fmla="*/ 938213 h 2809875"/>
                <a:gd name="connsiteX114" fmla="*/ 2493572 w 5240956"/>
                <a:gd name="connsiteY114" fmla="*/ 923925 h 2809875"/>
                <a:gd name="connsiteX115" fmla="*/ 2479284 w 5240956"/>
                <a:gd name="connsiteY115" fmla="*/ 914400 h 2809875"/>
                <a:gd name="connsiteX116" fmla="*/ 2457853 w 5240956"/>
                <a:gd name="connsiteY116" fmla="*/ 902494 h 2809875"/>
                <a:gd name="connsiteX117" fmla="*/ 2431659 w 5240956"/>
                <a:gd name="connsiteY117" fmla="*/ 890588 h 2809875"/>
                <a:gd name="connsiteX118" fmla="*/ 2414991 w 5240956"/>
                <a:gd name="connsiteY118" fmla="*/ 864394 h 2809875"/>
                <a:gd name="connsiteX119" fmla="*/ 2398321 w 5240956"/>
                <a:gd name="connsiteY119" fmla="*/ 833437 h 2809875"/>
                <a:gd name="connsiteX120" fmla="*/ 2367365 w 5240956"/>
                <a:gd name="connsiteY120" fmla="*/ 807244 h 2809875"/>
                <a:gd name="connsiteX121" fmla="*/ 2348316 w 5240956"/>
                <a:gd name="connsiteY121" fmla="*/ 769144 h 2809875"/>
                <a:gd name="connsiteX122" fmla="*/ 2322122 w 5240956"/>
                <a:gd name="connsiteY122" fmla="*/ 733425 h 2809875"/>
                <a:gd name="connsiteX123" fmla="*/ 2307834 w 5240956"/>
                <a:gd name="connsiteY123" fmla="*/ 723900 h 2809875"/>
                <a:gd name="connsiteX124" fmla="*/ 2264972 w 5240956"/>
                <a:gd name="connsiteY124" fmla="*/ 704850 h 2809875"/>
                <a:gd name="connsiteX125" fmla="*/ 2241159 w 5240956"/>
                <a:gd name="connsiteY125" fmla="*/ 678657 h 2809875"/>
                <a:gd name="connsiteX126" fmla="*/ 2231634 w 5240956"/>
                <a:gd name="connsiteY126" fmla="*/ 657225 h 2809875"/>
                <a:gd name="connsiteX127" fmla="*/ 2212584 w 5240956"/>
                <a:gd name="connsiteY127" fmla="*/ 647700 h 2809875"/>
                <a:gd name="connsiteX128" fmla="*/ 2198297 w 5240956"/>
                <a:gd name="connsiteY128" fmla="*/ 638175 h 2809875"/>
                <a:gd name="connsiteX129" fmla="*/ 2179247 w 5240956"/>
                <a:gd name="connsiteY129" fmla="*/ 642938 h 2809875"/>
                <a:gd name="connsiteX130" fmla="*/ 2155434 w 5240956"/>
                <a:gd name="connsiteY130" fmla="*/ 619125 h 2809875"/>
                <a:gd name="connsiteX131" fmla="*/ 2136384 w 5240956"/>
                <a:gd name="connsiteY131" fmla="*/ 590550 h 2809875"/>
                <a:gd name="connsiteX132" fmla="*/ 2126859 w 5240956"/>
                <a:gd name="connsiteY132" fmla="*/ 561975 h 2809875"/>
                <a:gd name="connsiteX133" fmla="*/ 2103047 w 5240956"/>
                <a:gd name="connsiteY133" fmla="*/ 561975 h 2809875"/>
                <a:gd name="connsiteX134" fmla="*/ 2088759 w 5240956"/>
                <a:gd name="connsiteY134" fmla="*/ 547688 h 2809875"/>
                <a:gd name="connsiteX135" fmla="*/ 2050660 w 5240956"/>
                <a:gd name="connsiteY135" fmla="*/ 540544 h 2809875"/>
                <a:gd name="connsiteX136" fmla="*/ 2007797 w 5240956"/>
                <a:gd name="connsiteY136" fmla="*/ 528638 h 2809875"/>
                <a:gd name="connsiteX137" fmla="*/ 1976841 w 5240956"/>
                <a:gd name="connsiteY137" fmla="*/ 526256 h 2809875"/>
                <a:gd name="connsiteX138" fmla="*/ 1948266 w 5240956"/>
                <a:gd name="connsiteY138" fmla="*/ 521494 h 2809875"/>
                <a:gd name="connsiteX139" fmla="*/ 1926834 w 5240956"/>
                <a:gd name="connsiteY139" fmla="*/ 504825 h 2809875"/>
                <a:gd name="connsiteX140" fmla="*/ 1912547 w 5240956"/>
                <a:gd name="connsiteY140" fmla="*/ 509588 h 2809875"/>
                <a:gd name="connsiteX141" fmla="*/ 1841109 w 5240956"/>
                <a:gd name="connsiteY141" fmla="*/ 495300 h 2809875"/>
                <a:gd name="connsiteX142" fmla="*/ 1812534 w 5240956"/>
                <a:gd name="connsiteY142" fmla="*/ 485775 h 2809875"/>
                <a:gd name="connsiteX143" fmla="*/ 1798247 w 5240956"/>
                <a:gd name="connsiteY143" fmla="*/ 481013 h 2809875"/>
                <a:gd name="connsiteX144" fmla="*/ 1783959 w 5240956"/>
                <a:gd name="connsiteY144" fmla="*/ 490538 h 2809875"/>
                <a:gd name="connsiteX145" fmla="*/ 1769672 w 5240956"/>
                <a:gd name="connsiteY145" fmla="*/ 495300 h 2809875"/>
                <a:gd name="connsiteX146" fmla="*/ 1741097 w 5240956"/>
                <a:gd name="connsiteY146" fmla="*/ 523875 h 2809875"/>
                <a:gd name="connsiteX147" fmla="*/ 1717284 w 5240956"/>
                <a:gd name="connsiteY147" fmla="*/ 519113 h 2809875"/>
                <a:gd name="connsiteX148" fmla="*/ 1683947 w 5240956"/>
                <a:gd name="connsiteY148" fmla="*/ 509588 h 2809875"/>
                <a:gd name="connsiteX149" fmla="*/ 1650609 w 5240956"/>
                <a:gd name="connsiteY149" fmla="*/ 504825 h 2809875"/>
                <a:gd name="connsiteX150" fmla="*/ 1622034 w 5240956"/>
                <a:gd name="connsiteY150" fmla="*/ 500063 h 2809875"/>
                <a:gd name="connsiteX151" fmla="*/ 1581553 w 5240956"/>
                <a:gd name="connsiteY151" fmla="*/ 483394 h 2809875"/>
                <a:gd name="connsiteX152" fmla="*/ 1552978 w 5240956"/>
                <a:gd name="connsiteY152" fmla="*/ 483394 h 2809875"/>
                <a:gd name="connsiteX153" fmla="*/ 1541072 w 5240956"/>
                <a:gd name="connsiteY153" fmla="*/ 466725 h 2809875"/>
                <a:gd name="connsiteX154" fmla="*/ 1526784 w 5240956"/>
                <a:gd name="connsiteY154" fmla="*/ 447675 h 2809875"/>
                <a:gd name="connsiteX155" fmla="*/ 1522021 w 5240956"/>
                <a:gd name="connsiteY155" fmla="*/ 421481 h 2809875"/>
                <a:gd name="connsiteX156" fmla="*/ 1533929 w 5240956"/>
                <a:gd name="connsiteY156" fmla="*/ 392907 h 2809875"/>
                <a:gd name="connsiteX157" fmla="*/ 1564884 w 5240956"/>
                <a:gd name="connsiteY157" fmla="*/ 366713 h 2809875"/>
                <a:gd name="connsiteX158" fmla="*/ 1557740 w 5240956"/>
                <a:gd name="connsiteY158" fmla="*/ 340519 h 2809875"/>
                <a:gd name="connsiteX159" fmla="*/ 1564884 w 5240956"/>
                <a:gd name="connsiteY159" fmla="*/ 309562 h 2809875"/>
                <a:gd name="connsiteX160" fmla="*/ 1583934 w 5240956"/>
                <a:gd name="connsiteY160" fmla="*/ 285750 h 2809875"/>
                <a:gd name="connsiteX161" fmla="*/ 1588697 w 5240956"/>
                <a:gd name="connsiteY161" fmla="*/ 271463 h 2809875"/>
                <a:gd name="connsiteX162" fmla="*/ 1579172 w 5240956"/>
                <a:gd name="connsiteY162" fmla="*/ 257175 h 2809875"/>
                <a:gd name="connsiteX163" fmla="*/ 1545834 w 5240956"/>
                <a:gd name="connsiteY163" fmla="*/ 230981 h 2809875"/>
                <a:gd name="connsiteX164" fmla="*/ 1522022 w 5240956"/>
                <a:gd name="connsiteY164" fmla="*/ 228600 h 2809875"/>
                <a:gd name="connsiteX165" fmla="*/ 1507734 w 5240956"/>
                <a:gd name="connsiteY165" fmla="*/ 192881 h 2809875"/>
                <a:gd name="connsiteX166" fmla="*/ 1505353 w 5240956"/>
                <a:gd name="connsiteY166" fmla="*/ 159543 h 2809875"/>
                <a:gd name="connsiteX167" fmla="*/ 1488684 w 5240956"/>
                <a:gd name="connsiteY167" fmla="*/ 119063 h 2809875"/>
                <a:gd name="connsiteX168" fmla="*/ 1479159 w 5240956"/>
                <a:gd name="connsiteY168" fmla="*/ 92868 h 2809875"/>
                <a:gd name="connsiteX169" fmla="*/ 1455347 w 5240956"/>
                <a:gd name="connsiteY169" fmla="*/ 85725 h 2809875"/>
                <a:gd name="connsiteX170" fmla="*/ 1450584 w 5240956"/>
                <a:gd name="connsiteY170" fmla="*/ 66675 h 2809875"/>
                <a:gd name="connsiteX171" fmla="*/ 1433915 w 5240956"/>
                <a:gd name="connsiteY171" fmla="*/ 40481 h 2809875"/>
                <a:gd name="connsiteX172" fmla="*/ 1445822 w 5240956"/>
                <a:gd name="connsiteY172" fmla="*/ 30956 h 2809875"/>
                <a:gd name="connsiteX173" fmla="*/ 1436297 w 5240956"/>
                <a:gd name="connsiteY173" fmla="*/ 0 h 2809875"/>
                <a:gd name="connsiteX174" fmla="*/ 845747 w 5240956"/>
                <a:gd name="connsiteY174" fmla="*/ 180975 h 2809875"/>
                <a:gd name="connsiteX175" fmla="*/ 845747 w 5240956"/>
                <a:gd name="connsiteY175" fmla="*/ 180975 h 2809875"/>
                <a:gd name="connsiteX176" fmla="*/ 840984 w 5240956"/>
                <a:gd name="connsiteY176" fmla="*/ 223838 h 2809875"/>
                <a:gd name="connsiteX177" fmla="*/ 836222 w 5240956"/>
                <a:gd name="connsiteY177" fmla="*/ 238125 h 2809875"/>
                <a:gd name="connsiteX178" fmla="*/ 817172 w 5240956"/>
                <a:gd name="connsiteY178" fmla="*/ 254794 h 2809875"/>
                <a:gd name="connsiteX179" fmla="*/ 788597 w 5240956"/>
                <a:gd name="connsiteY179" fmla="*/ 266700 h 2809875"/>
                <a:gd name="connsiteX180" fmla="*/ 740972 w 5240956"/>
                <a:gd name="connsiteY180" fmla="*/ 300038 h 2809875"/>
                <a:gd name="connsiteX181" fmla="*/ 721922 w 5240956"/>
                <a:gd name="connsiteY181" fmla="*/ 328613 h 2809875"/>
                <a:gd name="connsiteX182" fmla="*/ 705252 w 5240956"/>
                <a:gd name="connsiteY182" fmla="*/ 342900 h 2809875"/>
                <a:gd name="connsiteX183" fmla="*/ 707634 w 5240956"/>
                <a:gd name="connsiteY183" fmla="*/ 369095 h 2809875"/>
                <a:gd name="connsiteX184" fmla="*/ 726684 w 5240956"/>
                <a:gd name="connsiteY184" fmla="*/ 381000 h 2809875"/>
                <a:gd name="connsiteX185" fmla="*/ 731447 w 5240956"/>
                <a:gd name="connsiteY185" fmla="*/ 395288 h 2809875"/>
                <a:gd name="connsiteX186" fmla="*/ 750497 w 5240956"/>
                <a:gd name="connsiteY186" fmla="*/ 423863 h 2809875"/>
                <a:gd name="connsiteX187" fmla="*/ 760022 w 5240956"/>
                <a:gd name="connsiteY187" fmla="*/ 442913 h 2809875"/>
                <a:gd name="connsiteX188" fmla="*/ 750497 w 5240956"/>
                <a:gd name="connsiteY188" fmla="*/ 481013 h 2809875"/>
                <a:gd name="connsiteX189" fmla="*/ 736209 w 5240956"/>
                <a:gd name="connsiteY189" fmla="*/ 490538 h 2809875"/>
                <a:gd name="connsiteX190" fmla="*/ 731447 w 5240956"/>
                <a:gd name="connsiteY190" fmla="*/ 504825 h 2809875"/>
                <a:gd name="connsiteX191" fmla="*/ 717159 w 5240956"/>
                <a:gd name="connsiteY191" fmla="*/ 509588 h 2809875"/>
                <a:gd name="connsiteX192" fmla="*/ 712397 w 5240956"/>
                <a:gd name="connsiteY192" fmla="*/ 538163 h 2809875"/>
                <a:gd name="connsiteX193" fmla="*/ 702872 w 5240956"/>
                <a:gd name="connsiteY193" fmla="*/ 566738 h 2809875"/>
                <a:gd name="connsiteX194" fmla="*/ 698109 w 5240956"/>
                <a:gd name="connsiteY194" fmla="*/ 581025 h 2809875"/>
                <a:gd name="connsiteX195" fmla="*/ 683822 w 5240956"/>
                <a:gd name="connsiteY195" fmla="*/ 611981 h 2809875"/>
                <a:gd name="connsiteX196" fmla="*/ 702872 w 5240956"/>
                <a:gd name="connsiteY196" fmla="*/ 638175 h 2809875"/>
                <a:gd name="connsiteX197" fmla="*/ 731447 w 5240956"/>
                <a:gd name="connsiteY197" fmla="*/ 647700 h 2809875"/>
                <a:gd name="connsiteX198" fmla="*/ 740972 w 5240956"/>
                <a:gd name="connsiteY198" fmla="*/ 661988 h 2809875"/>
                <a:gd name="connsiteX199" fmla="*/ 745734 w 5240956"/>
                <a:gd name="connsiteY199" fmla="*/ 676275 h 2809875"/>
                <a:gd name="connsiteX200" fmla="*/ 745734 w 5240956"/>
                <a:gd name="connsiteY200" fmla="*/ 688181 h 2809875"/>
                <a:gd name="connsiteX201" fmla="*/ 748115 w 5240956"/>
                <a:gd name="connsiteY201" fmla="*/ 709613 h 2809875"/>
                <a:gd name="connsiteX202" fmla="*/ 755259 w 5240956"/>
                <a:gd name="connsiteY202" fmla="*/ 728663 h 2809875"/>
                <a:gd name="connsiteX203" fmla="*/ 745734 w 5240956"/>
                <a:gd name="connsiteY203" fmla="*/ 757238 h 2809875"/>
                <a:gd name="connsiteX204" fmla="*/ 736209 w 5240956"/>
                <a:gd name="connsiteY204" fmla="*/ 771525 h 2809875"/>
                <a:gd name="connsiteX205" fmla="*/ 736209 w 5240956"/>
                <a:gd name="connsiteY205" fmla="*/ 842963 h 2809875"/>
                <a:gd name="connsiteX206" fmla="*/ 740972 w 5240956"/>
                <a:gd name="connsiteY206" fmla="*/ 857250 h 2809875"/>
                <a:gd name="connsiteX207" fmla="*/ 745734 w 5240956"/>
                <a:gd name="connsiteY207" fmla="*/ 876300 h 2809875"/>
                <a:gd name="connsiteX208" fmla="*/ 760022 w 5240956"/>
                <a:gd name="connsiteY208" fmla="*/ 923925 h 2809875"/>
                <a:gd name="connsiteX209" fmla="*/ 764784 w 5240956"/>
                <a:gd name="connsiteY209" fmla="*/ 938213 h 2809875"/>
                <a:gd name="connsiteX210" fmla="*/ 771928 w 5240956"/>
                <a:gd name="connsiteY210" fmla="*/ 983456 h 2809875"/>
                <a:gd name="connsiteX211" fmla="*/ 750497 w 5240956"/>
                <a:gd name="connsiteY211" fmla="*/ 1004888 h 2809875"/>
                <a:gd name="connsiteX212" fmla="*/ 731447 w 5240956"/>
                <a:gd name="connsiteY212" fmla="*/ 1009650 h 2809875"/>
                <a:gd name="connsiteX213" fmla="*/ 712397 w 5240956"/>
                <a:gd name="connsiteY213" fmla="*/ 1016794 h 2809875"/>
                <a:gd name="connsiteX214" fmla="*/ 683822 w 5240956"/>
                <a:gd name="connsiteY214" fmla="*/ 1035844 h 2809875"/>
                <a:gd name="connsiteX215" fmla="*/ 674297 w 5240956"/>
                <a:gd name="connsiteY215" fmla="*/ 1052513 h 2809875"/>
                <a:gd name="connsiteX216" fmla="*/ 660009 w 5240956"/>
                <a:gd name="connsiteY216" fmla="*/ 1062038 h 2809875"/>
                <a:gd name="connsiteX217" fmla="*/ 650484 w 5240956"/>
                <a:gd name="connsiteY217" fmla="*/ 1076325 h 2809875"/>
                <a:gd name="connsiteX218" fmla="*/ 640959 w 5240956"/>
                <a:gd name="connsiteY218" fmla="*/ 1157288 h 2809875"/>
                <a:gd name="connsiteX219" fmla="*/ 626672 w 5240956"/>
                <a:gd name="connsiteY219" fmla="*/ 1190625 h 2809875"/>
                <a:gd name="connsiteX220" fmla="*/ 593334 w 5240956"/>
                <a:gd name="connsiteY220" fmla="*/ 1204913 h 2809875"/>
                <a:gd name="connsiteX221" fmla="*/ 588572 w 5240956"/>
                <a:gd name="connsiteY221" fmla="*/ 1219200 h 2809875"/>
                <a:gd name="connsiteX222" fmla="*/ 593334 w 5240956"/>
                <a:gd name="connsiteY222" fmla="*/ 1233488 h 2809875"/>
                <a:gd name="connsiteX223" fmla="*/ 579047 w 5240956"/>
                <a:gd name="connsiteY223" fmla="*/ 1247775 h 2809875"/>
                <a:gd name="connsiteX224" fmla="*/ 569521 w 5240956"/>
                <a:gd name="connsiteY224" fmla="*/ 1290638 h 2809875"/>
                <a:gd name="connsiteX225" fmla="*/ 552854 w 5240956"/>
                <a:gd name="connsiteY225" fmla="*/ 1321593 h 2809875"/>
                <a:gd name="connsiteX226" fmla="*/ 533803 w 5240956"/>
                <a:gd name="connsiteY226" fmla="*/ 1343025 h 2809875"/>
                <a:gd name="connsiteX227" fmla="*/ 519515 w 5240956"/>
                <a:gd name="connsiteY227" fmla="*/ 1371600 h 2809875"/>
                <a:gd name="connsiteX228" fmla="*/ 498084 w 5240956"/>
                <a:gd name="connsiteY228" fmla="*/ 1419225 h 2809875"/>
                <a:gd name="connsiteX229" fmla="*/ 493322 w 5240956"/>
                <a:gd name="connsiteY229" fmla="*/ 1433513 h 2809875"/>
                <a:gd name="connsiteX230" fmla="*/ 474272 w 5240956"/>
                <a:gd name="connsiteY230" fmla="*/ 1466850 h 2809875"/>
                <a:gd name="connsiteX231" fmla="*/ 464747 w 5240956"/>
                <a:gd name="connsiteY231" fmla="*/ 1485900 h 2809875"/>
                <a:gd name="connsiteX232" fmla="*/ 459984 w 5240956"/>
                <a:gd name="connsiteY232" fmla="*/ 1500188 h 2809875"/>
                <a:gd name="connsiteX233" fmla="*/ 450459 w 5240956"/>
                <a:gd name="connsiteY233" fmla="*/ 1514475 h 2809875"/>
                <a:gd name="connsiteX234" fmla="*/ 436172 w 5240956"/>
                <a:gd name="connsiteY234" fmla="*/ 1552575 h 2809875"/>
                <a:gd name="connsiteX235" fmla="*/ 412359 w 5240956"/>
                <a:gd name="connsiteY235" fmla="*/ 1595438 h 2809875"/>
                <a:gd name="connsiteX236" fmla="*/ 398072 w 5240956"/>
                <a:gd name="connsiteY236" fmla="*/ 1628776 h 2809875"/>
                <a:gd name="connsiteX237" fmla="*/ 393310 w 5240956"/>
                <a:gd name="connsiteY237" fmla="*/ 1657350 h 2809875"/>
                <a:gd name="connsiteX238" fmla="*/ 379022 w 5240956"/>
                <a:gd name="connsiteY238" fmla="*/ 1719263 h 2809875"/>
                <a:gd name="connsiteX239" fmla="*/ 374259 w 5240956"/>
                <a:gd name="connsiteY239" fmla="*/ 1757363 h 2809875"/>
                <a:gd name="connsiteX240" fmla="*/ 369497 w 5240956"/>
                <a:gd name="connsiteY240" fmla="*/ 1771650 h 2809875"/>
                <a:gd name="connsiteX241" fmla="*/ 357591 w 5240956"/>
                <a:gd name="connsiteY241" fmla="*/ 1807369 h 2809875"/>
                <a:gd name="connsiteX242" fmla="*/ 343303 w 5240956"/>
                <a:gd name="connsiteY242" fmla="*/ 1852613 h 2809875"/>
                <a:gd name="connsiteX243" fmla="*/ 336159 w 5240956"/>
                <a:gd name="connsiteY243" fmla="*/ 1876425 h 2809875"/>
                <a:gd name="connsiteX244" fmla="*/ 326634 w 5240956"/>
                <a:gd name="connsiteY244" fmla="*/ 1890713 h 2809875"/>
                <a:gd name="connsiteX245" fmla="*/ 321872 w 5240956"/>
                <a:gd name="connsiteY245" fmla="*/ 1905000 h 2809875"/>
                <a:gd name="connsiteX246" fmla="*/ 307584 w 5240956"/>
                <a:gd name="connsiteY246" fmla="*/ 1914525 h 2809875"/>
                <a:gd name="connsiteX247" fmla="*/ 293297 w 5240956"/>
                <a:gd name="connsiteY247" fmla="*/ 1943100 h 2809875"/>
                <a:gd name="connsiteX248" fmla="*/ 283772 w 5240956"/>
                <a:gd name="connsiteY248" fmla="*/ 1971675 h 2809875"/>
                <a:gd name="connsiteX249" fmla="*/ 267103 w 5240956"/>
                <a:gd name="connsiteY249" fmla="*/ 2002632 h 2809875"/>
                <a:gd name="connsiteX250" fmla="*/ 231384 w 5240956"/>
                <a:gd name="connsiteY250" fmla="*/ 2038350 h 2809875"/>
                <a:gd name="connsiteX251" fmla="*/ 207572 w 5240956"/>
                <a:gd name="connsiteY251" fmla="*/ 2062163 h 2809875"/>
                <a:gd name="connsiteX252" fmla="*/ 202809 w 5240956"/>
                <a:gd name="connsiteY252" fmla="*/ 2076450 h 2809875"/>
                <a:gd name="connsiteX253" fmla="*/ 174234 w 5240956"/>
                <a:gd name="connsiteY253" fmla="*/ 2095500 h 2809875"/>
                <a:gd name="connsiteX254" fmla="*/ 159947 w 5240956"/>
                <a:gd name="connsiteY254" fmla="*/ 2105025 h 2809875"/>
                <a:gd name="connsiteX255" fmla="*/ 131372 w 5240956"/>
                <a:gd name="connsiteY255" fmla="*/ 2133601 h 2809875"/>
                <a:gd name="connsiteX256" fmla="*/ 102797 w 5240956"/>
                <a:gd name="connsiteY256" fmla="*/ 2145506 h 2809875"/>
                <a:gd name="connsiteX257" fmla="*/ 78985 w 5240956"/>
                <a:gd name="connsiteY257" fmla="*/ 2157412 h 2809875"/>
                <a:gd name="connsiteX258" fmla="*/ 45647 w 5240956"/>
                <a:gd name="connsiteY258" fmla="*/ 2174081 h 2809875"/>
                <a:gd name="connsiteX259" fmla="*/ 24215 w 5240956"/>
                <a:gd name="connsiteY259" fmla="*/ 2178844 h 2809875"/>
                <a:gd name="connsiteX260" fmla="*/ 403 w 5240956"/>
                <a:gd name="connsiteY260" fmla="*/ 2188369 h 2809875"/>
                <a:gd name="connsiteX261" fmla="*/ 12309 w 5240956"/>
                <a:gd name="connsiteY261" fmla="*/ 2228850 h 2809875"/>
                <a:gd name="connsiteX262" fmla="*/ 43265 w 5240956"/>
                <a:gd name="connsiteY262" fmla="*/ 2255044 h 2809875"/>
                <a:gd name="connsiteX263" fmla="*/ 67079 w 5240956"/>
                <a:gd name="connsiteY263" fmla="*/ 2271713 h 2809875"/>
                <a:gd name="connsiteX264" fmla="*/ 90890 w 5240956"/>
                <a:gd name="connsiteY264" fmla="*/ 2276475 h 2809875"/>
                <a:gd name="connsiteX265" fmla="*/ 114703 w 5240956"/>
                <a:gd name="connsiteY265" fmla="*/ 2297906 h 2809875"/>
                <a:gd name="connsiteX266" fmla="*/ 119466 w 5240956"/>
                <a:gd name="connsiteY266" fmla="*/ 2326482 h 2809875"/>
                <a:gd name="connsiteX267" fmla="*/ 126609 w 5240956"/>
                <a:gd name="connsiteY267" fmla="*/ 2347913 h 2809875"/>
                <a:gd name="connsiteX268" fmla="*/ 121847 w 5240956"/>
                <a:gd name="connsiteY268" fmla="*/ 2386013 h 2809875"/>
                <a:gd name="connsiteX269" fmla="*/ 112322 w 5240956"/>
                <a:gd name="connsiteY269" fmla="*/ 2405063 h 2809875"/>
                <a:gd name="connsiteX270" fmla="*/ 100416 w 5240956"/>
                <a:gd name="connsiteY270" fmla="*/ 2424112 h 2809875"/>
                <a:gd name="connsiteX271" fmla="*/ 71841 w 5240956"/>
                <a:gd name="connsiteY271" fmla="*/ 2426494 h 2809875"/>
                <a:gd name="connsiteX272" fmla="*/ 50409 w 5240956"/>
                <a:gd name="connsiteY272" fmla="*/ 2452688 h 2809875"/>
                <a:gd name="connsiteX273" fmla="*/ 21834 w 5240956"/>
                <a:gd name="connsiteY273" fmla="*/ 2466975 h 2809875"/>
                <a:gd name="connsiteX274" fmla="*/ 31359 w 5240956"/>
                <a:gd name="connsiteY274" fmla="*/ 2490788 h 2809875"/>
                <a:gd name="connsiteX275" fmla="*/ 21834 w 5240956"/>
                <a:gd name="connsiteY275" fmla="*/ 2524125 h 2809875"/>
                <a:gd name="connsiteX276" fmla="*/ 12309 w 5240956"/>
                <a:gd name="connsiteY276" fmla="*/ 2538413 h 2809875"/>
                <a:gd name="connsiteX0" fmla="*/ 12309 w 4870059"/>
                <a:gd name="connsiteY0" fmla="*/ 2538413 h 2809875"/>
                <a:gd name="connsiteX1" fmla="*/ 374259 w 4870059"/>
                <a:gd name="connsiteY1" fmla="*/ 2809875 h 2809875"/>
                <a:gd name="connsiteX2" fmla="*/ 4870059 w 4870059"/>
                <a:gd name="connsiteY2" fmla="*/ 2281238 h 2809875"/>
                <a:gd name="connsiteX3" fmla="*/ 4855772 w 4870059"/>
                <a:gd name="connsiteY3" fmla="*/ 2252663 h 2809875"/>
                <a:gd name="connsiteX4" fmla="*/ 4841484 w 4870059"/>
                <a:gd name="connsiteY4" fmla="*/ 2235994 h 2809875"/>
                <a:gd name="connsiteX5" fmla="*/ 4812909 w 4870059"/>
                <a:gd name="connsiteY5" fmla="*/ 2247901 h 2809875"/>
                <a:gd name="connsiteX6" fmla="*/ 4743853 w 4870059"/>
                <a:gd name="connsiteY6" fmla="*/ 2252663 h 2809875"/>
                <a:gd name="connsiteX7" fmla="*/ 4679560 w 4870059"/>
                <a:gd name="connsiteY7" fmla="*/ 2247900 h 2809875"/>
                <a:gd name="connsiteX8" fmla="*/ 4655747 w 4870059"/>
                <a:gd name="connsiteY8" fmla="*/ 2252663 h 2809875"/>
                <a:gd name="connsiteX9" fmla="*/ 4641459 w 4870059"/>
                <a:gd name="connsiteY9" fmla="*/ 2252663 h 2809875"/>
                <a:gd name="connsiteX10" fmla="*/ 4603359 w 4870059"/>
                <a:gd name="connsiteY10" fmla="*/ 2257425 h 2809875"/>
                <a:gd name="connsiteX11" fmla="*/ 4560497 w 4870059"/>
                <a:gd name="connsiteY11" fmla="*/ 2271713 h 2809875"/>
                <a:gd name="connsiteX12" fmla="*/ 4546209 w 4870059"/>
                <a:gd name="connsiteY12" fmla="*/ 2276475 h 2809875"/>
                <a:gd name="connsiteX13" fmla="*/ 4531922 w 4870059"/>
                <a:gd name="connsiteY13" fmla="*/ 2281238 h 2809875"/>
                <a:gd name="connsiteX14" fmla="*/ 4512872 w 4870059"/>
                <a:gd name="connsiteY14" fmla="*/ 2286000 h 2809875"/>
                <a:gd name="connsiteX15" fmla="*/ 4484297 w 4870059"/>
                <a:gd name="connsiteY15" fmla="*/ 2262188 h 2809875"/>
                <a:gd name="connsiteX16" fmla="*/ 4470009 w 4870059"/>
                <a:gd name="connsiteY16" fmla="*/ 2247900 h 2809875"/>
                <a:gd name="connsiteX17" fmla="*/ 4446197 w 4870059"/>
                <a:gd name="connsiteY17" fmla="*/ 2240756 h 2809875"/>
                <a:gd name="connsiteX18" fmla="*/ 4422384 w 4870059"/>
                <a:gd name="connsiteY18" fmla="*/ 2219325 h 2809875"/>
                <a:gd name="connsiteX19" fmla="*/ 4398572 w 4870059"/>
                <a:gd name="connsiteY19" fmla="*/ 2224088 h 2809875"/>
                <a:gd name="connsiteX20" fmla="*/ 4384284 w 4870059"/>
                <a:gd name="connsiteY20" fmla="*/ 2209800 h 2809875"/>
                <a:gd name="connsiteX21" fmla="*/ 4355709 w 4870059"/>
                <a:gd name="connsiteY21" fmla="*/ 2200275 h 2809875"/>
                <a:gd name="connsiteX22" fmla="*/ 4341422 w 4870059"/>
                <a:gd name="connsiteY22" fmla="*/ 2190750 h 2809875"/>
                <a:gd name="connsiteX23" fmla="*/ 4312847 w 4870059"/>
                <a:gd name="connsiteY23" fmla="*/ 2193132 h 2809875"/>
                <a:gd name="connsiteX24" fmla="*/ 4246172 w 4870059"/>
                <a:gd name="connsiteY24" fmla="*/ 2176463 h 2809875"/>
                <a:gd name="connsiteX25" fmla="*/ 4203309 w 4870059"/>
                <a:gd name="connsiteY25" fmla="*/ 2174082 h 2809875"/>
                <a:gd name="connsiteX26" fmla="*/ 4174734 w 4870059"/>
                <a:gd name="connsiteY26" fmla="*/ 2164557 h 2809875"/>
                <a:gd name="connsiteX27" fmla="*/ 4155684 w 4870059"/>
                <a:gd name="connsiteY27" fmla="*/ 2138363 h 2809875"/>
                <a:gd name="connsiteX28" fmla="*/ 4141397 w 4870059"/>
                <a:gd name="connsiteY28" fmla="*/ 2133600 h 2809875"/>
                <a:gd name="connsiteX29" fmla="*/ 4060434 w 4870059"/>
                <a:gd name="connsiteY29" fmla="*/ 2124075 h 2809875"/>
                <a:gd name="connsiteX30" fmla="*/ 3960422 w 4870059"/>
                <a:gd name="connsiteY30" fmla="*/ 2095500 h 2809875"/>
                <a:gd name="connsiteX31" fmla="*/ 3927084 w 4870059"/>
                <a:gd name="connsiteY31" fmla="*/ 2100263 h 2809875"/>
                <a:gd name="connsiteX32" fmla="*/ 3855647 w 4870059"/>
                <a:gd name="connsiteY32" fmla="*/ 2047875 h 2809875"/>
                <a:gd name="connsiteX33" fmla="*/ 3831834 w 4870059"/>
                <a:gd name="connsiteY33" fmla="*/ 2019300 h 2809875"/>
                <a:gd name="connsiteX34" fmla="*/ 3786591 w 4870059"/>
                <a:gd name="connsiteY34" fmla="*/ 1985963 h 2809875"/>
                <a:gd name="connsiteX35" fmla="*/ 3800877 w 4870059"/>
                <a:gd name="connsiteY35" fmla="*/ 1964532 h 2809875"/>
                <a:gd name="connsiteX36" fmla="*/ 3788972 w 4870059"/>
                <a:gd name="connsiteY36" fmla="*/ 1919288 h 2809875"/>
                <a:gd name="connsiteX37" fmla="*/ 3779447 w 4870059"/>
                <a:gd name="connsiteY37" fmla="*/ 1890713 h 2809875"/>
                <a:gd name="connsiteX38" fmla="*/ 3760397 w 4870059"/>
                <a:gd name="connsiteY38" fmla="*/ 1862138 h 2809875"/>
                <a:gd name="connsiteX39" fmla="*/ 3746110 w 4870059"/>
                <a:gd name="connsiteY39" fmla="*/ 1835944 h 2809875"/>
                <a:gd name="connsiteX40" fmla="*/ 3746109 w 4870059"/>
                <a:gd name="connsiteY40" fmla="*/ 1790700 h 2809875"/>
                <a:gd name="connsiteX41" fmla="*/ 3736584 w 4870059"/>
                <a:gd name="connsiteY41" fmla="*/ 1776413 h 2809875"/>
                <a:gd name="connsiteX42" fmla="*/ 3731822 w 4870059"/>
                <a:gd name="connsiteY42" fmla="*/ 1762125 h 2809875"/>
                <a:gd name="connsiteX43" fmla="*/ 3724678 w 4870059"/>
                <a:gd name="connsiteY43" fmla="*/ 1724025 h 2809875"/>
                <a:gd name="connsiteX44" fmla="*/ 3708009 w 4870059"/>
                <a:gd name="connsiteY44" fmla="*/ 1695450 h 2809875"/>
                <a:gd name="connsiteX45" fmla="*/ 3698484 w 4870059"/>
                <a:gd name="connsiteY45" fmla="*/ 1662113 h 2809875"/>
                <a:gd name="connsiteX46" fmla="*/ 3710390 w 4870059"/>
                <a:gd name="connsiteY46" fmla="*/ 1643063 h 2809875"/>
                <a:gd name="connsiteX47" fmla="*/ 3717535 w 4870059"/>
                <a:gd name="connsiteY47" fmla="*/ 1624013 h 2809875"/>
                <a:gd name="connsiteX48" fmla="*/ 3712772 w 4870059"/>
                <a:gd name="connsiteY48" fmla="*/ 1581150 h 2809875"/>
                <a:gd name="connsiteX49" fmla="*/ 3693722 w 4870059"/>
                <a:gd name="connsiteY49" fmla="*/ 1552575 h 2809875"/>
                <a:gd name="connsiteX50" fmla="*/ 3681816 w 4870059"/>
                <a:gd name="connsiteY50" fmla="*/ 1550194 h 2809875"/>
                <a:gd name="connsiteX51" fmla="*/ 3653240 w 4870059"/>
                <a:gd name="connsiteY51" fmla="*/ 1504951 h 2809875"/>
                <a:gd name="connsiteX52" fmla="*/ 3627047 w 4870059"/>
                <a:gd name="connsiteY52" fmla="*/ 1485900 h 2809875"/>
                <a:gd name="connsiteX53" fmla="*/ 3617522 w 4870059"/>
                <a:gd name="connsiteY53" fmla="*/ 1471613 h 2809875"/>
                <a:gd name="connsiteX54" fmla="*/ 3593709 w 4870059"/>
                <a:gd name="connsiteY54" fmla="*/ 1462088 h 2809875"/>
                <a:gd name="connsiteX55" fmla="*/ 3572278 w 4870059"/>
                <a:gd name="connsiteY55" fmla="*/ 1464469 h 2809875"/>
                <a:gd name="connsiteX56" fmla="*/ 3531796 w 4870059"/>
                <a:gd name="connsiteY56" fmla="*/ 1412082 h 2809875"/>
                <a:gd name="connsiteX57" fmla="*/ 3507984 w 4870059"/>
                <a:gd name="connsiteY57" fmla="*/ 1393031 h 2809875"/>
                <a:gd name="connsiteX58" fmla="*/ 3481790 w 4870059"/>
                <a:gd name="connsiteY58" fmla="*/ 1397794 h 2809875"/>
                <a:gd name="connsiteX59" fmla="*/ 3457979 w 4870059"/>
                <a:gd name="connsiteY59" fmla="*/ 1381126 h 2809875"/>
                <a:gd name="connsiteX60" fmla="*/ 3407972 w 4870059"/>
                <a:gd name="connsiteY60" fmla="*/ 1369219 h 2809875"/>
                <a:gd name="connsiteX61" fmla="*/ 3369872 w 4870059"/>
                <a:gd name="connsiteY61" fmla="*/ 1371601 h 2809875"/>
                <a:gd name="connsiteX62" fmla="*/ 3327009 w 4870059"/>
                <a:gd name="connsiteY62" fmla="*/ 1352550 h 2809875"/>
                <a:gd name="connsiteX63" fmla="*/ 3312722 w 4870059"/>
                <a:gd name="connsiteY63" fmla="*/ 1347788 h 2809875"/>
                <a:gd name="connsiteX64" fmla="*/ 3284147 w 4870059"/>
                <a:gd name="connsiteY64" fmla="*/ 1362075 h 2809875"/>
                <a:gd name="connsiteX65" fmla="*/ 3260334 w 4870059"/>
                <a:gd name="connsiteY65" fmla="*/ 1343025 h 2809875"/>
                <a:gd name="connsiteX66" fmla="*/ 3231759 w 4870059"/>
                <a:gd name="connsiteY66" fmla="*/ 1319213 h 2809875"/>
                <a:gd name="connsiteX67" fmla="*/ 3217472 w 4870059"/>
                <a:gd name="connsiteY67" fmla="*/ 1309688 h 2809875"/>
                <a:gd name="connsiteX68" fmla="*/ 3188897 w 4870059"/>
                <a:gd name="connsiteY68" fmla="*/ 1283495 h 2809875"/>
                <a:gd name="connsiteX69" fmla="*/ 3167465 w 4870059"/>
                <a:gd name="connsiteY69" fmla="*/ 1278731 h 2809875"/>
                <a:gd name="connsiteX70" fmla="*/ 3169848 w 4870059"/>
                <a:gd name="connsiteY70" fmla="*/ 1247775 h 2809875"/>
                <a:gd name="connsiteX71" fmla="*/ 3179372 w 4870059"/>
                <a:gd name="connsiteY71" fmla="*/ 1223963 h 2809875"/>
                <a:gd name="connsiteX72" fmla="*/ 3150797 w 4870059"/>
                <a:gd name="connsiteY72" fmla="*/ 1214438 h 2809875"/>
                <a:gd name="connsiteX73" fmla="*/ 3136509 w 4870059"/>
                <a:gd name="connsiteY73" fmla="*/ 1219200 h 2809875"/>
                <a:gd name="connsiteX74" fmla="*/ 3122222 w 4870059"/>
                <a:gd name="connsiteY74" fmla="*/ 1228725 h 2809875"/>
                <a:gd name="connsiteX75" fmla="*/ 3100790 w 4870059"/>
                <a:gd name="connsiteY75" fmla="*/ 1212056 h 2809875"/>
                <a:gd name="connsiteX76" fmla="*/ 3112697 w 4870059"/>
                <a:gd name="connsiteY76" fmla="*/ 1185863 h 2809875"/>
                <a:gd name="connsiteX77" fmla="*/ 3103172 w 4870059"/>
                <a:gd name="connsiteY77" fmla="*/ 1171575 h 2809875"/>
                <a:gd name="connsiteX78" fmla="*/ 3098409 w 4870059"/>
                <a:gd name="connsiteY78" fmla="*/ 1157288 h 2809875"/>
                <a:gd name="connsiteX79" fmla="*/ 3084122 w 4870059"/>
                <a:gd name="connsiteY79" fmla="*/ 1171575 h 2809875"/>
                <a:gd name="connsiteX80" fmla="*/ 3055547 w 4870059"/>
                <a:gd name="connsiteY80" fmla="*/ 1162050 h 2809875"/>
                <a:gd name="connsiteX81" fmla="*/ 3046022 w 4870059"/>
                <a:gd name="connsiteY81" fmla="*/ 1131094 h 2809875"/>
                <a:gd name="connsiteX82" fmla="*/ 3050784 w 4870059"/>
                <a:gd name="connsiteY82" fmla="*/ 1114425 h 2809875"/>
                <a:gd name="connsiteX83" fmla="*/ 3050784 w 4870059"/>
                <a:gd name="connsiteY83" fmla="*/ 1104900 h 2809875"/>
                <a:gd name="connsiteX84" fmla="*/ 3036497 w 4870059"/>
                <a:gd name="connsiteY84" fmla="*/ 1100138 h 2809875"/>
                <a:gd name="connsiteX85" fmla="*/ 3046022 w 4870059"/>
                <a:gd name="connsiteY85" fmla="*/ 1081088 h 2809875"/>
                <a:gd name="connsiteX86" fmla="*/ 3055547 w 4870059"/>
                <a:gd name="connsiteY86" fmla="*/ 1062038 h 2809875"/>
                <a:gd name="connsiteX87" fmla="*/ 3024590 w 4870059"/>
                <a:gd name="connsiteY87" fmla="*/ 1052513 h 2809875"/>
                <a:gd name="connsiteX88" fmla="*/ 3012684 w 4870059"/>
                <a:gd name="connsiteY88" fmla="*/ 1066800 h 2809875"/>
                <a:gd name="connsiteX89" fmla="*/ 2993634 w 4870059"/>
                <a:gd name="connsiteY89" fmla="*/ 1066800 h 2809875"/>
                <a:gd name="connsiteX90" fmla="*/ 2972204 w 4870059"/>
                <a:gd name="connsiteY90" fmla="*/ 1073944 h 2809875"/>
                <a:gd name="connsiteX91" fmla="*/ 2955534 w 4870059"/>
                <a:gd name="connsiteY91" fmla="*/ 1066800 h 2809875"/>
                <a:gd name="connsiteX92" fmla="*/ 2950772 w 4870059"/>
                <a:gd name="connsiteY92" fmla="*/ 1047750 h 2809875"/>
                <a:gd name="connsiteX93" fmla="*/ 2931721 w 4870059"/>
                <a:gd name="connsiteY93" fmla="*/ 1040607 h 2809875"/>
                <a:gd name="connsiteX94" fmla="*/ 2903147 w 4870059"/>
                <a:gd name="connsiteY94" fmla="*/ 1019175 h 2809875"/>
                <a:gd name="connsiteX95" fmla="*/ 2888859 w 4870059"/>
                <a:gd name="connsiteY95" fmla="*/ 1014413 h 2809875"/>
                <a:gd name="connsiteX96" fmla="*/ 2874572 w 4870059"/>
                <a:gd name="connsiteY96" fmla="*/ 1004888 h 2809875"/>
                <a:gd name="connsiteX97" fmla="*/ 2855522 w 4870059"/>
                <a:gd name="connsiteY97" fmla="*/ 1004888 h 2809875"/>
                <a:gd name="connsiteX98" fmla="*/ 2834090 w 4870059"/>
                <a:gd name="connsiteY98" fmla="*/ 995363 h 2809875"/>
                <a:gd name="connsiteX99" fmla="*/ 2810278 w 4870059"/>
                <a:gd name="connsiteY99" fmla="*/ 1009650 h 2809875"/>
                <a:gd name="connsiteX100" fmla="*/ 2767416 w 4870059"/>
                <a:gd name="connsiteY100" fmla="*/ 1007269 h 2809875"/>
                <a:gd name="connsiteX101" fmla="*/ 2734079 w 4870059"/>
                <a:gd name="connsiteY101" fmla="*/ 1019175 h 2809875"/>
                <a:gd name="connsiteX102" fmla="*/ 2712646 w 4870059"/>
                <a:gd name="connsiteY102" fmla="*/ 1019176 h 2809875"/>
                <a:gd name="connsiteX103" fmla="*/ 2693597 w 4870059"/>
                <a:gd name="connsiteY103" fmla="*/ 1009650 h 2809875"/>
                <a:gd name="connsiteX104" fmla="*/ 2641209 w 4870059"/>
                <a:gd name="connsiteY104" fmla="*/ 1021557 h 2809875"/>
                <a:gd name="connsiteX105" fmla="*/ 2631684 w 4870059"/>
                <a:gd name="connsiteY105" fmla="*/ 1031082 h 2809875"/>
                <a:gd name="connsiteX106" fmla="*/ 2612634 w 4870059"/>
                <a:gd name="connsiteY106" fmla="*/ 1038225 h 2809875"/>
                <a:gd name="connsiteX107" fmla="*/ 2595965 w 4870059"/>
                <a:gd name="connsiteY107" fmla="*/ 1035844 h 2809875"/>
                <a:gd name="connsiteX108" fmla="*/ 2574535 w 4870059"/>
                <a:gd name="connsiteY108" fmla="*/ 1028700 h 2809875"/>
                <a:gd name="connsiteX109" fmla="*/ 2529290 w 4870059"/>
                <a:gd name="connsiteY109" fmla="*/ 1004888 h 2809875"/>
                <a:gd name="connsiteX110" fmla="*/ 2526909 w 4870059"/>
                <a:gd name="connsiteY110" fmla="*/ 971550 h 2809875"/>
                <a:gd name="connsiteX111" fmla="*/ 2512622 w 4870059"/>
                <a:gd name="connsiteY111" fmla="*/ 942975 h 2809875"/>
                <a:gd name="connsiteX112" fmla="*/ 2488809 w 4870059"/>
                <a:gd name="connsiteY112" fmla="*/ 938213 h 2809875"/>
                <a:gd name="connsiteX113" fmla="*/ 2493572 w 4870059"/>
                <a:gd name="connsiteY113" fmla="*/ 923925 h 2809875"/>
                <a:gd name="connsiteX114" fmla="*/ 2479284 w 4870059"/>
                <a:gd name="connsiteY114" fmla="*/ 914400 h 2809875"/>
                <a:gd name="connsiteX115" fmla="*/ 2457853 w 4870059"/>
                <a:gd name="connsiteY115" fmla="*/ 902494 h 2809875"/>
                <a:gd name="connsiteX116" fmla="*/ 2431659 w 4870059"/>
                <a:gd name="connsiteY116" fmla="*/ 890588 h 2809875"/>
                <a:gd name="connsiteX117" fmla="*/ 2414991 w 4870059"/>
                <a:gd name="connsiteY117" fmla="*/ 864394 h 2809875"/>
                <a:gd name="connsiteX118" fmla="*/ 2398321 w 4870059"/>
                <a:gd name="connsiteY118" fmla="*/ 833437 h 2809875"/>
                <a:gd name="connsiteX119" fmla="*/ 2367365 w 4870059"/>
                <a:gd name="connsiteY119" fmla="*/ 807244 h 2809875"/>
                <a:gd name="connsiteX120" fmla="*/ 2348316 w 4870059"/>
                <a:gd name="connsiteY120" fmla="*/ 769144 h 2809875"/>
                <a:gd name="connsiteX121" fmla="*/ 2322122 w 4870059"/>
                <a:gd name="connsiteY121" fmla="*/ 733425 h 2809875"/>
                <a:gd name="connsiteX122" fmla="*/ 2307834 w 4870059"/>
                <a:gd name="connsiteY122" fmla="*/ 723900 h 2809875"/>
                <a:gd name="connsiteX123" fmla="*/ 2264972 w 4870059"/>
                <a:gd name="connsiteY123" fmla="*/ 704850 h 2809875"/>
                <a:gd name="connsiteX124" fmla="*/ 2241159 w 4870059"/>
                <a:gd name="connsiteY124" fmla="*/ 678657 h 2809875"/>
                <a:gd name="connsiteX125" fmla="*/ 2231634 w 4870059"/>
                <a:gd name="connsiteY125" fmla="*/ 657225 h 2809875"/>
                <a:gd name="connsiteX126" fmla="*/ 2212584 w 4870059"/>
                <a:gd name="connsiteY126" fmla="*/ 647700 h 2809875"/>
                <a:gd name="connsiteX127" fmla="*/ 2198297 w 4870059"/>
                <a:gd name="connsiteY127" fmla="*/ 638175 h 2809875"/>
                <a:gd name="connsiteX128" fmla="*/ 2179247 w 4870059"/>
                <a:gd name="connsiteY128" fmla="*/ 642938 h 2809875"/>
                <a:gd name="connsiteX129" fmla="*/ 2155434 w 4870059"/>
                <a:gd name="connsiteY129" fmla="*/ 619125 h 2809875"/>
                <a:gd name="connsiteX130" fmla="*/ 2136384 w 4870059"/>
                <a:gd name="connsiteY130" fmla="*/ 590550 h 2809875"/>
                <a:gd name="connsiteX131" fmla="*/ 2126859 w 4870059"/>
                <a:gd name="connsiteY131" fmla="*/ 561975 h 2809875"/>
                <a:gd name="connsiteX132" fmla="*/ 2103047 w 4870059"/>
                <a:gd name="connsiteY132" fmla="*/ 561975 h 2809875"/>
                <a:gd name="connsiteX133" fmla="*/ 2088759 w 4870059"/>
                <a:gd name="connsiteY133" fmla="*/ 547688 h 2809875"/>
                <a:gd name="connsiteX134" fmla="*/ 2050660 w 4870059"/>
                <a:gd name="connsiteY134" fmla="*/ 540544 h 2809875"/>
                <a:gd name="connsiteX135" fmla="*/ 2007797 w 4870059"/>
                <a:gd name="connsiteY135" fmla="*/ 528638 h 2809875"/>
                <a:gd name="connsiteX136" fmla="*/ 1976841 w 4870059"/>
                <a:gd name="connsiteY136" fmla="*/ 526256 h 2809875"/>
                <a:gd name="connsiteX137" fmla="*/ 1948266 w 4870059"/>
                <a:gd name="connsiteY137" fmla="*/ 521494 h 2809875"/>
                <a:gd name="connsiteX138" fmla="*/ 1926834 w 4870059"/>
                <a:gd name="connsiteY138" fmla="*/ 504825 h 2809875"/>
                <a:gd name="connsiteX139" fmla="*/ 1912547 w 4870059"/>
                <a:gd name="connsiteY139" fmla="*/ 509588 h 2809875"/>
                <a:gd name="connsiteX140" fmla="*/ 1841109 w 4870059"/>
                <a:gd name="connsiteY140" fmla="*/ 495300 h 2809875"/>
                <a:gd name="connsiteX141" fmla="*/ 1812534 w 4870059"/>
                <a:gd name="connsiteY141" fmla="*/ 485775 h 2809875"/>
                <a:gd name="connsiteX142" fmla="*/ 1798247 w 4870059"/>
                <a:gd name="connsiteY142" fmla="*/ 481013 h 2809875"/>
                <a:gd name="connsiteX143" fmla="*/ 1783959 w 4870059"/>
                <a:gd name="connsiteY143" fmla="*/ 490538 h 2809875"/>
                <a:gd name="connsiteX144" fmla="*/ 1769672 w 4870059"/>
                <a:gd name="connsiteY144" fmla="*/ 495300 h 2809875"/>
                <a:gd name="connsiteX145" fmla="*/ 1741097 w 4870059"/>
                <a:gd name="connsiteY145" fmla="*/ 523875 h 2809875"/>
                <a:gd name="connsiteX146" fmla="*/ 1717284 w 4870059"/>
                <a:gd name="connsiteY146" fmla="*/ 519113 h 2809875"/>
                <a:gd name="connsiteX147" fmla="*/ 1683947 w 4870059"/>
                <a:gd name="connsiteY147" fmla="*/ 509588 h 2809875"/>
                <a:gd name="connsiteX148" fmla="*/ 1650609 w 4870059"/>
                <a:gd name="connsiteY148" fmla="*/ 504825 h 2809875"/>
                <a:gd name="connsiteX149" fmla="*/ 1622034 w 4870059"/>
                <a:gd name="connsiteY149" fmla="*/ 500063 h 2809875"/>
                <a:gd name="connsiteX150" fmla="*/ 1581553 w 4870059"/>
                <a:gd name="connsiteY150" fmla="*/ 483394 h 2809875"/>
                <a:gd name="connsiteX151" fmla="*/ 1552978 w 4870059"/>
                <a:gd name="connsiteY151" fmla="*/ 483394 h 2809875"/>
                <a:gd name="connsiteX152" fmla="*/ 1541072 w 4870059"/>
                <a:gd name="connsiteY152" fmla="*/ 466725 h 2809875"/>
                <a:gd name="connsiteX153" fmla="*/ 1526784 w 4870059"/>
                <a:gd name="connsiteY153" fmla="*/ 447675 h 2809875"/>
                <a:gd name="connsiteX154" fmla="*/ 1522021 w 4870059"/>
                <a:gd name="connsiteY154" fmla="*/ 421481 h 2809875"/>
                <a:gd name="connsiteX155" fmla="*/ 1533929 w 4870059"/>
                <a:gd name="connsiteY155" fmla="*/ 392907 h 2809875"/>
                <a:gd name="connsiteX156" fmla="*/ 1564884 w 4870059"/>
                <a:gd name="connsiteY156" fmla="*/ 366713 h 2809875"/>
                <a:gd name="connsiteX157" fmla="*/ 1557740 w 4870059"/>
                <a:gd name="connsiteY157" fmla="*/ 340519 h 2809875"/>
                <a:gd name="connsiteX158" fmla="*/ 1564884 w 4870059"/>
                <a:gd name="connsiteY158" fmla="*/ 309562 h 2809875"/>
                <a:gd name="connsiteX159" fmla="*/ 1583934 w 4870059"/>
                <a:gd name="connsiteY159" fmla="*/ 285750 h 2809875"/>
                <a:gd name="connsiteX160" fmla="*/ 1588697 w 4870059"/>
                <a:gd name="connsiteY160" fmla="*/ 271463 h 2809875"/>
                <a:gd name="connsiteX161" fmla="*/ 1579172 w 4870059"/>
                <a:gd name="connsiteY161" fmla="*/ 257175 h 2809875"/>
                <a:gd name="connsiteX162" fmla="*/ 1545834 w 4870059"/>
                <a:gd name="connsiteY162" fmla="*/ 230981 h 2809875"/>
                <a:gd name="connsiteX163" fmla="*/ 1522022 w 4870059"/>
                <a:gd name="connsiteY163" fmla="*/ 228600 h 2809875"/>
                <a:gd name="connsiteX164" fmla="*/ 1507734 w 4870059"/>
                <a:gd name="connsiteY164" fmla="*/ 192881 h 2809875"/>
                <a:gd name="connsiteX165" fmla="*/ 1505353 w 4870059"/>
                <a:gd name="connsiteY165" fmla="*/ 159543 h 2809875"/>
                <a:gd name="connsiteX166" fmla="*/ 1488684 w 4870059"/>
                <a:gd name="connsiteY166" fmla="*/ 119063 h 2809875"/>
                <a:gd name="connsiteX167" fmla="*/ 1479159 w 4870059"/>
                <a:gd name="connsiteY167" fmla="*/ 92868 h 2809875"/>
                <a:gd name="connsiteX168" fmla="*/ 1455347 w 4870059"/>
                <a:gd name="connsiteY168" fmla="*/ 85725 h 2809875"/>
                <a:gd name="connsiteX169" fmla="*/ 1450584 w 4870059"/>
                <a:gd name="connsiteY169" fmla="*/ 66675 h 2809875"/>
                <a:gd name="connsiteX170" fmla="*/ 1433915 w 4870059"/>
                <a:gd name="connsiteY170" fmla="*/ 40481 h 2809875"/>
                <a:gd name="connsiteX171" fmla="*/ 1445822 w 4870059"/>
                <a:gd name="connsiteY171" fmla="*/ 30956 h 2809875"/>
                <a:gd name="connsiteX172" fmla="*/ 1436297 w 4870059"/>
                <a:gd name="connsiteY172" fmla="*/ 0 h 2809875"/>
                <a:gd name="connsiteX173" fmla="*/ 845747 w 4870059"/>
                <a:gd name="connsiteY173" fmla="*/ 180975 h 2809875"/>
                <a:gd name="connsiteX174" fmla="*/ 845747 w 4870059"/>
                <a:gd name="connsiteY174" fmla="*/ 180975 h 2809875"/>
                <a:gd name="connsiteX175" fmla="*/ 840984 w 4870059"/>
                <a:gd name="connsiteY175" fmla="*/ 223838 h 2809875"/>
                <a:gd name="connsiteX176" fmla="*/ 836222 w 4870059"/>
                <a:gd name="connsiteY176" fmla="*/ 238125 h 2809875"/>
                <a:gd name="connsiteX177" fmla="*/ 817172 w 4870059"/>
                <a:gd name="connsiteY177" fmla="*/ 254794 h 2809875"/>
                <a:gd name="connsiteX178" fmla="*/ 788597 w 4870059"/>
                <a:gd name="connsiteY178" fmla="*/ 266700 h 2809875"/>
                <a:gd name="connsiteX179" fmla="*/ 740972 w 4870059"/>
                <a:gd name="connsiteY179" fmla="*/ 300038 h 2809875"/>
                <a:gd name="connsiteX180" fmla="*/ 721922 w 4870059"/>
                <a:gd name="connsiteY180" fmla="*/ 328613 h 2809875"/>
                <a:gd name="connsiteX181" fmla="*/ 705252 w 4870059"/>
                <a:gd name="connsiteY181" fmla="*/ 342900 h 2809875"/>
                <a:gd name="connsiteX182" fmla="*/ 707634 w 4870059"/>
                <a:gd name="connsiteY182" fmla="*/ 369095 h 2809875"/>
                <a:gd name="connsiteX183" fmla="*/ 726684 w 4870059"/>
                <a:gd name="connsiteY183" fmla="*/ 381000 h 2809875"/>
                <a:gd name="connsiteX184" fmla="*/ 731447 w 4870059"/>
                <a:gd name="connsiteY184" fmla="*/ 395288 h 2809875"/>
                <a:gd name="connsiteX185" fmla="*/ 750497 w 4870059"/>
                <a:gd name="connsiteY185" fmla="*/ 423863 h 2809875"/>
                <a:gd name="connsiteX186" fmla="*/ 760022 w 4870059"/>
                <a:gd name="connsiteY186" fmla="*/ 442913 h 2809875"/>
                <a:gd name="connsiteX187" fmla="*/ 750497 w 4870059"/>
                <a:gd name="connsiteY187" fmla="*/ 481013 h 2809875"/>
                <a:gd name="connsiteX188" fmla="*/ 736209 w 4870059"/>
                <a:gd name="connsiteY188" fmla="*/ 490538 h 2809875"/>
                <a:gd name="connsiteX189" fmla="*/ 731447 w 4870059"/>
                <a:gd name="connsiteY189" fmla="*/ 504825 h 2809875"/>
                <a:gd name="connsiteX190" fmla="*/ 717159 w 4870059"/>
                <a:gd name="connsiteY190" fmla="*/ 509588 h 2809875"/>
                <a:gd name="connsiteX191" fmla="*/ 712397 w 4870059"/>
                <a:gd name="connsiteY191" fmla="*/ 538163 h 2809875"/>
                <a:gd name="connsiteX192" fmla="*/ 702872 w 4870059"/>
                <a:gd name="connsiteY192" fmla="*/ 566738 h 2809875"/>
                <a:gd name="connsiteX193" fmla="*/ 698109 w 4870059"/>
                <a:gd name="connsiteY193" fmla="*/ 581025 h 2809875"/>
                <a:gd name="connsiteX194" fmla="*/ 683822 w 4870059"/>
                <a:gd name="connsiteY194" fmla="*/ 611981 h 2809875"/>
                <a:gd name="connsiteX195" fmla="*/ 702872 w 4870059"/>
                <a:gd name="connsiteY195" fmla="*/ 638175 h 2809875"/>
                <a:gd name="connsiteX196" fmla="*/ 731447 w 4870059"/>
                <a:gd name="connsiteY196" fmla="*/ 647700 h 2809875"/>
                <a:gd name="connsiteX197" fmla="*/ 740972 w 4870059"/>
                <a:gd name="connsiteY197" fmla="*/ 661988 h 2809875"/>
                <a:gd name="connsiteX198" fmla="*/ 745734 w 4870059"/>
                <a:gd name="connsiteY198" fmla="*/ 676275 h 2809875"/>
                <a:gd name="connsiteX199" fmla="*/ 745734 w 4870059"/>
                <a:gd name="connsiteY199" fmla="*/ 688181 h 2809875"/>
                <a:gd name="connsiteX200" fmla="*/ 748115 w 4870059"/>
                <a:gd name="connsiteY200" fmla="*/ 709613 h 2809875"/>
                <a:gd name="connsiteX201" fmla="*/ 755259 w 4870059"/>
                <a:gd name="connsiteY201" fmla="*/ 728663 h 2809875"/>
                <a:gd name="connsiteX202" fmla="*/ 745734 w 4870059"/>
                <a:gd name="connsiteY202" fmla="*/ 757238 h 2809875"/>
                <a:gd name="connsiteX203" fmla="*/ 736209 w 4870059"/>
                <a:gd name="connsiteY203" fmla="*/ 771525 h 2809875"/>
                <a:gd name="connsiteX204" fmla="*/ 736209 w 4870059"/>
                <a:gd name="connsiteY204" fmla="*/ 842963 h 2809875"/>
                <a:gd name="connsiteX205" fmla="*/ 740972 w 4870059"/>
                <a:gd name="connsiteY205" fmla="*/ 857250 h 2809875"/>
                <a:gd name="connsiteX206" fmla="*/ 745734 w 4870059"/>
                <a:gd name="connsiteY206" fmla="*/ 876300 h 2809875"/>
                <a:gd name="connsiteX207" fmla="*/ 760022 w 4870059"/>
                <a:gd name="connsiteY207" fmla="*/ 923925 h 2809875"/>
                <a:gd name="connsiteX208" fmla="*/ 764784 w 4870059"/>
                <a:gd name="connsiteY208" fmla="*/ 938213 h 2809875"/>
                <a:gd name="connsiteX209" fmla="*/ 771928 w 4870059"/>
                <a:gd name="connsiteY209" fmla="*/ 983456 h 2809875"/>
                <a:gd name="connsiteX210" fmla="*/ 750497 w 4870059"/>
                <a:gd name="connsiteY210" fmla="*/ 1004888 h 2809875"/>
                <a:gd name="connsiteX211" fmla="*/ 731447 w 4870059"/>
                <a:gd name="connsiteY211" fmla="*/ 1009650 h 2809875"/>
                <a:gd name="connsiteX212" fmla="*/ 712397 w 4870059"/>
                <a:gd name="connsiteY212" fmla="*/ 1016794 h 2809875"/>
                <a:gd name="connsiteX213" fmla="*/ 683822 w 4870059"/>
                <a:gd name="connsiteY213" fmla="*/ 1035844 h 2809875"/>
                <a:gd name="connsiteX214" fmla="*/ 674297 w 4870059"/>
                <a:gd name="connsiteY214" fmla="*/ 1052513 h 2809875"/>
                <a:gd name="connsiteX215" fmla="*/ 660009 w 4870059"/>
                <a:gd name="connsiteY215" fmla="*/ 1062038 h 2809875"/>
                <a:gd name="connsiteX216" fmla="*/ 650484 w 4870059"/>
                <a:gd name="connsiteY216" fmla="*/ 1076325 h 2809875"/>
                <a:gd name="connsiteX217" fmla="*/ 640959 w 4870059"/>
                <a:gd name="connsiteY217" fmla="*/ 1157288 h 2809875"/>
                <a:gd name="connsiteX218" fmla="*/ 626672 w 4870059"/>
                <a:gd name="connsiteY218" fmla="*/ 1190625 h 2809875"/>
                <a:gd name="connsiteX219" fmla="*/ 593334 w 4870059"/>
                <a:gd name="connsiteY219" fmla="*/ 1204913 h 2809875"/>
                <a:gd name="connsiteX220" fmla="*/ 588572 w 4870059"/>
                <a:gd name="connsiteY220" fmla="*/ 1219200 h 2809875"/>
                <a:gd name="connsiteX221" fmla="*/ 593334 w 4870059"/>
                <a:gd name="connsiteY221" fmla="*/ 1233488 h 2809875"/>
                <a:gd name="connsiteX222" fmla="*/ 579047 w 4870059"/>
                <a:gd name="connsiteY222" fmla="*/ 1247775 h 2809875"/>
                <a:gd name="connsiteX223" fmla="*/ 569521 w 4870059"/>
                <a:gd name="connsiteY223" fmla="*/ 1290638 h 2809875"/>
                <a:gd name="connsiteX224" fmla="*/ 552854 w 4870059"/>
                <a:gd name="connsiteY224" fmla="*/ 1321593 h 2809875"/>
                <a:gd name="connsiteX225" fmla="*/ 533803 w 4870059"/>
                <a:gd name="connsiteY225" fmla="*/ 1343025 h 2809875"/>
                <a:gd name="connsiteX226" fmla="*/ 519515 w 4870059"/>
                <a:gd name="connsiteY226" fmla="*/ 1371600 h 2809875"/>
                <a:gd name="connsiteX227" fmla="*/ 498084 w 4870059"/>
                <a:gd name="connsiteY227" fmla="*/ 1419225 h 2809875"/>
                <a:gd name="connsiteX228" fmla="*/ 493322 w 4870059"/>
                <a:gd name="connsiteY228" fmla="*/ 1433513 h 2809875"/>
                <a:gd name="connsiteX229" fmla="*/ 474272 w 4870059"/>
                <a:gd name="connsiteY229" fmla="*/ 1466850 h 2809875"/>
                <a:gd name="connsiteX230" fmla="*/ 464747 w 4870059"/>
                <a:gd name="connsiteY230" fmla="*/ 1485900 h 2809875"/>
                <a:gd name="connsiteX231" fmla="*/ 459984 w 4870059"/>
                <a:gd name="connsiteY231" fmla="*/ 1500188 h 2809875"/>
                <a:gd name="connsiteX232" fmla="*/ 450459 w 4870059"/>
                <a:gd name="connsiteY232" fmla="*/ 1514475 h 2809875"/>
                <a:gd name="connsiteX233" fmla="*/ 436172 w 4870059"/>
                <a:gd name="connsiteY233" fmla="*/ 1552575 h 2809875"/>
                <a:gd name="connsiteX234" fmla="*/ 412359 w 4870059"/>
                <a:gd name="connsiteY234" fmla="*/ 1595438 h 2809875"/>
                <a:gd name="connsiteX235" fmla="*/ 398072 w 4870059"/>
                <a:gd name="connsiteY235" fmla="*/ 1628776 h 2809875"/>
                <a:gd name="connsiteX236" fmla="*/ 393310 w 4870059"/>
                <a:gd name="connsiteY236" fmla="*/ 1657350 h 2809875"/>
                <a:gd name="connsiteX237" fmla="*/ 379022 w 4870059"/>
                <a:gd name="connsiteY237" fmla="*/ 1719263 h 2809875"/>
                <a:gd name="connsiteX238" fmla="*/ 374259 w 4870059"/>
                <a:gd name="connsiteY238" fmla="*/ 1757363 h 2809875"/>
                <a:gd name="connsiteX239" fmla="*/ 369497 w 4870059"/>
                <a:gd name="connsiteY239" fmla="*/ 1771650 h 2809875"/>
                <a:gd name="connsiteX240" fmla="*/ 357591 w 4870059"/>
                <a:gd name="connsiteY240" fmla="*/ 1807369 h 2809875"/>
                <a:gd name="connsiteX241" fmla="*/ 343303 w 4870059"/>
                <a:gd name="connsiteY241" fmla="*/ 1852613 h 2809875"/>
                <a:gd name="connsiteX242" fmla="*/ 336159 w 4870059"/>
                <a:gd name="connsiteY242" fmla="*/ 1876425 h 2809875"/>
                <a:gd name="connsiteX243" fmla="*/ 326634 w 4870059"/>
                <a:gd name="connsiteY243" fmla="*/ 1890713 h 2809875"/>
                <a:gd name="connsiteX244" fmla="*/ 321872 w 4870059"/>
                <a:gd name="connsiteY244" fmla="*/ 1905000 h 2809875"/>
                <a:gd name="connsiteX245" fmla="*/ 307584 w 4870059"/>
                <a:gd name="connsiteY245" fmla="*/ 1914525 h 2809875"/>
                <a:gd name="connsiteX246" fmla="*/ 293297 w 4870059"/>
                <a:gd name="connsiteY246" fmla="*/ 1943100 h 2809875"/>
                <a:gd name="connsiteX247" fmla="*/ 283772 w 4870059"/>
                <a:gd name="connsiteY247" fmla="*/ 1971675 h 2809875"/>
                <a:gd name="connsiteX248" fmla="*/ 267103 w 4870059"/>
                <a:gd name="connsiteY248" fmla="*/ 2002632 h 2809875"/>
                <a:gd name="connsiteX249" fmla="*/ 231384 w 4870059"/>
                <a:gd name="connsiteY249" fmla="*/ 2038350 h 2809875"/>
                <a:gd name="connsiteX250" fmla="*/ 207572 w 4870059"/>
                <a:gd name="connsiteY250" fmla="*/ 2062163 h 2809875"/>
                <a:gd name="connsiteX251" fmla="*/ 202809 w 4870059"/>
                <a:gd name="connsiteY251" fmla="*/ 2076450 h 2809875"/>
                <a:gd name="connsiteX252" fmla="*/ 174234 w 4870059"/>
                <a:gd name="connsiteY252" fmla="*/ 2095500 h 2809875"/>
                <a:gd name="connsiteX253" fmla="*/ 159947 w 4870059"/>
                <a:gd name="connsiteY253" fmla="*/ 2105025 h 2809875"/>
                <a:gd name="connsiteX254" fmla="*/ 131372 w 4870059"/>
                <a:gd name="connsiteY254" fmla="*/ 2133601 h 2809875"/>
                <a:gd name="connsiteX255" fmla="*/ 102797 w 4870059"/>
                <a:gd name="connsiteY255" fmla="*/ 2145506 h 2809875"/>
                <a:gd name="connsiteX256" fmla="*/ 78985 w 4870059"/>
                <a:gd name="connsiteY256" fmla="*/ 2157412 h 2809875"/>
                <a:gd name="connsiteX257" fmla="*/ 45647 w 4870059"/>
                <a:gd name="connsiteY257" fmla="*/ 2174081 h 2809875"/>
                <a:gd name="connsiteX258" fmla="*/ 24215 w 4870059"/>
                <a:gd name="connsiteY258" fmla="*/ 2178844 h 2809875"/>
                <a:gd name="connsiteX259" fmla="*/ 403 w 4870059"/>
                <a:gd name="connsiteY259" fmla="*/ 2188369 h 2809875"/>
                <a:gd name="connsiteX260" fmla="*/ 12309 w 4870059"/>
                <a:gd name="connsiteY260" fmla="*/ 2228850 h 2809875"/>
                <a:gd name="connsiteX261" fmla="*/ 43265 w 4870059"/>
                <a:gd name="connsiteY261" fmla="*/ 2255044 h 2809875"/>
                <a:gd name="connsiteX262" fmla="*/ 67079 w 4870059"/>
                <a:gd name="connsiteY262" fmla="*/ 2271713 h 2809875"/>
                <a:gd name="connsiteX263" fmla="*/ 90890 w 4870059"/>
                <a:gd name="connsiteY263" fmla="*/ 2276475 h 2809875"/>
                <a:gd name="connsiteX264" fmla="*/ 114703 w 4870059"/>
                <a:gd name="connsiteY264" fmla="*/ 2297906 h 2809875"/>
                <a:gd name="connsiteX265" fmla="*/ 119466 w 4870059"/>
                <a:gd name="connsiteY265" fmla="*/ 2326482 h 2809875"/>
                <a:gd name="connsiteX266" fmla="*/ 126609 w 4870059"/>
                <a:gd name="connsiteY266" fmla="*/ 2347913 h 2809875"/>
                <a:gd name="connsiteX267" fmla="*/ 121847 w 4870059"/>
                <a:gd name="connsiteY267" fmla="*/ 2386013 h 2809875"/>
                <a:gd name="connsiteX268" fmla="*/ 112322 w 4870059"/>
                <a:gd name="connsiteY268" fmla="*/ 2405063 h 2809875"/>
                <a:gd name="connsiteX269" fmla="*/ 100416 w 4870059"/>
                <a:gd name="connsiteY269" fmla="*/ 2424112 h 2809875"/>
                <a:gd name="connsiteX270" fmla="*/ 71841 w 4870059"/>
                <a:gd name="connsiteY270" fmla="*/ 2426494 h 2809875"/>
                <a:gd name="connsiteX271" fmla="*/ 50409 w 4870059"/>
                <a:gd name="connsiteY271" fmla="*/ 2452688 h 2809875"/>
                <a:gd name="connsiteX272" fmla="*/ 21834 w 4870059"/>
                <a:gd name="connsiteY272" fmla="*/ 2466975 h 2809875"/>
                <a:gd name="connsiteX273" fmla="*/ 31359 w 4870059"/>
                <a:gd name="connsiteY273" fmla="*/ 2490788 h 2809875"/>
                <a:gd name="connsiteX274" fmla="*/ 21834 w 4870059"/>
                <a:gd name="connsiteY274" fmla="*/ 2524125 h 2809875"/>
                <a:gd name="connsiteX275" fmla="*/ 12309 w 4870059"/>
                <a:gd name="connsiteY275" fmla="*/ 2538413 h 2809875"/>
                <a:gd name="connsiteX0" fmla="*/ 12309 w 4855772"/>
                <a:gd name="connsiteY0" fmla="*/ 2538413 h 2809875"/>
                <a:gd name="connsiteX1" fmla="*/ 374259 w 4855772"/>
                <a:gd name="connsiteY1" fmla="*/ 2809875 h 2809875"/>
                <a:gd name="connsiteX2" fmla="*/ 4855772 w 4855772"/>
                <a:gd name="connsiteY2" fmla="*/ 2252663 h 2809875"/>
                <a:gd name="connsiteX3" fmla="*/ 4841484 w 4855772"/>
                <a:gd name="connsiteY3" fmla="*/ 2235994 h 2809875"/>
                <a:gd name="connsiteX4" fmla="*/ 4812909 w 4855772"/>
                <a:gd name="connsiteY4" fmla="*/ 2247901 h 2809875"/>
                <a:gd name="connsiteX5" fmla="*/ 4743853 w 4855772"/>
                <a:gd name="connsiteY5" fmla="*/ 2252663 h 2809875"/>
                <a:gd name="connsiteX6" fmla="*/ 4679560 w 4855772"/>
                <a:gd name="connsiteY6" fmla="*/ 2247900 h 2809875"/>
                <a:gd name="connsiteX7" fmla="*/ 4655747 w 4855772"/>
                <a:gd name="connsiteY7" fmla="*/ 2252663 h 2809875"/>
                <a:gd name="connsiteX8" fmla="*/ 4641459 w 4855772"/>
                <a:gd name="connsiteY8" fmla="*/ 2252663 h 2809875"/>
                <a:gd name="connsiteX9" fmla="*/ 4603359 w 4855772"/>
                <a:gd name="connsiteY9" fmla="*/ 2257425 h 2809875"/>
                <a:gd name="connsiteX10" fmla="*/ 4560497 w 4855772"/>
                <a:gd name="connsiteY10" fmla="*/ 2271713 h 2809875"/>
                <a:gd name="connsiteX11" fmla="*/ 4546209 w 4855772"/>
                <a:gd name="connsiteY11" fmla="*/ 2276475 h 2809875"/>
                <a:gd name="connsiteX12" fmla="*/ 4531922 w 4855772"/>
                <a:gd name="connsiteY12" fmla="*/ 2281238 h 2809875"/>
                <a:gd name="connsiteX13" fmla="*/ 4512872 w 4855772"/>
                <a:gd name="connsiteY13" fmla="*/ 2286000 h 2809875"/>
                <a:gd name="connsiteX14" fmla="*/ 4484297 w 4855772"/>
                <a:gd name="connsiteY14" fmla="*/ 2262188 h 2809875"/>
                <a:gd name="connsiteX15" fmla="*/ 4470009 w 4855772"/>
                <a:gd name="connsiteY15" fmla="*/ 2247900 h 2809875"/>
                <a:gd name="connsiteX16" fmla="*/ 4446197 w 4855772"/>
                <a:gd name="connsiteY16" fmla="*/ 2240756 h 2809875"/>
                <a:gd name="connsiteX17" fmla="*/ 4422384 w 4855772"/>
                <a:gd name="connsiteY17" fmla="*/ 2219325 h 2809875"/>
                <a:gd name="connsiteX18" fmla="*/ 4398572 w 4855772"/>
                <a:gd name="connsiteY18" fmla="*/ 2224088 h 2809875"/>
                <a:gd name="connsiteX19" fmla="*/ 4384284 w 4855772"/>
                <a:gd name="connsiteY19" fmla="*/ 2209800 h 2809875"/>
                <a:gd name="connsiteX20" fmla="*/ 4355709 w 4855772"/>
                <a:gd name="connsiteY20" fmla="*/ 2200275 h 2809875"/>
                <a:gd name="connsiteX21" fmla="*/ 4341422 w 4855772"/>
                <a:gd name="connsiteY21" fmla="*/ 2190750 h 2809875"/>
                <a:gd name="connsiteX22" fmla="*/ 4312847 w 4855772"/>
                <a:gd name="connsiteY22" fmla="*/ 2193132 h 2809875"/>
                <a:gd name="connsiteX23" fmla="*/ 4246172 w 4855772"/>
                <a:gd name="connsiteY23" fmla="*/ 2176463 h 2809875"/>
                <a:gd name="connsiteX24" fmla="*/ 4203309 w 4855772"/>
                <a:gd name="connsiteY24" fmla="*/ 2174082 h 2809875"/>
                <a:gd name="connsiteX25" fmla="*/ 4174734 w 4855772"/>
                <a:gd name="connsiteY25" fmla="*/ 2164557 h 2809875"/>
                <a:gd name="connsiteX26" fmla="*/ 4155684 w 4855772"/>
                <a:gd name="connsiteY26" fmla="*/ 2138363 h 2809875"/>
                <a:gd name="connsiteX27" fmla="*/ 4141397 w 4855772"/>
                <a:gd name="connsiteY27" fmla="*/ 2133600 h 2809875"/>
                <a:gd name="connsiteX28" fmla="*/ 4060434 w 4855772"/>
                <a:gd name="connsiteY28" fmla="*/ 2124075 h 2809875"/>
                <a:gd name="connsiteX29" fmla="*/ 3960422 w 4855772"/>
                <a:gd name="connsiteY29" fmla="*/ 2095500 h 2809875"/>
                <a:gd name="connsiteX30" fmla="*/ 3927084 w 4855772"/>
                <a:gd name="connsiteY30" fmla="*/ 2100263 h 2809875"/>
                <a:gd name="connsiteX31" fmla="*/ 3855647 w 4855772"/>
                <a:gd name="connsiteY31" fmla="*/ 2047875 h 2809875"/>
                <a:gd name="connsiteX32" fmla="*/ 3831834 w 4855772"/>
                <a:gd name="connsiteY32" fmla="*/ 2019300 h 2809875"/>
                <a:gd name="connsiteX33" fmla="*/ 3786591 w 4855772"/>
                <a:gd name="connsiteY33" fmla="*/ 1985963 h 2809875"/>
                <a:gd name="connsiteX34" fmla="*/ 3800877 w 4855772"/>
                <a:gd name="connsiteY34" fmla="*/ 1964532 h 2809875"/>
                <a:gd name="connsiteX35" fmla="*/ 3788972 w 4855772"/>
                <a:gd name="connsiteY35" fmla="*/ 1919288 h 2809875"/>
                <a:gd name="connsiteX36" fmla="*/ 3779447 w 4855772"/>
                <a:gd name="connsiteY36" fmla="*/ 1890713 h 2809875"/>
                <a:gd name="connsiteX37" fmla="*/ 3760397 w 4855772"/>
                <a:gd name="connsiteY37" fmla="*/ 1862138 h 2809875"/>
                <a:gd name="connsiteX38" fmla="*/ 3746110 w 4855772"/>
                <a:gd name="connsiteY38" fmla="*/ 1835944 h 2809875"/>
                <a:gd name="connsiteX39" fmla="*/ 3746109 w 4855772"/>
                <a:gd name="connsiteY39" fmla="*/ 1790700 h 2809875"/>
                <a:gd name="connsiteX40" fmla="*/ 3736584 w 4855772"/>
                <a:gd name="connsiteY40" fmla="*/ 1776413 h 2809875"/>
                <a:gd name="connsiteX41" fmla="*/ 3731822 w 4855772"/>
                <a:gd name="connsiteY41" fmla="*/ 1762125 h 2809875"/>
                <a:gd name="connsiteX42" fmla="*/ 3724678 w 4855772"/>
                <a:gd name="connsiteY42" fmla="*/ 1724025 h 2809875"/>
                <a:gd name="connsiteX43" fmla="*/ 3708009 w 4855772"/>
                <a:gd name="connsiteY43" fmla="*/ 1695450 h 2809875"/>
                <a:gd name="connsiteX44" fmla="*/ 3698484 w 4855772"/>
                <a:gd name="connsiteY44" fmla="*/ 1662113 h 2809875"/>
                <a:gd name="connsiteX45" fmla="*/ 3710390 w 4855772"/>
                <a:gd name="connsiteY45" fmla="*/ 1643063 h 2809875"/>
                <a:gd name="connsiteX46" fmla="*/ 3717535 w 4855772"/>
                <a:gd name="connsiteY46" fmla="*/ 1624013 h 2809875"/>
                <a:gd name="connsiteX47" fmla="*/ 3712772 w 4855772"/>
                <a:gd name="connsiteY47" fmla="*/ 1581150 h 2809875"/>
                <a:gd name="connsiteX48" fmla="*/ 3693722 w 4855772"/>
                <a:gd name="connsiteY48" fmla="*/ 1552575 h 2809875"/>
                <a:gd name="connsiteX49" fmla="*/ 3681816 w 4855772"/>
                <a:gd name="connsiteY49" fmla="*/ 1550194 h 2809875"/>
                <a:gd name="connsiteX50" fmla="*/ 3653240 w 4855772"/>
                <a:gd name="connsiteY50" fmla="*/ 1504951 h 2809875"/>
                <a:gd name="connsiteX51" fmla="*/ 3627047 w 4855772"/>
                <a:gd name="connsiteY51" fmla="*/ 1485900 h 2809875"/>
                <a:gd name="connsiteX52" fmla="*/ 3617522 w 4855772"/>
                <a:gd name="connsiteY52" fmla="*/ 1471613 h 2809875"/>
                <a:gd name="connsiteX53" fmla="*/ 3593709 w 4855772"/>
                <a:gd name="connsiteY53" fmla="*/ 1462088 h 2809875"/>
                <a:gd name="connsiteX54" fmla="*/ 3572278 w 4855772"/>
                <a:gd name="connsiteY54" fmla="*/ 1464469 h 2809875"/>
                <a:gd name="connsiteX55" fmla="*/ 3531796 w 4855772"/>
                <a:gd name="connsiteY55" fmla="*/ 1412082 h 2809875"/>
                <a:gd name="connsiteX56" fmla="*/ 3507984 w 4855772"/>
                <a:gd name="connsiteY56" fmla="*/ 1393031 h 2809875"/>
                <a:gd name="connsiteX57" fmla="*/ 3481790 w 4855772"/>
                <a:gd name="connsiteY57" fmla="*/ 1397794 h 2809875"/>
                <a:gd name="connsiteX58" fmla="*/ 3457979 w 4855772"/>
                <a:gd name="connsiteY58" fmla="*/ 1381126 h 2809875"/>
                <a:gd name="connsiteX59" fmla="*/ 3407972 w 4855772"/>
                <a:gd name="connsiteY59" fmla="*/ 1369219 h 2809875"/>
                <a:gd name="connsiteX60" fmla="*/ 3369872 w 4855772"/>
                <a:gd name="connsiteY60" fmla="*/ 1371601 h 2809875"/>
                <a:gd name="connsiteX61" fmla="*/ 3327009 w 4855772"/>
                <a:gd name="connsiteY61" fmla="*/ 1352550 h 2809875"/>
                <a:gd name="connsiteX62" fmla="*/ 3312722 w 4855772"/>
                <a:gd name="connsiteY62" fmla="*/ 1347788 h 2809875"/>
                <a:gd name="connsiteX63" fmla="*/ 3284147 w 4855772"/>
                <a:gd name="connsiteY63" fmla="*/ 1362075 h 2809875"/>
                <a:gd name="connsiteX64" fmla="*/ 3260334 w 4855772"/>
                <a:gd name="connsiteY64" fmla="*/ 1343025 h 2809875"/>
                <a:gd name="connsiteX65" fmla="*/ 3231759 w 4855772"/>
                <a:gd name="connsiteY65" fmla="*/ 1319213 h 2809875"/>
                <a:gd name="connsiteX66" fmla="*/ 3217472 w 4855772"/>
                <a:gd name="connsiteY66" fmla="*/ 1309688 h 2809875"/>
                <a:gd name="connsiteX67" fmla="*/ 3188897 w 4855772"/>
                <a:gd name="connsiteY67" fmla="*/ 1283495 h 2809875"/>
                <a:gd name="connsiteX68" fmla="*/ 3167465 w 4855772"/>
                <a:gd name="connsiteY68" fmla="*/ 1278731 h 2809875"/>
                <a:gd name="connsiteX69" fmla="*/ 3169848 w 4855772"/>
                <a:gd name="connsiteY69" fmla="*/ 1247775 h 2809875"/>
                <a:gd name="connsiteX70" fmla="*/ 3179372 w 4855772"/>
                <a:gd name="connsiteY70" fmla="*/ 1223963 h 2809875"/>
                <a:gd name="connsiteX71" fmla="*/ 3150797 w 4855772"/>
                <a:gd name="connsiteY71" fmla="*/ 1214438 h 2809875"/>
                <a:gd name="connsiteX72" fmla="*/ 3136509 w 4855772"/>
                <a:gd name="connsiteY72" fmla="*/ 1219200 h 2809875"/>
                <a:gd name="connsiteX73" fmla="*/ 3122222 w 4855772"/>
                <a:gd name="connsiteY73" fmla="*/ 1228725 h 2809875"/>
                <a:gd name="connsiteX74" fmla="*/ 3100790 w 4855772"/>
                <a:gd name="connsiteY74" fmla="*/ 1212056 h 2809875"/>
                <a:gd name="connsiteX75" fmla="*/ 3112697 w 4855772"/>
                <a:gd name="connsiteY75" fmla="*/ 1185863 h 2809875"/>
                <a:gd name="connsiteX76" fmla="*/ 3103172 w 4855772"/>
                <a:gd name="connsiteY76" fmla="*/ 1171575 h 2809875"/>
                <a:gd name="connsiteX77" fmla="*/ 3098409 w 4855772"/>
                <a:gd name="connsiteY77" fmla="*/ 1157288 h 2809875"/>
                <a:gd name="connsiteX78" fmla="*/ 3084122 w 4855772"/>
                <a:gd name="connsiteY78" fmla="*/ 1171575 h 2809875"/>
                <a:gd name="connsiteX79" fmla="*/ 3055547 w 4855772"/>
                <a:gd name="connsiteY79" fmla="*/ 1162050 h 2809875"/>
                <a:gd name="connsiteX80" fmla="*/ 3046022 w 4855772"/>
                <a:gd name="connsiteY80" fmla="*/ 1131094 h 2809875"/>
                <a:gd name="connsiteX81" fmla="*/ 3050784 w 4855772"/>
                <a:gd name="connsiteY81" fmla="*/ 1114425 h 2809875"/>
                <a:gd name="connsiteX82" fmla="*/ 3050784 w 4855772"/>
                <a:gd name="connsiteY82" fmla="*/ 1104900 h 2809875"/>
                <a:gd name="connsiteX83" fmla="*/ 3036497 w 4855772"/>
                <a:gd name="connsiteY83" fmla="*/ 1100138 h 2809875"/>
                <a:gd name="connsiteX84" fmla="*/ 3046022 w 4855772"/>
                <a:gd name="connsiteY84" fmla="*/ 1081088 h 2809875"/>
                <a:gd name="connsiteX85" fmla="*/ 3055547 w 4855772"/>
                <a:gd name="connsiteY85" fmla="*/ 1062038 h 2809875"/>
                <a:gd name="connsiteX86" fmla="*/ 3024590 w 4855772"/>
                <a:gd name="connsiteY86" fmla="*/ 1052513 h 2809875"/>
                <a:gd name="connsiteX87" fmla="*/ 3012684 w 4855772"/>
                <a:gd name="connsiteY87" fmla="*/ 1066800 h 2809875"/>
                <a:gd name="connsiteX88" fmla="*/ 2993634 w 4855772"/>
                <a:gd name="connsiteY88" fmla="*/ 1066800 h 2809875"/>
                <a:gd name="connsiteX89" fmla="*/ 2972204 w 4855772"/>
                <a:gd name="connsiteY89" fmla="*/ 1073944 h 2809875"/>
                <a:gd name="connsiteX90" fmla="*/ 2955534 w 4855772"/>
                <a:gd name="connsiteY90" fmla="*/ 1066800 h 2809875"/>
                <a:gd name="connsiteX91" fmla="*/ 2950772 w 4855772"/>
                <a:gd name="connsiteY91" fmla="*/ 1047750 h 2809875"/>
                <a:gd name="connsiteX92" fmla="*/ 2931721 w 4855772"/>
                <a:gd name="connsiteY92" fmla="*/ 1040607 h 2809875"/>
                <a:gd name="connsiteX93" fmla="*/ 2903147 w 4855772"/>
                <a:gd name="connsiteY93" fmla="*/ 1019175 h 2809875"/>
                <a:gd name="connsiteX94" fmla="*/ 2888859 w 4855772"/>
                <a:gd name="connsiteY94" fmla="*/ 1014413 h 2809875"/>
                <a:gd name="connsiteX95" fmla="*/ 2874572 w 4855772"/>
                <a:gd name="connsiteY95" fmla="*/ 1004888 h 2809875"/>
                <a:gd name="connsiteX96" fmla="*/ 2855522 w 4855772"/>
                <a:gd name="connsiteY96" fmla="*/ 1004888 h 2809875"/>
                <a:gd name="connsiteX97" fmla="*/ 2834090 w 4855772"/>
                <a:gd name="connsiteY97" fmla="*/ 995363 h 2809875"/>
                <a:gd name="connsiteX98" fmla="*/ 2810278 w 4855772"/>
                <a:gd name="connsiteY98" fmla="*/ 1009650 h 2809875"/>
                <a:gd name="connsiteX99" fmla="*/ 2767416 w 4855772"/>
                <a:gd name="connsiteY99" fmla="*/ 1007269 h 2809875"/>
                <a:gd name="connsiteX100" fmla="*/ 2734079 w 4855772"/>
                <a:gd name="connsiteY100" fmla="*/ 1019175 h 2809875"/>
                <a:gd name="connsiteX101" fmla="*/ 2712646 w 4855772"/>
                <a:gd name="connsiteY101" fmla="*/ 1019176 h 2809875"/>
                <a:gd name="connsiteX102" fmla="*/ 2693597 w 4855772"/>
                <a:gd name="connsiteY102" fmla="*/ 1009650 h 2809875"/>
                <a:gd name="connsiteX103" fmla="*/ 2641209 w 4855772"/>
                <a:gd name="connsiteY103" fmla="*/ 1021557 h 2809875"/>
                <a:gd name="connsiteX104" fmla="*/ 2631684 w 4855772"/>
                <a:gd name="connsiteY104" fmla="*/ 1031082 h 2809875"/>
                <a:gd name="connsiteX105" fmla="*/ 2612634 w 4855772"/>
                <a:gd name="connsiteY105" fmla="*/ 1038225 h 2809875"/>
                <a:gd name="connsiteX106" fmla="*/ 2595965 w 4855772"/>
                <a:gd name="connsiteY106" fmla="*/ 1035844 h 2809875"/>
                <a:gd name="connsiteX107" fmla="*/ 2574535 w 4855772"/>
                <a:gd name="connsiteY107" fmla="*/ 1028700 h 2809875"/>
                <a:gd name="connsiteX108" fmla="*/ 2529290 w 4855772"/>
                <a:gd name="connsiteY108" fmla="*/ 1004888 h 2809875"/>
                <a:gd name="connsiteX109" fmla="*/ 2526909 w 4855772"/>
                <a:gd name="connsiteY109" fmla="*/ 971550 h 2809875"/>
                <a:gd name="connsiteX110" fmla="*/ 2512622 w 4855772"/>
                <a:gd name="connsiteY110" fmla="*/ 942975 h 2809875"/>
                <a:gd name="connsiteX111" fmla="*/ 2488809 w 4855772"/>
                <a:gd name="connsiteY111" fmla="*/ 938213 h 2809875"/>
                <a:gd name="connsiteX112" fmla="*/ 2493572 w 4855772"/>
                <a:gd name="connsiteY112" fmla="*/ 923925 h 2809875"/>
                <a:gd name="connsiteX113" fmla="*/ 2479284 w 4855772"/>
                <a:gd name="connsiteY113" fmla="*/ 914400 h 2809875"/>
                <a:gd name="connsiteX114" fmla="*/ 2457853 w 4855772"/>
                <a:gd name="connsiteY114" fmla="*/ 902494 h 2809875"/>
                <a:gd name="connsiteX115" fmla="*/ 2431659 w 4855772"/>
                <a:gd name="connsiteY115" fmla="*/ 890588 h 2809875"/>
                <a:gd name="connsiteX116" fmla="*/ 2414991 w 4855772"/>
                <a:gd name="connsiteY116" fmla="*/ 864394 h 2809875"/>
                <a:gd name="connsiteX117" fmla="*/ 2398321 w 4855772"/>
                <a:gd name="connsiteY117" fmla="*/ 833437 h 2809875"/>
                <a:gd name="connsiteX118" fmla="*/ 2367365 w 4855772"/>
                <a:gd name="connsiteY118" fmla="*/ 807244 h 2809875"/>
                <a:gd name="connsiteX119" fmla="*/ 2348316 w 4855772"/>
                <a:gd name="connsiteY119" fmla="*/ 769144 h 2809875"/>
                <a:gd name="connsiteX120" fmla="*/ 2322122 w 4855772"/>
                <a:gd name="connsiteY120" fmla="*/ 733425 h 2809875"/>
                <a:gd name="connsiteX121" fmla="*/ 2307834 w 4855772"/>
                <a:gd name="connsiteY121" fmla="*/ 723900 h 2809875"/>
                <a:gd name="connsiteX122" fmla="*/ 2264972 w 4855772"/>
                <a:gd name="connsiteY122" fmla="*/ 704850 h 2809875"/>
                <a:gd name="connsiteX123" fmla="*/ 2241159 w 4855772"/>
                <a:gd name="connsiteY123" fmla="*/ 678657 h 2809875"/>
                <a:gd name="connsiteX124" fmla="*/ 2231634 w 4855772"/>
                <a:gd name="connsiteY124" fmla="*/ 657225 h 2809875"/>
                <a:gd name="connsiteX125" fmla="*/ 2212584 w 4855772"/>
                <a:gd name="connsiteY125" fmla="*/ 647700 h 2809875"/>
                <a:gd name="connsiteX126" fmla="*/ 2198297 w 4855772"/>
                <a:gd name="connsiteY126" fmla="*/ 638175 h 2809875"/>
                <a:gd name="connsiteX127" fmla="*/ 2179247 w 4855772"/>
                <a:gd name="connsiteY127" fmla="*/ 642938 h 2809875"/>
                <a:gd name="connsiteX128" fmla="*/ 2155434 w 4855772"/>
                <a:gd name="connsiteY128" fmla="*/ 619125 h 2809875"/>
                <a:gd name="connsiteX129" fmla="*/ 2136384 w 4855772"/>
                <a:gd name="connsiteY129" fmla="*/ 590550 h 2809875"/>
                <a:gd name="connsiteX130" fmla="*/ 2126859 w 4855772"/>
                <a:gd name="connsiteY130" fmla="*/ 561975 h 2809875"/>
                <a:gd name="connsiteX131" fmla="*/ 2103047 w 4855772"/>
                <a:gd name="connsiteY131" fmla="*/ 561975 h 2809875"/>
                <a:gd name="connsiteX132" fmla="*/ 2088759 w 4855772"/>
                <a:gd name="connsiteY132" fmla="*/ 547688 h 2809875"/>
                <a:gd name="connsiteX133" fmla="*/ 2050660 w 4855772"/>
                <a:gd name="connsiteY133" fmla="*/ 540544 h 2809875"/>
                <a:gd name="connsiteX134" fmla="*/ 2007797 w 4855772"/>
                <a:gd name="connsiteY134" fmla="*/ 528638 h 2809875"/>
                <a:gd name="connsiteX135" fmla="*/ 1976841 w 4855772"/>
                <a:gd name="connsiteY135" fmla="*/ 526256 h 2809875"/>
                <a:gd name="connsiteX136" fmla="*/ 1948266 w 4855772"/>
                <a:gd name="connsiteY136" fmla="*/ 521494 h 2809875"/>
                <a:gd name="connsiteX137" fmla="*/ 1926834 w 4855772"/>
                <a:gd name="connsiteY137" fmla="*/ 504825 h 2809875"/>
                <a:gd name="connsiteX138" fmla="*/ 1912547 w 4855772"/>
                <a:gd name="connsiteY138" fmla="*/ 509588 h 2809875"/>
                <a:gd name="connsiteX139" fmla="*/ 1841109 w 4855772"/>
                <a:gd name="connsiteY139" fmla="*/ 495300 h 2809875"/>
                <a:gd name="connsiteX140" fmla="*/ 1812534 w 4855772"/>
                <a:gd name="connsiteY140" fmla="*/ 485775 h 2809875"/>
                <a:gd name="connsiteX141" fmla="*/ 1798247 w 4855772"/>
                <a:gd name="connsiteY141" fmla="*/ 481013 h 2809875"/>
                <a:gd name="connsiteX142" fmla="*/ 1783959 w 4855772"/>
                <a:gd name="connsiteY142" fmla="*/ 490538 h 2809875"/>
                <a:gd name="connsiteX143" fmla="*/ 1769672 w 4855772"/>
                <a:gd name="connsiteY143" fmla="*/ 495300 h 2809875"/>
                <a:gd name="connsiteX144" fmla="*/ 1741097 w 4855772"/>
                <a:gd name="connsiteY144" fmla="*/ 523875 h 2809875"/>
                <a:gd name="connsiteX145" fmla="*/ 1717284 w 4855772"/>
                <a:gd name="connsiteY145" fmla="*/ 519113 h 2809875"/>
                <a:gd name="connsiteX146" fmla="*/ 1683947 w 4855772"/>
                <a:gd name="connsiteY146" fmla="*/ 509588 h 2809875"/>
                <a:gd name="connsiteX147" fmla="*/ 1650609 w 4855772"/>
                <a:gd name="connsiteY147" fmla="*/ 504825 h 2809875"/>
                <a:gd name="connsiteX148" fmla="*/ 1622034 w 4855772"/>
                <a:gd name="connsiteY148" fmla="*/ 500063 h 2809875"/>
                <a:gd name="connsiteX149" fmla="*/ 1581553 w 4855772"/>
                <a:gd name="connsiteY149" fmla="*/ 483394 h 2809875"/>
                <a:gd name="connsiteX150" fmla="*/ 1552978 w 4855772"/>
                <a:gd name="connsiteY150" fmla="*/ 483394 h 2809875"/>
                <a:gd name="connsiteX151" fmla="*/ 1541072 w 4855772"/>
                <a:gd name="connsiteY151" fmla="*/ 466725 h 2809875"/>
                <a:gd name="connsiteX152" fmla="*/ 1526784 w 4855772"/>
                <a:gd name="connsiteY152" fmla="*/ 447675 h 2809875"/>
                <a:gd name="connsiteX153" fmla="*/ 1522021 w 4855772"/>
                <a:gd name="connsiteY153" fmla="*/ 421481 h 2809875"/>
                <a:gd name="connsiteX154" fmla="*/ 1533929 w 4855772"/>
                <a:gd name="connsiteY154" fmla="*/ 392907 h 2809875"/>
                <a:gd name="connsiteX155" fmla="*/ 1564884 w 4855772"/>
                <a:gd name="connsiteY155" fmla="*/ 366713 h 2809875"/>
                <a:gd name="connsiteX156" fmla="*/ 1557740 w 4855772"/>
                <a:gd name="connsiteY156" fmla="*/ 340519 h 2809875"/>
                <a:gd name="connsiteX157" fmla="*/ 1564884 w 4855772"/>
                <a:gd name="connsiteY157" fmla="*/ 309562 h 2809875"/>
                <a:gd name="connsiteX158" fmla="*/ 1583934 w 4855772"/>
                <a:gd name="connsiteY158" fmla="*/ 285750 h 2809875"/>
                <a:gd name="connsiteX159" fmla="*/ 1588697 w 4855772"/>
                <a:gd name="connsiteY159" fmla="*/ 271463 h 2809875"/>
                <a:gd name="connsiteX160" fmla="*/ 1579172 w 4855772"/>
                <a:gd name="connsiteY160" fmla="*/ 257175 h 2809875"/>
                <a:gd name="connsiteX161" fmla="*/ 1545834 w 4855772"/>
                <a:gd name="connsiteY161" fmla="*/ 230981 h 2809875"/>
                <a:gd name="connsiteX162" fmla="*/ 1522022 w 4855772"/>
                <a:gd name="connsiteY162" fmla="*/ 228600 h 2809875"/>
                <a:gd name="connsiteX163" fmla="*/ 1507734 w 4855772"/>
                <a:gd name="connsiteY163" fmla="*/ 192881 h 2809875"/>
                <a:gd name="connsiteX164" fmla="*/ 1505353 w 4855772"/>
                <a:gd name="connsiteY164" fmla="*/ 159543 h 2809875"/>
                <a:gd name="connsiteX165" fmla="*/ 1488684 w 4855772"/>
                <a:gd name="connsiteY165" fmla="*/ 119063 h 2809875"/>
                <a:gd name="connsiteX166" fmla="*/ 1479159 w 4855772"/>
                <a:gd name="connsiteY166" fmla="*/ 92868 h 2809875"/>
                <a:gd name="connsiteX167" fmla="*/ 1455347 w 4855772"/>
                <a:gd name="connsiteY167" fmla="*/ 85725 h 2809875"/>
                <a:gd name="connsiteX168" fmla="*/ 1450584 w 4855772"/>
                <a:gd name="connsiteY168" fmla="*/ 66675 h 2809875"/>
                <a:gd name="connsiteX169" fmla="*/ 1433915 w 4855772"/>
                <a:gd name="connsiteY169" fmla="*/ 40481 h 2809875"/>
                <a:gd name="connsiteX170" fmla="*/ 1445822 w 4855772"/>
                <a:gd name="connsiteY170" fmla="*/ 30956 h 2809875"/>
                <a:gd name="connsiteX171" fmla="*/ 1436297 w 4855772"/>
                <a:gd name="connsiteY171" fmla="*/ 0 h 2809875"/>
                <a:gd name="connsiteX172" fmla="*/ 845747 w 4855772"/>
                <a:gd name="connsiteY172" fmla="*/ 180975 h 2809875"/>
                <a:gd name="connsiteX173" fmla="*/ 845747 w 4855772"/>
                <a:gd name="connsiteY173" fmla="*/ 180975 h 2809875"/>
                <a:gd name="connsiteX174" fmla="*/ 840984 w 4855772"/>
                <a:gd name="connsiteY174" fmla="*/ 223838 h 2809875"/>
                <a:gd name="connsiteX175" fmla="*/ 836222 w 4855772"/>
                <a:gd name="connsiteY175" fmla="*/ 238125 h 2809875"/>
                <a:gd name="connsiteX176" fmla="*/ 817172 w 4855772"/>
                <a:gd name="connsiteY176" fmla="*/ 254794 h 2809875"/>
                <a:gd name="connsiteX177" fmla="*/ 788597 w 4855772"/>
                <a:gd name="connsiteY177" fmla="*/ 266700 h 2809875"/>
                <a:gd name="connsiteX178" fmla="*/ 740972 w 4855772"/>
                <a:gd name="connsiteY178" fmla="*/ 300038 h 2809875"/>
                <a:gd name="connsiteX179" fmla="*/ 721922 w 4855772"/>
                <a:gd name="connsiteY179" fmla="*/ 328613 h 2809875"/>
                <a:gd name="connsiteX180" fmla="*/ 705252 w 4855772"/>
                <a:gd name="connsiteY180" fmla="*/ 342900 h 2809875"/>
                <a:gd name="connsiteX181" fmla="*/ 707634 w 4855772"/>
                <a:gd name="connsiteY181" fmla="*/ 369095 h 2809875"/>
                <a:gd name="connsiteX182" fmla="*/ 726684 w 4855772"/>
                <a:gd name="connsiteY182" fmla="*/ 381000 h 2809875"/>
                <a:gd name="connsiteX183" fmla="*/ 731447 w 4855772"/>
                <a:gd name="connsiteY183" fmla="*/ 395288 h 2809875"/>
                <a:gd name="connsiteX184" fmla="*/ 750497 w 4855772"/>
                <a:gd name="connsiteY184" fmla="*/ 423863 h 2809875"/>
                <a:gd name="connsiteX185" fmla="*/ 760022 w 4855772"/>
                <a:gd name="connsiteY185" fmla="*/ 442913 h 2809875"/>
                <a:gd name="connsiteX186" fmla="*/ 750497 w 4855772"/>
                <a:gd name="connsiteY186" fmla="*/ 481013 h 2809875"/>
                <a:gd name="connsiteX187" fmla="*/ 736209 w 4855772"/>
                <a:gd name="connsiteY187" fmla="*/ 490538 h 2809875"/>
                <a:gd name="connsiteX188" fmla="*/ 731447 w 4855772"/>
                <a:gd name="connsiteY188" fmla="*/ 504825 h 2809875"/>
                <a:gd name="connsiteX189" fmla="*/ 717159 w 4855772"/>
                <a:gd name="connsiteY189" fmla="*/ 509588 h 2809875"/>
                <a:gd name="connsiteX190" fmla="*/ 712397 w 4855772"/>
                <a:gd name="connsiteY190" fmla="*/ 538163 h 2809875"/>
                <a:gd name="connsiteX191" fmla="*/ 702872 w 4855772"/>
                <a:gd name="connsiteY191" fmla="*/ 566738 h 2809875"/>
                <a:gd name="connsiteX192" fmla="*/ 698109 w 4855772"/>
                <a:gd name="connsiteY192" fmla="*/ 581025 h 2809875"/>
                <a:gd name="connsiteX193" fmla="*/ 683822 w 4855772"/>
                <a:gd name="connsiteY193" fmla="*/ 611981 h 2809875"/>
                <a:gd name="connsiteX194" fmla="*/ 702872 w 4855772"/>
                <a:gd name="connsiteY194" fmla="*/ 638175 h 2809875"/>
                <a:gd name="connsiteX195" fmla="*/ 731447 w 4855772"/>
                <a:gd name="connsiteY195" fmla="*/ 647700 h 2809875"/>
                <a:gd name="connsiteX196" fmla="*/ 740972 w 4855772"/>
                <a:gd name="connsiteY196" fmla="*/ 661988 h 2809875"/>
                <a:gd name="connsiteX197" fmla="*/ 745734 w 4855772"/>
                <a:gd name="connsiteY197" fmla="*/ 676275 h 2809875"/>
                <a:gd name="connsiteX198" fmla="*/ 745734 w 4855772"/>
                <a:gd name="connsiteY198" fmla="*/ 688181 h 2809875"/>
                <a:gd name="connsiteX199" fmla="*/ 748115 w 4855772"/>
                <a:gd name="connsiteY199" fmla="*/ 709613 h 2809875"/>
                <a:gd name="connsiteX200" fmla="*/ 755259 w 4855772"/>
                <a:gd name="connsiteY200" fmla="*/ 728663 h 2809875"/>
                <a:gd name="connsiteX201" fmla="*/ 745734 w 4855772"/>
                <a:gd name="connsiteY201" fmla="*/ 757238 h 2809875"/>
                <a:gd name="connsiteX202" fmla="*/ 736209 w 4855772"/>
                <a:gd name="connsiteY202" fmla="*/ 771525 h 2809875"/>
                <a:gd name="connsiteX203" fmla="*/ 736209 w 4855772"/>
                <a:gd name="connsiteY203" fmla="*/ 842963 h 2809875"/>
                <a:gd name="connsiteX204" fmla="*/ 740972 w 4855772"/>
                <a:gd name="connsiteY204" fmla="*/ 857250 h 2809875"/>
                <a:gd name="connsiteX205" fmla="*/ 745734 w 4855772"/>
                <a:gd name="connsiteY205" fmla="*/ 876300 h 2809875"/>
                <a:gd name="connsiteX206" fmla="*/ 760022 w 4855772"/>
                <a:gd name="connsiteY206" fmla="*/ 923925 h 2809875"/>
                <a:gd name="connsiteX207" fmla="*/ 764784 w 4855772"/>
                <a:gd name="connsiteY207" fmla="*/ 938213 h 2809875"/>
                <a:gd name="connsiteX208" fmla="*/ 771928 w 4855772"/>
                <a:gd name="connsiteY208" fmla="*/ 983456 h 2809875"/>
                <a:gd name="connsiteX209" fmla="*/ 750497 w 4855772"/>
                <a:gd name="connsiteY209" fmla="*/ 1004888 h 2809875"/>
                <a:gd name="connsiteX210" fmla="*/ 731447 w 4855772"/>
                <a:gd name="connsiteY210" fmla="*/ 1009650 h 2809875"/>
                <a:gd name="connsiteX211" fmla="*/ 712397 w 4855772"/>
                <a:gd name="connsiteY211" fmla="*/ 1016794 h 2809875"/>
                <a:gd name="connsiteX212" fmla="*/ 683822 w 4855772"/>
                <a:gd name="connsiteY212" fmla="*/ 1035844 h 2809875"/>
                <a:gd name="connsiteX213" fmla="*/ 674297 w 4855772"/>
                <a:gd name="connsiteY213" fmla="*/ 1052513 h 2809875"/>
                <a:gd name="connsiteX214" fmla="*/ 660009 w 4855772"/>
                <a:gd name="connsiteY214" fmla="*/ 1062038 h 2809875"/>
                <a:gd name="connsiteX215" fmla="*/ 650484 w 4855772"/>
                <a:gd name="connsiteY215" fmla="*/ 1076325 h 2809875"/>
                <a:gd name="connsiteX216" fmla="*/ 640959 w 4855772"/>
                <a:gd name="connsiteY216" fmla="*/ 1157288 h 2809875"/>
                <a:gd name="connsiteX217" fmla="*/ 626672 w 4855772"/>
                <a:gd name="connsiteY217" fmla="*/ 1190625 h 2809875"/>
                <a:gd name="connsiteX218" fmla="*/ 593334 w 4855772"/>
                <a:gd name="connsiteY218" fmla="*/ 1204913 h 2809875"/>
                <a:gd name="connsiteX219" fmla="*/ 588572 w 4855772"/>
                <a:gd name="connsiteY219" fmla="*/ 1219200 h 2809875"/>
                <a:gd name="connsiteX220" fmla="*/ 593334 w 4855772"/>
                <a:gd name="connsiteY220" fmla="*/ 1233488 h 2809875"/>
                <a:gd name="connsiteX221" fmla="*/ 579047 w 4855772"/>
                <a:gd name="connsiteY221" fmla="*/ 1247775 h 2809875"/>
                <a:gd name="connsiteX222" fmla="*/ 569521 w 4855772"/>
                <a:gd name="connsiteY222" fmla="*/ 1290638 h 2809875"/>
                <a:gd name="connsiteX223" fmla="*/ 552854 w 4855772"/>
                <a:gd name="connsiteY223" fmla="*/ 1321593 h 2809875"/>
                <a:gd name="connsiteX224" fmla="*/ 533803 w 4855772"/>
                <a:gd name="connsiteY224" fmla="*/ 1343025 h 2809875"/>
                <a:gd name="connsiteX225" fmla="*/ 519515 w 4855772"/>
                <a:gd name="connsiteY225" fmla="*/ 1371600 h 2809875"/>
                <a:gd name="connsiteX226" fmla="*/ 498084 w 4855772"/>
                <a:gd name="connsiteY226" fmla="*/ 1419225 h 2809875"/>
                <a:gd name="connsiteX227" fmla="*/ 493322 w 4855772"/>
                <a:gd name="connsiteY227" fmla="*/ 1433513 h 2809875"/>
                <a:gd name="connsiteX228" fmla="*/ 474272 w 4855772"/>
                <a:gd name="connsiteY228" fmla="*/ 1466850 h 2809875"/>
                <a:gd name="connsiteX229" fmla="*/ 464747 w 4855772"/>
                <a:gd name="connsiteY229" fmla="*/ 1485900 h 2809875"/>
                <a:gd name="connsiteX230" fmla="*/ 459984 w 4855772"/>
                <a:gd name="connsiteY230" fmla="*/ 1500188 h 2809875"/>
                <a:gd name="connsiteX231" fmla="*/ 450459 w 4855772"/>
                <a:gd name="connsiteY231" fmla="*/ 1514475 h 2809875"/>
                <a:gd name="connsiteX232" fmla="*/ 436172 w 4855772"/>
                <a:gd name="connsiteY232" fmla="*/ 1552575 h 2809875"/>
                <a:gd name="connsiteX233" fmla="*/ 412359 w 4855772"/>
                <a:gd name="connsiteY233" fmla="*/ 1595438 h 2809875"/>
                <a:gd name="connsiteX234" fmla="*/ 398072 w 4855772"/>
                <a:gd name="connsiteY234" fmla="*/ 1628776 h 2809875"/>
                <a:gd name="connsiteX235" fmla="*/ 393310 w 4855772"/>
                <a:gd name="connsiteY235" fmla="*/ 1657350 h 2809875"/>
                <a:gd name="connsiteX236" fmla="*/ 379022 w 4855772"/>
                <a:gd name="connsiteY236" fmla="*/ 1719263 h 2809875"/>
                <a:gd name="connsiteX237" fmla="*/ 374259 w 4855772"/>
                <a:gd name="connsiteY237" fmla="*/ 1757363 h 2809875"/>
                <a:gd name="connsiteX238" fmla="*/ 369497 w 4855772"/>
                <a:gd name="connsiteY238" fmla="*/ 1771650 h 2809875"/>
                <a:gd name="connsiteX239" fmla="*/ 357591 w 4855772"/>
                <a:gd name="connsiteY239" fmla="*/ 1807369 h 2809875"/>
                <a:gd name="connsiteX240" fmla="*/ 343303 w 4855772"/>
                <a:gd name="connsiteY240" fmla="*/ 1852613 h 2809875"/>
                <a:gd name="connsiteX241" fmla="*/ 336159 w 4855772"/>
                <a:gd name="connsiteY241" fmla="*/ 1876425 h 2809875"/>
                <a:gd name="connsiteX242" fmla="*/ 326634 w 4855772"/>
                <a:gd name="connsiteY242" fmla="*/ 1890713 h 2809875"/>
                <a:gd name="connsiteX243" fmla="*/ 321872 w 4855772"/>
                <a:gd name="connsiteY243" fmla="*/ 1905000 h 2809875"/>
                <a:gd name="connsiteX244" fmla="*/ 307584 w 4855772"/>
                <a:gd name="connsiteY244" fmla="*/ 1914525 h 2809875"/>
                <a:gd name="connsiteX245" fmla="*/ 293297 w 4855772"/>
                <a:gd name="connsiteY245" fmla="*/ 1943100 h 2809875"/>
                <a:gd name="connsiteX246" fmla="*/ 283772 w 4855772"/>
                <a:gd name="connsiteY246" fmla="*/ 1971675 h 2809875"/>
                <a:gd name="connsiteX247" fmla="*/ 267103 w 4855772"/>
                <a:gd name="connsiteY247" fmla="*/ 2002632 h 2809875"/>
                <a:gd name="connsiteX248" fmla="*/ 231384 w 4855772"/>
                <a:gd name="connsiteY248" fmla="*/ 2038350 h 2809875"/>
                <a:gd name="connsiteX249" fmla="*/ 207572 w 4855772"/>
                <a:gd name="connsiteY249" fmla="*/ 2062163 h 2809875"/>
                <a:gd name="connsiteX250" fmla="*/ 202809 w 4855772"/>
                <a:gd name="connsiteY250" fmla="*/ 2076450 h 2809875"/>
                <a:gd name="connsiteX251" fmla="*/ 174234 w 4855772"/>
                <a:gd name="connsiteY251" fmla="*/ 2095500 h 2809875"/>
                <a:gd name="connsiteX252" fmla="*/ 159947 w 4855772"/>
                <a:gd name="connsiteY252" fmla="*/ 2105025 h 2809875"/>
                <a:gd name="connsiteX253" fmla="*/ 131372 w 4855772"/>
                <a:gd name="connsiteY253" fmla="*/ 2133601 h 2809875"/>
                <a:gd name="connsiteX254" fmla="*/ 102797 w 4855772"/>
                <a:gd name="connsiteY254" fmla="*/ 2145506 h 2809875"/>
                <a:gd name="connsiteX255" fmla="*/ 78985 w 4855772"/>
                <a:gd name="connsiteY255" fmla="*/ 2157412 h 2809875"/>
                <a:gd name="connsiteX256" fmla="*/ 45647 w 4855772"/>
                <a:gd name="connsiteY256" fmla="*/ 2174081 h 2809875"/>
                <a:gd name="connsiteX257" fmla="*/ 24215 w 4855772"/>
                <a:gd name="connsiteY257" fmla="*/ 2178844 h 2809875"/>
                <a:gd name="connsiteX258" fmla="*/ 403 w 4855772"/>
                <a:gd name="connsiteY258" fmla="*/ 2188369 h 2809875"/>
                <a:gd name="connsiteX259" fmla="*/ 12309 w 4855772"/>
                <a:gd name="connsiteY259" fmla="*/ 2228850 h 2809875"/>
                <a:gd name="connsiteX260" fmla="*/ 43265 w 4855772"/>
                <a:gd name="connsiteY260" fmla="*/ 2255044 h 2809875"/>
                <a:gd name="connsiteX261" fmla="*/ 67079 w 4855772"/>
                <a:gd name="connsiteY261" fmla="*/ 2271713 h 2809875"/>
                <a:gd name="connsiteX262" fmla="*/ 90890 w 4855772"/>
                <a:gd name="connsiteY262" fmla="*/ 2276475 h 2809875"/>
                <a:gd name="connsiteX263" fmla="*/ 114703 w 4855772"/>
                <a:gd name="connsiteY263" fmla="*/ 2297906 h 2809875"/>
                <a:gd name="connsiteX264" fmla="*/ 119466 w 4855772"/>
                <a:gd name="connsiteY264" fmla="*/ 2326482 h 2809875"/>
                <a:gd name="connsiteX265" fmla="*/ 126609 w 4855772"/>
                <a:gd name="connsiteY265" fmla="*/ 2347913 h 2809875"/>
                <a:gd name="connsiteX266" fmla="*/ 121847 w 4855772"/>
                <a:gd name="connsiteY266" fmla="*/ 2386013 h 2809875"/>
                <a:gd name="connsiteX267" fmla="*/ 112322 w 4855772"/>
                <a:gd name="connsiteY267" fmla="*/ 2405063 h 2809875"/>
                <a:gd name="connsiteX268" fmla="*/ 100416 w 4855772"/>
                <a:gd name="connsiteY268" fmla="*/ 2424112 h 2809875"/>
                <a:gd name="connsiteX269" fmla="*/ 71841 w 4855772"/>
                <a:gd name="connsiteY269" fmla="*/ 2426494 h 2809875"/>
                <a:gd name="connsiteX270" fmla="*/ 50409 w 4855772"/>
                <a:gd name="connsiteY270" fmla="*/ 2452688 h 2809875"/>
                <a:gd name="connsiteX271" fmla="*/ 21834 w 4855772"/>
                <a:gd name="connsiteY271" fmla="*/ 2466975 h 2809875"/>
                <a:gd name="connsiteX272" fmla="*/ 31359 w 4855772"/>
                <a:gd name="connsiteY272" fmla="*/ 2490788 h 2809875"/>
                <a:gd name="connsiteX273" fmla="*/ 21834 w 4855772"/>
                <a:gd name="connsiteY273" fmla="*/ 2524125 h 2809875"/>
                <a:gd name="connsiteX274" fmla="*/ 12309 w 4855772"/>
                <a:gd name="connsiteY274" fmla="*/ 2538413 h 2809875"/>
                <a:gd name="connsiteX0" fmla="*/ 12309 w 5177755"/>
                <a:gd name="connsiteY0" fmla="*/ 2538413 h 2809875"/>
                <a:gd name="connsiteX1" fmla="*/ 374259 w 5177755"/>
                <a:gd name="connsiteY1" fmla="*/ 2809875 h 2809875"/>
                <a:gd name="connsiteX2" fmla="*/ 4855772 w 5177755"/>
                <a:gd name="connsiteY2" fmla="*/ 2252663 h 2809875"/>
                <a:gd name="connsiteX3" fmla="*/ 4812909 w 5177755"/>
                <a:gd name="connsiteY3" fmla="*/ 2247901 h 2809875"/>
                <a:gd name="connsiteX4" fmla="*/ 4743853 w 5177755"/>
                <a:gd name="connsiteY4" fmla="*/ 2252663 h 2809875"/>
                <a:gd name="connsiteX5" fmla="*/ 4679560 w 5177755"/>
                <a:gd name="connsiteY5" fmla="*/ 2247900 h 2809875"/>
                <a:gd name="connsiteX6" fmla="*/ 4655747 w 5177755"/>
                <a:gd name="connsiteY6" fmla="*/ 2252663 h 2809875"/>
                <a:gd name="connsiteX7" fmla="*/ 4641459 w 5177755"/>
                <a:gd name="connsiteY7" fmla="*/ 2252663 h 2809875"/>
                <a:gd name="connsiteX8" fmla="*/ 4603359 w 5177755"/>
                <a:gd name="connsiteY8" fmla="*/ 2257425 h 2809875"/>
                <a:gd name="connsiteX9" fmla="*/ 4560497 w 5177755"/>
                <a:gd name="connsiteY9" fmla="*/ 2271713 h 2809875"/>
                <a:gd name="connsiteX10" fmla="*/ 4546209 w 5177755"/>
                <a:gd name="connsiteY10" fmla="*/ 2276475 h 2809875"/>
                <a:gd name="connsiteX11" fmla="*/ 4531922 w 5177755"/>
                <a:gd name="connsiteY11" fmla="*/ 2281238 h 2809875"/>
                <a:gd name="connsiteX12" fmla="*/ 4512872 w 5177755"/>
                <a:gd name="connsiteY12" fmla="*/ 2286000 h 2809875"/>
                <a:gd name="connsiteX13" fmla="*/ 4484297 w 5177755"/>
                <a:gd name="connsiteY13" fmla="*/ 2262188 h 2809875"/>
                <a:gd name="connsiteX14" fmla="*/ 4470009 w 5177755"/>
                <a:gd name="connsiteY14" fmla="*/ 2247900 h 2809875"/>
                <a:gd name="connsiteX15" fmla="*/ 4446197 w 5177755"/>
                <a:gd name="connsiteY15" fmla="*/ 2240756 h 2809875"/>
                <a:gd name="connsiteX16" fmla="*/ 4422384 w 5177755"/>
                <a:gd name="connsiteY16" fmla="*/ 2219325 h 2809875"/>
                <a:gd name="connsiteX17" fmla="*/ 4398572 w 5177755"/>
                <a:gd name="connsiteY17" fmla="*/ 2224088 h 2809875"/>
                <a:gd name="connsiteX18" fmla="*/ 4384284 w 5177755"/>
                <a:gd name="connsiteY18" fmla="*/ 2209800 h 2809875"/>
                <a:gd name="connsiteX19" fmla="*/ 4355709 w 5177755"/>
                <a:gd name="connsiteY19" fmla="*/ 2200275 h 2809875"/>
                <a:gd name="connsiteX20" fmla="*/ 4341422 w 5177755"/>
                <a:gd name="connsiteY20" fmla="*/ 2190750 h 2809875"/>
                <a:gd name="connsiteX21" fmla="*/ 4312847 w 5177755"/>
                <a:gd name="connsiteY21" fmla="*/ 2193132 h 2809875"/>
                <a:gd name="connsiteX22" fmla="*/ 4246172 w 5177755"/>
                <a:gd name="connsiteY22" fmla="*/ 2176463 h 2809875"/>
                <a:gd name="connsiteX23" fmla="*/ 4203309 w 5177755"/>
                <a:gd name="connsiteY23" fmla="*/ 2174082 h 2809875"/>
                <a:gd name="connsiteX24" fmla="*/ 4174734 w 5177755"/>
                <a:gd name="connsiteY24" fmla="*/ 2164557 h 2809875"/>
                <a:gd name="connsiteX25" fmla="*/ 4155684 w 5177755"/>
                <a:gd name="connsiteY25" fmla="*/ 2138363 h 2809875"/>
                <a:gd name="connsiteX26" fmla="*/ 4141397 w 5177755"/>
                <a:gd name="connsiteY26" fmla="*/ 2133600 h 2809875"/>
                <a:gd name="connsiteX27" fmla="*/ 4060434 w 5177755"/>
                <a:gd name="connsiteY27" fmla="*/ 2124075 h 2809875"/>
                <a:gd name="connsiteX28" fmla="*/ 3960422 w 5177755"/>
                <a:gd name="connsiteY28" fmla="*/ 2095500 h 2809875"/>
                <a:gd name="connsiteX29" fmla="*/ 3927084 w 5177755"/>
                <a:gd name="connsiteY29" fmla="*/ 2100263 h 2809875"/>
                <a:gd name="connsiteX30" fmla="*/ 3855647 w 5177755"/>
                <a:gd name="connsiteY30" fmla="*/ 2047875 h 2809875"/>
                <a:gd name="connsiteX31" fmla="*/ 3831834 w 5177755"/>
                <a:gd name="connsiteY31" fmla="*/ 2019300 h 2809875"/>
                <a:gd name="connsiteX32" fmla="*/ 3786591 w 5177755"/>
                <a:gd name="connsiteY32" fmla="*/ 1985963 h 2809875"/>
                <a:gd name="connsiteX33" fmla="*/ 3800877 w 5177755"/>
                <a:gd name="connsiteY33" fmla="*/ 1964532 h 2809875"/>
                <a:gd name="connsiteX34" fmla="*/ 3788972 w 5177755"/>
                <a:gd name="connsiteY34" fmla="*/ 1919288 h 2809875"/>
                <a:gd name="connsiteX35" fmla="*/ 3779447 w 5177755"/>
                <a:gd name="connsiteY35" fmla="*/ 1890713 h 2809875"/>
                <a:gd name="connsiteX36" fmla="*/ 3760397 w 5177755"/>
                <a:gd name="connsiteY36" fmla="*/ 1862138 h 2809875"/>
                <a:gd name="connsiteX37" fmla="*/ 3746110 w 5177755"/>
                <a:gd name="connsiteY37" fmla="*/ 1835944 h 2809875"/>
                <a:gd name="connsiteX38" fmla="*/ 3746109 w 5177755"/>
                <a:gd name="connsiteY38" fmla="*/ 1790700 h 2809875"/>
                <a:gd name="connsiteX39" fmla="*/ 3736584 w 5177755"/>
                <a:gd name="connsiteY39" fmla="*/ 1776413 h 2809875"/>
                <a:gd name="connsiteX40" fmla="*/ 3731822 w 5177755"/>
                <a:gd name="connsiteY40" fmla="*/ 1762125 h 2809875"/>
                <a:gd name="connsiteX41" fmla="*/ 3724678 w 5177755"/>
                <a:gd name="connsiteY41" fmla="*/ 1724025 h 2809875"/>
                <a:gd name="connsiteX42" fmla="*/ 3708009 w 5177755"/>
                <a:gd name="connsiteY42" fmla="*/ 1695450 h 2809875"/>
                <a:gd name="connsiteX43" fmla="*/ 3698484 w 5177755"/>
                <a:gd name="connsiteY43" fmla="*/ 1662113 h 2809875"/>
                <a:gd name="connsiteX44" fmla="*/ 3710390 w 5177755"/>
                <a:gd name="connsiteY44" fmla="*/ 1643063 h 2809875"/>
                <a:gd name="connsiteX45" fmla="*/ 3717535 w 5177755"/>
                <a:gd name="connsiteY45" fmla="*/ 1624013 h 2809875"/>
                <a:gd name="connsiteX46" fmla="*/ 3712772 w 5177755"/>
                <a:gd name="connsiteY46" fmla="*/ 1581150 h 2809875"/>
                <a:gd name="connsiteX47" fmla="*/ 3693722 w 5177755"/>
                <a:gd name="connsiteY47" fmla="*/ 1552575 h 2809875"/>
                <a:gd name="connsiteX48" fmla="*/ 3681816 w 5177755"/>
                <a:gd name="connsiteY48" fmla="*/ 1550194 h 2809875"/>
                <a:gd name="connsiteX49" fmla="*/ 3653240 w 5177755"/>
                <a:gd name="connsiteY49" fmla="*/ 1504951 h 2809875"/>
                <a:gd name="connsiteX50" fmla="*/ 3627047 w 5177755"/>
                <a:gd name="connsiteY50" fmla="*/ 1485900 h 2809875"/>
                <a:gd name="connsiteX51" fmla="*/ 3617522 w 5177755"/>
                <a:gd name="connsiteY51" fmla="*/ 1471613 h 2809875"/>
                <a:gd name="connsiteX52" fmla="*/ 3593709 w 5177755"/>
                <a:gd name="connsiteY52" fmla="*/ 1462088 h 2809875"/>
                <a:gd name="connsiteX53" fmla="*/ 3572278 w 5177755"/>
                <a:gd name="connsiteY53" fmla="*/ 1464469 h 2809875"/>
                <a:gd name="connsiteX54" fmla="*/ 3531796 w 5177755"/>
                <a:gd name="connsiteY54" fmla="*/ 1412082 h 2809875"/>
                <a:gd name="connsiteX55" fmla="*/ 3507984 w 5177755"/>
                <a:gd name="connsiteY55" fmla="*/ 1393031 h 2809875"/>
                <a:gd name="connsiteX56" fmla="*/ 3481790 w 5177755"/>
                <a:gd name="connsiteY56" fmla="*/ 1397794 h 2809875"/>
                <a:gd name="connsiteX57" fmla="*/ 3457979 w 5177755"/>
                <a:gd name="connsiteY57" fmla="*/ 1381126 h 2809875"/>
                <a:gd name="connsiteX58" fmla="*/ 3407972 w 5177755"/>
                <a:gd name="connsiteY58" fmla="*/ 1369219 h 2809875"/>
                <a:gd name="connsiteX59" fmla="*/ 3369872 w 5177755"/>
                <a:gd name="connsiteY59" fmla="*/ 1371601 h 2809875"/>
                <a:gd name="connsiteX60" fmla="*/ 3327009 w 5177755"/>
                <a:gd name="connsiteY60" fmla="*/ 1352550 h 2809875"/>
                <a:gd name="connsiteX61" fmla="*/ 3312722 w 5177755"/>
                <a:gd name="connsiteY61" fmla="*/ 1347788 h 2809875"/>
                <a:gd name="connsiteX62" fmla="*/ 3284147 w 5177755"/>
                <a:gd name="connsiteY62" fmla="*/ 1362075 h 2809875"/>
                <a:gd name="connsiteX63" fmla="*/ 3260334 w 5177755"/>
                <a:gd name="connsiteY63" fmla="*/ 1343025 h 2809875"/>
                <a:gd name="connsiteX64" fmla="*/ 3231759 w 5177755"/>
                <a:gd name="connsiteY64" fmla="*/ 1319213 h 2809875"/>
                <a:gd name="connsiteX65" fmla="*/ 3217472 w 5177755"/>
                <a:gd name="connsiteY65" fmla="*/ 1309688 h 2809875"/>
                <a:gd name="connsiteX66" fmla="*/ 3188897 w 5177755"/>
                <a:gd name="connsiteY66" fmla="*/ 1283495 h 2809875"/>
                <a:gd name="connsiteX67" fmla="*/ 3167465 w 5177755"/>
                <a:gd name="connsiteY67" fmla="*/ 1278731 h 2809875"/>
                <a:gd name="connsiteX68" fmla="*/ 3169848 w 5177755"/>
                <a:gd name="connsiteY68" fmla="*/ 1247775 h 2809875"/>
                <a:gd name="connsiteX69" fmla="*/ 3179372 w 5177755"/>
                <a:gd name="connsiteY69" fmla="*/ 1223963 h 2809875"/>
                <a:gd name="connsiteX70" fmla="*/ 3150797 w 5177755"/>
                <a:gd name="connsiteY70" fmla="*/ 1214438 h 2809875"/>
                <a:gd name="connsiteX71" fmla="*/ 3136509 w 5177755"/>
                <a:gd name="connsiteY71" fmla="*/ 1219200 h 2809875"/>
                <a:gd name="connsiteX72" fmla="*/ 3122222 w 5177755"/>
                <a:gd name="connsiteY72" fmla="*/ 1228725 h 2809875"/>
                <a:gd name="connsiteX73" fmla="*/ 3100790 w 5177755"/>
                <a:gd name="connsiteY73" fmla="*/ 1212056 h 2809875"/>
                <a:gd name="connsiteX74" fmla="*/ 3112697 w 5177755"/>
                <a:gd name="connsiteY74" fmla="*/ 1185863 h 2809875"/>
                <a:gd name="connsiteX75" fmla="*/ 3103172 w 5177755"/>
                <a:gd name="connsiteY75" fmla="*/ 1171575 h 2809875"/>
                <a:gd name="connsiteX76" fmla="*/ 3098409 w 5177755"/>
                <a:gd name="connsiteY76" fmla="*/ 1157288 h 2809875"/>
                <a:gd name="connsiteX77" fmla="*/ 3084122 w 5177755"/>
                <a:gd name="connsiteY77" fmla="*/ 1171575 h 2809875"/>
                <a:gd name="connsiteX78" fmla="*/ 3055547 w 5177755"/>
                <a:gd name="connsiteY78" fmla="*/ 1162050 h 2809875"/>
                <a:gd name="connsiteX79" fmla="*/ 3046022 w 5177755"/>
                <a:gd name="connsiteY79" fmla="*/ 1131094 h 2809875"/>
                <a:gd name="connsiteX80" fmla="*/ 3050784 w 5177755"/>
                <a:gd name="connsiteY80" fmla="*/ 1114425 h 2809875"/>
                <a:gd name="connsiteX81" fmla="*/ 3050784 w 5177755"/>
                <a:gd name="connsiteY81" fmla="*/ 1104900 h 2809875"/>
                <a:gd name="connsiteX82" fmla="*/ 3036497 w 5177755"/>
                <a:gd name="connsiteY82" fmla="*/ 1100138 h 2809875"/>
                <a:gd name="connsiteX83" fmla="*/ 3046022 w 5177755"/>
                <a:gd name="connsiteY83" fmla="*/ 1081088 h 2809875"/>
                <a:gd name="connsiteX84" fmla="*/ 3055547 w 5177755"/>
                <a:gd name="connsiteY84" fmla="*/ 1062038 h 2809875"/>
                <a:gd name="connsiteX85" fmla="*/ 3024590 w 5177755"/>
                <a:gd name="connsiteY85" fmla="*/ 1052513 h 2809875"/>
                <a:gd name="connsiteX86" fmla="*/ 3012684 w 5177755"/>
                <a:gd name="connsiteY86" fmla="*/ 1066800 h 2809875"/>
                <a:gd name="connsiteX87" fmla="*/ 2993634 w 5177755"/>
                <a:gd name="connsiteY87" fmla="*/ 1066800 h 2809875"/>
                <a:gd name="connsiteX88" fmla="*/ 2972204 w 5177755"/>
                <a:gd name="connsiteY88" fmla="*/ 1073944 h 2809875"/>
                <a:gd name="connsiteX89" fmla="*/ 2955534 w 5177755"/>
                <a:gd name="connsiteY89" fmla="*/ 1066800 h 2809875"/>
                <a:gd name="connsiteX90" fmla="*/ 2950772 w 5177755"/>
                <a:gd name="connsiteY90" fmla="*/ 1047750 h 2809875"/>
                <a:gd name="connsiteX91" fmla="*/ 2931721 w 5177755"/>
                <a:gd name="connsiteY91" fmla="*/ 1040607 h 2809875"/>
                <a:gd name="connsiteX92" fmla="*/ 2903147 w 5177755"/>
                <a:gd name="connsiteY92" fmla="*/ 1019175 h 2809875"/>
                <a:gd name="connsiteX93" fmla="*/ 2888859 w 5177755"/>
                <a:gd name="connsiteY93" fmla="*/ 1014413 h 2809875"/>
                <a:gd name="connsiteX94" fmla="*/ 2874572 w 5177755"/>
                <a:gd name="connsiteY94" fmla="*/ 1004888 h 2809875"/>
                <a:gd name="connsiteX95" fmla="*/ 2855522 w 5177755"/>
                <a:gd name="connsiteY95" fmla="*/ 1004888 h 2809875"/>
                <a:gd name="connsiteX96" fmla="*/ 2834090 w 5177755"/>
                <a:gd name="connsiteY96" fmla="*/ 995363 h 2809875"/>
                <a:gd name="connsiteX97" fmla="*/ 2810278 w 5177755"/>
                <a:gd name="connsiteY97" fmla="*/ 1009650 h 2809875"/>
                <a:gd name="connsiteX98" fmla="*/ 2767416 w 5177755"/>
                <a:gd name="connsiteY98" fmla="*/ 1007269 h 2809875"/>
                <a:gd name="connsiteX99" fmla="*/ 2734079 w 5177755"/>
                <a:gd name="connsiteY99" fmla="*/ 1019175 h 2809875"/>
                <a:gd name="connsiteX100" fmla="*/ 2712646 w 5177755"/>
                <a:gd name="connsiteY100" fmla="*/ 1019176 h 2809875"/>
                <a:gd name="connsiteX101" fmla="*/ 2693597 w 5177755"/>
                <a:gd name="connsiteY101" fmla="*/ 1009650 h 2809875"/>
                <a:gd name="connsiteX102" fmla="*/ 2641209 w 5177755"/>
                <a:gd name="connsiteY102" fmla="*/ 1021557 h 2809875"/>
                <a:gd name="connsiteX103" fmla="*/ 2631684 w 5177755"/>
                <a:gd name="connsiteY103" fmla="*/ 1031082 h 2809875"/>
                <a:gd name="connsiteX104" fmla="*/ 2612634 w 5177755"/>
                <a:gd name="connsiteY104" fmla="*/ 1038225 h 2809875"/>
                <a:gd name="connsiteX105" fmla="*/ 2595965 w 5177755"/>
                <a:gd name="connsiteY105" fmla="*/ 1035844 h 2809875"/>
                <a:gd name="connsiteX106" fmla="*/ 2574535 w 5177755"/>
                <a:gd name="connsiteY106" fmla="*/ 1028700 h 2809875"/>
                <a:gd name="connsiteX107" fmla="*/ 2529290 w 5177755"/>
                <a:gd name="connsiteY107" fmla="*/ 1004888 h 2809875"/>
                <a:gd name="connsiteX108" fmla="*/ 2526909 w 5177755"/>
                <a:gd name="connsiteY108" fmla="*/ 971550 h 2809875"/>
                <a:gd name="connsiteX109" fmla="*/ 2512622 w 5177755"/>
                <a:gd name="connsiteY109" fmla="*/ 942975 h 2809875"/>
                <a:gd name="connsiteX110" fmla="*/ 2488809 w 5177755"/>
                <a:gd name="connsiteY110" fmla="*/ 938213 h 2809875"/>
                <a:gd name="connsiteX111" fmla="*/ 2493572 w 5177755"/>
                <a:gd name="connsiteY111" fmla="*/ 923925 h 2809875"/>
                <a:gd name="connsiteX112" fmla="*/ 2479284 w 5177755"/>
                <a:gd name="connsiteY112" fmla="*/ 914400 h 2809875"/>
                <a:gd name="connsiteX113" fmla="*/ 2457853 w 5177755"/>
                <a:gd name="connsiteY113" fmla="*/ 902494 h 2809875"/>
                <a:gd name="connsiteX114" fmla="*/ 2431659 w 5177755"/>
                <a:gd name="connsiteY114" fmla="*/ 890588 h 2809875"/>
                <a:gd name="connsiteX115" fmla="*/ 2414991 w 5177755"/>
                <a:gd name="connsiteY115" fmla="*/ 864394 h 2809875"/>
                <a:gd name="connsiteX116" fmla="*/ 2398321 w 5177755"/>
                <a:gd name="connsiteY116" fmla="*/ 833437 h 2809875"/>
                <a:gd name="connsiteX117" fmla="*/ 2367365 w 5177755"/>
                <a:gd name="connsiteY117" fmla="*/ 807244 h 2809875"/>
                <a:gd name="connsiteX118" fmla="*/ 2348316 w 5177755"/>
                <a:gd name="connsiteY118" fmla="*/ 769144 h 2809875"/>
                <a:gd name="connsiteX119" fmla="*/ 2322122 w 5177755"/>
                <a:gd name="connsiteY119" fmla="*/ 733425 h 2809875"/>
                <a:gd name="connsiteX120" fmla="*/ 2307834 w 5177755"/>
                <a:gd name="connsiteY120" fmla="*/ 723900 h 2809875"/>
                <a:gd name="connsiteX121" fmla="*/ 2264972 w 5177755"/>
                <a:gd name="connsiteY121" fmla="*/ 704850 h 2809875"/>
                <a:gd name="connsiteX122" fmla="*/ 2241159 w 5177755"/>
                <a:gd name="connsiteY122" fmla="*/ 678657 h 2809875"/>
                <a:gd name="connsiteX123" fmla="*/ 2231634 w 5177755"/>
                <a:gd name="connsiteY123" fmla="*/ 657225 h 2809875"/>
                <a:gd name="connsiteX124" fmla="*/ 2212584 w 5177755"/>
                <a:gd name="connsiteY124" fmla="*/ 647700 h 2809875"/>
                <a:gd name="connsiteX125" fmla="*/ 2198297 w 5177755"/>
                <a:gd name="connsiteY125" fmla="*/ 638175 h 2809875"/>
                <a:gd name="connsiteX126" fmla="*/ 2179247 w 5177755"/>
                <a:gd name="connsiteY126" fmla="*/ 642938 h 2809875"/>
                <a:gd name="connsiteX127" fmla="*/ 2155434 w 5177755"/>
                <a:gd name="connsiteY127" fmla="*/ 619125 h 2809875"/>
                <a:gd name="connsiteX128" fmla="*/ 2136384 w 5177755"/>
                <a:gd name="connsiteY128" fmla="*/ 590550 h 2809875"/>
                <a:gd name="connsiteX129" fmla="*/ 2126859 w 5177755"/>
                <a:gd name="connsiteY129" fmla="*/ 561975 h 2809875"/>
                <a:gd name="connsiteX130" fmla="*/ 2103047 w 5177755"/>
                <a:gd name="connsiteY130" fmla="*/ 561975 h 2809875"/>
                <a:gd name="connsiteX131" fmla="*/ 2088759 w 5177755"/>
                <a:gd name="connsiteY131" fmla="*/ 547688 h 2809875"/>
                <a:gd name="connsiteX132" fmla="*/ 2050660 w 5177755"/>
                <a:gd name="connsiteY132" fmla="*/ 540544 h 2809875"/>
                <a:gd name="connsiteX133" fmla="*/ 2007797 w 5177755"/>
                <a:gd name="connsiteY133" fmla="*/ 528638 h 2809875"/>
                <a:gd name="connsiteX134" fmla="*/ 1976841 w 5177755"/>
                <a:gd name="connsiteY134" fmla="*/ 526256 h 2809875"/>
                <a:gd name="connsiteX135" fmla="*/ 1948266 w 5177755"/>
                <a:gd name="connsiteY135" fmla="*/ 521494 h 2809875"/>
                <a:gd name="connsiteX136" fmla="*/ 1926834 w 5177755"/>
                <a:gd name="connsiteY136" fmla="*/ 504825 h 2809875"/>
                <a:gd name="connsiteX137" fmla="*/ 1912547 w 5177755"/>
                <a:gd name="connsiteY137" fmla="*/ 509588 h 2809875"/>
                <a:gd name="connsiteX138" fmla="*/ 1841109 w 5177755"/>
                <a:gd name="connsiteY138" fmla="*/ 495300 h 2809875"/>
                <a:gd name="connsiteX139" fmla="*/ 1812534 w 5177755"/>
                <a:gd name="connsiteY139" fmla="*/ 485775 h 2809875"/>
                <a:gd name="connsiteX140" fmla="*/ 1798247 w 5177755"/>
                <a:gd name="connsiteY140" fmla="*/ 481013 h 2809875"/>
                <a:gd name="connsiteX141" fmla="*/ 1783959 w 5177755"/>
                <a:gd name="connsiteY141" fmla="*/ 490538 h 2809875"/>
                <a:gd name="connsiteX142" fmla="*/ 1769672 w 5177755"/>
                <a:gd name="connsiteY142" fmla="*/ 495300 h 2809875"/>
                <a:gd name="connsiteX143" fmla="*/ 1741097 w 5177755"/>
                <a:gd name="connsiteY143" fmla="*/ 523875 h 2809875"/>
                <a:gd name="connsiteX144" fmla="*/ 1717284 w 5177755"/>
                <a:gd name="connsiteY144" fmla="*/ 519113 h 2809875"/>
                <a:gd name="connsiteX145" fmla="*/ 1683947 w 5177755"/>
                <a:gd name="connsiteY145" fmla="*/ 509588 h 2809875"/>
                <a:gd name="connsiteX146" fmla="*/ 1650609 w 5177755"/>
                <a:gd name="connsiteY146" fmla="*/ 504825 h 2809875"/>
                <a:gd name="connsiteX147" fmla="*/ 1622034 w 5177755"/>
                <a:gd name="connsiteY147" fmla="*/ 500063 h 2809875"/>
                <a:gd name="connsiteX148" fmla="*/ 1581553 w 5177755"/>
                <a:gd name="connsiteY148" fmla="*/ 483394 h 2809875"/>
                <a:gd name="connsiteX149" fmla="*/ 1552978 w 5177755"/>
                <a:gd name="connsiteY149" fmla="*/ 483394 h 2809875"/>
                <a:gd name="connsiteX150" fmla="*/ 1541072 w 5177755"/>
                <a:gd name="connsiteY150" fmla="*/ 466725 h 2809875"/>
                <a:gd name="connsiteX151" fmla="*/ 1526784 w 5177755"/>
                <a:gd name="connsiteY151" fmla="*/ 447675 h 2809875"/>
                <a:gd name="connsiteX152" fmla="*/ 1522021 w 5177755"/>
                <a:gd name="connsiteY152" fmla="*/ 421481 h 2809875"/>
                <a:gd name="connsiteX153" fmla="*/ 1533929 w 5177755"/>
                <a:gd name="connsiteY153" fmla="*/ 392907 h 2809875"/>
                <a:gd name="connsiteX154" fmla="*/ 1564884 w 5177755"/>
                <a:gd name="connsiteY154" fmla="*/ 366713 h 2809875"/>
                <a:gd name="connsiteX155" fmla="*/ 1557740 w 5177755"/>
                <a:gd name="connsiteY155" fmla="*/ 340519 h 2809875"/>
                <a:gd name="connsiteX156" fmla="*/ 1564884 w 5177755"/>
                <a:gd name="connsiteY156" fmla="*/ 309562 h 2809875"/>
                <a:gd name="connsiteX157" fmla="*/ 1583934 w 5177755"/>
                <a:gd name="connsiteY157" fmla="*/ 285750 h 2809875"/>
                <a:gd name="connsiteX158" fmla="*/ 1588697 w 5177755"/>
                <a:gd name="connsiteY158" fmla="*/ 271463 h 2809875"/>
                <a:gd name="connsiteX159" fmla="*/ 1579172 w 5177755"/>
                <a:gd name="connsiteY159" fmla="*/ 257175 h 2809875"/>
                <a:gd name="connsiteX160" fmla="*/ 1545834 w 5177755"/>
                <a:gd name="connsiteY160" fmla="*/ 230981 h 2809875"/>
                <a:gd name="connsiteX161" fmla="*/ 1522022 w 5177755"/>
                <a:gd name="connsiteY161" fmla="*/ 228600 h 2809875"/>
                <a:gd name="connsiteX162" fmla="*/ 1507734 w 5177755"/>
                <a:gd name="connsiteY162" fmla="*/ 192881 h 2809875"/>
                <a:gd name="connsiteX163" fmla="*/ 1505353 w 5177755"/>
                <a:gd name="connsiteY163" fmla="*/ 159543 h 2809875"/>
                <a:gd name="connsiteX164" fmla="*/ 1488684 w 5177755"/>
                <a:gd name="connsiteY164" fmla="*/ 119063 h 2809875"/>
                <a:gd name="connsiteX165" fmla="*/ 1479159 w 5177755"/>
                <a:gd name="connsiteY165" fmla="*/ 92868 h 2809875"/>
                <a:gd name="connsiteX166" fmla="*/ 1455347 w 5177755"/>
                <a:gd name="connsiteY166" fmla="*/ 85725 h 2809875"/>
                <a:gd name="connsiteX167" fmla="*/ 1450584 w 5177755"/>
                <a:gd name="connsiteY167" fmla="*/ 66675 h 2809875"/>
                <a:gd name="connsiteX168" fmla="*/ 1433915 w 5177755"/>
                <a:gd name="connsiteY168" fmla="*/ 40481 h 2809875"/>
                <a:gd name="connsiteX169" fmla="*/ 1445822 w 5177755"/>
                <a:gd name="connsiteY169" fmla="*/ 30956 h 2809875"/>
                <a:gd name="connsiteX170" fmla="*/ 1436297 w 5177755"/>
                <a:gd name="connsiteY170" fmla="*/ 0 h 2809875"/>
                <a:gd name="connsiteX171" fmla="*/ 845747 w 5177755"/>
                <a:gd name="connsiteY171" fmla="*/ 180975 h 2809875"/>
                <a:gd name="connsiteX172" fmla="*/ 845747 w 5177755"/>
                <a:gd name="connsiteY172" fmla="*/ 180975 h 2809875"/>
                <a:gd name="connsiteX173" fmla="*/ 840984 w 5177755"/>
                <a:gd name="connsiteY173" fmla="*/ 223838 h 2809875"/>
                <a:gd name="connsiteX174" fmla="*/ 836222 w 5177755"/>
                <a:gd name="connsiteY174" fmla="*/ 238125 h 2809875"/>
                <a:gd name="connsiteX175" fmla="*/ 817172 w 5177755"/>
                <a:gd name="connsiteY175" fmla="*/ 254794 h 2809875"/>
                <a:gd name="connsiteX176" fmla="*/ 788597 w 5177755"/>
                <a:gd name="connsiteY176" fmla="*/ 266700 h 2809875"/>
                <a:gd name="connsiteX177" fmla="*/ 740972 w 5177755"/>
                <a:gd name="connsiteY177" fmla="*/ 300038 h 2809875"/>
                <a:gd name="connsiteX178" fmla="*/ 721922 w 5177755"/>
                <a:gd name="connsiteY178" fmla="*/ 328613 h 2809875"/>
                <a:gd name="connsiteX179" fmla="*/ 705252 w 5177755"/>
                <a:gd name="connsiteY179" fmla="*/ 342900 h 2809875"/>
                <a:gd name="connsiteX180" fmla="*/ 707634 w 5177755"/>
                <a:gd name="connsiteY180" fmla="*/ 369095 h 2809875"/>
                <a:gd name="connsiteX181" fmla="*/ 726684 w 5177755"/>
                <a:gd name="connsiteY181" fmla="*/ 381000 h 2809875"/>
                <a:gd name="connsiteX182" fmla="*/ 731447 w 5177755"/>
                <a:gd name="connsiteY182" fmla="*/ 395288 h 2809875"/>
                <a:gd name="connsiteX183" fmla="*/ 750497 w 5177755"/>
                <a:gd name="connsiteY183" fmla="*/ 423863 h 2809875"/>
                <a:gd name="connsiteX184" fmla="*/ 760022 w 5177755"/>
                <a:gd name="connsiteY184" fmla="*/ 442913 h 2809875"/>
                <a:gd name="connsiteX185" fmla="*/ 750497 w 5177755"/>
                <a:gd name="connsiteY185" fmla="*/ 481013 h 2809875"/>
                <a:gd name="connsiteX186" fmla="*/ 736209 w 5177755"/>
                <a:gd name="connsiteY186" fmla="*/ 490538 h 2809875"/>
                <a:gd name="connsiteX187" fmla="*/ 731447 w 5177755"/>
                <a:gd name="connsiteY187" fmla="*/ 504825 h 2809875"/>
                <a:gd name="connsiteX188" fmla="*/ 717159 w 5177755"/>
                <a:gd name="connsiteY188" fmla="*/ 509588 h 2809875"/>
                <a:gd name="connsiteX189" fmla="*/ 712397 w 5177755"/>
                <a:gd name="connsiteY189" fmla="*/ 538163 h 2809875"/>
                <a:gd name="connsiteX190" fmla="*/ 702872 w 5177755"/>
                <a:gd name="connsiteY190" fmla="*/ 566738 h 2809875"/>
                <a:gd name="connsiteX191" fmla="*/ 698109 w 5177755"/>
                <a:gd name="connsiteY191" fmla="*/ 581025 h 2809875"/>
                <a:gd name="connsiteX192" fmla="*/ 683822 w 5177755"/>
                <a:gd name="connsiteY192" fmla="*/ 611981 h 2809875"/>
                <a:gd name="connsiteX193" fmla="*/ 702872 w 5177755"/>
                <a:gd name="connsiteY193" fmla="*/ 638175 h 2809875"/>
                <a:gd name="connsiteX194" fmla="*/ 731447 w 5177755"/>
                <a:gd name="connsiteY194" fmla="*/ 647700 h 2809875"/>
                <a:gd name="connsiteX195" fmla="*/ 740972 w 5177755"/>
                <a:gd name="connsiteY195" fmla="*/ 661988 h 2809875"/>
                <a:gd name="connsiteX196" fmla="*/ 745734 w 5177755"/>
                <a:gd name="connsiteY196" fmla="*/ 676275 h 2809875"/>
                <a:gd name="connsiteX197" fmla="*/ 745734 w 5177755"/>
                <a:gd name="connsiteY197" fmla="*/ 688181 h 2809875"/>
                <a:gd name="connsiteX198" fmla="*/ 748115 w 5177755"/>
                <a:gd name="connsiteY198" fmla="*/ 709613 h 2809875"/>
                <a:gd name="connsiteX199" fmla="*/ 755259 w 5177755"/>
                <a:gd name="connsiteY199" fmla="*/ 728663 h 2809875"/>
                <a:gd name="connsiteX200" fmla="*/ 745734 w 5177755"/>
                <a:gd name="connsiteY200" fmla="*/ 757238 h 2809875"/>
                <a:gd name="connsiteX201" fmla="*/ 736209 w 5177755"/>
                <a:gd name="connsiteY201" fmla="*/ 771525 h 2809875"/>
                <a:gd name="connsiteX202" fmla="*/ 736209 w 5177755"/>
                <a:gd name="connsiteY202" fmla="*/ 842963 h 2809875"/>
                <a:gd name="connsiteX203" fmla="*/ 740972 w 5177755"/>
                <a:gd name="connsiteY203" fmla="*/ 857250 h 2809875"/>
                <a:gd name="connsiteX204" fmla="*/ 745734 w 5177755"/>
                <a:gd name="connsiteY204" fmla="*/ 876300 h 2809875"/>
                <a:gd name="connsiteX205" fmla="*/ 760022 w 5177755"/>
                <a:gd name="connsiteY205" fmla="*/ 923925 h 2809875"/>
                <a:gd name="connsiteX206" fmla="*/ 764784 w 5177755"/>
                <a:gd name="connsiteY206" fmla="*/ 938213 h 2809875"/>
                <a:gd name="connsiteX207" fmla="*/ 771928 w 5177755"/>
                <a:gd name="connsiteY207" fmla="*/ 983456 h 2809875"/>
                <a:gd name="connsiteX208" fmla="*/ 750497 w 5177755"/>
                <a:gd name="connsiteY208" fmla="*/ 1004888 h 2809875"/>
                <a:gd name="connsiteX209" fmla="*/ 731447 w 5177755"/>
                <a:gd name="connsiteY209" fmla="*/ 1009650 h 2809875"/>
                <a:gd name="connsiteX210" fmla="*/ 712397 w 5177755"/>
                <a:gd name="connsiteY210" fmla="*/ 1016794 h 2809875"/>
                <a:gd name="connsiteX211" fmla="*/ 683822 w 5177755"/>
                <a:gd name="connsiteY211" fmla="*/ 1035844 h 2809875"/>
                <a:gd name="connsiteX212" fmla="*/ 674297 w 5177755"/>
                <a:gd name="connsiteY212" fmla="*/ 1052513 h 2809875"/>
                <a:gd name="connsiteX213" fmla="*/ 660009 w 5177755"/>
                <a:gd name="connsiteY213" fmla="*/ 1062038 h 2809875"/>
                <a:gd name="connsiteX214" fmla="*/ 650484 w 5177755"/>
                <a:gd name="connsiteY214" fmla="*/ 1076325 h 2809875"/>
                <a:gd name="connsiteX215" fmla="*/ 640959 w 5177755"/>
                <a:gd name="connsiteY215" fmla="*/ 1157288 h 2809875"/>
                <a:gd name="connsiteX216" fmla="*/ 626672 w 5177755"/>
                <a:gd name="connsiteY216" fmla="*/ 1190625 h 2809875"/>
                <a:gd name="connsiteX217" fmla="*/ 593334 w 5177755"/>
                <a:gd name="connsiteY217" fmla="*/ 1204913 h 2809875"/>
                <a:gd name="connsiteX218" fmla="*/ 588572 w 5177755"/>
                <a:gd name="connsiteY218" fmla="*/ 1219200 h 2809875"/>
                <a:gd name="connsiteX219" fmla="*/ 593334 w 5177755"/>
                <a:gd name="connsiteY219" fmla="*/ 1233488 h 2809875"/>
                <a:gd name="connsiteX220" fmla="*/ 579047 w 5177755"/>
                <a:gd name="connsiteY220" fmla="*/ 1247775 h 2809875"/>
                <a:gd name="connsiteX221" fmla="*/ 569521 w 5177755"/>
                <a:gd name="connsiteY221" fmla="*/ 1290638 h 2809875"/>
                <a:gd name="connsiteX222" fmla="*/ 552854 w 5177755"/>
                <a:gd name="connsiteY222" fmla="*/ 1321593 h 2809875"/>
                <a:gd name="connsiteX223" fmla="*/ 533803 w 5177755"/>
                <a:gd name="connsiteY223" fmla="*/ 1343025 h 2809875"/>
                <a:gd name="connsiteX224" fmla="*/ 519515 w 5177755"/>
                <a:gd name="connsiteY224" fmla="*/ 1371600 h 2809875"/>
                <a:gd name="connsiteX225" fmla="*/ 498084 w 5177755"/>
                <a:gd name="connsiteY225" fmla="*/ 1419225 h 2809875"/>
                <a:gd name="connsiteX226" fmla="*/ 493322 w 5177755"/>
                <a:gd name="connsiteY226" fmla="*/ 1433513 h 2809875"/>
                <a:gd name="connsiteX227" fmla="*/ 474272 w 5177755"/>
                <a:gd name="connsiteY227" fmla="*/ 1466850 h 2809875"/>
                <a:gd name="connsiteX228" fmla="*/ 464747 w 5177755"/>
                <a:gd name="connsiteY228" fmla="*/ 1485900 h 2809875"/>
                <a:gd name="connsiteX229" fmla="*/ 459984 w 5177755"/>
                <a:gd name="connsiteY229" fmla="*/ 1500188 h 2809875"/>
                <a:gd name="connsiteX230" fmla="*/ 450459 w 5177755"/>
                <a:gd name="connsiteY230" fmla="*/ 1514475 h 2809875"/>
                <a:gd name="connsiteX231" fmla="*/ 436172 w 5177755"/>
                <a:gd name="connsiteY231" fmla="*/ 1552575 h 2809875"/>
                <a:gd name="connsiteX232" fmla="*/ 412359 w 5177755"/>
                <a:gd name="connsiteY232" fmla="*/ 1595438 h 2809875"/>
                <a:gd name="connsiteX233" fmla="*/ 398072 w 5177755"/>
                <a:gd name="connsiteY233" fmla="*/ 1628776 h 2809875"/>
                <a:gd name="connsiteX234" fmla="*/ 393310 w 5177755"/>
                <a:gd name="connsiteY234" fmla="*/ 1657350 h 2809875"/>
                <a:gd name="connsiteX235" fmla="*/ 379022 w 5177755"/>
                <a:gd name="connsiteY235" fmla="*/ 1719263 h 2809875"/>
                <a:gd name="connsiteX236" fmla="*/ 374259 w 5177755"/>
                <a:gd name="connsiteY236" fmla="*/ 1757363 h 2809875"/>
                <a:gd name="connsiteX237" fmla="*/ 369497 w 5177755"/>
                <a:gd name="connsiteY237" fmla="*/ 1771650 h 2809875"/>
                <a:gd name="connsiteX238" fmla="*/ 357591 w 5177755"/>
                <a:gd name="connsiteY238" fmla="*/ 1807369 h 2809875"/>
                <a:gd name="connsiteX239" fmla="*/ 343303 w 5177755"/>
                <a:gd name="connsiteY239" fmla="*/ 1852613 h 2809875"/>
                <a:gd name="connsiteX240" fmla="*/ 336159 w 5177755"/>
                <a:gd name="connsiteY240" fmla="*/ 1876425 h 2809875"/>
                <a:gd name="connsiteX241" fmla="*/ 326634 w 5177755"/>
                <a:gd name="connsiteY241" fmla="*/ 1890713 h 2809875"/>
                <a:gd name="connsiteX242" fmla="*/ 321872 w 5177755"/>
                <a:gd name="connsiteY242" fmla="*/ 1905000 h 2809875"/>
                <a:gd name="connsiteX243" fmla="*/ 307584 w 5177755"/>
                <a:gd name="connsiteY243" fmla="*/ 1914525 h 2809875"/>
                <a:gd name="connsiteX244" fmla="*/ 293297 w 5177755"/>
                <a:gd name="connsiteY244" fmla="*/ 1943100 h 2809875"/>
                <a:gd name="connsiteX245" fmla="*/ 283772 w 5177755"/>
                <a:gd name="connsiteY245" fmla="*/ 1971675 h 2809875"/>
                <a:gd name="connsiteX246" fmla="*/ 267103 w 5177755"/>
                <a:gd name="connsiteY246" fmla="*/ 2002632 h 2809875"/>
                <a:gd name="connsiteX247" fmla="*/ 231384 w 5177755"/>
                <a:gd name="connsiteY247" fmla="*/ 2038350 h 2809875"/>
                <a:gd name="connsiteX248" fmla="*/ 207572 w 5177755"/>
                <a:gd name="connsiteY248" fmla="*/ 2062163 h 2809875"/>
                <a:gd name="connsiteX249" fmla="*/ 202809 w 5177755"/>
                <a:gd name="connsiteY249" fmla="*/ 2076450 h 2809875"/>
                <a:gd name="connsiteX250" fmla="*/ 174234 w 5177755"/>
                <a:gd name="connsiteY250" fmla="*/ 2095500 h 2809875"/>
                <a:gd name="connsiteX251" fmla="*/ 159947 w 5177755"/>
                <a:gd name="connsiteY251" fmla="*/ 2105025 h 2809875"/>
                <a:gd name="connsiteX252" fmla="*/ 131372 w 5177755"/>
                <a:gd name="connsiteY252" fmla="*/ 2133601 h 2809875"/>
                <a:gd name="connsiteX253" fmla="*/ 102797 w 5177755"/>
                <a:gd name="connsiteY253" fmla="*/ 2145506 h 2809875"/>
                <a:gd name="connsiteX254" fmla="*/ 78985 w 5177755"/>
                <a:gd name="connsiteY254" fmla="*/ 2157412 h 2809875"/>
                <a:gd name="connsiteX255" fmla="*/ 45647 w 5177755"/>
                <a:gd name="connsiteY255" fmla="*/ 2174081 h 2809875"/>
                <a:gd name="connsiteX256" fmla="*/ 24215 w 5177755"/>
                <a:gd name="connsiteY256" fmla="*/ 2178844 h 2809875"/>
                <a:gd name="connsiteX257" fmla="*/ 403 w 5177755"/>
                <a:gd name="connsiteY257" fmla="*/ 2188369 h 2809875"/>
                <a:gd name="connsiteX258" fmla="*/ 12309 w 5177755"/>
                <a:gd name="connsiteY258" fmla="*/ 2228850 h 2809875"/>
                <a:gd name="connsiteX259" fmla="*/ 43265 w 5177755"/>
                <a:gd name="connsiteY259" fmla="*/ 2255044 h 2809875"/>
                <a:gd name="connsiteX260" fmla="*/ 67079 w 5177755"/>
                <a:gd name="connsiteY260" fmla="*/ 2271713 h 2809875"/>
                <a:gd name="connsiteX261" fmla="*/ 90890 w 5177755"/>
                <a:gd name="connsiteY261" fmla="*/ 2276475 h 2809875"/>
                <a:gd name="connsiteX262" fmla="*/ 114703 w 5177755"/>
                <a:gd name="connsiteY262" fmla="*/ 2297906 h 2809875"/>
                <a:gd name="connsiteX263" fmla="*/ 119466 w 5177755"/>
                <a:gd name="connsiteY263" fmla="*/ 2326482 h 2809875"/>
                <a:gd name="connsiteX264" fmla="*/ 126609 w 5177755"/>
                <a:gd name="connsiteY264" fmla="*/ 2347913 h 2809875"/>
                <a:gd name="connsiteX265" fmla="*/ 121847 w 5177755"/>
                <a:gd name="connsiteY265" fmla="*/ 2386013 h 2809875"/>
                <a:gd name="connsiteX266" fmla="*/ 112322 w 5177755"/>
                <a:gd name="connsiteY266" fmla="*/ 2405063 h 2809875"/>
                <a:gd name="connsiteX267" fmla="*/ 100416 w 5177755"/>
                <a:gd name="connsiteY267" fmla="*/ 2424112 h 2809875"/>
                <a:gd name="connsiteX268" fmla="*/ 71841 w 5177755"/>
                <a:gd name="connsiteY268" fmla="*/ 2426494 h 2809875"/>
                <a:gd name="connsiteX269" fmla="*/ 50409 w 5177755"/>
                <a:gd name="connsiteY269" fmla="*/ 2452688 h 2809875"/>
                <a:gd name="connsiteX270" fmla="*/ 21834 w 5177755"/>
                <a:gd name="connsiteY270" fmla="*/ 2466975 h 2809875"/>
                <a:gd name="connsiteX271" fmla="*/ 31359 w 5177755"/>
                <a:gd name="connsiteY271" fmla="*/ 2490788 h 2809875"/>
                <a:gd name="connsiteX272" fmla="*/ 21834 w 5177755"/>
                <a:gd name="connsiteY272" fmla="*/ 2524125 h 2809875"/>
                <a:gd name="connsiteX273" fmla="*/ 12309 w 5177755"/>
                <a:gd name="connsiteY273" fmla="*/ 2538413 h 2809875"/>
                <a:gd name="connsiteX0" fmla="*/ 12309 w 4812909"/>
                <a:gd name="connsiteY0" fmla="*/ 2538413 h 2809875"/>
                <a:gd name="connsiteX1" fmla="*/ 374259 w 4812909"/>
                <a:gd name="connsiteY1" fmla="*/ 2809875 h 2809875"/>
                <a:gd name="connsiteX2" fmla="*/ 4812909 w 4812909"/>
                <a:gd name="connsiteY2" fmla="*/ 2247901 h 2809875"/>
                <a:gd name="connsiteX3" fmla="*/ 4743853 w 4812909"/>
                <a:gd name="connsiteY3" fmla="*/ 2252663 h 2809875"/>
                <a:gd name="connsiteX4" fmla="*/ 4679560 w 4812909"/>
                <a:gd name="connsiteY4" fmla="*/ 2247900 h 2809875"/>
                <a:gd name="connsiteX5" fmla="*/ 4655747 w 4812909"/>
                <a:gd name="connsiteY5" fmla="*/ 2252663 h 2809875"/>
                <a:gd name="connsiteX6" fmla="*/ 4641459 w 4812909"/>
                <a:gd name="connsiteY6" fmla="*/ 2252663 h 2809875"/>
                <a:gd name="connsiteX7" fmla="*/ 4603359 w 4812909"/>
                <a:gd name="connsiteY7" fmla="*/ 2257425 h 2809875"/>
                <a:gd name="connsiteX8" fmla="*/ 4560497 w 4812909"/>
                <a:gd name="connsiteY8" fmla="*/ 2271713 h 2809875"/>
                <a:gd name="connsiteX9" fmla="*/ 4546209 w 4812909"/>
                <a:gd name="connsiteY9" fmla="*/ 2276475 h 2809875"/>
                <a:gd name="connsiteX10" fmla="*/ 4531922 w 4812909"/>
                <a:gd name="connsiteY10" fmla="*/ 2281238 h 2809875"/>
                <a:gd name="connsiteX11" fmla="*/ 4512872 w 4812909"/>
                <a:gd name="connsiteY11" fmla="*/ 2286000 h 2809875"/>
                <a:gd name="connsiteX12" fmla="*/ 4484297 w 4812909"/>
                <a:gd name="connsiteY12" fmla="*/ 2262188 h 2809875"/>
                <a:gd name="connsiteX13" fmla="*/ 4470009 w 4812909"/>
                <a:gd name="connsiteY13" fmla="*/ 2247900 h 2809875"/>
                <a:gd name="connsiteX14" fmla="*/ 4446197 w 4812909"/>
                <a:gd name="connsiteY14" fmla="*/ 2240756 h 2809875"/>
                <a:gd name="connsiteX15" fmla="*/ 4422384 w 4812909"/>
                <a:gd name="connsiteY15" fmla="*/ 2219325 h 2809875"/>
                <a:gd name="connsiteX16" fmla="*/ 4398572 w 4812909"/>
                <a:gd name="connsiteY16" fmla="*/ 2224088 h 2809875"/>
                <a:gd name="connsiteX17" fmla="*/ 4384284 w 4812909"/>
                <a:gd name="connsiteY17" fmla="*/ 2209800 h 2809875"/>
                <a:gd name="connsiteX18" fmla="*/ 4355709 w 4812909"/>
                <a:gd name="connsiteY18" fmla="*/ 2200275 h 2809875"/>
                <a:gd name="connsiteX19" fmla="*/ 4341422 w 4812909"/>
                <a:gd name="connsiteY19" fmla="*/ 2190750 h 2809875"/>
                <a:gd name="connsiteX20" fmla="*/ 4312847 w 4812909"/>
                <a:gd name="connsiteY20" fmla="*/ 2193132 h 2809875"/>
                <a:gd name="connsiteX21" fmla="*/ 4246172 w 4812909"/>
                <a:gd name="connsiteY21" fmla="*/ 2176463 h 2809875"/>
                <a:gd name="connsiteX22" fmla="*/ 4203309 w 4812909"/>
                <a:gd name="connsiteY22" fmla="*/ 2174082 h 2809875"/>
                <a:gd name="connsiteX23" fmla="*/ 4174734 w 4812909"/>
                <a:gd name="connsiteY23" fmla="*/ 2164557 h 2809875"/>
                <a:gd name="connsiteX24" fmla="*/ 4155684 w 4812909"/>
                <a:gd name="connsiteY24" fmla="*/ 2138363 h 2809875"/>
                <a:gd name="connsiteX25" fmla="*/ 4141397 w 4812909"/>
                <a:gd name="connsiteY25" fmla="*/ 2133600 h 2809875"/>
                <a:gd name="connsiteX26" fmla="*/ 4060434 w 4812909"/>
                <a:gd name="connsiteY26" fmla="*/ 2124075 h 2809875"/>
                <a:gd name="connsiteX27" fmla="*/ 3960422 w 4812909"/>
                <a:gd name="connsiteY27" fmla="*/ 2095500 h 2809875"/>
                <a:gd name="connsiteX28" fmla="*/ 3927084 w 4812909"/>
                <a:gd name="connsiteY28" fmla="*/ 2100263 h 2809875"/>
                <a:gd name="connsiteX29" fmla="*/ 3855647 w 4812909"/>
                <a:gd name="connsiteY29" fmla="*/ 2047875 h 2809875"/>
                <a:gd name="connsiteX30" fmla="*/ 3831834 w 4812909"/>
                <a:gd name="connsiteY30" fmla="*/ 2019300 h 2809875"/>
                <a:gd name="connsiteX31" fmla="*/ 3786591 w 4812909"/>
                <a:gd name="connsiteY31" fmla="*/ 1985963 h 2809875"/>
                <a:gd name="connsiteX32" fmla="*/ 3800877 w 4812909"/>
                <a:gd name="connsiteY32" fmla="*/ 1964532 h 2809875"/>
                <a:gd name="connsiteX33" fmla="*/ 3788972 w 4812909"/>
                <a:gd name="connsiteY33" fmla="*/ 1919288 h 2809875"/>
                <a:gd name="connsiteX34" fmla="*/ 3779447 w 4812909"/>
                <a:gd name="connsiteY34" fmla="*/ 1890713 h 2809875"/>
                <a:gd name="connsiteX35" fmla="*/ 3760397 w 4812909"/>
                <a:gd name="connsiteY35" fmla="*/ 1862138 h 2809875"/>
                <a:gd name="connsiteX36" fmla="*/ 3746110 w 4812909"/>
                <a:gd name="connsiteY36" fmla="*/ 1835944 h 2809875"/>
                <a:gd name="connsiteX37" fmla="*/ 3746109 w 4812909"/>
                <a:gd name="connsiteY37" fmla="*/ 1790700 h 2809875"/>
                <a:gd name="connsiteX38" fmla="*/ 3736584 w 4812909"/>
                <a:gd name="connsiteY38" fmla="*/ 1776413 h 2809875"/>
                <a:gd name="connsiteX39" fmla="*/ 3731822 w 4812909"/>
                <a:gd name="connsiteY39" fmla="*/ 1762125 h 2809875"/>
                <a:gd name="connsiteX40" fmla="*/ 3724678 w 4812909"/>
                <a:gd name="connsiteY40" fmla="*/ 1724025 h 2809875"/>
                <a:gd name="connsiteX41" fmla="*/ 3708009 w 4812909"/>
                <a:gd name="connsiteY41" fmla="*/ 1695450 h 2809875"/>
                <a:gd name="connsiteX42" fmla="*/ 3698484 w 4812909"/>
                <a:gd name="connsiteY42" fmla="*/ 1662113 h 2809875"/>
                <a:gd name="connsiteX43" fmla="*/ 3710390 w 4812909"/>
                <a:gd name="connsiteY43" fmla="*/ 1643063 h 2809875"/>
                <a:gd name="connsiteX44" fmla="*/ 3717535 w 4812909"/>
                <a:gd name="connsiteY44" fmla="*/ 1624013 h 2809875"/>
                <a:gd name="connsiteX45" fmla="*/ 3712772 w 4812909"/>
                <a:gd name="connsiteY45" fmla="*/ 1581150 h 2809875"/>
                <a:gd name="connsiteX46" fmla="*/ 3693722 w 4812909"/>
                <a:gd name="connsiteY46" fmla="*/ 1552575 h 2809875"/>
                <a:gd name="connsiteX47" fmla="*/ 3681816 w 4812909"/>
                <a:gd name="connsiteY47" fmla="*/ 1550194 h 2809875"/>
                <a:gd name="connsiteX48" fmla="*/ 3653240 w 4812909"/>
                <a:gd name="connsiteY48" fmla="*/ 1504951 h 2809875"/>
                <a:gd name="connsiteX49" fmla="*/ 3627047 w 4812909"/>
                <a:gd name="connsiteY49" fmla="*/ 1485900 h 2809875"/>
                <a:gd name="connsiteX50" fmla="*/ 3617522 w 4812909"/>
                <a:gd name="connsiteY50" fmla="*/ 1471613 h 2809875"/>
                <a:gd name="connsiteX51" fmla="*/ 3593709 w 4812909"/>
                <a:gd name="connsiteY51" fmla="*/ 1462088 h 2809875"/>
                <a:gd name="connsiteX52" fmla="*/ 3572278 w 4812909"/>
                <a:gd name="connsiteY52" fmla="*/ 1464469 h 2809875"/>
                <a:gd name="connsiteX53" fmla="*/ 3531796 w 4812909"/>
                <a:gd name="connsiteY53" fmla="*/ 1412082 h 2809875"/>
                <a:gd name="connsiteX54" fmla="*/ 3507984 w 4812909"/>
                <a:gd name="connsiteY54" fmla="*/ 1393031 h 2809875"/>
                <a:gd name="connsiteX55" fmla="*/ 3481790 w 4812909"/>
                <a:gd name="connsiteY55" fmla="*/ 1397794 h 2809875"/>
                <a:gd name="connsiteX56" fmla="*/ 3457979 w 4812909"/>
                <a:gd name="connsiteY56" fmla="*/ 1381126 h 2809875"/>
                <a:gd name="connsiteX57" fmla="*/ 3407972 w 4812909"/>
                <a:gd name="connsiteY57" fmla="*/ 1369219 h 2809875"/>
                <a:gd name="connsiteX58" fmla="*/ 3369872 w 4812909"/>
                <a:gd name="connsiteY58" fmla="*/ 1371601 h 2809875"/>
                <a:gd name="connsiteX59" fmla="*/ 3327009 w 4812909"/>
                <a:gd name="connsiteY59" fmla="*/ 1352550 h 2809875"/>
                <a:gd name="connsiteX60" fmla="*/ 3312722 w 4812909"/>
                <a:gd name="connsiteY60" fmla="*/ 1347788 h 2809875"/>
                <a:gd name="connsiteX61" fmla="*/ 3284147 w 4812909"/>
                <a:gd name="connsiteY61" fmla="*/ 1362075 h 2809875"/>
                <a:gd name="connsiteX62" fmla="*/ 3260334 w 4812909"/>
                <a:gd name="connsiteY62" fmla="*/ 1343025 h 2809875"/>
                <a:gd name="connsiteX63" fmla="*/ 3231759 w 4812909"/>
                <a:gd name="connsiteY63" fmla="*/ 1319213 h 2809875"/>
                <a:gd name="connsiteX64" fmla="*/ 3217472 w 4812909"/>
                <a:gd name="connsiteY64" fmla="*/ 1309688 h 2809875"/>
                <a:gd name="connsiteX65" fmla="*/ 3188897 w 4812909"/>
                <a:gd name="connsiteY65" fmla="*/ 1283495 h 2809875"/>
                <a:gd name="connsiteX66" fmla="*/ 3167465 w 4812909"/>
                <a:gd name="connsiteY66" fmla="*/ 1278731 h 2809875"/>
                <a:gd name="connsiteX67" fmla="*/ 3169848 w 4812909"/>
                <a:gd name="connsiteY67" fmla="*/ 1247775 h 2809875"/>
                <a:gd name="connsiteX68" fmla="*/ 3179372 w 4812909"/>
                <a:gd name="connsiteY68" fmla="*/ 1223963 h 2809875"/>
                <a:gd name="connsiteX69" fmla="*/ 3150797 w 4812909"/>
                <a:gd name="connsiteY69" fmla="*/ 1214438 h 2809875"/>
                <a:gd name="connsiteX70" fmla="*/ 3136509 w 4812909"/>
                <a:gd name="connsiteY70" fmla="*/ 1219200 h 2809875"/>
                <a:gd name="connsiteX71" fmla="*/ 3122222 w 4812909"/>
                <a:gd name="connsiteY71" fmla="*/ 1228725 h 2809875"/>
                <a:gd name="connsiteX72" fmla="*/ 3100790 w 4812909"/>
                <a:gd name="connsiteY72" fmla="*/ 1212056 h 2809875"/>
                <a:gd name="connsiteX73" fmla="*/ 3112697 w 4812909"/>
                <a:gd name="connsiteY73" fmla="*/ 1185863 h 2809875"/>
                <a:gd name="connsiteX74" fmla="*/ 3103172 w 4812909"/>
                <a:gd name="connsiteY74" fmla="*/ 1171575 h 2809875"/>
                <a:gd name="connsiteX75" fmla="*/ 3098409 w 4812909"/>
                <a:gd name="connsiteY75" fmla="*/ 1157288 h 2809875"/>
                <a:gd name="connsiteX76" fmla="*/ 3084122 w 4812909"/>
                <a:gd name="connsiteY76" fmla="*/ 1171575 h 2809875"/>
                <a:gd name="connsiteX77" fmla="*/ 3055547 w 4812909"/>
                <a:gd name="connsiteY77" fmla="*/ 1162050 h 2809875"/>
                <a:gd name="connsiteX78" fmla="*/ 3046022 w 4812909"/>
                <a:gd name="connsiteY78" fmla="*/ 1131094 h 2809875"/>
                <a:gd name="connsiteX79" fmla="*/ 3050784 w 4812909"/>
                <a:gd name="connsiteY79" fmla="*/ 1114425 h 2809875"/>
                <a:gd name="connsiteX80" fmla="*/ 3050784 w 4812909"/>
                <a:gd name="connsiteY80" fmla="*/ 1104900 h 2809875"/>
                <a:gd name="connsiteX81" fmla="*/ 3036497 w 4812909"/>
                <a:gd name="connsiteY81" fmla="*/ 1100138 h 2809875"/>
                <a:gd name="connsiteX82" fmla="*/ 3046022 w 4812909"/>
                <a:gd name="connsiteY82" fmla="*/ 1081088 h 2809875"/>
                <a:gd name="connsiteX83" fmla="*/ 3055547 w 4812909"/>
                <a:gd name="connsiteY83" fmla="*/ 1062038 h 2809875"/>
                <a:gd name="connsiteX84" fmla="*/ 3024590 w 4812909"/>
                <a:gd name="connsiteY84" fmla="*/ 1052513 h 2809875"/>
                <a:gd name="connsiteX85" fmla="*/ 3012684 w 4812909"/>
                <a:gd name="connsiteY85" fmla="*/ 1066800 h 2809875"/>
                <a:gd name="connsiteX86" fmla="*/ 2993634 w 4812909"/>
                <a:gd name="connsiteY86" fmla="*/ 1066800 h 2809875"/>
                <a:gd name="connsiteX87" fmla="*/ 2972204 w 4812909"/>
                <a:gd name="connsiteY87" fmla="*/ 1073944 h 2809875"/>
                <a:gd name="connsiteX88" fmla="*/ 2955534 w 4812909"/>
                <a:gd name="connsiteY88" fmla="*/ 1066800 h 2809875"/>
                <a:gd name="connsiteX89" fmla="*/ 2950772 w 4812909"/>
                <a:gd name="connsiteY89" fmla="*/ 1047750 h 2809875"/>
                <a:gd name="connsiteX90" fmla="*/ 2931721 w 4812909"/>
                <a:gd name="connsiteY90" fmla="*/ 1040607 h 2809875"/>
                <a:gd name="connsiteX91" fmla="*/ 2903147 w 4812909"/>
                <a:gd name="connsiteY91" fmla="*/ 1019175 h 2809875"/>
                <a:gd name="connsiteX92" fmla="*/ 2888859 w 4812909"/>
                <a:gd name="connsiteY92" fmla="*/ 1014413 h 2809875"/>
                <a:gd name="connsiteX93" fmla="*/ 2874572 w 4812909"/>
                <a:gd name="connsiteY93" fmla="*/ 1004888 h 2809875"/>
                <a:gd name="connsiteX94" fmla="*/ 2855522 w 4812909"/>
                <a:gd name="connsiteY94" fmla="*/ 1004888 h 2809875"/>
                <a:gd name="connsiteX95" fmla="*/ 2834090 w 4812909"/>
                <a:gd name="connsiteY95" fmla="*/ 995363 h 2809875"/>
                <a:gd name="connsiteX96" fmla="*/ 2810278 w 4812909"/>
                <a:gd name="connsiteY96" fmla="*/ 1009650 h 2809875"/>
                <a:gd name="connsiteX97" fmla="*/ 2767416 w 4812909"/>
                <a:gd name="connsiteY97" fmla="*/ 1007269 h 2809875"/>
                <a:gd name="connsiteX98" fmla="*/ 2734079 w 4812909"/>
                <a:gd name="connsiteY98" fmla="*/ 1019175 h 2809875"/>
                <a:gd name="connsiteX99" fmla="*/ 2712646 w 4812909"/>
                <a:gd name="connsiteY99" fmla="*/ 1019176 h 2809875"/>
                <a:gd name="connsiteX100" fmla="*/ 2693597 w 4812909"/>
                <a:gd name="connsiteY100" fmla="*/ 1009650 h 2809875"/>
                <a:gd name="connsiteX101" fmla="*/ 2641209 w 4812909"/>
                <a:gd name="connsiteY101" fmla="*/ 1021557 h 2809875"/>
                <a:gd name="connsiteX102" fmla="*/ 2631684 w 4812909"/>
                <a:gd name="connsiteY102" fmla="*/ 1031082 h 2809875"/>
                <a:gd name="connsiteX103" fmla="*/ 2612634 w 4812909"/>
                <a:gd name="connsiteY103" fmla="*/ 1038225 h 2809875"/>
                <a:gd name="connsiteX104" fmla="*/ 2595965 w 4812909"/>
                <a:gd name="connsiteY104" fmla="*/ 1035844 h 2809875"/>
                <a:gd name="connsiteX105" fmla="*/ 2574535 w 4812909"/>
                <a:gd name="connsiteY105" fmla="*/ 1028700 h 2809875"/>
                <a:gd name="connsiteX106" fmla="*/ 2529290 w 4812909"/>
                <a:gd name="connsiteY106" fmla="*/ 1004888 h 2809875"/>
                <a:gd name="connsiteX107" fmla="*/ 2526909 w 4812909"/>
                <a:gd name="connsiteY107" fmla="*/ 971550 h 2809875"/>
                <a:gd name="connsiteX108" fmla="*/ 2512622 w 4812909"/>
                <a:gd name="connsiteY108" fmla="*/ 942975 h 2809875"/>
                <a:gd name="connsiteX109" fmla="*/ 2488809 w 4812909"/>
                <a:gd name="connsiteY109" fmla="*/ 938213 h 2809875"/>
                <a:gd name="connsiteX110" fmla="*/ 2493572 w 4812909"/>
                <a:gd name="connsiteY110" fmla="*/ 923925 h 2809875"/>
                <a:gd name="connsiteX111" fmla="*/ 2479284 w 4812909"/>
                <a:gd name="connsiteY111" fmla="*/ 914400 h 2809875"/>
                <a:gd name="connsiteX112" fmla="*/ 2457853 w 4812909"/>
                <a:gd name="connsiteY112" fmla="*/ 902494 h 2809875"/>
                <a:gd name="connsiteX113" fmla="*/ 2431659 w 4812909"/>
                <a:gd name="connsiteY113" fmla="*/ 890588 h 2809875"/>
                <a:gd name="connsiteX114" fmla="*/ 2414991 w 4812909"/>
                <a:gd name="connsiteY114" fmla="*/ 864394 h 2809875"/>
                <a:gd name="connsiteX115" fmla="*/ 2398321 w 4812909"/>
                <a:gd name="connsiteY115" fmla="*/ 833437 h 2809875"/>
                <a:gd name="connsiteX116" fmla="*/ 2367365 w 4812909"/>
                <a:gd name="connsiteY116" fmla="*/ 807244 h 2809875"/>
                <a:gd name="connsiteX117" fmla="*/ 2348316 w 4812909"/>
                <a:gd name="connsiteY117" fmla="*/ 769144 h 2809875"/>
                <a:gd name="connsiteX118" fmla="*/ 2322122 w 4812909"/>
                <a:gd name="connsiteY118" fmla="*/ 733425 h 2809875"/>
                <a:gd name="connsiteX119" fmla="*/ 2307834 w 4812909"/>
                <a:gd name="connsiteY119" fmla="*/ 723900 h 2809875"/>
                <a:gd name="connsiteX120" fmla="*/ 2264972 w 4812909"/>
                <a:gd name="connsiteY120" fmla="*/ 704850 h 2809875"/>
                <a:gd name="connsiteX121" fmla="*/ 2241159 w 4812909"/>
                <a:gd name="connsiteY121" fmla="*/ 678657 h 2809875"/>
                <a:gd name="connsiteX122" fmla="*/ 2231634 w 4812909"/>
                <a:gd name="connsiteY122" fmla="*/ 657225 h 2809875"/>
                <a:gd name="connsiteX123" fmla="*/ 2212584 w 4812909"/>
                <a:gd name="connsiteY123" fmla="*/ 647700 h 2809875"/>
                <a:gd name="connsiteX124" fmla="*/ 2198297 w 4812909"/>
                <a:gd name="connsiteY124" fmla="*/ 638175 h 2809875"/>
                <a:gd name="connsiteX125" fmla="*/ 2179247 w 4812909"/>
                <a:gd name="connsiteY125" fmla="*/ 642938 h 2809875"/>
                <a:gd name="connsiteX126" fmla="*/ 2155434 w 4812909"/>
                <a:gd name="connsiteY126" fmla="*/ 619125 h 2809875"/>
                <a:gd name="connsiteX127" fmla="*/ 2136384 w 4812909"/>
                <a:gd name="connsiteY127" fmla="*/ 590550 h 2809875"/>
                <a:gd name="connsiteX128" fmla="*/ 2126859 w 4812909"/>
                <a:gd name="connsiteY128" fmla="*/ 561975 h 2809875"/>
                <a:gd name="connsiteX129" fmla="*/ 2103047 w 4812909"/>
                <a:gd name="connsiteY129" fmla="*/ 561975 h 2809875"/>
                <a:gd name="connsiteX130" fmla="*/ 2088759 w 4812909"/>
                <a:gd name="connsiteY130" fmla="*/ 547688 h 2809875"/>
                <a:gd name="connsiteX131" fmla="*/ 2050660 w 4812909"/>
                <a:gd name="connsiteY131" fmla="*/ 540544 h 2809875"/>
                <a:gd name="connsiteX132" fmla="*/ 2007797 w 4812909"/>
                <a:gd name="connsiteY132" fmla="*/ 528638 h 2809875"/>
                <a:gd name="connsiteX133" fmla="*/ 1976841 w 4812909"/>
                <a:gd name="connsiteY133" fmla="*/ 526256 h 2809875"/>
                <a:gd name="connsiteX134" fmla="*/ 1948266 w 4812909"/>
                <a:gd name="connsiteY134" fmla="*/ 521494 h 2809875"/>
                <a:gd name="connsiteX135" fmla="*/ 1926834 w 4812909"/>
                <a:gd name="connsiteY135" fmla="*/ 504825 h 2809875"/>
                <a:gd name="connsiteX136" fmla="*/ 1912547 w 4812909"/>
                <a:gd name="connsiteY136" fmla="*/ 509588 h 2809875"/>
                <a:gd name="connsiteX137" fmla="*/ 1841109 w 4812909"/>
                <a:gd name="connsiteY137" fmla="*/ 495300 h 2809875"/>
                <a:gd name="connsiteX138" fmla="*/ 1812534 w 4812909"/>
                <a:gd name="connsiteY138" fmla="*/ 485775 h 2809875"/>
                <a:gd name="connsiteX139" fmla="*/ 1798247 w 4812909"/>
                <a:gd name="connsiteY139" fmla="*/ 481013 h 2809875"/>
                <a:gd name="connsiteX140" fmla="*/ 1783959 w 4812909"/>
                <a:gd name="connsiteY140" fmla="*/ 490538 h 2809875"/>
                <a:gd name="connsiteX141" fmla="*/ 1769672 w 4812909"/>
                <a:gd name="connsiteY141" fmla="*/ 495300 h 2809875"/>
                <a:gd name="connsiteX142" fmla="*/ 1741097 w 4812909"/>
                <a:gd name="connsiteY142" fmla="*/ 523875 h 2809875"/>
                <a:gd name="connsiteX143" fmla="*/ 1717284 w 4812909"/>
                <a:gd name="connsiteY143" fmla="*/ 519113 h 2809875"/>
                <a:gd name="connsiteX144" fmla="*/ 1683947 w 4812909"/>
                <a:gd name="connsiteY144" fmla="*/ 509588 h 2809875"/>
                <a:gd name="connsiteX145" fmla="*/ 1650609 w 4812909"/>
                <a:gd name="connsiteY145" fmla="*/ 504825 h 2809875"/>
                <a:gd name="connsiteX146" fmla="*/ 1622034 w 4812909"/>
                <a:gd name="connsiteY146" fmla="*/ 500063 h 2809875"/>
                <a:gd name="connsiteX147" fmla="*/ 1581553 w 4812909"/>
                <a:gd name="connsiteY147" fmla="*/ 483394 h 2809875"/>
                <a:gd name="connsiteX148" fmla="*/ 1552978 w 4812909"/>
                <a:gd name="connsiteY148" fmla="*/ 483394 h 2809875"/>
                <a:gd name="connsiteX149" fmla="*/ 1541072 w 4812909"/>
                <a:gd name="connsiteY149" fmla="*/ 466725 h 2809875"/>
                <a:gd name="connsiteX150" fmla="*/ 1526784 w 4812909"/>
                <a:gd name="connsiteY150" fmla="*/ 447675 h 2809875"/>
                <a:gd name="connsiteX151" fmla="*/ 1522021 w 4812909"/>
                <a:gd name="connsiteY151" fmla="*/ 421481 h 2809875"/>
                <a:gd name="connsiteX152" fmla="*/ 1533929 w 4812909"/>
                <a:gd name="connsiteY152" fmla="*/ 392907 h 2809875"/>
                <a:gd name="connsiteX153" fmla="*/ 1564884 w 4812909"/>
                <a:gd name="connsiteY153" fmla="*/ 366713 h 2809875"/>
                <a:gd name="connsiteX154" fmla="*/ 1557740 w 4812909"/>
                <a:gd name="connsiteY154" fmla="*/ 340519 h 2809875"/>
                <a:gd name="connsiteX155" fmla="*/ 1564884 w 4812909"/>
                <a:gd name="connsiteY155" fmla="*/ 309562 h 2809875"/>
                <a:gd name="connsiteX156" fmla="*/ 1583934 w 4812909"/>
                <a:gd name="connsiteY156" fmla="*/ 285750 h 2809875"/>
                <a:gd name="connsiteX157" fmla="*/ 1588697 w 4812909"/>
                <a:gd name="connsiteY157" fmla="*/ 271463 h 2809875"/>
                <a:gd name="connsiteX158" fmla="*/ 1579172 w 4812909"/>
                <a:gd name="connsiteY158" fmla="*/ 257175 h 2809875"/>
                <a:gd name="connsiteX159" fmla="*/ 1545834 w 4812909"/>
                <a:gd name="connsiteY159" fmla="*/ 230981 h 2809875"/>
                <a:gd name="connsiteX160" fmla="*/ 1522022 w 4812909"/>
                <a:gd name="connsiteY160" fmla="*/ 228600 h 2809875"/>
                <a:gd name="connsiteX161" fmla="*/ 1507734 w 4812909"/>
                <a:gd name="connsiteY161" fmla="*/ 192881 h 2809875"/>
                <a:gd name="connsiteX162" fmla="*/ 1505353 w 4812909"/>
                <a:gd name="connsiteY162" fmla="*/ 159543 h 2809875"/>
                <a:gd name="connsiteX163" fmla="*/ 1488684 w 4812909"/>
                <a:gd name="connsiteY163" fmla="*/ 119063 h 2809875"/>
                <a:gd name="connsiteX164" fmla="*/ 1479159 w 4812909"/>
                <a:gd name="connsiteY164" fmla="*/ 92868 h 2809875"/>
                <a:gd name="connsiteX165" fmla="*/ 1455347 w 4812909"/>
                <a:gd name="connsiteY165" fmla="*/ 85725 h 2809875"/>
                <a:gd name="connsiteX166" fmla="*/ 1450584 w 4812909"/>
                <a:gd name="connsiteY166" fmla="*/ 66675 h 2809875"/>
                <a:gd name="connsiteX167" fmla="*/ 1433915 w 4812909"/>
                <a:gd name="connsiteY167" fmla="*/ 40481 h 2809875"/>
                <a:gd name="connsiteX168" fmla="*/ 1445822 w 4812909"/>
                <a:gd name="connsiteY168" fmla="*/ 30956 h 2809875"/>
                <a:gd name="connsiteX169" fmla="*/ 1436297 w 4812909"/>
                <a:gd name="connsiteY169" fmla="*/ 0 h 2809875"/>
                <a:gd name="connsiteX170" fmla="*/ 845747 w 4812909"/>
                <a:gd name="connsiteY170" fmla="*/ 180975 h 2809875"/>
                <a:gd name="connsiteX171" fmla="*/ 845747 w 4812909"/>
                <a:gd name="connsiteY171" fmla="*/ 180975 h 2809875"/>
                <a:gd name="connsiteX172" fmla="*/ 840984 w 4812909"/>
                <a:gd name="connsiteY172" fmla="*/ 223838 h 2809875"/>
                <a:gd name="connsiteX173" fmla="*/ 836222 w 4812909"/>
                <a:gd name="connsiteY173" fmla="*/ 238125 h 2809875"/>
                <a:gd name="connsiteX174" fmla="*/ 817172 w 4812909"/>
                <a:gd name="connsiteY174" fmla="*/ 254794 h 2809875"/>
                <a:gd name="connsiteX175" fmla="*/ 788597 w 4812909"/>
                <a:gd name="connsiteY175" fmla="*/ 266700 h 2809875"/>
                <a:gd name="connsiteX176" fmla="*/ 740972 w 4812909"/>
                <a:gd name="connsiteY176" fmla="*/ 300038 h 2809875"/>
                <a:gd name="connsiteX177" fmla="*/ 721922 w 4812909"/>
                <a:gd name="connsiteY177" fmla="*/ 328613 h 2809875"/>
                <a:gd name="connsiteX178" fmla="*/ 705252 w 4812909"/>
                <a:gd name="connsiteY178" fmla="*/ 342900 h 2809875"/>
                <a:gd name="connsiteX179" fmla="*/ 707634 w 4812909"/>
                <a:gd name="connsiteY179" fmla="*/ 369095 h 2809875"/>
                <a:gd name="connsiteX180" fmla="*/ 726684 w 4812909"/>
                <a:gd name="connsiteY180" fmla="*/ 381000 h 2809875"/>
                <a:gd name="connsiteX181" fmla="*/ 731447 w 4812909"/>
                <a:gd name="connsiteY181" fmla="*/ 395288 h 2809875"/>
                <a:gd name="connsiteX182" fmla="*/ 750497 w 4812909"/>
                <a:gd name="connsiteY182" fmla="*/ 423863 h 2809875"/>
                <a:gd name="connsiteX183" fmla="*/ 760022 w 4812909"/>
                <a:gd name="connsiteY183" fmla="*/ 442913 h 2809875"/>
                <a:gd name="connsiteX184" fmla="*/ 750497 w 4812909"/>
                <a:gd name="connsiteY184" fmla="*/ 481013 h 2809875"/>
                <a:gd name="connsiteX185" fmla="*/ 736209 w 4812909"/>
                <a:gd name="connsiteY185" fmla="*/ 490538 h 2809875"/>
                <a:gd name="connsiteX186" fmla="*/ 731447 w 4812909"/>
                <a:gd name="connsiteY186" fmla="*/ 504825 h 2809875"/>
                <a:gd name="connsiteX187" fmla="*/ 717159 w 4812909"/>
                <a:gd name="connsiteY187" fmla="*/ 509588 h 2809875"/>
                <a:gd name="connsiteX188" fmla="*/ 712397 w 4812909"/>
                <a:gd name="connsiteY188" fmla="*/ 538163 h 2809875"/>
                <a:gd name="connsiteX189" fmla="*/ 702872 w 4812909"/>
                <a:gd name="connsiteY189" fmla="*/ 566738 h 2809875"/>
                <a:gd name="connsiteX190" fmla="*/ 698109 w 4812909"/>
                <a:gd name="connsiteY190" fmla="*/ 581025 h 2809875"/>
                <a:gd name="connsiteX191" fmla="*/ 683822 w 4812909"/>
                <a:gd name="connsiteY191" fmla="*/ 611981 h 2809875"/>
                <a:gd name="connsiteX192" fmla="*/ 702872 w 4812909"/>
                <a:gd name="connsiteY192" fmla="*/ 638175 h 2809875"/>
                <a:gd name="connsiteX193" fmla="*/ 731447 w 4812909"/>
                <a:gd name="connsiteY193" fmla="*/ 647700 h 2809875"/>
                <a:gd name="connsiteX194" fmla="*/ 740972 w 4812909"/>
                <a:gd name="connsiteY194" fmla="*/ 661988 h 2809875"/>
                <a:gd name="connsiteX195" fmla="*/ 745734 w 4812909"/>
                <a:gd name="connsiteY195" fmla="*/ 676275 h 2809875"/>
                <a:gd name="connsiteX196" fmla="*/ 745734 w 4812909"/>
                <a:gd name="connsiteY196" fmla="*/ 688181 h 2809875"/>
                <a:gd name="connsiteX197" fmla="*/ 748115 w 4812909"/>
                <a:gd name="connsiteY197" fmla="*/ 709613 h 2809875"/>
                <a:gd name="connsiteX198" fmla="*/ 755259 w 4812909"/>
                <a:gd name="connsiteY198" fmla="*/ 728663 h 2809875"/>
                <a:gd name="connsiteX199" fmla="*/ 745734 w 4812909"/>
                <a:gd name="connsiteY199" fmla="*/ 757238 h 2809875"/>
                <a:gd name="connsiteX200" fmla="*/ 736209 w 4812909"/>
                <a:gd name="connsiteY200" fmla="*/ 771525 h 2809875"/>
                <a:gd name="connsiteX201" fmla="*/ 736209 w 4812909"/>
                <a:gd name="connsiteY201" fmla="*/ 842963 h 2809875"/>
                <a:gd name="connsiteX202" fmla="*/ 740972 w 4812909"/>
                <a:gd name="connsiteY202" fmla="*/ 857250 h 2809875"/>
                <a:gd name="connsiteX203" fmla="*/ 745734 w 4812909"/>
                <a:gd name="connsiteY203" fmla="*/ 876300 h 2809875"/>
                <a:gd name="connsiteX204" fmla="*/ 760022 w 4812909"/>
                <a:gd name="connsiteY204" fmla="*/ 923925 h 2809875"/>
                <a:gd name="connsiteX205" fmla="*/ 764784 w 4812909"/>
                <a:gd name="connsiteY205" fmla="*/ 938213 h 2809875"/>
                <a:gd name="connsiteX206" fmla="*/ 771928 w 4812909"/>
                <a:gd name="connsiteY206" fmla="*/ 983456 h 2809875"/>
                <a:gd name="connsiteX207" fmla="*/ 750497 w 4812909"/>
                <a:gd name="connsiteY207" fmla="*/ 1004888 h 2809875"/>
                <a:gd name="connsiteX208" fmla="*/ 731447 w 4812909"/>
                <a:gd name="connsiteY208" fmla="*/ 1009650 h 2809875"/>
                <a:gd name="connsiteX209" fmla="*/ 712397 w 4812909"/>
                <a:gd name="connsiteY209" fmla="*/ 1016794 h 2809875"/>
                <a:gd name="connsiteX210" fmla="*/ 683822 w 4812909"/>
                <a:gd name="connsiteY210" fmla="*/ 1035844 h 2809875"/>
                <a:gd name="connsiteX211" fmla="*/ 674297 w 4812909"/>
                <a:gd name="connsiteY211" fmla="*/ 1052513 h 2809875"/>
                <a:gd name="connsiteX212" fmla="*/ 660009 w 4812909"/>
                <a:gd name="connsiteY212" fmla="*/ 1062038 h 2809875"/>
                <a:gd name="connsiteX213" fmla="*/ 650484 w 4812909"/>
                <a:gd name="connsiteY213" fmla="*/ 1076325 h 2809875"/>
                <a:gd name="connsiteX214" fmla="*/ 640959 w 4812909"/>
                <a:gd name="connsiteY214" fmla="*/ 1157288 h 2809875"/>
                <a:gd name="connsiteX215" fmla="*/ 626672 w 4812909"/>
                <a:gd name="connsiteY215" fmla="*/ 1190625 h 2809875"/>
                <a:gd name="connsiteX216" fmla="*/ 593334 w 4812909"/>
                <a:gd name="connsiteY216" fmla="*/ 1204913 h 2809875"/>
                <a:gd name="connsiteX217" fmla="*/ 588572 w 4812909"/>
                <a:gd name="connsiteY217" fmla="*/ 1219200 h 2809875"/>
                <a:gd name="connsiteX218" fmla="*/ 593334 w 4812909"/>
                <a:gd name="connsiteY218" fmla="*/ 1233488 h 2809875"/>
                <a:gd name="connsiteX219" fmla="*/ 579047 w 4812909"/>
                <a:gd name="connsiteY219" fmla="*/ 1247775 h 2809875"/>
                <a:gd name="connsiteX220" fmla="*/ 569521 w 4812909"/>
                <a:gd name="connsiteY220" fmla="*/ 1290638 h 2809875"/>
                <a:gd name="connsiteX221" fmla="*/ 552854 w 4812909"/>
                <a:gd name="connsiteY221" fmla="*/ 1321593 h 2809875"/>
                <a:gd name="connsiteX222" fmla="*/ 533803 w 4812909"/>
                <a:gd name="connsiteY222" fmla="*/ 1343025 h 2809875"/>
                <a:gd name="connsiteX223" fmla="*/ 519515 w 4812909"/>
                <a:gd name="connsiteY223" fmla="*/ 1371600 h 2809875"/>
                <a:gd name="connsiteX224" fmla="*/ 498084 w 4812909"/>
                <a:gd name="connsiteY224" fmla="*/ 1419225 h 2809875"/>
                <a:gd name="connsiteX225" fmla="*/ 493322 w 4812909"/>
                <a:gd name="connsiteY225" fmla="*/ 1433513 h 2809875"/>
                <a:gd name="connsiteX226" fmla="*/ 474272 w 4812909"/>
                <a:gd name="connsiteY226" fmla="*/ 1466850 h 2809875"/>
                <a:gd name="connsiteX227" fmla="*/ 464747 w 4812909"/>
                <a:gd name="connsiteY227" fmla="*/ 1485900 h 2809875"/>
                <a:gd name="connsiteX228" fmla="*/ 459984 w 4812909"/>
                <a:gd name="connsiteY228" fmla="*/ 1500188 h 2809875"/>
                <a:gd name="connsiteX229" fmla="*/ 450459 w 4812909"/>
                <a:gd name="connsiteY229" fmla="*/ 1514475 h 2809875"/>
                <a:gd name="connsiteX230" fmla="*/ 436172 w 4812909"/>
                <a:gd name="connsiteY230" fmla="*/ 1552575 h 2809875"/>
                <a:gd name="connsiteX231" fmla="*/ 412359 w 4812909"/>
                <a:gd name="connsiteY231" fmla="*/ 1595438 h 2809875"/>
                <a:gd name="connsiteX232" fmla="*/ 398072 w 4812909"/>
                <a:gd name="connsiteY232" fmla="*/ 1628776 h 2809875"/>
                <a:gd name="connsiteX233" fmla="*/ 393310 w 4812909"/>
                <a:gd name="connsiteY233" fmla="*/ 1657350 h 2809875"/>
                <a:gd name="connsiteX234" fmla="*/ 379022 w 4812909"/>
                <a:gd name="connsiteY234" fmla="*/ 1719263 h 2809875"/>
                <a:gd name="connsiteX235" fmla="*/ 374259 w 4812909"/>
                <a:gd name="connsiteY235" fmla="*/ 1757363 h 2809875"/>
                <a:gd name="connsiteX236" fmla="*/ 369497 w 4812909"/>
                <a:gd name="connsiteY236" fmla="*/ 1771650 h 2809875"/>
                <a:gd name="connsiteX237" fmla="*/ 357591 w 4812909"/>
                <a:gd name="connsiteY237" fmla="*/ 1807369 h 2809875"/>
                <a:gd name="connsiteX238" fmla="*/ 343303 w 4812909"/>
                <a:gd name="connsiteY238" fmla="*/ 1852613 h 2809875"/>
                <a:gd name="connsiteX239" fmla="*/ 336159 w 4812909"/>
                <a:gd name="connsiteY239" fmla="*/ 1876425 h 2809875"/>
                <a:gd name="connsiteX240" fmla="*/ 326634 w 4812909"/>
                <a:gd name="connsiteY240" fmla="*/ 1890713 h 2809875"/>
                <a:gd name="connsiteX241" fmla="*/ 321872 w 4812909"/>
                <a:gd name="connsiteY241" fmla="*/ 1905000 h 2809875"/>
                <a:gd name="connsiteX242" fmla="*/ 307584 w 4812909"/>
                <a:gd name="connsiteY242" fmla="*/ 1914525 h 2809875"/>
                <a:gd name="connsiteX243" fmla="*/ 293297 w 4812909"/>
                <a:gd name="connsiteY243" fmla="*/ 1943100 h 2809875"/>
                <a:gd name="connsiteX244" fmla="*/ 283772 w 4812909"/>
                <a:gd name="connsiteY244" fmla="*/ 1971675 h 2809875"/>
                <a:gd name="connsiteX245" fmla="*/ 267103 w 4812909"/>
                <a:gd name="connsiteY245" fmla="*/ 2002632 h 2809875"/>
                <a:gd name="connsiteX246" fmla="*/ 231384 w 4812909"/>
                <a:gd name="connsiteY246" fmla="*/ 2038350 h 2809875"/>
                <a:gd name="connsiteX247" fmla="*/ 207572 w 4812909"/>
                <a:gd name="connsiteY247" fmla="*/ 2062163 h 2809875"/>
                <a:gd name="connsiteX248" fmla="*/ 202809 w 4812909"/>
                <a:gd name="connsiteY248" fmla="*/ 2076450 h 2809875"/>
                <a:gd name="connsiteX249" fmla="*/ 174234 w 4812909"/>
                <a:gd name="connsiteY249" fmla="*/ 2095500 h 2809875"/>
                <a:gd name="connsiteX250" fmla="*/ 159947 w 4812909"/>
                <a:gd name="connsiteY250" fmla="*/ 2105025 h 2809875"/>
                <a:gd name="connsiteX251" fmla="*/ 131372 w 4812909"/>
                <a:gd name="connsiteY251" fmla="*/ 2133601 h 2809875"/>
                <a:gd name="connsiteX252" fmla="*/ 102797 w 4812909"/>
                <a:gd name="connsiteY252" fmla="*/ 2145506 h 2809875"/>
                <a:gd name="connsiteX253" fmla="*/ 78985 w 4812909"/>
                <a:gd name="connsiteY253" fmla="*/ 2157412 h 2809875"/>
                <a:gd name="connsiteX254" fmla="*/ 45647 w 4812909"/>
                <a:gd name="connsiteY254" fmla="*/ 2174081 h 2809875"/>
                <a:gd name="connsiteX255" fmla="*/ 24215 w 4812909"/>
                <a:gd name="connsiteY255" fmla="*/ 2178844 h 2809875"/>
                <a:gd name="connsiteX256" fmla="*/ 403 w 4812909"/>
                <a:gd name="connsiteY256" fmla="*/ 2188369 h 2809875"/>
                <a:gd name="connsiteX257" fmla="*/ 12309 w 4812909"/>
                <a:gd name="connsiteY257" fmla="*/ 2228850 h 2809875"/>
                <a:gd name="connsiteX258" fmla="*/ 43265 w 4812909"/>
                <a:gd name="connsiteY258" fmla="*/ 2255044 h 2809875"/>
                <a:gd name="connsiteX259" fmla="*/ 67079 w 4812909"/>
                <a:gd name="connsiteY259" fmla="*/ 2271713 h 2809875"/>
                <a:gd name="connsiteX260" fmla="*/ 90890 w 4812909"/>
                <a:gd name="connsiteY260" fmla="*/ 2276475 h 2809875"/>
                <a:gd name="connsiteX261" fmla="*/ 114703 w 4812909"/>
                <a:gd name="connsiteY261" fmla="*/ 2297906 h 2809875"/>
                <a:gd name="connsiteX262" fmla="*/ 119466 w 4812909"/>
                <a:gd name="connsiteY262" fmla="*/ 2326482 h 2809875"/>
                <a:gd name="connsiteX263" fmla="*/ 126609 w 4812909"/>
                <a:gd name="connsiteY263" fmla="*/ 2347913 h 2809875"/>
                <a:gd name="connsiteX264" fmla="*/ 121847 w 4812909"/>
                <a:gd name="connsiteY264" fmla="*/ 2386013 h 2809875"/>
                <a:gd name="connsiteX265" fmla="*/ 112322 w 4812909"/>
                <a:gd name="connsiteY265" fmla="*/ 2405063 h 2809875"/>
                <a:gd name="connsiteX266" fmla="*/ 100416 w 4812909"/>
                <a:gd name="connsiteY266" fmla="*/ 2424112 h 2809875"/>
                <a:gd name="connsiteX267" fmla="*/ 71841 w 4812909"/>
                <a:gd name="connsiteY267" fmla="*/ 2426494 h 2809875"/>
                <a:gd name="connsiteX268" fmla="*/ 50409 w 4812909"/>
                <a:gd name="connsiteY268" fmla="*/ 2452688 h 2809875"/>
                <a:gd name="connsiteX269" fmla="*/ 21834 w 4812909"/>
                <a:gd name="connsiteY269" fmla="*/ 2466975 h 2809875"/>
                <a:gd name="connsiteX270" fmla="*/ 31359 w 4812909"/>
                <a:gd name="connsiteY270" fmla="*/ 2490788 h 2809875"/>
                <a:gd name="connsiteX271" fmla="*/ 21834 w 4812909"/>
                <a:gd name="connsiteY271" fmla="*/ 2524125 h 2809875"/>
                <a:gd name="connsiteX272" fmla="*/ 12309 w 4812909"/>
                <a:gd name="connsiteY272" fmla="*/ 2538413 h 2809875"/>
                <a:gd name="connsiteX0" fmla="*/ 12309 w 4743853"/>
                <a:gd name="connsiteY0" fmla="*/ 2538413 h 2809875"/>
                <a:gd name="connsiteX1" fmla="*/ 374259 w 4743853"/>
                <a:gd name="connsiteY1" fmla="*/ 2809875 h 2809875"/>
                <a:gd name="connsiteX2" fmla="*/ 4743853 w 4743853"/>
                <a:gd name="connsiteY2" fmla="*/ 2252663 h 2809875"/>
                <a:gd name="connsiteX3" fmla="*/ 4679560 w 4743853"/>
                <a:gd name="connsiteY3" fmla="*/ 2247900 h 2809875"/>
                <a:gd name="connsiteX4" fmla="*/ 4655747 w 4743853"/>
                <a:gd name="connsiteY4" fmla="*/ 2252663 h 2809875"/>
                <a:gd name="connsiteX5" fmla="*/ 4641459 w 4743853"/>
                <a:gd name="connsiteY5" fmla="*/ 2252663 h 2809875"/>
                <a:gd name="connsiteX6" fmla="*/ 4603359 w 4743853"/>
                <a:gd name="connsiteY6" fmla="*/ 2257425 h 2809875"/>
                <a:gd name="connsiteX7" fmla="*/ 4560497 w 4743853"/>
                <a:gd name="connsiteY7" fmla="*/ 2271713 h 2809875"/>
                <a:gd name="connsiteX8" fmla="*/ 4546209 w 4743853"/>
                <a:gd name="connsiteY8" fmla="*/ 2276475 h 2809875"/>
                <a:gd name="connsiteX9" fmla="*/ 4531922 w 4743853"/>
                <a:gd name="connsiteY9" fmla="*/ 2281238 h 2809875"/>
                <a:gd name="connsiteX10" fmla="*/ 4512872 w 4743853"/>
                <a:gd name="connsiteY10" fmla="*/ 2286000 h 2809875"/>
                <a:gd name="connsiteX11" fmla="*/ 4484297 w 4743853"/>
                <a:gd name="connsiteY11" fmla="*/ 2262188 h 2809875"/>
                <a:gd name="connsiteX12" fmla="*/ 4470009 w 4743853"/>
                <a:gd name="connsiteY12" fmla="*/ 2247900 h 2809875"/>
                <a:gd name="connsiteX13" fmla="*/ 4446197 w 4743853"/>
                <a:gd name="connsiteY13" fmla="*/ 2240756 h 2809875"/>
                <a:gd name="connsiteX14" fmla="*/ 4422384 w 4743853"/>
                <a:gd name="connsiteY14" fmla="*/ 2219325 h 2809875"/>
                <a:gd name="connsiteX15" fmla="*/ 4398572 w 4743853"/>
                <a:gd name="connsiteY15" fmla="*/ 2224088 h 2809875"/>
                <a:gd name="connsiteX16" fmla="*/ 4384284 w 4743853"/>
                <a:gd name="connsiteY16" fmla="*/ 2209800 h 2809875"/>
                <a:gd name="connsiteX17" fmla="*/ 4355709 w 4743853"/>
                <a:gd name="connsiteY17" fmla="*/ 2200275 h 2809875"/>
                <a:gd name="connsiteX18" fmla="*/ 4341422 w 4743853"/>
                <a:gd name="connsiteY18" fmla="*/ 2190750 h 2809875"/>
                <a:gd name="connsiteX19" fmla="*/ 4312847 w 4743853"/>
                <a:gd name="connsiteY19" fmla="*/ 2193132 h 2809875"/>
                <a:gd name="connsiteX20" fmla="*/ 4246172 w 4743853"/>
                <a:gd name="connsiteY20" fmla="*/ 2176463 h 2809875"/>
                <a:gd name="connsiteX21" fmla="*/ 4203309 w 4743853"/>
                <a:gd name="connsiteY21" fmla="*/ 2174082 h 2809875"/>
                <a:gd name="connsiteX22" fmla="*/ 4174734 w 4743853"/>
                <a:gd name="connsiteY22" fmla="*/ 2164557 h 2809875"/>
                <a:gd name="connsiteX23" fmla="*/ 4155684 w 4743853"/>
                <a:gd name="connsiteY23" fmla="*/ 2138363 h 2809875"/>
                <a:gd name="connsiteX24" fmla="*/ 4141397 w 4743853"/>
                <a:gd name="connsiteY24" fmla="*/ 2133600 h 2809875"/>
                <a:gd name="connsiteX25" fmla="*/ 4060434 w 4743853"/>
                <a:gd name="connsiteY25" fmla="*/ 2124075 h 2809875"/>
                <a:gd name="connsiteX26" fmla="*/ 3960422 w 4743853"/>
                <a:gd name="connsiteY26" fmla="*/ 2095500 h 2809875"/>
                <a:gd name="connsiteX27" fmla="*/ 3927084 w 4743853"/>
                <a:gd name="connsiteY27" fmla="*/ 2100263 h 2809875"/>
                <a:gd name="connsiteX28" fmla="*/ 3855647 w 4743853"/>
                <a:gd name="connsiteY28" fmla="*/ 2047875 h 2809875"/>
                <a:gd name="connsiteX29" fmla="*/ 3831834 w 4743853"/>
                <a:gd name="connsiteY29" fmla="*/ 2019300 h 2809875"/>
                <a:gd name="connsiteX30" fmla="*/ 3786591 w 4743853"/>
                <a:gd name="connsiteY30" fmla="*/ 1985963 h 2809875"/>
                <a:gd name="connsiteX31" fmla="*/ 3800877 w 4743853"/>
                <a:gd name="connsiteY31" fmla="*/ 1964532 h 2809875"/>
                <a:gd name="connsiteX32" fmla="*/ 3788972 w 4743853"/>
                <a:gd name="connsiteY32" fmla="*/ 1919288 h 2809875"/>
                <a:gd name="connsiteX33" fmla="*/ 3779447 w 4743853"/>
                <a:gd name="connsiteY33" fmla="*/ 1890713 h 2809875"/>
                <a:gd name="connsiteX34" fmla="*/ 3760397 w 4743853"/>
                <a:gd name="connsiteY34" fmla="*/ 1862138 h 2809875"/>
                <a:gd name="connsiteX35" fmla="*/ 3746110 w 4743853"/>
                <a:gd name="connsiteY35" fmla="*/ 1835944 h 2809875"/>
                <a:gd name="connsiteX36" fmla="*/ 3746109 w 4743853"/>
                <a:gd name="connsiteY36" fmla="*/ 1790700 h 2809875"/>
                <a:gd name="connsiteX37" fmla="*/ 3736584 w 4743853"/>
                <a:gd name="connsiteY37" fmla="*/ 1776413 h 2809875"/>
                <a:gd name="connsiteX38" fmla="*/ 3731822 w 4743853"/>
                <a:gd name="connsiteY38" fmla="*/ 1762125 h 2809875"/>
                <a:gd name="connsiteX39" fmla="*/ 3724678 w 4743853"/>
                <a:gd name="connsiteY39" fmla="*/ 1724025 h 2809875"/>
                <a:gd name="connsiteX40" fmla="*/ 3708009 w 4743853"/>
                <a:gd name="connsiteY40" fmla="*/ 1695450 h 2809875"/>
                <a:gd name="connsiteX41" fmla="*/ 3698484 w 4743853"/>
                <a:gd name="connsiteY41" fmla="*/ 1662113 h 2809875"/>
                <a:gd name="connsiteX42" fmla="*/ 3710390 w 4743853"/>
                <a:gd name="connsiteY42" fmla="*/ 1643063 h 2809875"/>
                <a:gd name="connsiteX43" fmla="*/ 3717535 w 4743853"/>
                <a:gd name="connsiteY43" fmla="*/ 1624013 h 2809875"/>
                <a:gd name="connsiteX44" fmla="*/ 3712772 w 4743853"/>
                <a:gd name="connsiteY44" fmla="*/ 1581150 h 2809875"/>
                <a:gd name="connsiteX45" fmla="*/ 3693722 w 4743853"/>
                <a:gd name="connsiteY45" fmla="*/ 1552575 h 2809875"/>
                <a:gd name="connsiteX46" fmla="*/ 3681816 w 4743853"/>
                <a:gd name="connsiteY46" fmla="*/ 1550194 h 2809875"/>
                <a:gd name="connsiteX47" fmla="*/ 3653240 w 4743853"/>
                <a:gd name="connsiteY47" fmla="*/ 1504951 h 2809875"/>
                <a:gd name="connsiteX48" fmla="*/ 3627047 w 4743853"/>
                <a:gd name="connsiteY48" fmla="*/ 1485900 h 2809875"/>
                <a:gd name="connsiteX49" fmla="*/ 3617522 w 4743853"/>
                <a:gd name="connsiteY49" fmla="*/ 1471613 h 2809875"/>
                <a:gd name="connsiteX50" fmla="*/ 3593709 w 4743853"/>
                <a:gd name="connsiteY50" fmla="*/ 1462088 h 2809875"/>
                <a:gd name="connsiteX51" fmla="*/ 3572278 w 4743853"/>
                <a:gd name="connsiteY51" fmla="*/ 1464469 h 2809875"/>
                <a:gd name="connsiteX52" fmla="*/ 3531796 w 4743853"/>
                <a:gd name="connsiteY52" fmla="*/ 1412082 h 2809875"/>
                <a:gd name="connsiteX53" fmla="*/ 3507984 w 4743853"/>
                <a:gd name="connsiteY53" fmla="*/ 1393031 h 2809875"/>
                <a:gd name="connsiteX54" fmla="*/ 3481790 w 4743853"/>
                <a:gd name="connsiteY54" fmla="*/ 1397794 h 2809875"/>
                <a:gd name="connsiteX55" fmla="*/ 3457979 w 4743853"/>
                <a:gd name="connsiteY55" fmla="*/ 1381126 h 2809875"/>
                <a:gd name="connsiteX56" fmla="*/ 3407972 w 4743853"/>
                <a:gd name="connsiteY56" fmla="*/ 1369219 h 2809875"/>
                <a:gd name="connsiteX57" fmla="*/ 3369872 w 4743853"/>
                <a:gd name="connsiteY57" fmla="*/ 1371601 h 2809875"/>
                <a:gd name="connsiteX58" fmla="*/ 3327009 w 4743853"/>
                <a:gd name="connsiteY58" fmla="*/ 1352550 h 2809875"/>
                <a:gd name="connsiteX59" fmla="*/ 3312722 w 4743853"/>
                <a:gd name="connsiteY59" fmla="*/ 1347788 h 2809875"/>
                <a:gd name="connsiteX60" fmla="*/ 3284147 w 4743853"/>
                <a:gd name="connsiteY60" fmla="*/ 1362075 h 2809875"/>
                <a:gd name="connsiteX61" fmla="*/ 3260334 w 4743853"/>
                <a:gd name="connsiteY61" fmla="*/ 1343025 h 2809875"/>
                <a:gd name="connsiteX62" fmla="*/ 3231759 w 4743853"/>
                <a:gd name="connsiteY62" fmla="*/ 1319213 h 2809875"/>
                <a:gd name="connsiteX63" fmla="*/ 3217472 w 4743853"/>
                <a:gd name="connsiteY63" fmla="*/ 1309688 h 2809875"/>
                <a:gd name="connsiteX64" fmla="*/ 3188897 w 4743853"/>
                <a:gd name="connsiteY64" fmla="*/ 1283495 h 2809875"/>
                <a:gd name="connsiteX65" fmla="*/ 3167465 w 4743853"/>
                <a:gd name="connsiteY65" fmla="*/ 1278731 h 2809875"/>
                <a:gd name="connsiteX66" fmla="*/ 3169848 w 4743853"/>
                <a:gd name="connsiteY66" fmla="*/ 1247775 h 2809875"/>
                <a:gd name="connsiteX67" fmla="*/ 3179372 w 4743853"/>
                <a:gd name="connsiteY67" fmla="*/ 1223963 h 2809875"/>
                <a:gd name="connsiteX68" fmla="*/ 3150797 w 4743853"/>
                <a:gd name="connsiteY68" fmla="*/ 1214438 h 2809875"/>
                <a:gd name="connsiteX69" fmla="*/ 3136509 w 4743853"/>
                <a:gd name="connsiteY69" fmla="*/ 1219200 h 2809875"/>
                <a:gd name="connsiteX70" fmla="*/ 3122222 w 4743853"/>
                <a:gd name="connsiteY70" fmla="*/ 1228725 h 2809875"/>
                <a:gd name="connsiteX71" fmla="*/ 3100790 w 4743853"/>
                <a:gd name="connsiteY71" fmla="*/ 1212056 h 2809875"/>
                <a:gd name="connsiteX72" fmla="*/ 3112697 w 4743853"/>
                <a:gd name="connsiteY72" fmla="*/ 1185863 h 2809875"/>
                <a:gd name="connsiteX73" fmla="*/ 3103172 w 4743853"/>
                <a:gd name="connsiteY73" fmla="*/ 1171575 h 2809875"/>
                <a:gd name="connsiteX74" fmla="*/ 3098409 w 4743853"/>
                <a:gd name="connsiteY74" fmla="*/ 1157288 h 2809875"/>
                <a:gd name="connsiteX75" fmla="*/ 3084122 w 4743853"/>
                <a:gd name="connsiteY75" fmla="*/ 1171575 h 2809875"/>
                <a:gd name="connsiteX76" fmla="*/ 3055547 w 4743853"/>
                <a:gd name="connsiteY76" fmla="*/ 1162050 h 2809875"/>
                <a:gd name="connsiteX77" fmla="*/ 3046022 w 4743853"/>
                <a:gd name="connsiteY77" fmla="*/ 1131094 h 2809875"/>
                <a:gd name="connsiteX78" fmla="*/ 3050784 w 4743853"/>
                <a:gd name="connsiteY78" fmla="*/ 1114425 h 2809875"/>
                <a:gd name="connsiteX79" fmla="*/ 3050784 w 4743853"/>
                <a:gd name="connsiteY79" fmla="*/ 1104900 h 2809875"/>
                <a:gd name="connsiteX80" fmla="*/ 3036497 w 4743853"/>
                <a:gd name="connsiteY80" fmla="*/ 1100138 h 2809875"/>
                <a:gd name="connsiteX81" fmla="*/ 3046022 w 4743853"/>
                <a:gd name="connsiteY81" fmla="*/ 1081088 h 2809875"/>
                <a:gd name="connsiteX82" fmla="*/ 3055547 w 4743853"/>
                <a:gd name="connsiteY82" fmla="*/ 1062038 h 2809875"/>
                <a:gd name="connsiteX83" fmla="*/ 3024590 w 4743853"/>
                <a:gd name="connsiteY83" fmla="*/ 1052513 h 2809875"/>
                <a:gd name="connsiteX84" fmla="*/ 3012684 w 4743853"/>
                <a:gd name="connsiteY84" fmla="*/ 1066800 h 2809875"/>
                <a:gd name="connsiteX85" fmla="*/ 2993634 w 4743853"/>
                <a:gd name="connsiteY85" fmla="*/ 1066800 h 2809875"/>
                <a:gd name="connsiteX86" fmla="*/ 2972204 w 4743853"/>
                <a:gd name="connsiteY86" fmla="*/ 1073944 h 2809875"/>
                <a:gd name="connsiteX87" fmla="*/ 2955534 w 4743853"/>
                <a:gd name="connsiteY87" fmla="*/ 1066800 h 2809875"/>
                <a:gd name="connsiteX88" fmla="*/ 2950772 w 4743853"/>
                <a:gd name="connsiteY88" fmla="*/ 1047750 h 2809875"/>
                <a:gd name="connsiteX89" fmla="*/ 2931721 w 4743853"/>
                <a:gd name="connsiteY89" fmla="*/ 1040607 h 2809875"/>
                <a:gd name="connsiteX90" fmla="*/ 2903147 w 4743853"/>
                <a:gd name="connsiteY90" fmla="*/ 1019175 h 2809875"/>
                <a:gd name="connsiteX91" fmla="*/ 2888859 w 4743853"/>
                <a:gd name="connsiteY91" fmla="*/ 1014413 h 2809875"/>
                <a:gd name="connsiteX92" fmla="*/ 2874572 w 4743853"/>
                <a:gd name="connsiteY92" fmla="*/ 1004888 h 2809875"/>
                <a:gd name="connsiteX93" fmla="*/ 2855522 w 4743853"/>
                <a:gd name="connsiteY93" fmla="*/ 1004888 h 2809875"/>
                <a:gd name="connsiteX94" fmla="*/ 2834090 w 4743853"/>
                <a:gd name="connsiteY94" fmla="*/ 995363 h 2809875"/>
                <a:gd name="connsiteX95" fmla="*/ 2810278 w 4743853"/>
                <a:gd name="connsiteY95" fmla="*/ 1009650 h 2809875"/>
                <a:gd name="connsiteX96" fmla="*/ 2767416 w 4743853"/>
                <a:gd name="connsiteY96" fmla="*/ 1007269 h 2809875"/>
                <a:gd name="connsiteX97" fmla="*/ 2734079 w 4743853"/>
                <a:gd name="connsiteY97" fmla="*/ 1019175 h 2809875"/>
                <a:gd name="connsiteX98" fmla="*/ 2712646 w 4743853"/>
                <a:gd name="connsiteY98" fmla="*/ 1019176 h 2809875"/>
                <a:gd name="connsiteX99" fmla="*/ 2693597 w 4743853"/>
                <a:gd name="connsiteY99" fmla="*/ 1009650 h 2809875"/>
                <a:gd name="connsiteX100" fmla="*/ 2641209 w 4743853"/>
                <a:gd name="connsiteY100" fmla="*/ 1021557 h 2809875"/>
                <a:gd name="connsiteX101" fmla="*/ 2631684 w 4743853"/>
                <a:gd name="connsiteY101" fmla="*/ 1031082 h 2809875"/>
                <a:gd name="connsiteX102" fmla="*/ 2612634 w 4743853"/>
                <a:gd name="connsiteY102" fmla="*/ 1038225 h 2809875"/>
                <a:gd name="connsiteX103" fmla="*/ 2595965 w 4743853"/>
                <a:gd name="connsiteY103" fmla="*/ 1035844 h 2809875"/>
                <a:gd name="connsiteX104" fmla="*/ 2574535 w 4743853"/>
                <a:gd name="connsiteY104" fmla="*/ 1028700 h 2809875"/>
                <a:gd name="connsiteX105" fmla="*/ 2529290 w 4743853"/>
                <a:gd name="connsiteY105" fmla="*/ 1004888 h 2809875"/>
                <a:gd name="connsiteX106" fmla="*/ 2526909 w 4743853"/>
                <a:gd name="connsiteY106" fmla="*/ 971550 h 2809875"/>
                <a:gd name="connsiteX107" fmla="*/ 2512622 w 4743853"/>
                <a:gd name="connsiteY107" fmla="*/ 942975 h 2809875"/>
                <a:gd name="connsiteX108" fmla="*/ 2488809 w 4743853"/>
                <a:gd name="connsiteY108" fmla="*/ 938213 h 2809875"/>
                <a:gd name="connsiteX109" fmla="*/ 2493572 w 4743853"/>
                <a:gd name="connsiteY109" fmla="*/ 923925 h 2809875"/>
                <a:gd name="connsiteX110" fmla="*/ 2479284 w 4743853"/>
                <a:gd name="connsiteY110" fmla="*/ 914400 h 2809875"/>
                <a:gd name="connsiteX111" fmla="*/ 2457853 w 4743853"/>
                <a:gd name="connsiteY111" fmla="*/ 902494 h 2809875"/>
                <a:gd name="connsiteX112" fmla="*/ 2431659 w 4743853"/>
                <a:gd name="connsiteY112" fmla="*/ 890588 h 2809875"/>
                <a:gd name="connsiteX113" fmla="*/ 2414991 w 4743853"/>
                <a:gd name="connsiteY113" fmla="*/ 864394 h 2809875"/>
                <a:gd name="connsiteX114" fmla="*/ 2398321 w 4743853"/>
                <a:gd name="connsiteY114" fmla="*/ 833437 h 2809875"/>
                <a:gd name="connsiteX115" fmla="*/ 2367365 w 4743853"/>
                <a:gd name="connsiteY115" fmla="*/ 807244 h 2809875"/>
                <a:gd name="connsiteX116" fmla="*/ 2348316 w 4743853"/>
                <a:gd name="connsiteY116" fmla="*/ 769144 h 2809875"/>
                <a:gd name="connsiteX117" fmla="*/ 2322122 w 4743853"/>
                <a:gd name="connsiteY117" fmla="*/ 733425 h 2809875"/>
                <a:gd name="connsiteX118" fmla="*/ 2307834 w 4743853"/>
                <a:gd name="connsiteY118" fmla="*/ 723900 h 2809875"/>
                <a:gd name="connsiteX119" fmla="*/ 2264972 w 4743853"/>
                <a:gd name="connsiteY119" fmla="*/ 704850 h 2809875"/>
                <a:gd name="connsiteX120" fmla="*/ 2241159 w 4743853"/>
                <a:gd name="connsiteY120" fmla="*/ 678657 h 2809875"/>
                <a:gd name="connsiteX121" fmla="*/ 2231634 w 4743853"/>
                <a:gd name="connsiteY121" fmla="*/ 657225 h 2809875"/>
                <a:gd name="connsiteX122" fmla="*/ 2212584 w 4743853"/>
                <a:gd name="connsiteY122" fmla="*/ 647700 h 2809875"/>
                <a:gd name="connsiteX123" fmla="*/ 2198297 w 4743853"/>
                <a:gd name="connsiteY123" fmla="*/ 638175 h 2809875"/>
                <a:gd name="connsiteX124" fmla="*/ 2179247 w 4743853"/>
                <a:gd name="connsiteY124" fmla="*/ 642938 h 2809875"/>
                <a:gd name="connsiteX125" fmla="*/ 2155434 w 4743853"/>
                <a:gd name="connsiteY125" fmla="*/ 619125 h 2809875"/>
                <a:gd name="connsiteX126" fmla="*/ 2136384 w 4743853"/>
                <a:gd name="connsiteY126" fmla="*/ 590550 h 2809875"/>
                <a:gd name="connsiteX127" fmla="*/ 2126859 w 4743853"/>
                <a:gd name="connsiteY127" fmla="*/ 561975 h 2809875"/>
                <a:gd name="connsiteX128" fmla="*/ 2103047 w 4743853"/>
                <a:gd name="connsiteY128" fmla="*/ 561975 h 2809875"/>
                <a:gd name="connsiteX129" fmla="*/ 2088759 w 4743853"/>
                <a:gd name="connsiteY129" fmla="*/ 547688 h 2809875"/>
                <a:gd name="connsiteX130" fmla="*/ 2050660 w 4743853"/>
                <a:gd name="connsiteY130" fmla="*/ 540544 h 2809875"/>
                <a:gd name="connsiteX131" fmla="*/ 2007797 w 4743853"/>
                <a:gd name="connsiteY131" fmla="*/ 528638 h 2809875"/>
                <a:gd name="connsiteX132" fmla="*/ 1976841 w 4743853"/>
                <a:gd name="connsiteY132" fmla="*/ 526256 h 2809875"/>
                <a:gd name="connsiteX133" fmla="*/ 1948266 w 4743853"/>
                <a:gd name="connsiteY133" fmla="*/ 521494 h 2809875"/>
                <a:gd name="connsiteX134" fmla="*/ 1926834 w 4743853"/>
                <a:gd name="connsiteY134" fmla="*/ 504825 h 2809875"/>
                <a:gd name="connsiteX135" fmla="*/ 1912547 w 4743853"/>
                <a:gd name="connsiteY135" fmla="*/ 509588 h 2809875"/>
                <a:gd name="connsiteX136" fmla="*/ 1841109 w 4743853"/>
                <a:gd name="connsiteY136" fmla="*/ 495300 h 2809875"/>
                <a:gd name="connsiteX137" fmla="*/ 1812534 w 4743853"/>
                <a:gd name="connsiteY137" fmla="*/ 485775 h 2809875"/>
                <a:gd name="connsiteX138" fmla="*/ 1798247 w 4743853"/>
                <a:gd name="connsiteY138" fmla="*/ 481013 h 2809875"/>
                <a:gd name="connsiteX139" fmla="*/ 1783959 w 4743853"/>
                <a:gd name="connsiteY139" fmla="*/ 490538 h 2809875"/>
                <a:gd name="connsiteX140" fmla="*/ 1769672 w 4743853"/>
                <a:gd name="connsiteY140" fmla="*/ 495300 h 2809875"/>
                <a:gd name="connsiteX141" fmla="*/ 1741097 w 4743853"/>
                <a:gd name="connsiteY141" fmla="*/ 523875 h 2809875"/>
                <a:gd name="connsiteX142" fmla="*/ 1717284 w 4743853"/>
                <a:gd name="connsiteY142" fmla="*/ 519113 h 2809875"/>
                <a:gd name="connsiteX143" fmla="*/ 1683947 w 4743853"/>
                <a:gd name="connsiteY143" fmla="*/ 509588 h 2809875"/>
                <a:gd name="connsiteX144" fmla="*/ 1650609 w 4743853"/>
                <a:gd name="connsiteY144" fmla="*/ 504825 h 2809875"/>
                <a:gd name="connsiteX145" fmla="*/ 1622034 w 4743853"/>
                <a:gd name="connsiteY145" fmla="*/ 500063 h 2809875"/>
                <a:gd name="connsiteX146" fmla="*/ 1581553 w 4743853"/>
                <a:gd name="connsiteY146" fmla="*/ 483394 h 2809875"/>
                <a:gd name="connsiteX147" fmla="*/ 1552978 w 4743853"/>
                <a:gd name="connsiteY147" fmla="*/ 483394 h 2809875"/>
                <a:gd name="connsiteX148" fmla="*/ 1541072 w 4743853"/>
                <a:gd name="connsiteY148" fmla="*/ 466725 h 2809875"/>
                <a:gd name="connsiteX149" fmla="*/ 1526784 w 4743853"/>
                <a:gd name="connsiteY149" fmla="*/ 447675 h 2809875"/>
                <a:gd name="connsiteX150" fmla="*/ 1522021 w 4743853"/>
                <a:gd name="connsiteY150" fmla="*/ 421481 h 2809875"/>
                <a:gd name="connsiteX151" fmla="*/ 1533929 w 4743853"/>
                <a:gd name="connsiteY151" fmla="*/ 392907 h 2809875"/>
                <a:gd name="connsiteX152" fmla="*/ 1564884 w 4743853"/>
                <a:gd name="connsiteY152" fmla="*/ 366713 h 2809875"/>
                <a:gd name="connsiteX153" fmla="*/ 1557740 w 4743853"/>
                <a:gd name="connsiteY153" fmla="*/ 340519 h 2809875"/>
                <a:gd name="connsiteX154" fmla="*/ 1564884 w 4743853"/>
                <a:gd name="connsiteY154" fmla="*/ 309562 h 2809875"/>
                <a:gd name="connsiteX155" fmla="*/ 1583934 w 4743853"/>
                <a:gd name="connsiteY155" fmla="*/ 285750 h 2809875"/>
                <a:gd name="connsiteX156" fmla="*/ 1588697 w 4743853"/>
                <a:gd name="connsiteY156" fmla="*/ 271463 h 2809875"/>
                <a:gd name="connsiteX157" fmla="*/ 1579172 w 4743853"/>
                <a:gd name="connsiteY157" fmla="*/ 257175 h 2809875"/>
                <a:gd name="connsiteX158" fmla="*/ 1545834 w 4743853"/>
                <a:gd name="connsiteY158" fmla="*/ 230981 h 2809875"/>
                <a:gd name="connsiteX159" fmla="*/ 1522022 w 4743853"/>
                <a:gd name="connsiteY159" fmla="*/ 228600 h 2809875"/>
                <a:gd name="connsiteX160" fmla="*/ 1507734 w 4743853"/>
                <a:gd name="connsiteY160" fmla="*/ 192881 h 2809875"/>
                <a:gd name="connsiteX161" fmla="*/ 1505353 w 4743853"/>
                <a:gd name="connsiteY161" fmla="*/ 159543 h 2809875"/>
                <a:gd name="connsiteX162" fmla="*/ 1488684 w 4743853"/>
                <a:gd name="connsiteY162" fmla="*/ 119063 h 2809875"/>
                <a:gd name="connsiteX163" fmla="*/ 1479159 w 4743853"/>
                <a:gd name="connsiteY163" fmla="*/ 92868 h 2809875"/>
                <a:gd name="connsiteX164" fmla="*/ 1455347 w 4743853"/>
                <a:gd name="connsiteY164" fmla="*/ 85725 h 2809875"/>
                <a:gd name="connsiteX165" fmla="*/ 1450584 w 4743853"/>
                <a:gd name="connsiteY165" fmla="*/ 66675 h 2809875"/>
                <a:gd name="connsiteX166" fmla="*/ 1433915 w 4743853"/>
                <a:gd name="connsiteY166" fmla="*/ 40481 h 2809875"/>
                <a:gd name="connsiteX167" fmla="*/ 1445822 w 4743853"/>
                <a:gd name="connsiteY167" fmla="*/ 30956 h 2809875"/>
                <a:gd name="connsiteX168" fmla="*/ 1436297 w 4743853"/>
                <a:gd name="connsiteY168" fmla="*/ 0 h 2809875"/>
                <a:gd name="connsiteX169" fmla="*/ 845747 w 4743853"/>
                <a:gd name="connsiteY169" fmla="*/ 180975 h 2809875"/>
                <a:gd name="connsiteX170" fmla="*/ 845747 w 4743853"/>
                <a:gd name="connsiteY170" fmla="*/ 180975 h 2809875"/>
                <a:gd name="connsiteX171" fmla="*/ 840984 w 4743853"/>
                <a:gd name="connsiteY171" fmla="*/ 223838 h 2809875"/>
                <a:gd name="connsiteX172" fmla="*/ 836222 w 4743853"/>
                <a:gd name="connsiteY172" fmla="*/ 238125 h 2809875"/>
                <a:gd name="connsiteX173" fmla="*/ 817172 w 4743853"/>
                <a:gd name="connsiteY173" fmla="*/ 254794 h 2809875"/>
                <a:gd name="connsiteX174" fmla="*/ 788597 w 4743853"/>
                <a:gd name="connsiteY174" fmla="*/ 266700 h 2809875"/>
                <a:gd name="connsiteX175" fmla="*/ 740972 w 4743853"/>
                <a:gd name="connsiteY175" fmla="*/ 300038 h 2809875"/>
                <a:gd name="connsiteX176" fmla="*/ 721922 w 4743853"/>
                <a:gd name="connsiteY176" fmla="*/ 328613 h 2809875"/>
                <a:gd name="connsiteX177" fmla="*/ 705252 w 4743853"/>
                <a:gd name="connsiteY177" fmla="*/ 342900 h 2809875"/>
                <a:gd name="connsiteX178" fmla="*/ 707634 w 4743853"/>
                <a:gd name="connsiteY178" fmla="*/ 369095 h 2809875"/>
                <a:gd name="connsiteX179" fmla="*/ 726684 w 4743853"/>
                <a:gd name="connsiteY179" fmla="*/ 381000 h 2809875"/>
                <a:gd name="connsiteX180" fmla="*/ 731447 w 4743853"/>
                <a:gd name="connsiteY180" fmla="*/ 395288 h 2809875"/>
                <a:gd name="connsiteX181" fmla="*/ 750497 w 4743853"/>
                <a:gd name="connsiteY181" fmla="*/ 423863 h 2809875"/>
                <a:gd name="connsiteX182" fmla="*/ 760022 w 4743853"/>
                <a:gd name="connsiteY182" fmla="*/ 442913 h 2809875"/>
                <a:gd name="connsiteX183" fmla="*/ 750497 w 4743853"/>
                <a:gd name="connsiteY183" fmla="*/ 481013 h 2809875"/>
                <a:gd name="connsiteX184" fmla="*/ 736209 w 4743853"/>
                <a:gd name="connsiteY184" fmla="*/ 490538 h 2809875"/>
                <a:gd name="connsiteX185" fmla="*/ 731447 w 4743853"/>
                <a:gd name="connsiteY185" fmla="*/ 504825 h 2809875"/>
                <a:gd name="connsiteX186" fmla="*/ 717159 w 4743853"/>
                <a:gd name="connsiteY186" fmla="*/ 509588 h 2809875"/>
                <a:gd name="connsiteX187" fmla="*/ 712397 w 4743853"/>
                <a:gd name="connsiteY187" fmla="*/ 538163 h 2809875"/>
                <a:gd name="connsiteX188" fmla="*/ 702872 w 4743853"/>
                <a:gd name="connsiteY188" fmla="*/ 566738 h 2809875"/>
                <a:gd name="connsiteX189" fmla="*/ 698109 w 4743853"/>
                <a:gd name="connsiteY189" fmla="*/ 581025 h 2809875"/>
                <a:gd name="connsiteX190" fmla="*/ 683822 w 4743853"/>
                <a:gd name="connsiteY190" fmla="*/ 611981 h 2809875"/>
                <a:gd name="connsiteX191" fmla="*/ 702872 w 4743853"/>
                <a:gd name="connsiteY191" fmla="*/ 638175 h 2809875"/>
                <a:gd name="connsiteX192" fmla="*/ 731447 w 4743853"/>
                <a:gd name="connsiteY192" fmla="*/ 647700 h 2809875"/>
                <a:gd name="connsiteX193" fmla="*/ 740972 w 4743853"/>
                <a:gd name="connsiteY193" fmla="*/ 661988 h 2809875"/>
                <a:gd name="connsiteX194" fmla="*/ 745734 w 4743853"/>
                <a:gd name="connsiteY194" fmla="*/ 676275 h 2809875"/>
                <a:gd name="connsiteX195" fmla="*/ 745734 w 4743853"/>
                <a:gd name="connsiteY195" fmla="*/ 688181 h 2809875"/>
                <a:gd name="connsiteX196" fmla="*/ 748115 w 4743853"/>
                <a:gd name="connsiteY196" fmla="*/ 709613 h 2809875"/>
                <a:gd name="connsiteX197" fmla="*/ 755259 w 4743853"/>
                <a:gd name="connsiteY197" fmla="*/ 728663 h 2809875"/>
                <a:gd name="connsiteX198" fmla="*/ 745734 w 4743853"/>
                <a:gd name="connsiteY198" fmla="*/ 757238 h 2809875"/>
                <a:gd name="connsiteX199" fmla="*/ 736209 w 4743853"/>
                <a:gd name="connsiteY199" fmla="*/ 771525 h 2809875"/>
                <a:gd name="connsiteX200" fmla="*/ 736209 w 4743853"/>
                <a:gd name="connsiteY200" fmla="*/ 842963 h 2809875"/>
                <a:gd name="connsiteX201" fmla="*/ 740972 w 4743853"/>
                <a:gd name="connsiteY201" fmla="*/ 857250 h 2809875"/>
                <a:gd name="connsiteX202" fmla="*/ 745734 w 4743853"/>
                <a:gd name="connsiteY202" fmla="*/ 876300 h 2809875"/>
                <a:gd name="connsiteX203" fmla="*/ 760022 w 4743853"/>
                <a:gd name="connsiteY203" fmla="*/ 923925 h 2809875"/>
                <a:gd name="connsiteX204" fmla="*/ 764784 w 4743853"/>
                <a:gd name="connsiteY204" fmla="*/ 938213 h 2809875"/>
                <a:gd name="connsiteX205" fmla="*/ 771928 w 4743853"/>
                <a:gd name="connsiteY205" fmla="*/ 983456 h 2809875"/>
                <a:gd name="connsiteX206" fmla="*/ 750497 w 4743853"/>
                <a:gd name="connsiteY206" fmla="*/ 1004888 h 2809875"/>
                <a:gd name="connsiteX207" fmla="*/ 731447 w 4743853"/>
                <a:gd name="connsiteY207" fmla="*/ 1009650 h 2809875"/>
                <a:gd name="connsiteX208" fmla="*/ 712397 w 4743853"/>
                <a:gd name="connsiteY208" fmla="*/ 1016794 h 2809875"/>
                <a:gd name="connsiteX209" fmla="*/ 683822 w 4743853"/>
                <a:gd name="connsiteY209" fmla="*/ 1035844 h 2809875"/>
                <a:gd name="connsiteX210" fmla="*/ 674297 w 4743853"/>
                <a:gd name="connsiteY210" fmla="*/ 1052513 h 2809875"/>
                <a:gd name="connsiteX211" fmla="*/ 660009 w 4743853"/>
                <a:gd name="connsiteY211" fmla="*/ 1062038 h 2809875"/>
                <a:gd name="connsiteX212" fmla="*/ 650484 w 4743853"/>
                <a:gd name="connsiteY212" fmla="*/ 1076325 h 2809875"/>
                <a:gd name="connsiteX213" fmla="*/ 640959 w 4743853"/>
                <a:gd name="connsiteY213" fmla="*/ 1157288 h 2809875"/>
                <a:gd name="connsiteX214" fmla="*/ 626672 w 4743853"/>
                <a:gd name="connsiteY214" fmla="*/ 1190625 h 2809875"/>
                <a:gd name="connsiteX215" fmla="*/ 593334 w 4743853"/>
                <a:gd name="connsiteY215" fmla="*/ 1204913 h 2809875"/>
                <a:gd name="connsiteX216" fmla="*/ 588572 w 4743853"/>
                <a:gd name="connsiteY216" fmla="*/ 1219200 h 2809875"/>
                <a:gd name="connsiteX217" fmla="*/ 593334 w 4743853"/>
                <a:gd name="connsiteY217" fmla="*/ 1233488 h 2809875"/>
                <a:gd name="connsiteX218" fmla="*/ 579047 w 4743853"/>
                <a:gd name="connsiteY218" fmla="*/ 1247775 h 2809875"/>
                <a:gd name="connsiteX219" fmla="*/ 569521 w 4743853"/>
                <a:gd name="connsiteY219" fmla="*/ 1290638 h 2809875"/>
                <a:gd name="connsiteX220" fmla="*/ 552854 w 4743853"/>
                <a:gd name="connsiteY220" fmla="*/ 1321593 h 2809875"/>
                <a:gd name="connsiteX221" fmla="*/ 533803 w 4743853"/>
                <a:gd name="connsiteY221" fmla="*/ 1343025 h 2809875"/>
                <a:gd name="connsiteX222" fmla="*/ 519515 w 4743853"/>
                <a:gd name="connsiteY222" fmla="*/ 1371600 h 2809875"/>
                <a:gd name="connsiteX223" fmla="*/ 498084 w 4743853"/>
                <a:gd name="connsiteY223" fmla="*/ 1419225 h 2809875"/>
                <a:gd name="connsiteX224" fmla="*/ 493322 w 4743853"/>
                <a:gd name="connsiteY224" fmla="*/ 1433513 h 2809875"/>
                <a:gd name="connsiteX225" fmla="*/ 474272 w 4743853"/>
                <a:gd name="connsiteY225" fmla="*/ 1466850 h 2809875"/>
                <a:gd name="connsiteX226" fmla="*/ 464747 w 4743853"/>
                <a:gd name="connsiteY226" fmla="*/ 1485900 h 2809875"/>
                <a:gd name="connsiteX227" fmla="*/ 459984 w 4743853"/>
                <a:gd name="connsiteY227" fmla="*/ 1500188 h 2809875"/>
                <a:gd name="connsiteX228" fmla="*/ 450459 w 4743853"/>
                <a:gd name="connsiteY228" fmla="*/ 1514475 h 2809875"/>
                <a:gd name="connsiteX229" fmla="*/ 436172 w 4743853"/>
                <a:gd name="connsiteY229" fmla="*/ 1552575 h 2809875"/>
                <a:gd name="connsiteX230" fmla="*/ 412359 w 4743853"/>
                <a:gd name="connsiteY230" fmla="*/ 1595438 h 2809875"/>
                <a:gd name="connsiteX231" fmla="*/ 398072 w 4743853"/>
                <a:gd name="connsiteY231" fmla="*/ 1628776 h 2809875"/>
                <a:gd name="connsiteX232" fmla="*/ 393310 w 4743853"/>
                <a:gd name="connsiteY232" fmla="*/ 1657350 h 2809875"/>
                <a:gd name="connsiteX233" fmla="*/ 379022 w 4743853"/>
                <a:gd name="connsiteY233" fmla="*/ 1719263 h 2809875"/>
                <a:gd name="connsiteX234" fmla="*/ 374259 w 4743853"/>
                <a:gd name="connsiteY234" fmla="*/ 1757363 h 2809875"/>
                <a:gd name="connsiteX235" fmla="*/ 369497 w 4743853"/>
                <a:gd name="connsiteY235" fmla="*/ 1771650 h 2809875"/>
                <a:gd name="connsiteX236" fmla="*/ 357591 w 4743853"/>
                <a:gd name="connsiteY236" fmla="*/ 1807369 h 2809875"/>
                <a:gd name="connsiteX237" fmla="*/ 343303 w 4743853"/>
                <a:gd name="connsiteY237" fmla="*/ 1852613 h 2809875"/>
                <a:gd name="connsiteX238" fmla="*/ 336159 w 4743853"/>
                <a:gd name="connsiteY238" fmla="*/ 1876425 h 2809875"/>
                <a:gd name="connsiteX239" fmla="*/ 326634 w 4743853"/>
                <a:gd name="connsiteY239" fmla="*/ 1890713 h 2809875"/>
                <a:gd name="connsiteX240" fmla="*/ 321872 w 4743853"/>
                <a:gd name="connsiteY240" fmla="*/ 1905000 h 2809875"/>
                <a:gd name="connsiteX241" fmla="*/ 307584 w 4743853"/>
                <a:gd name="connsiteY241" fmla="*/ 1914525 h 2809875"/>
                <a:gd name="connsiteX242" fmla="*/ 293297 w 4743853"/>
                <a:gd name="connsiteY242" fmla="*/ 1943100 h 2809875"/>
                <a:gd name="connsiteX243" fmla="*/ 283772 w 4743853"/>
                <a:gd name="connsiteY243" fmla="*/ 1971675 h 2809875"/>
                <a:gd name="connsiteX244" fmla="*/ 267103 w 4743853"/>
                <a:gd name="connsiteY244" fmla="*/ 2002632 h 2809875"/>
                <a:gd name="connsiteX245" fmla="*/ 231384 w 4743853"/>
                <a:gd name="connsiteY245" fmla="*/ 2038350 h 2809875"/>
                <a:gd name="connsiteX246" fmla="*/ 207572 w 4743853"/>
                <a:gd name="connsiteY246" fmla="*/ 2062163 h 2809875"/>
                <a:gd name="connsiteX247" fmla="*/ 202809 w 4743853"/>
                <a:gd name="connsiteY247" fmla="*/ 2076450 h 2809875"/>
                <a:gd name="connsiteX248" fmla="*/ 174234 w 4743853"/>
                <a:gd name="connsiteY248" fmla="*/ 2095500 h 2809875"/>
                <a:gd name="connsiteX249" fmla="*/ 159947 w 4743853"/>
                <a:gd name="connsiteY249" fmla="*/ 2105025 h 2809875"/>
                <a:gd name="connsiteX250" fmla="*/ 131372 w 4743853"/>
                <a:gd name="connsiteY250" fmla="*/ 2133601 h 2809875"/>
                <a:gd name="connsiteX251" fmla="*/ 102797 w 4743853"/>
                <a:gd name="connsiteY251" fmla="*/ 2145506 h 2809875"/>
                <a:gd name="connsiteX252" fmla="*/ 78985 w 4743853"/>
                <a:gd name="connsiteY252" fmla="*/ 2157412 h 2809875"/>
                <a:gd name="connsiteX253" fmla="*/ 45647 w 4743853"/>
                <a:gd name="connsiteY253" fmla="*/ 2174081 h 2809875"/>
                <a:gd name="connsiteX254" fmla="*/ 24215 w 4743853"/>
                <a:gd name="connsiteY254" fmla="*/ 2178844 h 2809875"/>
                <a:gd name="connsiteX255" fmla="*/ 403 w 4743853"/>
                <a:gd name="connsiteY255" fmla="*/ 2188369 h 2809875"/>
                <a:gd name="connsiteX256" fmla="*/ 12309 w 4743853"/>
                <a:gd name="connsiteY256" fmla="*/ 2228850 h 2809875"/>
                <a:gd name="connsiteX257" fmla="*/ 43265 w 4743853"/>
                <a:gd name="connsiteY257" fmla="*/ 2255044 h 2809875"/>
                <a:gd name="connsiteX258" fmla="*/ 67079 w 4743853"/>
                <a:gd name="connsiteY258" fmla="*/ 2271713 h 2809875"/>
                <a:gd name="connsiteX259" fmla="*/ 90890 w 4743853"/>
                <a:gd name="connsiteY259" fmla="*/ 2276475 h 2809875"/>
                <a:gd name="connsiteX260" fmla="*/ 114703 w 4743853"/>
                <a:gd name="connsiteY260" fmla="*/ 2297906 h 2809875"/>
                <a:gd name="connsiteX261" fmla="*/ 119466 w 4743853"/>
                <a:gd name="connsiteY261" fmla="*/ 2326482 h 2809875"/>
                <a:gd name="connsiteX262" fmla="*/ 126609 w 4743853"/>
                <a:gd name="connsiteY262" fmla="*/ 2347913 h 2809875"/>
                <a:gd name="connsiteX263" fmla="*/ 121847 w 4743853"/>
                <a:gd name="connsiteY263" fmla="*/ 2386013 h 2809875"/>
                <a:gd name="connsiteX264" fmla="*/ 112322 w 4743853"/>
                <a:gd name="connsiteY264" fmla="*/ 2405063 h 2809875"/>
                <a:gd name="connsiteX265" fmla="*/ 100416 w 4743853"/>
                <a:gd name="connsiteY265" fmla="*/ 2424112 h 2809875"/>
                <a:gd name="connsiteX266" fmla="*/ 71841 w 4743853"/>
                <a:gd name="connsiteY266" fmla="*/ 2426494 h 2809875"/>
                <a:gd name="connsiteX267" fmla="*/ 50409 w 4743853"/>
                <a:gd name="connsiteY267" fmla="*/ 2452688 h 2809875"/>
                <a:gd name="connsiteX268" fmla="*/ 21834 w 4743853"/>
                <a:gd name="connsiteY268" fmla="*/ 2466975 h 2809875"/>
                <a:gd name="connsiteX269" fmla="*/ 31359 w 4743853"/>
                <a:gd name="connsiteY269" fmla="*/ 2490788 h 2809875"/>
                <a:gd name="connsiteX270" fmla="*/ 21834 w 4743853"/>
                <a:gd name="connsiteY270" fmla="*/ 2524125 h 2809875"/>
                <a:gd name="connsiteX271" fmla="*/ 12309 w 4743853"/>
                <a:gd name="connsiteY271" fmla="*/ 2538413 h 2809875"/>
                <a:gd name="connsiteX0" fmla="*/ 12309 w 4679560"/>
                <a:gd name="connsiteY0" fmla="*/ 2538413 h 2809875"/>
                <a:gd name="connsiteX1" fmla="*/ 374259 w 4679560"/>
                <a:gd name="connsiteY1" fmla="*/ 2809875 h 2809875"/>
                <a:gd name="connsiteX2" fmla="*/ 4679560 w 4679560"/>
                <a:gd name="connsiteY2" fmla="*/ 2247900 h 2809875"/>
                <a:gd name="connsiteX3" fmla="*/ 4655747 w 4679560"/>
                <a:gd name="connsiteY3" fmla="*/ 2252663 h 2809875"/>
                <a:gd name="connsiteX4" fmla="*/ 4641459 w 4679560"/>
                <a:gd name="connsiteY4" fmla="*/ 2252663 h 2809875"/>
                <a:gd name="connsiteX5" fmla="*/ 4603359 w 4679560"/>
                <a:gd name="connsiteY5" fmla="*/ 2257425 h 2809875"/>
                <a:gd name="connsiteX6" fmla="*/ 4560497 w 4679560"/>
                <a:gd name="connsiteY6" fmla="*/ 2271713 h 2809875"/>
                <a:gd name="connsiteX7" fmla="*/ 4546209 w 4679560"/>
                <a:gd name="connsiteY7" fmla="*/ 2276475 h 2809875"/>
                <a:gd name="connsiteX8" fmla="*/ 4531922 w 4679560"/>
                <a:gd name="connsiteY8" fmla="*/ 2281238 h 2809875"/>
                <a:gd name="connsiteX9" fmla="*/ 4512872 w 4679560"/>
                <a:gd name="connsiteY9" fmla="*/ 2286000 h 2809875"/>
                <a:gd name="connsiteX10" fmla="*/ 4484297 w 4679560"/>
                <a:gd name="connsiteY10" fmla="*/ 2262188 h 2809875"/>
                <a:gd name="connsiteX11" fmla="*/ 4470009 w 4679560"/>
                <a:gd name="connsiteY11" fmla="*/ 2247900 h 2809875"/>
                <a:gd name="connsiteX12" fmla="*/ 4446197 w 4679560"/>
                <a:gd name="connsiteY12" fmla="*/ 2240756 h 2809875"/>
                <a:gd name="connsiteX13" fmla="*/ 4422384 w 4679560"/>
                <a:gd name="connsiteY13" fmla="*/ 2219325 h 2809875"/>
                <a:gd name="connsiteX14" fmla="*/ 4398572 w 4679560"/>
                <a:gd name="connsiteY14" fmla="*/ 2224088 h 2809875"/>
                <a:gd name="connsiteX15" fmla="*/ 4384284 w 4679560"/>
                <a:gd name="connsiteY15" fmla="*/ 2209800 h 2809875"/>
                <a:gd name="connsiteX16" fmla="*/ 4355709 w 4679560"/>
                <a:gd name="connsiteY16" fmla="*/ 2200275 h 2809875"/>
                <a:gd name="connsiteX17" fmla="*/ 4341422 w 4679560"/>
                <a:gd name="connsiteY17" fmla="*/ 2190750 h 2809875"/>
                <a:gd name="connsiteX18" fmla="*/ 4312847 w 4679560"/>
                <a:gd name="connsiteY18" fmla="*/ 2193132 h 2809875"/>
                <a:gd name="connsiteX19" fmla="*/ 4246172 w 4679560"/>
                <a:gd name="connsiteY19" fmla="*/ 2176463 h 2809875"/>
                <a:gd name="connsiteX20" fmla="*/ 4203309 w 4679560"/>
                <a:gd name="connsiteY20" fmla="*/ 2174082 h 2809875"/>
                <a:gd name="connsiteX21" fmla="*/ 4174734 w 4679560"/>
                <a:gd name="connsiteY21" fmla="*/ 2164557 h 2809875"/>
                <a:gd name="connsiteX22" fmla="*/ 4155684 w 4679560"/>
                <a:gd name="connsiteY22" fmla="*/ 2138363 h 2809875"/>
                <a:gd name="connsiteX23" fmla="*/ 4141397 w 4679560"/>
                <a:gd name="connsiteY23" fmla="*/ 2133600 h 2809875"/>
                <a:gd name="connsiteX24" fmla="*/ 4060434 w 4679560"/>
                <a:gd name="connsiteY24" fmla="*/ 2124075 h 2809875"/>
                <a:gd name="connsiteX25" fmla="*/ 3960422 w 4679560"/>
                <a:gd name="connsiteY25" fmla="*/ 2095500 h 2809875"/>
                <a:gd name="connsiteX26" fmla="*/ 3927084 w 4679560"/>
                <a:gd name="connsiteY26" fmla="*/ 2100263 h 2809875"/>
                <a:gd name="connsiteX27" fmla="*/ 3855647 w 4679560"/>
                <a:gd name="connsiteY27" fmla="*/ 2047875 h 2809875"/>
                <a:gd name="connsiteX28" fmla="*/ 3831834 w 4679560"/>
                <a:gd name="connsiteY28" fmla="*/ 2019300 h 2809875"/>
                <a:gd name="connsiteX29" fmla="*/ 3786591 w 4679560"/>
                <a:gd name="connsiteY29" fmla="*/ 1985963 h 2809875"/>
                <a:gd name="connsiteX30" fmla="*/ 3800877 w 4679560"/>
                <a:gd name="connsiteY30" fmla="*/ 1964532 h 2809875"/>
                <a:gd name="connsiteX31" fmla="*/ 3788972 w 4679560"/>
                <a:gd name="connsiteY31" fmla="*/ 1919288 h 2809875"/>
                <a:gd name="connsiteX32" fmla="*/ 3779447 w 4679560"/>
                <a:gd name="connsiteY32" fmla="*/ 1890713 h 2809875"/>
                <a:gd name="connsiteX33" fmla="*/ 3760397 w 4679560"/>
                <a:gd name="connsiteY33" fmla="*/ 1862138 h 2809875"/>
                <a:gd name="connsiteX34" fmla="*/ 3746110 w 4679560"/>
                <a:gd name="connsiteY34" fmla="*/ 1835944 h 2809875"/>
                <a:gd name="connsiteX35" fmla="*/ 3746109 w 4679560"/>
                <a:gd name="connsiteY35" fmla="*/ 1790700 h 2809875"/>
                <a:gd name="connsiteX36" fmla="*/ 3736584 w 4679560"/>
                <a:gd name="connsiteY36" fmla="*/ 1776413 h 2809875"/>
                <a:gd name="connsiteX37" fmla="*/ 3731822 w 4679560"/>
                <a:gd name="connsiteY37" fmla="*/ 1762125 h 2809875"/>
                <a:gd name="connsiteX38" fmla="*/ 3724678 w 4679560"/>
                <a:gd name="connsiteY38" fmla="*/ 1724025 h 2809875"/>
                <a:gd name="connsiteX39" fmla="*/ 3708009 w 4679560"/>
                <a:gd name="connsiteY39" fmla="*/ 1695450 h 2809875"/>
                <a:gd name="connsiteX40" fmla="*/ 3698484 w 4679560"/>
                <a:gd name="connsiteY40" fmla="*/ 1662113 h 2809875"/>
                <a:gd name="connsiteX41" fmla="*/ 3710390 w 4679560"/>
                <a:gd name="connsiteY41" fmla="*/ 1643063 h 2809875"/>
                <a:gd name="connsiteX42" fmla="*/ 3717535 w 4679560"/>
                <a:gd name="connsiteY42" fmla="*/ 1624013 h 2809875"/>
                <a:gd name="connsiteX43" fmla="*/ 3712772 w 4679560"/>
                <a:gd name="connsiteY43" fmla="*/ 1581150 h 2809875"/>
                <a:gd name="connsiteX44" fmla="*/ 3693722 w 4679560"/>
                <a:gd name="connsiteY44" fmla="*/ 1552575 h 2809875"/>
                <a:gd name="connsiteX45" fmla="*/ 3681816 w 4679560"/>
                <a:gd name="connsiteY45" fmla="*/ 1550194 h 2809875"/>
                <a:gd name="connsiteX46" fmla="*/ 3653240 w 4679560"/>
                <a:gd name="connsiteY46" fmla="*/ 1504951 h 2809875"/>
                <a:gd name="connsiteX47" fmla="*/ 3627047 w 4679560"/>
                <a:gd name="connsiteY47" fmla="*/ 1485900 h 2809875"/>
                <a:gd name="connsiteX48" fmla="*/ 3617522 w 4679560"/>
                <a:gd name="connsiteY48" fmla="*/ 1471613 h 2809875"/>
                <a:gd name="connsiteX49" fmla="*/ 3593709 w 4679560"/>
                <a:gd name="connsiteY49" fmla="*/ 1462088 h 2809875"/>
                <a:gd name="connsiteX50" fmla="*/ 3572278 w 4679560"/>
                <a:gd name="connsiteY50" fmla="*/ 1464469 h 2809875"/>
                <a:gd name="connsiteX51" fmla="*/ 3531796 w 4679560"/>
                <a:gd name="connsiteY51" fmla="*/ 1412082 h 2809875"/>
                <a:gd name="connsiteX52" fmla="*/ 3507984 w 4679560"/>
                <a:gd name="connsiteY52" fmla="*/ 1393031 h 2809875"/>
                <a:gd name="connsiteX53" fmla="*/ 3481790 w 4679560"/>
                <a:gd name="connsiteY53" fmla="*/ 1397794 h 2809875"/>
                <a:gd name="connsiteX54" fmla="*/ 3457979 w 4679560"/>
                <a:gd name="connsiteY54" fmla="*/ 1381126 h 2809875"/>
                <a:gd name="connsiteX55" fmla="*/ 3407972 w 4679560"/>
                <a:gd name="connsiteY55" fmla="*/ 1369219 h 2809875"/>
                <a:gd name="connsiteX56" fmla="*/ 3369872 w 4679560"/>
                <a:gd name="connsiteY56" fmla="*/ 1371601 h 2809875"/>
                <a:gd name="connsiteX57" fmla="*/ 3327009 w 4679560"/>
                <a:gd name="connsiteY57" fmla="*/ 1352550 h 2809875"/>
                <a:gd name="connsiteX58" fmla="*/ 3312722 w 4679560"/>
                <a:gd name="connsiteY58" fmla="*/ 1347788 h 2809875"/>
                <a:gd name="connsiteX59" fmla="*/ 3284147 w 4679560"/>
                <a:gd name="connsiteY59" fmla="*/ 1362075 h 2809875"/>
                <a:gd name="connsiteX60" fmla="*/ 3260334 w 4679560"/>
                <a:gd name="connsiteY60" fmla="*/ 1343025 h 2809875"/>
                <a:gd name="connsiteX61" fmla="*/ 3231759 w 4679560"/>
                <a:gd name="connsiteY61" fmla="*/ 1319213 h 2809875"/>
                <a:gd name="connsiteX62" fmla="*/ 3217472 w 4679560"/>
                <a:gd name="connsiteY62" fmla="*/ 1309688 h 2809875"/>
                <a:gd name="connsiteX63" fmla="*/ 3188897 w 4679560"/>
                <a:gd name="connsiteY63" fmla="*/ 1283495 h 2809875"/>
                <a:gd name="connsiteX64" fmla="*/ 3167465 w 4679560"/>
                <a:gd name="connsiteY64" fmla="*/ 1278731 h 2809875"/>
                <a:gd name="connsiteX65" fmla="*/ 3169848 w 4679560"/>
                <a:gd name="connsiteY65" fmla="*/ 1247775 h 2809875"/>
                <a:gd name="connsiteX66" fmla="*/ 3179372 w 4679560"/>
                <a:gd name="connsiteY66" fmla="*/ 1223963 h 2809875"/>
                <a:gd name="connsiteX67" fmla="*/ 3150797 w 4679560"/>
                <a:gd name="connsiteY67" fmla="*/ 1214438 h 2809875"/>
                <a:gd name="connsiteX68" fmla="*/ 3136509 w 4679560"/>
                <a:gd name="connsiteY68" fmla="*/ 1219200 h 2809875"/>
                <a:gd name="connsiteX69" fmla="*/ 3122222 w 4679560"/>
                <a:gd name="connsiteY69" fmla="*/ 1228725 h 2809875"/>
                <a:gd name="connsiteX70" fmla="*/ 3100790 w 4679560"/>
                <a:gd name="connsiteY70" fmla="*/ 1212056 h 2809875"/>
                <a:gd name="connsiteX71" fmla="*/ 3112697 w 4679560"/>
                <a:gd name="connsiteY71" fmla="*/ 1185863 h 2809875"/>
                <a:gd name="connsiteX72" fmla="*/ 3103172 w 4679560"/>
                <a:gd name="connsiteY72" fmla="*/ 1171575 h 2809875"/>
                <a:gd name="connsiteX73" fmla="*/ 3098409 w 4679560"/>
                <a:gd name="connsiteY73" fmla="*/ 1157288 h 2809875"/>
                <a:gd name="connsiteX74" fmla="*/ 3084122 w 4679560"/>
                <a:gd name="connsiteY74" fmla="*/ 1171575 h 2809875"/>
                <a:gd name="connsiteX75" fmla="*/ 3055547 w 4679560"/>
                <a:gd name="connsiteY75" fmla="*/ 1162050 h 2809875"/>
                <a:gd name="connsiteX76" fmla="*/ 3046022 w 4679560"/>
                <a:gd name="connsiteY76" fmla="*/ 1131094 h 2809875"/>
                <a:gd name="connsiteX77" fmla="*/ 3050784 w 4679560"/>
                <a:gd name="connsiteY77" fmla="*/ 1114425 h 2809875"/>
                <a:gd name="connsiteX78" fmla="*/ 3050784 w 4679560"/>
                <a:gd name="connsiteY78" fmla="*/ 1104900 h 2809875"/>
                <a:gd name="connsiteX79" fmla="*/ 3036497 w 4679560"/>
                <a:gd name="connsiteY79" fmla="*/ 1100138 h 2809875"/>
                <a:gd name="connsiteX80" fmla="*/ 3046022 w 4679560"/>
                <a:gd name="connsiteY80" fmla="*/ 1081088 h 2809875"/>
                <a:gd name="connsiteX81" fmla="*/ 3055547 w 4679560"/>
                <a:gd name="connsiteY81" fmla="*/ 1062038 h 2809875"/>
                <a:gd name="connsiteX82" fmla="*/ 3024590 w 4679560"/>
                <a:gd name="connsiteY82" fmla="*/ 1052513 h 2809875"/>
                <a:gd name="connsiteX83" fmla="*/ 3012684 w 4679560"/>
                <a:gd name="connsiteY83" fmla="*/ 1066800 h 2809875"/>
                <a:gd name="connsiteX84" fmla="*/ 2993634 w 4679560"/>
                <a:gd name="connsiteY84" fmla="*/ 1066800 h 2809875"/>
                <a:gd name="connsiteX85" fmla="*/ 2972204 w 4679560"/>
                <a:gd name="connsiteY85" fmla="*/ 1073944 h 2809875"/>
                <a:gd name="connsiteX86" fmla="*/ 2955534 w 4679560"/>
                <a:gd name="connsiteY86" fmla="*/ 1066800 h 2809875"/>
                <a:gd name="connsiteX87" fmla="*/ 2950772 w 4679560"/>
                <a:gd name="connsiteY87" fmla="*/ 1047750 h 2809875"/>
                <a:gd name="connsiteX88" fmla="*/ 2931721 w 4679560"/>
                <a:gd name="connsiteY88" fmla="*/ 1040607 h 2809875"/>
                <a:gd name="connsiteX89" fmla="*/ 2903147 w 4679560"/>
                <a:gd name="connsiteY89" fmla="*/ 1019175 h 2809875"/>
                <a:gd name="connsiteX90" fmla="*/ 2888859 w 4679560"/>
                <a:gd name="connsiteY90" fmla="*/ 1014413 h 2809875"/>
                <a:gd name="connsiteX91" fmla="*/ 2874572 w 4679560"/>
                <a:gd name="connsiteY91" fmla="*/ 1004888 h 2809875"/>
                <a:gd name="connsiteX92" fmla="*/ 2855522 w 4679560"/>
                <a:gd name="connsiteY92" fmla="*/ 1004888 h 2809875"/>
                <a:gd name="connsiteX93" fmla="*/ 2834090 w 4679560"/>
                <a:gd name="connsiteY93" fmla="*/ 995363 h 2809875"/>
                <a:gd name="connsiteX94" fmla="*/ 2810278 w 4679560"/>
                <a:gd name="connsiteY94" fmla="*/ 1009650 h 2809875"/>
                <a:gd name="connsiteX95" fmla="*/ 2767416 w 4679560"/>
                <a:gd name="connsiteY95" fmla="*/ 1007269 h 2809875"/>
                <a:gd name="connsiteX96" fmla="*/ 2734079 w 4679560"/>
                <a:gd name="connsiteY96" fmla="*/ 1019175 h 2809875"/>
                <a:gd name="connsiteX97" fmla="*/ 2712646 w 4679560"/>
                <a:gd name="connsiteY97" fmla="*/ 1019176 h 2809875"/>
                <a:gd name="connsiteX98" fmla="*/ 2693597 w 4679560"/>
                <a:gd name="connsiteY98" fmla="*/ 1009650 h 2809875"/>
                <a:gd name="connsiteX99" fmla="*/ 2641209 w 4679560"/>
                <a:gd name="connsiteY99" fmla="*/ 1021557 h 2809875"/>
                <a:gd name="connsiteX100" fmla="*/ 2631684 w 4679560"/>
                <a:gd name="connsiteY100" fmla="*/ 1031082 h 2809875"/>
                <a:gd name="connsiteX101" fmla="*/ 2612634 w 4679560"/>
                <a:gd name="connsiteY101" fmla="*/ 1038225 h 2809875"/>
                <a:gd name="connsiteX102" fmla="*/ 2595965 w 4679560"/>
                <a:gd name="connsiteY102" fmla="*/ 1035844 h 2809875"/>
                <a:gd name="connsiteX103" fmla="*/ 2574535 w 4679560"/>
                <a:gd name="connsiteY103" fmla="*/ 1028700 h 2809875"/>
                <a:gd name="connsiteX104" fmla="*/ 2529290 w 4679560"/>
                <a:gd name="connsiteY104" fmla="*/ 1004888 h 2809875"/>
                <a:gd name="connsiteX105" fmla="*/ 2526909 w 4679560"/>
                <a:gd name="connsiteY105" fmla="*/ 971550 h 2809875"/>
                <a:gd name="connsiteX106" fmla="*/ 2512622 w 4679560"/>
                <a:gd name="connsiteY106" fmla="*/ 942975 h 2809875"/>
                <a:gd name="connsiteX107" fmla="*/ 2488809 w 4679560"/>
                <a:gd name="connsiteY107" fmla="*/ 938213 h 2809875"/>
                <a:gd name="connsiteX108" fmla="*/ 2493572 w 4679560"/>
                <a:gd name="connsiteY108" fmla="*/ 923925 h 2809875"/>
                <a:gd name="connsiteX109" fmla="*/ 2479284 w 4679560"/>
                <a:gd name="connsiteY109" fmla="*/ 914400 h 2809875"/>
                <a:gd name="connsiteX110" fmla="*/ 2457853 w 4679560"/>
                <a:gd name="connsiteY110" fmla="*/ 902494 h 2809875"/>
                <a:gd name="connsiteX111" fmla="*/ 2431659 w 4679560"/>
                <a:gd name="connsiteY111" fmla="*/ 890588 h 2809875"/>
                <a:gd name="connsiteX112" fmla="*/ 2414991 w 4679560"/>
                <a:gd name="connsiteY112" fmla="*/ 864394 h 2809875"/>
                <a:gd name="connsiteX113" fmla="*/ 2398321 w 4679560"/>
                <a:gd name="connsiteY113" fmla="*/ 833437 h 2809875"/>
                <a:gd name="connsiteX114" fmla="*/ 2367365 w 4679560"/>
                <a:gd name="connsiteY114" fmla="*/ 807244 h 2809875"/>
                <a:gd name="connsiteX115" fmla="*/ 2348316 w 4679560"/>
                <a:gd name="connsiteY115" fmla="*/ 769144 h 2809875"/>
                <a:gd name="connsiteX116" fmla="*/ 2322122 w 4679560"/>
                <a:gd name="connsiteY116" fmla="*/ 733425 h 2809875"/>
                <a:gd name="connsiteX117" fmla="*/ 2307834 w 4679560"/>
                <a:gd name="connsiteY117" fmla="*/ 723900 h 2809875"/>
                <a:gd name="connsiteX118" fmla="*/ 2264972 w 4679560"/>
                <a:gd name="connsiteY118" fmla="*/ 704850 h 2809875"/>
                <a:gd name="connsiteX119" fmla="*/ 2241159 w 4679560"/>
                <a:gd name="connsiteY119" fmla="*/ 678657 h 2809875"/>
                <a:gd name="connsiteX120" fmla="*/ 2231634 w 4679560"/>
                <a:gd name="connsiteY120" fmla="*/ 657225 h 2809875"/>
                <a:gd name="connsiteX121" fmla="*/ 2212584 w 4679560"/>
                <a:gd name="connsiteY121" fmla="*/ 647700 h 2809875"/>
                <a:gd name="connsiteX122" fmla="*/ 2198297 w 4679560"/>
                <a:gd name="connsiteY122" fmla="*/ 638175 h 2809875"/>
                <a:gd name="connsiteX123" fmla="*/ 2179247 w 4679560"/>
                <a:gd name="connsiteY123" fmla="*/ 642938 h 2809875"/>
                <a:gd name="connsiteX124" fmla="*/ 2155434 w 4679560"/>
                <a:gd name="connsiteY124" fmla="*/ 619125 h 2809875"/>
                <a:gd name="connsiteX125" fmla="*/ 2136384 w 4679560"/>
                <a:gd name="connsiteY125" fmla="*/ 590550 h 2809875"/>
                <a:gd name="connsiteX126" fmla="*/ 2126859 w 4679560"/>
                <a:gd name="connsiteY126" fmla="*/ 561975 h 2809875"/>
                <a:gd name="connsiteX127" fmla="*/ 2103047 w 4679560"/>
                <a:gd name="connsiteY127" fmla="*/ 561975 h 2809875"/>
                <a:gd name="connsiteX128" fmla="*/ 2088759 w 4679560"/>
                <a:gd name="connsiteY128" fmla="*/ 547688 h 2809875"/>
                <a:gd name="connsiteX129" fmla="*/ 2050660 w 4679560"/>
                <a:gd name="connsiteY129" fmla="*/ 540544 h 2809875"/>
                <a:gd name="connsiteX130" fmla="*/ 2007797 w 4679560"/>
                <a:gd name="connsiteY130" fmla="*/ 528638 h 2809875"/>
                <a:gd name="connsiteX131" fmla="*/ 1976841 w 4679560"/>
                <a:gd name="connsiteY131" fmla="*/ 526256 h 2809875"/>
                <a:gd name="connsiteX132" fmla="*/ 1948266 w 4679560"/>
                <a:gd name="connsiteY132" fmla="*/ 521494 h 2809875"/>
                <a:gd name="connsiteX133" fmla="*/ 1926834 w 4679560"/>
                <a:gd name="connsiteY133" fmla="*/ 504825 h 2809875"/>
                <a:gd name="connsiteX134" fmla="*/ 1912547 w 4679560"/>
                <a:gd name="connsiteY134" fmla="*/ 509588 h 2809875"/>
                <a:gd name="connsiteX135" fmla="*/ 1841109 w 4679560"/>
                <a:gd name="connsiteY135" fmla="*/ 495300 h 2809875"/>
                <a:gd name="connsiteX136" fmla="*/ 1812534 w 4679560"/>
                <a:gd name="connsiteY136" fmla="*/ 485775 h 2809875"/>
                <a:gd name="connsiteX137" fmla="*/ 1798247 w 4679560"/>
                <a:gd name="connsiteY137" fmla="*/ 481013 h 2809875"/>
                <a:gd name="connsiteX138" fmla="*/ 1783959 w 4679560"/>
                <a:gd name="connsiteY138" fmla="*/ 490538 h 2809875"/>
                <a:gd name="connsiteX139" fmla="*/ 1769672 w 4679560"/>
                <a:gd name="connsiteY139" fmla="*/ 495300 h 2809875"/>
                <a:gd name="connsiteX140" fmla="*/ 1741097 w 4679560"/>
                <a:gd name="connsiteY140" fmla="*/ 523875 h 2809875"/>
                <a:gd name="connsiteX141" fmla="*/ 1717284 w 4679560"/>
                <a:gd name="connsiteY141" fmla="*/ 519113 h 2809875"/>
                <a:gd name="connsiteX142" fmla="*/ 1683947 w 4679560"/>
                <a:gd name="connsiteY142" fmla="*/ 509588 h 2809875"/>
                <a:gd name="connsiteX143" fmla="*/ 1650609 w 4679560"/>
                <a:gd name="connsiteY143" fmla="*/ 504825 h 2809875"/>
                <a:gd name="connsiteX144" fmla="*/ 1622034 w 4679560"/>
                <a:gd name="connsiteY144" fmla="*/ 500063 h 2809875"/>
                <a:gd name="connsiteX145" fmla="*/ 1581553 w 4679560"/>
                <a:gd name="connsiteY145" fmla="*/ 483394 h 2809875"/>
                <a:gd name="connsiteX146" fmla="*/ 1552978 w 4679560"/>
                <a:gd name="connsiteY146" fmla="*/ 483394 h 2809875"/>
                <a:gd name="connsiteX147" fmla="*/ 1541072 w 4679560"/>
                <a:gd name="connsiteY147" fmla="*/ 466725 h 2809875"/>
                <a:gd name="connsiteX148" fmla="*/ 1526784 w 4679560"/>
                <a:gd name="connsiteY148" fmla="*/ 447675 h 2809875"/>
                <a:gd name="connsiteX149" fmla="*/ 1522021 w 4679560"/>
                <a:gd name="connsiteY149" fmla="*/ 421481 h 2809875"/>
                <a:gd name="connsiteX150" fmla="*/ 1533929 w 4679560"/>
                <a:gd name="connsiteY150" fmla="*/ 392907 h 2809875"/>
                <a:gd name="connsiteX151" fmla="*/ 1564884 w 4679560"/>
                <a:gd name="connsiteY151" fmla="*/ 366713 h 2809875"/>
                <a:gd name="connsiteX152" fmla="*/ 1557740 w 4679560"/>
                <a:gd name="connsiteY152" fmla="*/ 340519 h 2809875"/>
                <a:gd name="connsiteX153" fmla="*/ 1564884 w 4679560"/>
                <a:gd name="connsiteY153" fmla="*/ 309562 h 2809875"/>
                <a:gd name="connsiteX154" fmla="*/ 1583934 w 4679560"/>
                <a:gd name="connsiteY154" fmla="*/ 285750 h 2809875"/>
                <a:gd name="connsiteX155" fmla="*/ 1588697 w 4679560"/>
                <a:gd name="connsiteY155" fmla="*/ 271463 h 2809875"/>
                <a:gd name="connsiteX156" fmla="*/ 1579172 w 4679560"/>
                <a:gd name="connsiteY156" fmla="*/ 257175 h 2809875"/>
                <a:gd name="connsiteX157" fmla="*/ 1545834 w 4679560"/>
                <a:gd name="connsiteY157" fmla="*/ 230981 h 2809875"/>
                <a:gd name="connsiteX158" fmla="*/ 1522022 w 4679560"/>
                <a:gd name="connsiteY158" fmla="*/ 228600 h 2809875"/>
                <a:gd name="connsiteX159" fmla="*/ 1507734 w 4679560"/>
                <a:gd name="connsiteY159" fmla="*/ 192881 h 2809875"/>
                <a:gd name="connsiteX160" fmla="*/ 1505353 w 4679560"/>
                <a:gd name="connsiteY160" fmla="*/ 159543 h 2809875"/>
                <a:gd name="connsiteX161" fmla="*/ 1488684 w 4679560"/>
                <a:gd name="connsiteY161" fmla="*/ 119063 h 2809875"/>
                <a:gd name="connsiteX162" fmla="*/ 1479159 w 4679560"/>
                <a:gd name="connsiteY162" fmla="*/ 92868 h 2809875"/>
                <a:gd name="connsiteX163" fmla="*/ 1455347 w 4679560"/>
                <a:gd name="connsiteY163" fmla="*/ 85725 h 2809875"/>
                <a:gd name="connsiteX164" fmla="*/ 1450584 w 4679560"/>
                <a:gd name="connsiteY164" fmla="*/ 66675 h 2809875"/>
                <a:gd name="connsiteX165" fmla="*/ 1433915 w 4679560"/>
                <a:gd name="connsiteY165" fmla="*/ 40481 h 2809875"/>
                <a:gd name="connsiteX166" fmla="*/ 1445822 w 4679560"/>
                <a:gd name="connsiteY166" fmla="*/ 30956 h 2809875"/>
                <a:gd name="connsiteX167" fmla="*/ 1436297 w 4679560"/>
                <a:gd name="connsiteY167" fmla="*/ 0 h 2809875"/>
                <a:gd name="connsiteX168" fmla="*/ 845747 w 4679560"/>
                <a:gd name="connsiteY168" fmla="*/ 180975 h 2809875"/>
                <a:gd name="connsiteX169" fmla="*/ 845747 w 4679560"/>
                <a:gd name="connsiteY169" fmla="*/ 180975 h 2809875"/>
                <a:gd name="connsiteX170" fmla="*/ 840984 w 4679560"/>
                <a:gd name="connsiteY170" fmla="*/ 223838 h 2809875"/>
                <a:gd name="connsiteX171" fmla="*/ 836222 w 4679560"/>
                <a:gd name="connsiteY171" fmla="*/ 238125 h 2809875"/>
                <a:gd name="connsiteX172" fmla="*/ 817172 w 4679560"/>
                <a:gd name="connsiteY172" fmla="*/ 254794 h 2809875"/>
                <a:gd name="connsiteX173" fmla="*/ 788597 w 4679560"/>
                <a:gd name="connsiteY173" fmla="*/ 266700 h 2809875"/>
                <a:gd name="connsiteX174" fmla="*/ 740972 w 4679560"/>
                <a:gd name="connsiteY174" fmla="*/ 300038 h 2809875"/>
                <a:gd name="connsiteX175" fmla="*/ 721922 w 4679560"/>
                <a:gd name="connsiteY175" fmla="*/ 328613 h 2809875"/>
                <a:gd name="connsiteX176" fmla="*/ 705252 w 4679560"/>
                <a:gd name="connsiteY176" fmla="*/ 342900 h 2809875"/>
                <a:gd name="connsiteX177" fmla="*/ 707634 w 4679560"/>
                <a:gd name="connsiteY177" fmla="*/ 369095 h 2809875"/>
                <a:gd name="connsiteX178" fmla="*/ 726684 w 4679560"/>
                <a:gd name="connsiteY178" fmla="*/ 381000 h 2809875"/>
                <a:gd name="connsiteX179" fmla="*/ 731447 w 4679560"/>
                <a:gd name="connsiteY179" fmla="*/ 395288 h 2809875"/>
                <a:gd name="connsiteX180" fmla="*/ 750497 w 4679560"/>
                <a:gd name="connsiteY180" fmla="*/ 423863 h 2809875"/>
                <a:gd name="connsiteX181" fmla="*/ 760022 w 4679560"/>
                <a:gd name="connsiteY181" fmla="*/ 442913 h 2809875"/>
                <a:gd name="connsiteX182" fmla="*/ 750497 w 4679560"/>
                <a:gd name="connsiteY182" fmla="*/ 481013 h 2809875"/>
                <a:gd name="connsiteX183" fmla="*/ 736209 w 4679560"/>
                <a:gd name="connsiteY183" fmla="*/ 490538 h 2809875"/>
                <a:gd name="connsiteX184" fmla="*/ 731447 w 4679560"/>
                <a:gd name="connsiteY184" fmla="*/ 504825 h 2809875"/>
                <a:gd name="connsiteX185" fmla="*/ 717159 w 4679560"/>
                <a:gd name="connsiteY185" fmla="*/ 509588 h 2809875"/>
                <a:gd name="connsiteX186" fmla="*/ 712397 w 4679560"/>
                <a:gd name="connsiteY186" fmla="*/ 538163 h 2809875"/>
                <a:gd name="connsiteX187" fmla="*/ 702872 w 4679560"/>
                <a:gd name="connsiteY187" fmla="*/ 566738 h 2809875"/>
                <a:gd name="connsiteX188" fmla="*/ 698109 w 4679560"/>
                <a:gd name="connsiteY188" fmla="*/ 581025 h 2809875"/>
                <a:gd name="connsiteX189" fmla="*/ 683822 w 4679560"/>
                <a:gd name="connsiteY189" fmla="*/ 611981 h 2809875"/>
                <a:gd name="connsiteX190" fmla="*/ 702872 w 4679560"/>
                <a:gd name="connsiteY190" fmla="*/ 638175 h 2809875"/>
                <a:gd name="connsiteX191" fmla="*/ 731447 w 4679560"/>
                <a:gd name="connsiteY191" fmla="*/ 647700 h 2809875"/>
                <a:gd name="connsiteX192" fmla="*/ 740972 w 4679560"/>
                <a:gd name="connsiteY192" fmla="*/ 661988 h 2809875"/>
                <a:gd name="connsiteX193" fmla="*/ 745734 w 4679560"/>
                <a:gd name="connsiteY193" fmla="*/ 676275 h 2809875"/>
                <a:gd name="connsiteX194" fmla="*/ 745734 w 4679560"/>
                <a:gd name="connsiteY194" fmla="*/ 688181 h 2809875"/>
                <a:gd name="connsiteX195" fmla="*/ 748115 w 4679560"/>
                <a:gd name="connsiteY195" fmla="*/ 709613 h 2809875"/>
                <a:gd name="connsiteX196" fmla="*/ 755259 w 4679560"/>
                <a:gd name="connsiteY196" fmla="*/ 728663 h 2809875"/>
                <a:gd name="connsiteX197" fmla="*/ 745734 w 4679560"/>
                <a:gd name="connsiteY197" fmla="*/ 757238 h 2809875"/>
                <a:gd name="connsiteX198" fmla="*/ 736209 w 4679560"/>
                <a:gd name="connsiteY198" fmla="*/ 771525 h 2809875"/>
                <a:gd name="connsiteX199" fmla="*/ 736209 w 4679560"/>
                <a:gd name="connsiteY199" fmla="*/ 842963 h 2809875"/>
                <a:gd name="connsiteX200" fmla="*/ 740972 w 4679560"/>
                <a:gd name="connsiteY200" fmla="*/ 857250 h 2809875"/>
                <a:gd name="connsiteX201" fmla="*/ 745734 w 4679560"/>
                <a:gd name="connsiteY201" fmla="*/ 876300 h 2809875"/>
                <a:gd name="connsiteX202" fmla="*/ 760022 w 4679560"/>
                <a:gd name="connsiteY202" fmla="*/ 923925 h 2809875"/>
                <a:gd name="connsiteX203" fmla="*/ 764784 w 4679560"/>
                <a:gd name="connsiteY203" fmla="*/ 938213 h 2809875"/>
                <a:gd name="connsiteX204" fmla="*/ 771928 w 4679560"/>
                <a:gd name="connsiteY204" fmla="*/ 983456 h 2809875"/>
                <a:gd name="connsiteX205" fmla="*/ 750497 w 4679560"/>
                <a:gd name="connsiteY205" fmla="*/ 1004888 h 2809875"/>
                <a:gd name="connsiteX206" fmla="*/ 731447 w 4679560"/>
                <a:gd name="connsiteY206" fmla="*/ 1009650 h 2809875"/>
                <a:gd name="connsiteX207" fmla="*/ 712397 w 4679560"/>
                <a:gd name="connsiteY207" fmla="*/ 1016794 h 2809875"/>
                <a:gd name="connsiteX208" fmla="*/ 683822 w 4679560"/>
                <a:gd name="connsiteY208" fmla="*/ 1035844 h 2809875"/>
                <a:gd name="connsiteX209" fmla="*/ 674297 w 4679560"/>
                <a:gd name="connsiteY209" fmla="*/ 1052513 h 2809875"/>
                <a:gd name="connsiteX210" fmla="*/ 660009 w 4679560"/>
                <a:gd name="connsiteY210" fmla="*/ 1062038 h 2809875"/>
                <a:gd name="connsiteX211" fmla="*/ 650484 w 4679560"/>
                <a:gd name="connsiteY211" fmla="*/ 1076325 h 2809875"/>
                <a:gd name="connsiteX212" fmla="*/ 640959 w 4679560"/>
                <a:gd name="connsiteY212" fmla="*/ 1157288 h 2809875"/>
                <a:gd name="connsiteX213" fmla="*/ 626672 w 4679560"/>
                <a:gd name="connsiteY213" fmla="*/ 1190625 h 2809875"/>
                <a:gd name="connsiteX214" fmla="*/ 593334 w 4679560"/>
                <a:gd name="connsiteY214" fmla="*/ 1204913 h 2809875"/>
                <a:gd name="connsiteX215" fmla="*/ 588572 w 4679560"/>
                <a:gd name="connsiteY215" fmla="*/ 1219200 h 2809875"/>
                <a:gd name="connsiteX216" fmla="*/ 593334 w 4679560"/>
                <a:gd name="connsiteY216" fmla="*/ 1233488 h 2809875"/>
                <a:gd name="connsiteX217" fmla="*/ 579047 w 4679560"/>
                <a:gd name="connsiteY217" fmla="*/ 1247775 h 2809875"/>
                <a:gd name="connsiteX218" fmla="*/ 569521 w 4679560"/>
                <a:gd name="connsiteY218" fmla="*/ 1290638 h 2809875"/>
                <a:gd name="connsiteX219" fmla="*/ 552854 w 4679560"/>
                <a:gd name="connsiteY219" fmla="*/ 1321593 h 2809875"/>
                <a:gd name="connsiteX220" fmla="*/ 533803 w 4679560"/>
                <a:gd name="connsiteY220" fmla="*/ 1343025 h 2809875"/>
                <a:gd name="connsiteX221" fmla="*/ 519515 w 4679560"/>
                <a:gd name="connsiteY221" fmla="*/ 1371600 h 2809875"/>
                <a:gd name="connsiteX222" fmla="*/ 498084 w 4679560"/>
                <a:gd name="connsiteY222" fmla="*/ 1419225 h 2809875"/>
                <a:gd name="connsiteX223" fmla="*/ 493322 w 4679560"/>
                <a:gd name="connsiteY223" fmla="*/ 1433513 h 2809875"/>
                <a:gd name="connsiteX224" fmla="*/ 474272 w 4679560"/>
                <a:gd name="connsiteY224" fmla="*/ 1466850 h 2809875"/>
                <a:gd name="connsiteX225" fmla="*/ 464747 w 4679560"/>
                <a:gd name="connsiteY225" fmla="*/ 1485900 h 2809875"/>
                <a:gd name="connsiteX226" fmla="*/ 459984 w 4679560"/>
                <a:gd name="connsiteY226" fmla="*/ 1500188 h 2809875"/>
                <a:gd name="connsiteX227" fmla="*/ 450459 w 4679560"/>
                <a:gd name="connsiteY227" fmla="*/ 1514475 h 2809875"/>
                <a:gd name="connsiteX228" fmla="*/ 436172 w 4679560"/>
                <a:gd name="connsiteY228" fmla="*/ 1552575 h 2809875"/>
                <a:gd name="connsiteX229" fmla="*/ 412359 w 4679560"/>
                <a:gd name="connsiteY229" fmla="*/ 1595438 h 2809875"/>
                <a:gd name="connsiteX230" fmla="*/ 398072 w 4679560"/>
                <a:gd name="connsiteY230" fmla="*/ 1628776 h 2809875"/>
                <a:gd name="connsiteX231" fmla="*/ 393310 w 4679560"/>
                <a:gd name="connsiteY231" fmla="*/ 1657350 h 2809875"/>
                <a:gd name="connsiteX232" fmla="*/ 379022 w 4679560"/>
                <a:gd name="connsiteY232" fmla="*/ 1719263 h 2809875"/>
                <a:gd name="connsiteX233" fmla="*/ 374259 w 4679560"/>
                <a:gd name="connsiteY233" fmla="*/ 1757363 h 2809875"/>
                <a:gd name="connsiteX234" fmla="*/ 369497 w 4679560"/>
                <a:gd name="connsiteY234" fmla="*/ 1771650 h 2809875"/>
                <a:gd name="connsiteX235" fmla="*/ 357591 w 4679560"/>
                <a:gd name="connsiteY235" fmla="*/ 1807369 h 2809875"/>
                <a:gd name="connsiteX236" fmla="*/ 343303 w 4679560"/>
                <a:gd name="connsiteY236" fmla="*/ 1852613 h 2809875"/>
                <a:gd name="connsiteX237" fmla="*/ 336159 w 4679560"/>
                <a:gd name="connsiteY237" fmla="*/ 1876425 h 2809875"/>
                <a:gd name="connsiteX238" fmla="*/ 326634 w 4679560"/>
                <a:gd name="connsiteY238" fmla="*/ 1890713 h 2809875"/>
                <a:gd name="connsiteX239" fmla="*/ 321872 w 4679560"/>
                <a:gd name="connsiteY239" fmla="*/ 1905000 h 2809875"/>
                <a:gd name="connsiteX240" fmla="*/ 307584 w 4679560"/>
                <a:gd name="connsiteY240" fmla="*/ 1914525 h 2809875"/>
                <a:gd name="connsiteX241" fmla="*/ 293297 w 4679560"/>
                <a:gd name="connsiteY241" fmla="*/ 1943100 h 2809875"/>
                <a:gd name="connsiteX242" fmla="*/ 283772 w 4679560"/>
                <a:gd name="connsiteY242" fmla="*/ 1971675 h 2809875"/>
                <a:gd name="connsiteX243" fmla="*/ 267103 w 4679560"/>
                <a:gd name="connsiteY243" fmla="*/ 2002632 h 2809875"/>
                <a:gd name="connsiteX244" fmla="*/ 231384 w 4679560"/>
                <a:gd name="connsiteY244" fmla="*/ 2038350 h 2809875"/>
                <a:gd name="connsiteX245" fmla="*/ 207572 w 4679560"/>
                <a:gd name="connsiteY245" fmla="*/ 2062163 h 2809875"/>
                <a:gd name="connsiteX246" fmla="*/ 202809 w 4679560"/>
                <a:gd name="connsiteY246" fmla="*/ 2076450 h 2809875"/>
                <a:gd name="connsiteX247" fmla="*/ 174234 w 4679560"/>
                <a:gd name="connsiteY247" fmla="*/ 2095500 h 2809875"/>
                <a:gd name="connsiteX248" fmla="*/ 159947 w 4679560"/>
                <a:gd name="connsiteY248" fmla="*/ 2105025 h 2809875"/>
                <a:gd name="connsiteX249" fmla="*/ 131372 w 4679560"/>
                <a:gd name="connsiteY249" fmla="*/ 2133601 h 2809875"/>
                <a:gd name="connsiteX250" fmla="*/ 102797 w 4679560"/>
                <a:gd name="connsiteY250" fmla="*/ 2145506 h 2809875"/>
                <a:gd name="connsiteX251" fmla="*/ 78985 w 4679560"/>
                <a:gd name="connsiteY251" fmla="*/ 2157412 h 2809875"/>
                <a:gd name="connsiteX252" fmla="*/ 45647 w 4679560"/>
                <a:gd name="connsiteY252" fmla="*/ 2174081 h 2809875"/>
                <a:gd name="connsiteX253" fmla="*/ 24215 w 4679560"/>
                <a:gd name="connsiteY253" fmla="*/ 2178844 h 2809875"/>
                <a:gd name="connsiteX254" fmla="*/ 403 w 4679560"/>
                <a:gd name="connsiteY254" fmla="*/ 2188369 h 2809875"/>
                <a:gd name="connsiteX255" fmla="*/ 12309 w 4679560"/>
                <a:gd name="connsiteY255" fmla="*/ 2228850 h 2809875"/>
                <a:gd name="connsiteX256" fmla="*/ 43265 w 4679560"/>
                <a:gd name="connsiteY256" fmla="*/ 2255044 h 2809875"/>
                <a:gd name="connsiteX257" fmla="*/ 67079 w 4679560"/>
                <a:gd name="connsiteY257" fmla="*/ 2271713 h 2809875"/>
                <a:gd name="connsiteX258" fmla="*/ 90890 w 4679560"/>
                <a:gd name="connsiteY258" fmla="*/ 2276475 h 2809875"/>
                <a:gd name="connsiteX259" fmla="*/ 114703 w 4679560"/>
                <a:gd name="connsiteY259" fmla="*/ 2297906 h 2809875"/>
                <a:gd name="connsiteX260" fmla="*/ 119466 w 4679560"/>
                <a:gd name="connsiteY260" fmla="*/ 2326482 h 2809875"/>
                <a:gd name="connsiteX261" fmla="*/ 126609 w 4679560"/>
                <a:gd name="connsiteY261" fmla="*/ 2347913 h 2809875"/>
                <a:gd name="connsiteX262" fmla="*/ 121847 w 4679560"/>
                <a:gd name="connsiteY262" fmla="*/ 2386013 h 2809875"/>
                <a:gd name="connsiteX263" fmla="*/ 112322 w 4679560"/>
                <a:gd name="connsiteY263" fmla="*/ 2405063 h 2809875"/>
                <a:gd name="connsiteX264" fmla="*/ 100416 w 4679560"/>
                <a:gd name="connsiteY264" fmla="*/ 2424112 h 2809875"/>
                <a:gd name="connsiteX265" fmla="*/ 71841 w 4679560"/>
                <a:gd name="connsiteY265" fmla="*/ 2426494 h 2809875"/>
                <a:gd name="connsiteX266" fmla="*/ 50409 w 4679560"/>
                <a:gd name="connsiteY266" fmla="*/ 2452688 h 2809875"/>
                <a:gd name="connsiteX267" fmla="*/ 21834 w 4679560"/>
                <a:gd name="connsiteY267" fmla="*/ 2466975 h 2809875"/>
                <a:gd name="connsiteX268" fmla="*/ 31359 w 4679560"/>
                <a:gd name="connsiteY268" fmla="*/ 2490788 h 2809875"/>
                <a:gd name="connsiteX269" fmla="*/ 21834 w 4679560"/>
                <a:gd name="connsiteY269" fmla="*/ 2524125 h 2809875"/>
                <a:gd name="connsiteX270" fmla="*/ 12309 w 4679560"/>
                <a:gd name="connsiteY270" fmla="*/ 2538413 h 2809875"/>
                <a:gd name="connsiteX0" fmla="*/ 12309 w 4655747"/>
                <a:gd name="connsiteY0" fmla="*/ 2538413 h 2809875"/>
                <a:gd name="connsiteX1" fmla="*/ 374259 w 4655747"/>
                <a:gd name="connsiteY1" fmla="*/ 2809875 h 2809875"/>
                <a:gd name="connsiteX2" fmla="*/ 4655747 w 4655747"/>
                <a:gd name="connsiteY2" fmla="*/ 2252663 h 2809875"/>
                <a:gd name="connsiteX3" fmla="*/ 4641459 w 4655747"/>
                <a:gd name="connsiteY3" fmla="*/ 2252663 h 2809875"/>
                <a:gd name="connsiteX4" fmla="*/ 4603359 w 4655747"/>
                <a:gd name="connsiteY4" fmla="*/ 2257425 h 2809875"/>
                <a:gd name="connsiteX5" fmla="*/ 4560497 w 4655747"/>
                <a:gd name="connsiteY5" fmla="*/ 2271713 h 2809875"/>
                <a:gd name="connsiteX6" fmla="*/ 4546209 w 4655747"/>
                <a:gd name="connsiteY6" fmla="*/ 2276475 h 2809875"/>
                <a:gd name="connsiteX7" fmla="*/ 4531922 w 4655747"/>
                <a:gd name="connsiteY7" fmla="*/ 2281238 h 2809875"/>
                <a:gd name="connsiteX8" fmla="*/ 4512872 w 4655747"/>
                <a:gd name="connsiteY8" fmla="*/ 2286000 h 2809875"/>
                <a:gd name="connsiteX9" fmla="*/ 4484297 w 4655747"/>
                <a:gd name="connsiteY9" fmla="*/ 2262188 h 2809875"/>
                <a:gd name="connsiteX10" fmla="*/ 4470009 w 4655747"/>
                <a:gd name="connsiteY10" fmla="*/ 2247900 h 2809875"/>
                <a:gd name="connsiteX11" fmla="*/ 4446197 w 4655747"/>
                <a:gd name="connsiteY11" fmla="*/ 2240756 h 2809875"/>
                <a:gd name="connsiteX12" fmla="*/ 4422384 w 4655747"/>
                <a:gd name="connsiteY12" fmla="*/ 2219325 h 2809875"/>
                <a:gd name="connsiteX13" fmla="*/ 4398572 w 4655747"/>
                <a:gd name="connsiteY13" fmla="*/ 2224088 h 2809875"/>
                <a:gd name="connsiteX14" fmla="*/ 4384284 w 4655747"/>
                <a:gd name="connsiteY14" fmla="*/ 2209800 h 2809875"/>
                <a:gd name="connsiteX15" fmla="*/ 4355709 w 4655747"/>
                <a:gd name="connsiteY15" fmla="*/ 2200275 h 2809875"/>
                <a:gd name="connsiteX16" fmla="*/ 4341422 w 4655747"/>
                <a:gd name="connsiteY16" fmla="*/ 2190750 h 2809875"/>
                <a:gd name="connsiteX17" fmla="*/ 4312847 w 4655747"/>
                <a:gd name="connsiteY17" fmla="*/ 2193132 h 2809875"/>
                <a:gd name="connsiteX18" fmla="*/ 4246172 w 4655747"/>
                <a:gd name="connsiteY18" fmla="*/ 2176463 h 2809875"/>
                <a:gd name="connsiteX19" fmla="*/ 4203309 w 4655747"/>
                <a:gd name="connsiteY19" fmla="*/ 2174082 h 2809875"/>
                <a:gd name="connsiteX20" fmla="*/ 4174734 w 4655747"/>
                <a:gd name="connsiteY20" fmla="*/ 2164557 h 2809875"/>
                <a:gd name="connsiteX21" fmla="*/ 4155684 w 4655747"/>
                <a:gd name="connsiteY21" fmla="*/ 2138363 h 2809875"/>
                <a:gd name="connsiteX22" fmla="*/ 4141397 w 4655747"/>
                <a:gd name="connsiteY22" fmla="*/ 2133600 h 2809875"/>
                <a:gd name="connsiteX23" fmla="*/ 4060434 w 4655747"/>
                <a:gd name="connsiteY23" fmla="*/ 2124075 h 2809875"/>
                <a:gd name="connsiteX24" fmla="*/ 3960422 w 4655747"/>
                <a:gd name="connsiteY24" fmla="*/ 2095500 h 2809875"/>
                <a:gd name="connsiteX25" fmla="*/ 3927084 w 4655747"/>
                <a:gd name="connsiteY25" fmla="*/ 2100263 h 2809875"/>
                <a:gd name="connsiteX26" fmla="*/ 3855647 w 4655747"/>
                <a:gd name="connsiteY26" fmla="*/ 2047875 h 2809875"/>
                <a:gd name="connsiteX27" fmla="*/ 3831834 w 4655747"/>
                <a:gd name="connsiteY27" fmla="*/ 2019300 h 2809875"/>
                <a:gd name="connsiteX28" fmla="*/ 3786591 w 4655747"/>
                <a:gd name="connsiteY28" fmla="*/ 1985963 h 2809875"/>
                <a:gd name="connsiteX29" fmla="*/ 3800877 w 4655747"/>
                <a:gd name="connsiteY29" fmla="*/ 1964532 h 2809875"/>
                <a:gd name="connsiteX30" fmla="*/ 3788972 w 4655747"/>
                <a:gd name="connsiteY30" fmla="*/ 1919288 h 2809875"/>
                <a:gd name="connsiteX31" fmla="*/ 3779447 w 4655747"/>
                <a:gd name="connsiteY31" fmla="*/ 1890713 h 2809875"/>
                <a:gd name="connsiteX32" fmla="*/ 3760397 w 4655747"/>
                <a:gd name="connsiteY32" fmla="*/ 1862138 h 2809875"/>
                <a:gd name="connsiteX33" fmla="*/ 3746110 w 4655747"/>
                <a:gd name="connsiteY33" fmla="*/ 1835944 h 2809875"/>
                <a:gd name="connsiteX34" fmla="*/ 3746109 w 4655747"/>
                <a:gd name="connsiteY34" fmla="*/ 1790700 h 2809875"/>
                <a:gd name="connsiteX35" fmla="*/ 3736584 w 4655747"/>
                <a:gd name="connsiteY35" fmla="*/ 1776413 h 2809875"/>
                <a:gd name="connsiteX36" fmla="*/ 3731822 w 4655747"/>
                <a:gd name="connsiteY36" fmla="*/ 1762125 h 2809875"/>
                <a:gd name="connsiteX37" fmla="*/ 3724678 w 4655747"/>
                <a:gd name="connsiteY37" fmla="*/ 1724025 h 2809875"/>
                <a:gd name="connsiteX38" fmla="*/ 3708009 w 4655747"/>
                <a:gd name="connsiteY38" fmla="*/ 1695450 h 2809875"/>
                <a:gd name="connsiteX39" fmla="*/ 3698484 w 4655747"/>
                <a:gd name="connsiteY39" fmla="*/ 1662113 h 2809875"/>
                <a:gd name="connsiteX40" fmla="*/ 3710390 w 4655747"/>
                <a:gd name="connsiteY40" fmla="*/ 1643063 h 2809875"/>
                <a:gd name="connsiteX41" fmla="*/ 3717535 w 4655747"/>
                <a:gd name="connsiteY41" fmla="*/ 1624013 h 2809875"/>
                <a:gd name="connsiteX42" fmla="*/ 3712772 w 4655747"/>
                <a:gd name="connsiteY42" fmla="*/ 1581150 h 2809875"/>
                <a:gd name="connsiteX43" fmla="*/ 3693722 w 4655747"/>
                <a:gd name="connsiteY43" fmla="*/ 1552575 h 2809875"/>
                <a:gd name="connsiteX44" fmla="*/ 3681816 w 4655747"/>
                <a:gd name="connsiteY44" fmla="*/ 1550194 h 2809875"/>
                <a:gd name="connsiteX45" fmla="*/ 3653240 w 4655747"/>
                <a:gd name="connsiteY45" fmla="*/ 1504951 h 2809875"/>
                <a:gd name="connsiteX46" fmla="*/ 3627047 w 4655747"/>
                <a:gd name="connsiteY46" fmla="*/ 1485900 h 2809875"/>
                <a:gd name="connsiteX47" fmla="*/ 3617522 w 4655747"/>
                <a:gd name="connsiteY47" fmla="*/ 1471613 h 2809875"/>
                <a:gd name="connsiteX48" fmla="*/ 3593709 w 4655747"/>
                <a:gd name="connsiteY48" fmla="*/ 1462088 h 2809875"/>
                <a:gd name="connsiteX49" fmla="*/ 3572278 w 4655747"/>
                <a:gd name="connsiteY49" fmla="*/ 1464469 h 2809875"/>
                <a:gd name="connsiteX50" fmla="*/ 3531796 w 4655747"/>
                <a:gd name="connsiteY50" fmla="*/ 1412082 h 2809875"/>
                <a:gd name="connsiteX51" fmla="*/ 3507984 w 4655747"/>
                <a:gd name="connsiteY51" fmla="*/ 1393031 h 2809875"/>
                <a:gd name="connsiteX52" fmla="*/ 3481790 w 4655747"/>
                <a:gd name="connsiteY52" fmla="*/ 1397794 h 2809875"/>
                <a:gd name="connsiteX53" fmla="*/ 3457979 w 4655747"/>
                <a:gd name="connsiteY53" fmla="*/ 1381126 h 2809875"/>
                <a:gd name="connsiteX54" fmla="*/ 3407972 w 4655747"/>
                <a:gd name="connsiteY54" fmla="*/ 1369219 h 2809875"/>
                <a:gd name="connsiteX55" fmla="*/ 3369872 w 4655747"/>
                <a:gd name="connsiteY55" fmla="*/ 1371601 h 2809875"/>
                <a:gd name="connsiteX56" fmla="*/ 3327009 w 4655747"/>
                <a:gd name="connsiteY56" fmla="*/ 1352550 h 2809875"/>
                <a:gd name="connsiteX57" fmla="*/ 3312722 w 4655747"/>
                <a:gd name="connsiteY57" fmla="*/ 1347788 h 2809875"/>
                <a:gd name="connsiteX58" fmla="*/ 3284147 w 4655747"/>
                <a:gd name="connsiteY58" fmla="*/ 1362075 h 2809875"/>
                <a:gd name="connsiteX59" fmla="*/ 3260334 w 4655747"/>
                <a:gd name="connsiteY59" fmla="*/ 1343025 h 2809875"/>
                <a:gd name="connsiteX60" fmla="*/ 3231759 w 4655747"/>
                <a:gd name="connsiteY60" fmla="*/ 1319213 h 2809875"/>
                <a:gd name="connsiteX61" fmla="*/ 3217472 w 4655747"/>
                <a:gd name="connsiteY61" fmla="*/ 1309688 h 2809875"/>
                <a:gd name="connsiteX62" fmla="*/ 3188897 w 4655747"/>
                <a:gd name="connsiteY62" fmla="*/ 1283495 h 2809875"/>
                <a:gd name="connsiteX63" fmla="*/ 3167465 w 4655747"/>
                <a:gd name="connsiteY63" fmla="*/ 1278731 h 2809875"/>
                <a:gd name="connsiteX64" fmla="*/ 3169848 w 4655747"/>
                <a:gd name="connsiteY64" fmla="*/ 1247775 h 2809875"/>
                <a:gd name="connsiteX65" fmla="*/ 3179372 w 4655747"/>
                <a:gd name="connsiteY65" fmla="*/ 1223963 h 2809875"/>
                <a:gd name="connsiteX66" fmla="*/ 3150797 w 4655747"/>
                <a:gd name="connsiteY66" fmla="*/ 1214438 h 2809875"/>
                <a:gd name="connsiteX67" fmla="*/ 3136509 w 4655747"/>
                <a:gd name="connsiteY67" fmla="*/ 1219200 h 2809875"/>
                <a:gd name="connsiteX68" fmla="*/ 3122222 w 4655747"/>
                <a:gd name="connsiteY68" fmla="*/ 1228725 h 2809875"/>
                <a:gd name="connsiteX69" fmla="*/ 3100790 w 4655747"/>
                <a:gd name="connsiteY69" fmla="*/ 1212056 h 2809875"/>
                <a:gd name="connsiteX70" fmla="*/ 3112697 w 4655747"/>
                <a:gd name="connsiteY70" fmla="*/ 1185863 h 2809875"/>
                <a:gd name="connsiteX71" fmla="*/ 3103172 w 4655747"/>
                <a:gd name="connsiteY71" fmla="*/ 1171575 h 2809875"/>
                <a:gd name="connsiteX72" fmla="*/ 3098409 w 4655747"/>
                <a:gd name="connsiteY72" fmla="*/ 1157288 h 2809875"/>
                <a:gd name="connsiteX73" fmla="*/ 3084122 w 4655747"/>
                <a:gd name="connsiteY73" fmla="*/ 1171575 h 2809875"/>
                <a:gd name="connsiteX74" fmla="*/ 3055547 w 4655747"/>
                <a:gd name="connsiteY74" fmla="*/ 1162050 h 2809875"/>
                <a:gd name="connsiteX75" fmla="*/ 3046022 w 4655747"/>
                <a:gd name="connsiteY75" fmla="*/ 1131094 h 2809875"/>
                <a:gd name="connsiteX76" fmla="*/ 3050784 w 4655747"/>
                <a:gd name="connsiteY76" fmla="*/ 1114425 h 2809875"/>
                <a:gd name="connsiteX77" fmla="*/ 3050784 w 4655747"/>
                <a:gd name="connsiteY77" fmla="*/ 1104900 h 2809875"/>
                <a:gd name="connsiteX78" fmla="*/ 3036497 w 4655747"/>
                <a:gd name="connsiteY78" fmla="*/ 1100138 h 2809875"/>
                <a:gd name="connsiteX79" fmla="*/ 3046022 w 4655747"/>
                <a:gd name="connsiteY79" fmla="*/ 1081088 h 2809875"/>
                <a:gd name="connsiteX80" fmla="*/ 3055547 w 4655747"/>
                <a:gd name="connsiteY80" fmla="*/ 1062038 h 2809875"/>
                <a:gd name="connsiteX81" fmla="*/ 3024590 w 4655747"/>
                <a:gd name="connsiteY81" fmla="*/ 1052513 h 2809875"/>
                <a:gd name="connsiteX82" fmla="*/ 3012684 w 4655747"/>
                <a:gd name="connsiteY82" fmla="*/ 1066800 h 2809875"/>
                <a:gd name="connsiteX83" fmla="*/ 2993634 w 4655747"/>
                <a:gd name="connsiteY83" fmla="*/ 1066800 h 2809875"/>
                <a:gd name="connsiteX84" fmla="*/ 2972204 w 4655747"/>
                <a:gd name="connsiteY84" fmla="*/ 1073944 h 2809875"/>
                <a:gd name="connsiteX85" fmla="*/ 2955534 w 4655747"/>
                <a:gd name="connsiteY85" fmla="*/ 1066800 h 2809875"/>
                <a:gd name="connsiteX86" fmla="*/ 2950772 w 4655747"/>
                <a:gd name="connsiteY86" fmla="*/ 1047750 h 2809875"/>
                <a:gd name="connsiteX87" fmla="*/ 2931721 w 4655747"/>
                <a:gd name="connsiteY87" fmla="*/ 1040607 h 2809875"/>
                <a:gd name="connsiteX88" fmla="*/ 2903147 w 4655747"/>
                <a:gd name="connsiteY88" fmla="*/ 1019175 h 2809875"/>
                <a:gd name="connsiteX89" fmla="*/ 2888859 w 4655747"/>
                <a:gd name="connsiteY89" fmla="*/ 1014413 h 2809875"/>
                <a:gd name="connsiteX90" fmla="*/ 2874572 w 4655747"/>
                <a:gd name="connsiteY90" fmla="*/ 1004888 h 2809875"/>
                <a:gd name="connsiteX91" fmla="*/ 2855522 w 4655747"/>
                <a:gd name="connsiteY91" fmla="*/ 1004888 h 2809875"/>
                <a:gd name="connsiteX92" fmla="*/ 2834090 w 4655747"/>
                <a:gd name="connsiteY92" fmla="*/ 995363 h 2809875"/>
                <a:gd name="connsiteX93" fmla="*/ 2810278 w 4655747"/>
                <a:gd name="connsiteY93" fmla="*/ 1009650 h 2809875"/>
                <a:gd name="connsiteX94" fmla="*/ 2767416 w 4655747"/>
                <a:gd name="connsiteY94" fmla="*/ 1007269 h 2809875"/>
                <a:gd name="connsiteX95" fmla="*/ 2734079 w 4655747"/>
                <a:gd name="connsiteY95" fmla="*/ 1019175 h 2809875"/>
                <a:gd name="connsiteX96" fmla="*/ 2712646 w 4655747"/>
                <a:gd name="connsiteY96" fmla="*/ 1019176 h 2809875"/>
                <a:gd name="connsiteX97" fmla="*/ 2693597 w 4655747"/>
                <a:gd name="connsiteY97" fmla="*/ 1009650 h 2809875"/>
                <a:gd name="connsiteX98" fmla="*/ 2641209 w 4655747"/>
                <a:gd name="connsiteY98" fmla="*/ 1021557 h 2809875"/>
                <a:gd name="connsiteX99" fmla="*/ 2631684 w 4655747"/>
                <a:gd name="connsiteY99" fmla="*/ 1031082 h 2809875"/>
                <a:gd name="connsiteX100" fmla="*/ 2612634 w 4655747"/>
                <a:gd name="connsiteY100" fmla="*/ 1038225 h 2809875"/>
                <a:gd name="connsiteX101" fmla="*/ 2595965 w 4655747"/>
                <a:gd name="connsiteY101" fmla="*/ 1035844 h 2809875"/>
                <a:gd name="connsiteX102" fmla="*/ 2574535 w 4655747"/>
                <a:gd name="connsiteY102" fmla="*/ 1028700 h 2809875"/>
                <a:gd name="connsiteX103" fmla="*/ 2529290 w 4655747"/>
                <a:gd name="connsiteY103" fmla="*/ 1004888 h 2809875"/>
                <a:gd name="connsiteX104" fmla="*/ 2526909 w 4655747"/>
                <a:gd name="connsiteY104" fmla="*/ 971550 h 2809875"/>
                <a:gd name="connsiteX105" fmla="*/ 2512622 w 4655747"/>
                <a:gd name="connsiteY105" fmla="*/ 942975 h 2809875"/>
                <a:gd name="connsiteX106" fmla="*/ 2488809 w 4655747"/>
                <a:gd name="connsiteY106" fmla="*/ 938213 h 2809875"/>
                <a:gd name="connsiteX107" fmla="*/ 2493572 w 4655747"/>
                <a:gd name="connsiteY107" fmla="*/ 923925 h 2809875"/>
                <a:gd name="connsiteX108" fmla="*/ 2479284 w 4655747"/>
                <a:gd name="connsiteY108" fmla="*/ 914400 h 2809875"/>
                <a:gd name="connsiteX109" fmla="*/ 2457853 w 4655747"/>
                <a:gd name="connsiteY109" fmla="*/ 902494 h 2809875"/>
                <a:gd name="connsiteX110" fmla="*/ 2431659 w 4655747"/>
                <a:gd name="connsiteY110" fmla="*/ 890588 h 2809875"/>
                <a:gd name="connsiteX111" fmla="*/ 2414991 w 4655747"/>
                <a:gd name="connsiteY111" fmla="*/ 864394 h 2809875"/>
                <a:gd name="connsiteX112" fmla="*/ 2398321 w 4655747"/>
                <a:gd name="connsiteY112" fmla="*/ 833437 h 2809875"/>
                <a:gd name="connsiteX113" fmla="*/ 2367365 w 4655747"/>
                <a:gd name="connsiteY113" fmla="*/ 807244 h 2809875"/>
                <a:gd name="connsiteX114" fmla="*/ 2348316 w 4655747"/>
                <a:gd name="connsiteY114" fmla="*/ 769144 h 2809875"/>
                <a:gd name="connsiteX115" fmla="*/ 2322122 w 4655747"/>
                <a:gd name="connsiteY115" fmla="*/ 733425 h 2809875"/>
                <a:gd name="connsiteX116" fmla="*/ 2307834 w 4655747"/>
                <a:gd name="connsiteY116" fmla="*/ 723900 h 2809875"/>
                <a:gd name="connsiteX117" fmla="*/ 2264972 w 4655747"/>
                <a:gd name="connsiteY117" fmla="*/ 704850 h 2809875"/>
                <a:gd name="connsiteX118" fmla="*/ 2241159 w 4655747"/>
                <a:gd name="connsiteY118" fmla="*/ 678657 h 2809875"/>
                <a:gd name="connsiteX119" fmla="*/ 2231634 w 4655747"/>
                <a:gd name="connsiteY119" fmla="*/ 657225 h 2809875"/>
                <a:gd name="connsiteX120" fmla="*/ 2212584 w 4655747"/>
                <a:gd name="connsiteY120" fmla="*/ 647700 h 2809875"/>
                <a:gd name="connsiteX121" fmla="*/ 2198297 w 4655747"/>
                <a:gd name="connsiteY121" fmla="*/ 638175 h 2809875"/>
                <a:gd name="connsiteX122" fmla="*/ 2179247 w 4655747"/>
                <a:gd name="connsiteY122" fmla="*/ 642938 h 2809875"/>
                <a:gd name="connsiteX123" fmla="*/ 2155434 w 4655747"/>
                <a:gd name="connsiteY123" fmla="*/ 619125 h 2809875"/>
                <a:gd name="connsiteX124" fmla="*/ 2136384 w 4655747"/>
                <a:gd name="connsiteY124" fmla="*/ 590550 h 2809875"/>
                <a:gd name="connsiteX125" fmla="*/ 2126859 w 4655747"/>
                <a:gd name="connsiteY125" fmla="*/ 561975 h 2809875"/>
                <a:gd name="connsiteX126" fmla="*/ 2103047 w 4655747"/>
                <a:gd name="connsiteY126" fmla="*/ 561975 h 2809875"/>
                <a:gd name="connsiteX127" fmla="*/ 2088759 w 4655747"/>
                <a:gd name="connsiteY127" fmla="*/ 547688 h 2809875"/>
                <a:gd name="connsiteX128" fmla="*/ 2050660 w 4655747"/>
                <a:gd name="connsiteY128" fmla="*/ 540544 h 2809875"/>
                <a:gd name="connsiteX129" fmla="*/ 2007797 w 4655747"/>
                <a:gd name="connsiteY129" fmla="*/ 528638 h 2809875"/>
                <a:gd name="connsiteX130" fmla="*/ 1976841 w 4655747"/>
                <a:gd name="connsiteY130" fmla="*/ 526256 h 2809875"/>
                <a:gd name="connsiteX131" fmla="*/ 1948266 w 4655747"/>
                <a:gd name="connsiteY131" fmla="*/ 521494 h 2809875"/>
                <a:gd name="connsiteX132" fmla="*/ 1926834 w 4655747"/>
                <a:gd name="connsiteY132" fmla="*/ 504825 h 2809875"/>
                <a:gd name="connsiteX133" fmla="*/ 1912547 w 4655747"/>
                <a:gd name="connsiteY133" fmla="*/ 509588 h 2809875"/>
                <a:gd name="connsiteX134" fmla="*/ 1841109 w 4655747"/>
                <a:gd name="connsiteY134" fmla="*/ 495300 h 2809875"/>
                <a:gd name="connsiteX135" fmla="*/ 1812534 w 4655747"/>
                <a:gd name="connsiteY135" fmla="*/ 485775 h 2809875"/>
                <a:gd name="connsiteX136" fmla="*/ 1798247 w 4655747"/>
                <a:gd name="connsiteY136" fmla="*/ 481013 h 2809875"/>
                <a:gd name="connsiteX137" fmla="*/ 1783959 w 4655747"/>
                <a:gd name="connsiteY137" fmla="*/ 490538 h 2809875"/>
                <a:gd name="connsiteX138" fmla="*/ 1769672 w 4655747"/>
                <a:gd name="connsiteY138" fmla="*/ 495300 h 2809875"/>
                <a:gd name="connsiteX139" fmla="*/ 1741097 w 4655747"/>
                <a:gd name="connsiteY139" fmla="*/ 523875 h 2809875"/>
                <a:gd name="connsiteX140" fmla="*/ 1717284 w 4655747"/>
                <a:gd name="connsiteY140" fmla="*/ 519113 h 2809875"/>
                <a:gd name="connsiteX141" fmla="*/ 1683947 w 4655747"/>
                <a:gd name="connsiteY141" fmla="*/ 509588 h 2809875"/>
                <a:gd name="connsiteX142" fmla="*/ 1650609 w 4655747"/>
                <a:gd name="connsiteY142" fmla="*/ 504825 h 2809875"/>
                <a:gd name="connsiteX143" fmla="*/ 1622034 w 4655747"/>
                <a:gd name="connsiteY143" fmla="*/ 500063 h 2809875"/>
                <a:gd name="connsiteX144" fmla="*/ 1581553 w 4655747"/>
                <a:gd name="connsiteY144" fmla="*/ 483394 h 2809875"/>
                <a:gd name="connsiteX145" fmla="*/ 1552978 w 4655747"/>
                <a:gd name="connsiteY145" fmla="*/ 483394 h 2809875"/>
                <a:gd name="connsiteX146" fmla="*/ 1541072 w 4655747"/>
                <a:gd name="connsiteY146" fmla="*/ 466725 h 2809875"/>
                <a:gd name="connsiteX147" fmla="*/ 1526784 w 4655747"/>
                <a:gd name="connsiteY147" fmla="*/ 447675 h 2809875"/>
                <a:gd name="connsiteX148" fmla="*/ 1522021 w 4655747"/>
                <a:gd name="connsiteY148" fmla="*/ 421481 h 2809875"/>
                <a:gd name="connsiteX149" fmla="*/ 1533929 w 4655747"/>
                <a:gd name="connsiteY149" fmla="*/ 392907 h 2809875"/>
                <a:gd name="connsiteX150" fmla="*/ 1564884 w 4655747"/>
                <a:gd name="connsiteY150" fmla="*/ 366713 h 2809875"/>
                <a:gd name="connsiteX151" fmla="*/ 1557740 w 4655747"/>
                <a:gd name="connsiteY151" fmla="*/ 340519 h 2809875"/>
                <a:gd name="connsiteX152" fmla="*/ 1564884 w 4655747"/>
                <a:gd name="connsiteY152" fmla="*/ 309562 h 2809875"/>
                <a:gd name="connsiteX153" fmla="*/ 1583934 w 4655747"/>
                <a:gd name="connsiteY153" fmla="*/ 285750 h 2809875"/>
                <a:gd name="connsiteX154" fmla="*/ 1588697 w 4655747"/>
                <a:gd name="connsiteY154" fmla="*/ 271463 h 2809875"/>
                <a:gd name="connsiteX155" fmla="*/ 1579172 w 4655747"/>
                <a:gd name="connsiteY155" fmla="*/ 257175 h 2809875"/>
                <a:gd name="connsiteX156" fmla="*/ 1545834 w 4655747"/>
                <a:gd name="connsiteY156" fmla="*/ 230981 h 2809875"/>
                <a:gd name="connsiteX157" fmla="*/ 1522022 w 4655747"/>
                <a:gd name="connsiteY157" fmla="*/ 228600 h 2809875"/>
                <a:gd name="connsiteX158" fmla="*/ 1507734 w 4655747"/>
                <a:gd name="connsiteY158" fmla="*/ 192881 h 2809875"/>
                <a:gd name="connsiteX159" fmla="*/ 1505353 w 4655747"/>
                <a:gd name="connsiteY159" fmla="*/ 159543 h 2809875"/>
                <a:gd name="connsiteX160" fmla="*/ 1488684 w 4655747"/>
                <a:gd name="connsiteY160" fmla="*/ 119063 h 2809875"/>
                <a:gd name="connsiteX161" fmla="*/ 1479159 w 4655747"/>
                <a:gd name="connsiteY161" fmla="*/ 92868 h 2809875"/>
                <a:gd name="connsiteX162" fmla="*/ 1455347 w 4655747"/>
                <a:gd name="connsiteY162" fmla="*/ 85725 h 2809875"/>
                <a:gd name="connsiteX163" fmla="*/ 1450584 w 4655747"/>
                <a:gd name="connsiteY163" fmla="*/ 66675 h 2809875"/>
                <a:gd name="connsiteX164" fmla="*/ 1433915 w 4655747"/>
                <a:gd name="connsiteY164" fmla="*/ 40481 h 2809875"/>
                <a:gd name="connsiteX165" fmla="*/ 1445822 w 4655747"/>
                <a:gd name="connsiteY165" fmla="*/ 30956 h 2809875"/>
                <a:gd name="connsiteX166" fmla="*/ 1436297 w 4655747"/>
                <a:gd name="connsiteY166" fmla="*/ 0 h 2809875"/>
                <a:gd name="connsiteX167" fmla="*/ 845747 w 4655747"/>
                <a:gd name="connsiteY167" fmla="*/ 180975 h 2809875"/>
                <a:gd name="connsiteX168" fmla="*/ 845747 w 4655747"/>
                <a:gd name="connsiteY168" fmla="*/ 180975 h 2809875"/>
                <a:gd name="connsiteX169" fmla="*/ 840984 w 4655747"/>
                <a:gd name="connsiteY169" fmla="*/ 223838 h 2809875"/>
                <a:gd name="connsiteX170" fmla="*/ 836222 w 4655747"/>
                <a:gd name="connsiteY170" fmla="*/ 238125 h 2809875"/>
                <a:gd name="connsiteX171" fmla="*/ 817172 w 4655747"/>
                <a:gd name="connsiteY171" fmla="*/ 254794 h 2809875"/>
                <a:gd name="connsiteX172" fmla="*/ 788597 w 4655747"/>
                <a:gd name="connsiteY172" fmla="*/ 266700 h 2809875"/>
                <a:gd name="connsiteX173" fmla="*/ 740972 w 4655747"/>
                <a:gd name="connsiteY173" fmla="*/ 300038 h 2809875"/>
                <a:gd name="connsiteX174" fmla="*/ 721922 w 4655747"/>
                <a:gd name="connsiteY174" fmla="*/ 328613 h 2809875"/>
                <a:gd name="connsiteX175" fmla="*/ 705252 w 4655747"/>
                <a:gd name="connsiteY175" fmla="*/ 342900 h 2809875"/>
                <a:gd name="connsiteX176" fmla="*/ 707634 w 4655747"/>
                <a:gd name="connsiteY176" fmla="*/ 369095 h 2809875"/>
                <a:gd name="connsiteX177" fmla="*/ 726684 w 4655747"/>
                <a:gd name="connsiteY177" fmla="*/ 381000 h 2809875"/>
                <a:gd name="connsiteX178" fmla="*/ 731447 w 4655747"/>
                <a:gd name="connsiteY178" fmla="*/ 395288 h 2809875"/>
                <a:gd name="connsiteX179" fmla="*/ 750497 w 4655747"/>
                <a:gd name="connsiteY179" fmla="*/ 423863 h 2809875"/>
                <a:gd name="connsiteX180" fmla="*/ 760022 w 4655747"/>
                <a:gd name="connsiteY180" fmla="*/ 442913 h 2809875"/>
                <a:gd name="connsiteX181" fmla="*/ 750497 w 4655747"/>
                <a:gd name="connsiteY181" fmla="*/ 481013 h 2809875"/>
                <a:gd name="connsiteX182" fmla="*/ 736209 w 4655747"/>
                <a:gd name="connsiteY182" fmla="*/ 490538 h 2809875"/>
                <a:gd name="connsiteX183" fmla="*/ 731447 w 4655747"/>
                <a:gd name="connsiteY183" fmla="*/ 504825 h 2809875"/>
                <a:gd name="connsiteX184" fmla="*/ 717159 w 4655747"/>
                <a:gd name="connsiteY184" fmla="*/ 509588 h 2809875"/>
                <a:gd name="connsiteX185" fmla="*/ 712397 w 4655747"/>
                <a:gd name="connsiteY185" fmla="*/ 538163 h 2809875"/>
                <a:gd name="connsiteX186" fmla="*/ 702872 w 4655747"/>
                <a:gd name="connsiteY186" fmla="*/ 566738 h 2809875"/>
                <a:gd name="connsiteX187" fmla="*/ 698109 w 4655747"/>
                <a:gd name="connsiteY187" fmla="*/ 581025 h 2809875"/>
                <a:gd name="connsiteX188" fmla="*/ 683822 w 4655747"/>
                <a:gd name="connsiteY188" fmla="*/ 611981 h 2809875"/>
                <a:gd name="connsiteX189" fmla="*/ 702872 w 4655747"/>
                <a:gd name="connsiteY189" fmla="*/ 638175 h 2809875"/>
                <a:gd name="connsiteX190" fmla="*/ 731447 w 4655747"/>
                <a:gd name="connsiteY190" fmla="*/ 647700 h 2809875"/>
                <a:gd name="connsiteX191" fmla="*/ 740972 w 4655747"/>
                <a:gd name="connsiteY191" fmla="*/ 661988 h 2809875"/>
                <a:gd name="connsiteX192" fmla="*/ 745734 w 4655747"/>
                <a:gd name="connsiteY192" fmla="*/ 676275 h 2809875"/>
                <a:gd name="connsiteX193" fmla="*/ 745734 w 4655747"/>
                <a:gd name="connsiteY193" fmla="*/ 688181 h 2809875"/>
                <a:gd name="connsiteX194" fmla="*/ 748115 w 4655747"/>
                <a:gd name="connsiteY194" fmla="*/ 709613 h 2809875"/>
                <a:gd name="connsiteX195" fmla="*/ 755259 w 4655747"/>
                <a:gd name="connsiteY195" fmla="*/ 728663 h 2809875"/>
                <a:gd name="connsiteX196" fmla="*/ 745734 w 4655747"/>
                <a:gd name="connsiteY196" fmla="*/ 757238 h 2809875"/>
                <a:gd name="connsiteX197" fmla="*/ 736209 w 4655747"/>
                <a:gd name="connsiteY197" fmla="*/ 771525 h 2809875"/>
                <a:gd name="connsiteX198" fmla="*/ 736209 w 4655747"/>
                <a:gd name="connsiteY198" fmla="*/ 842963 h 2809875"/>
                <a:gd name="connsiteX199" fmla="*/ 740972 w 4655747"/>
                <a:gd name="connsiteY199" fmla="*/ 857250 h 2809875"/>
                <a:gd name="connsiteX200" fmla="*/ 745734 w 4655747"/>
                <a:gd name="connsiteY200" fmla="*/ 876300 h 2809875"/>
                <a:gd name="connsiteX201" fmla="*/ 760022 w 4655747"/>
                <a:gd name="connsiteY201" fmla="*/ 923925 h 2809875"/>
                <a:gd name="connsiteX202" fmla="*/ 764784 w 4655747"/>
                <a:gd name="connsiteY202" fmla="*/ 938213 h 2809875"/>
                <a:gd name="connsiteX203" fmla="*/ 771928 w 4655747"/>
                <a:gd name="connsiteY203" fmla="*/ 983456 h 2809875"/>
                <a:gd name="connsiteX204" fmla="*/ 750497 w 4655747"/>
                <a:gd name="connsiteY204" fmla="*/ 1004888 h 2809875"/>
                <a:gd name="connsiteX205" fmla="*/ 731447 w 4655747"/>
                <a:gd name="connsiteY205" fmla="*/ 1009650 h 2809875"/>
                <a:gd name="connsiteX206" fmla="*/ 712397 w 4655747"/>
                <a:gd name="connsiteY206" fmla="*/ 1016794 h 2809875"/>
                <a:gd name="connsiteX207" fmla="*/ 683822 w 4655747"/>
                <a:gd name="connsiteY207" fmla="*/ 1035844 h 2809875"/>
                <a:gd name="connsiteX208" fmla="*/ 674297 w 4655747"/>
                <a:gd name="connsiteY208" fmla="*/ 1052513 h 2809875"/>
                <a:gd name="connsiteX209" fmla="*/ 660009 w 4655747"/>
                <a:gd name="connsiteY209" fmla="*/ 1062038 h 2809875"/>
                <a:gd name="connsiteX210" fmla="*/ 650484 w 4655747"/>
                <a:gd name="connsiteY210" fmla="*/ 1076325 h 2809875"/>
                <a:gd name="connsiteX211" fmla="*/ 640959 w 4655747"/>
                <a:gd name="connsiteY211" fmla="*/ 1157288 h 2809875"/>
                <a:gd name="connsiteX212" fmla="*/ 626672 w 4655747"/>
                <a:gd name="connsiteY212" fmla="*/ 1190625 h 2809875"/>
                <a:gd name="connsiteX213" fmla="*/ 593334 w 4655747"/>
                <a:gd name="connsiteY213" fmla="*/ 1204913 h 2809875"/>
                <a:gd name="connsiteX214" fmla="*/ 588572 w 4655747"/>
                <a:gd name="connsiteY214" fmla="*/ 1219200 h 2809875"/>
                <a:gd name="connsiteX215" fmla="*/ 593334 w 4655747"/>
                <a:gd name="connsiteY215" fmla="*/ 1233488 h 2809875"/>
                <a:gd name="connsiteX216" fmla="*/ 579047 w 4655747"/>
                <a:gd name="connsiteY216" fmla="*/ 1247775 h 2809875"/>
                <a:gd name="connsiteX217" fmla="*/ 569521 w 4655747"/>
                <a:gd name="connsiteY217" fmla="*/ 1290638 h 2809875"/>
                <a:gd name="connsiteX218" fmla="*/ 552854 w 4655747"/>
                <a:gd name="connsiteY218" fmla="*/ 1321593 h 2809875"/>
                <a:gd name="connsiteX219" fmla="*/ 533803 w 4655747"/>
                <a:gd name="connsiteY219" fmla="*/ 1343025 h 2809875"/>
                <a:gd name="connsiteX220" fmla="*/ 519515 w 4655747"/>
                <a:gd name="connsiteY220" fmla="*/ 1371600 h 2809875"/>
                <a:gd name="connsiteX221" fmla="*/ 498084 w 4655747"/>
                <a:gd name="connsiteY221" fmla="*/ 1419225 h 2809875"/>
                <a:gd name="connsiteX222" fmla="*/ 493322 w 4655747"/>
                <a:gd name="connsiteY222" fmla="*/ 1433513 h 2809875"/>
                <a:gd name="connsiteX223" fmla="*/ 474272 w 4655747"/>
                <a:gd name="connsiteY223" fmla="*/ 1466850 h 2809875"/>
                <a:gd name="connsiteX224" fmla="*/ 464747 w 4655747"/>
                <a:gd name="connsiteY224" fmla="*/ 1485900 h 2809875"/>
                <a:gd name="connsiteX225" fmla="*/ 459984 w 4655747"/>
                <a:gd name="connsiteY225" fmla="*/ 1500188 h 2809875"/>
                <a:gd name="connsiteX226" fmla="*/ 450459 w 4655747"/>
                <a:gd name="connsiteY226" fmla="*/ 1514475 h 2809875"/>
                <a:gd name="connsiteX227" fmla="*/ 436172 w 4655747"/>
                <a:gd name="connsiteY227" fmla="*/ 1552575 h 2809875"/>
                <a:gd name="connsiteX228" fmla="*/ 412359 w 4655747"/>
                <a:gd name="connsiteY228" fmla="*/ 1595438 h 2809875"/>
                <a:gd name="connsiteX229" fmla="*/ 398072 w 4655747"/>
                <a:gd name="connsiteY229" fmla="*/ 1628776 h 2809875"/>
                <a:gd name="connsiteX230" fmla="*/ 393310 w 4655747"/>
                <a:gd name="connsiteY230" fmla="*/ 1657350 h 2809875"/>
                <a:gd name="connsiteX231" fmla="*/ 379022 w 4655747"/>
                <a:gd name="connsiteY231" fmla="*/ 1719263 h 2809875"/>
                <a:gd name="connsiteX232" fmla="*/ 374259 w 4655747"/>
                <a:gd name="connsiteY232" fmla="*/ 1757363 h 2809875"/>
                <a:gd name="connsiteX233" fmla="*/ 369497 w 4655747"/>
                <a:gd name="connsiteY233" fmla="*/ 1771650 h 2809875"/>
                <a:gd name="connsiteX234" fmla="*/ 357591 w 4655747"/>
                <a:gd name="connsiteY234" fmla="*/ 1807369 h 2809875"/>
                <a:gd name="connsiteX235" fmla="*/ 343303 w 4655747"/>
                <a:gd name="connsiteY235" fmla="*/ 1852613 h 2809875"/>
                <a:gd name="connsiteX236" fmla="*/ 336159 w 4655747"/>
                <a:gd name="connsiteY236" fmla="*/ 1876425 h 2809875"/>
                <a:gd name="connsiteX237" fmla="*/ 326634 w 4655747"/>
                <a:gd name="connsiteY237" fmla="*/ 1890713 h 2809875"/>
                <a:gd name="connsiteX238" fmla="*/ 321872 w 4655747"/>
                <a:gd name="connsiteY238" fmla="*/ 1905000 h 2809875"/>
                <a:gd name="connsiteX239" fmla="*/ 307584 w 4655747"/>
                <a:gd name="connsiteY239" fmla="*/ 1914525 h 2809875"/>
                <a:gd name="connsiteX240" fmla="*/ 293297 w 4655747"/>
                <a:gd name="connsiteY240" fmla="*/ 1943100 h 2809875"/>
                <a:gd name="connsiteX241" fmla="*/ 283772 w 4655747"/>
                <a:gd name="connsiteY241" fmla="*/ 1971675 h 2809875"/>
                <a:gd name="connsiteX242" fmla="*/ 267103 w 4655747"/>
                <a:gd name="connsiteY242" fmla="*/ 2002632 h 2809875"/>
                <a:gd name="connsiteX243" fmla="*/ 231384 w 4655747"/>
                <a:gd name="connsiteY243" fmla="*/ 2038350 h 2809875"/>
                <a:gd name="connsiteX244" fmla="*/ 207572 w 4655747"/>
                <a:gd name="connsiteY244" fmla="*/ 2062163 h 2809875"/>
                <a:gd name="connsiteX245" fmla="*/ 202809 w 4655747"/>
                <a:gd name="connsiteY245" fmla="*/ 2076450 h 2809875"/>
                <a:gd name="connsiteX246" fmla="*/ 174234 w 4655747"/>
                <a:gd name="connsiteY246" fmla="*/ 2095500 h 2809875"/>
                <a:gd name="connsiteX247" fmla="*/ 159947 w 4655747"/>
                <a:gd name="connsiteY247" fmla="*/ 2105025 h 2809875"/>
                <a:gd name="connsiteX248" fmla="*/ 131372 w 4655747"/>
                <a:gd name="connsiteY248" fmla="*/ 2133601 h 2809875"/>
                <a:gd name="connsiteX249" fmla="*/ 102797 w 4655747"/>
                <a:gd name="connsiteY249" fmla="*/ 2145506 h 2809875"/>
                <a:gd name="connsiteX250" fmla="*/ 78985 w 4655747"/>
                <a:gd name="connsiteY250" fmla="*/ 2157412 h 2809875"/>
                <a:gd name="connsiteX251" fmla="*/ 45647 w 4655747"/>
                <a:gd name="connsiteY251" fmla="*/ 2174081 h 2809875"/>
                <a:gd name="connsiteX252" fmla="*/ 24215 w 4655747"/>
                <a:gd name="connsiteY252" fmla="*/ 2178844 h 2809875"/>
                <a:gd name="connsiteX253" fmla="*/ 403 w 4655747"/>
                <a:gd name="connsiteY253" fmla="*/ 2188369 h 2809875"/>
                <a:gd name="connsiteX254" fmla="*/ 12309 w 4655747"/>
                <a:gd name="connsiteY254" fmla="*/ 2228850 h 2809875"/>
                <a:gd name="connsiteX255" fmla="*/ 43265 w 4655747"/>
                <a:gd name="connsiteY255" fmla="*/ 2255044 h 2809875"/>
                <a:gd name="connsiteX256" fmla="*/ 67079 w 4655747"/>
                <a:gd name="connsiteY256" fmla="*/ 2271713 h 2809875"/>
                <a:gd name="connsiteX257" fmla="*/ 90890 w 4655747"/>
                <a:gd name="connsiteY257" fmla="*/ 2276475 h 2809875"/>
                <a:gd name="connsiteX258" fmla="*/ 114703 w 4655747"/>
                <a:gd name="connsiteY258" fmla="*/ 2297906 h 2809875"/>
                <a:gd name="connsiteX259" fmla="*/ 119466 w 4655747"/>
                <a:gd name="connsiteY259" fmla="*/ 2326482 h 2809875"/>
                <a:gd name="connsiteX260" fmla="*/ 126609 w 4655747"/>
                <a:gd name="connsiteY260" fmla="*/ 2347913 h 2809875"/>
                <a:gd name="connsiteX261" fmla="*/ 121847 w 4655747"/>
                <a:gd name="connsiteY261" fmla="*/ 2386013 h 2809875"/>
                <a:gd name="connsiteX262" fmla="*/ 112322 w 4655747"/>
                <a:gd name="connsiteY262" fmla="*/ 2405063 h 2809875"/>
                <a:gd name="connsiteX263" fmla="*/ 100416 w 4655747"/>
                <a:gd name="connsiteY263" fmla="*/ 2424112 h 2809875"/>
                <a:gd name="connsiteX264" fmla="*/ 71841 w 4655747"/>
                <a:gd name="connsiteY264" fmla="*/ 2426494 h 2809875"/>
                <a:gd name="connsiteX265" fmla="*/ 50409 w 4655747"/>
                <a:gd name="connsiteY265" fmla="*/ 2452688 h 2809875"/>
                <a:gd name="connsiteX266" fmla="*/ 21834 w 4655747"/>
                <a:gd name="connsiteY266" fmla="*/ 2466975 h 2809875"/>
                <a:gd name="connsiteX267" fmla="*/ 31359 w 4655747"/>
                <a:gd name="connsiteY267" fmla="*/ 2490788 h 2809875"/>
                <a:gd name="connsiteX268" fmla="*/ 21834 w 4655747"/>
                <a:gd name="connsiteY268" fmla="*/ 2524125 h 2809875"/>
                <a:gd name="connsiteX269" fmla="*/ 12309 w 4655747"/>
                <a:gd name="connsiteY269" fmla="*/ 2538413 h 2809875"/>
                <a:gd name="connsiteX0" fmla="*/ 12309 w 4959291"/>
                <a:gd name="connsiteY0" fmla="*/ 2538413 h 2809875"/>
                <a:gd name="connsiteX1" fmla="*/ 374259 w 4959291"/>
                <a:gd name="connsiteY1" fmla="*/ 2809875 h 2809875"/>
                <a:gd name="connsiteX2" fmla="*/ 4655747 w 4959291"/>
                <a:gd name="connsiteY2" fmla="*/ 2252663 h 2809875"/>
                <a:gd name="connsiteX3" fmla="*/ 4603359 w 4959291"/>
                <a:gd name="connsiteY3" fmla="*/ 2257425 h 2809875"/>
                <a:gd name="connsiteX4" fmla="*/ 4560497 w 4959291"/>
                <a:gd name="connsiteY4" fmla="*/ 2271713 h 2809875"/>
                <a:gd name="connsiteX5" fmla="*/ 4546209 w 4959291"/>
                <a:gd name="connsiteY5" fmla="*/ 2276475 h 2809875"/>
                <a:gd name="connsiteX6" fmla="*/ 4531922 w 4959291"/>
                <a:gd name="connsiteY6" fmla="*/ 2281238 h 2809875"/>
                <a:gd name="connsiteX7" fmla="*/ 4512872 w 4959291"/>
                <a:gd name="connsiteY7" fmla="*/ 2286000 h 2809875"/>
                <a:gd name="connsiteX8" fmla="*/ 4484297 w 4959291"/>
                <a:gd name="connsiteY8" fmla="*/ 2262188 h 2809875"/>
                <a:gd name="connsiteX9" fmla="*/ 4470009 w 4959291"/>
                <a:gd name="connsiteY9" fmla="*/ 2247900 h 2809875"/>
                <a:gd name="connsiteX10" fmla="*/ 4446197 w 4959291"/>
                <a:gd name="connsiteY10" fmla="*/ 2240756 h 2809875"/>
                <a:gd name="connsiteX11" fmla="*/ 4422384 w 4959291"/>
                <a:gd name="connsiteY11" fmla="*/ 2219325 h 2809875"/>
                <a:gd name="connsiteX12" fmla="*/ 4398572 w 4959291"/>
                <a:gd name="connsiteY12" fmla="*/ 2224088 h 2809875"/>
                <a:gd name="connsiteX13" fmla="*/ 4384284 w 4959291"/>
                <a:gd name="connsiteY13" fmla="*/ 2209800 h 2809875"/>
                <a:gd name="connsiteX14" fmla="*/ 4355709 w 4959291"/>
                <a:gd name="connsiteY14" fmla="*/ 2200275 h 2809875"/>
                <a:gd name="connsiteX15" fmla="*/ 4341422 w 4959291"/>
                <a:gd name="connsiteY15" fmla="*/ 2190750 h 2809875"/>
                <a:gd name="connsiteX16" fmla="*/ 4312847 w 4959291"/>
                <a:gd name="connsiteY16" fmla="*/ 2193132 h 2809875"/>
                <a:gd name="connsiteX17" fmla="*/ 4246172 w 4959291"/>
                <a:gd name="connsiteY17" fmla="*/ 2176463 h 2809875"/>
                <a:gd name="connsiteX18" fmla="*/ 4203309 w 4959291"/>
                <a:gd name="connsiteY18" fmla="*/ 2174082 h 2809875"/>
                <a:gd name="connsiteX19" fmla="*/ 4174734 w 4959291"/>
                <a:gd name="connsiteY19" fmla="*/ 2164557 h 2809875"/>
                <a:gd name="connsiteX20" fmla="*/ 4155684 w 4959291"/>
                <a:gd name="connsiteY20" fmla="*/ 2138363 h 2809875"/>
                <a:gd name="connsiteX21" fmla="*/ 4141397 w 4959291"/>
                <a:gd name="connsiteY21" fmla="*/ 2133600 h 2809875"/>
                <a:gd name="connsiteX22" fmla="*/ 4060434 w 4959291"/>
                <a:gd name="connsiteY22" fmla="*/ 2124075 h 2809875"/>
                <a:gd name="connsiteX23" fmla="*/ 3960422 w 4959291"/>
                <a:gd name="connsiteY23" fmla="*/ 2095500 h 2809875"/>
                <a:gd name="connsiteX24" fmla="*/ 3927084 w 4959291"/>
                <a:gd name="connsiteY24" fmla="*/ 2100263 h 2809875"/>
                <a:gd name="connsiteX25" fmla="*/ 3855647 w 4959291"/>
                <a:gd name="connsiteY25" fmla="*/ 2047875 h 2809875"/>
                <a:gd name="connsiteX26" fmla="*/ 3831834 w 4959291"/>
                <a:gd name="connsiteY26" fmla="*/ 2019300 h 2809875"/>
                <a:gd name="connsiteX27" fmla="*/ 3786591 w 4959291"/>
                <a:gd name="connsiteY27" fmla="*/ 1985963 h 2809875"/>
                <a:gd name="connsiteX28" fmla="*/ 3800877 w 4959291"/>
                <a:gd name="connsiteY28" fmla="*/ 1964532 h 2809875"/>
                <a:gd name="connsiteX29" fmla="*/ 3788972 w 4959291"/>
                <a:gd name="connsiteY29" fmla="*/ 1919288 h 2809875"/>
                <a:gd name="connsiteX30" fmla="*/ 3779447 w 4959291"/>
                <a:gd name="connsiteY30" fmla="*/ 1890713 h 2809875"/>
                <a:gd name="connsiteX31" fmla="*/ 3760397 w 4959291"/>
                <a:gd name="connsiteY31" fmla="*/ 1862138 h 2809875"/>
                <a:gd name="connsiteX32" fmla="*/ 3746110 w 4959291"/>
                <a:gd name="connsiteY32" fmla="*/ 1835944 h 2809875"/>
                <a:gd name="connsiteX33" fmla="*/ 3746109 w 4959291"/>
                <a:gd name="connsiteY33" fmla="*/ 1790700 h 2809875"/>
                <a:gd name="connsiteX34" fmla="*/ 3736584 w 4959291"/>
                <a:gd name="connsiteY34" fmla="*/ 1776413 h 2809875"/>
                <a:gd name="connsiteX35" fmla="*/ 3731822 w 4959291"/>
                <a:gd name="connsiteY35" fmla="*/ 1762125 h 2809875"/>
                <a:gd name="connsiteX36" fmla="*/ 3724678 w 4959291"/>
                <a:gd name="connsiteY36" fmla="*/ 1724025 h 2809875"/>
                <a:gd name="connsiteX37" fmla="*/ 3708009 w 4959291"/>
                <a:gd name="connsiteY37" fmla="*/ 1695450 h 2809875"/>
                <a:gd name="connsiteX38" fmla="*/ 3698484 w 4959291"/>
                <a:gd name="connsiteY38" fmla="*/ 1662113 h 2809875"/>
                <a:gd name="connsiteX39" fmla="*/ 3710390 w 4959291"/>
                <a:gd name="connsiteY39" fmla="*/ 1643063 h 2809875"/>
                <a:gd name="connsiteX40" fmla="*/ 3717535 w 4959291"/>
                <a:gd name="connsiteY40" fmla="*/ 1624013 h 2809875"/>
                <a:gd name="connsiteX41" fmla="*/ 3712772 w 4959291"/>
                <a:gd name="connsiteY41" fmla="*/ 1581150 h 2809875"/>
                <a:gd name="connsiteX42" fmla="*/ 3693722 w 4959291"/>
                <a:gd name="connsiteY42" fmla="*/ 1552575 h 2809875"/>
                <a:gd name="connsiteX43" fmla="*/ 3681816 w 4959291"/>
                <a:gd name="connsiteY43" fmla="*/ 1550194 h 2809875"/>
                <a:gd name="connsiteX44" fmla="*/ 3653240 w 4959291"/>
                <a:gd name="connsiteY44" fmla="*/ 1504951 h 2809875"/>
                <a:gd name="connsiteX45" fmla="*/ 3627047 w 4959291"/>
                <a:gd name="connsiteY45" fmla="*/ 1485900 h 2809875"/>
                <a:gd name="connsiteX46" fmla="*/ 3617522 w 4959291"/>
                <a:gd name="connsiteY46" fmla="*/ 1471613 h 2809875"/>
                <a:gd name="connsiteX47" fmla="*/ 3593709 w 4959291"/>
                <a:gd name="connsiteY47" fmla="*/ 1462088 h 2809875"/>
                <a:gd name="connsiteX48" fmla="*/ 3572278 w 4959291"/>
                <a:gd name="connsiteY48" fmla="*/ 1464469 h 2809875"/>
                <a:gd name="connsiteX49" fmla="*/ 3531796 w 4959291"/>
                <a:gd name="connsiteY49" fmla="*/ 1412082 h 2809875"/>
                <a:gd name="connsiteX50" fmla="*/ 3507984 w 4959291"/>
                <a:gd name="connsiteY50" fmla="*/ 1393031 h 2809875"/>
                <a:gd name="connsiteX51" fmla="*/ 3481790 w 4959291"/>
                <a:gd name="connsiteY51" fmla="*/ 1397794 h 2809875"/>
                <a:gd name="connsiteX52" fmla="*/ 3457979 w 4959291"/>
                <a:gd name="connsiteY52" fmla="*/ 1381126 h 2809875"/>
                <a:gd name="connsiteX53" fmla="*/ 3407972 w 4959291"/>
                <a:gd name="connsiteY53" fmla="*/ 1369219 h 2809875"/>
                <a:gd name="connsiteX54" fmla="*/ 3369872 w 4959291"/>
                <a:gd name="connsiteY54" fmla="*/ 1371601 h 2809875"/>
                <a:gd name="connsiteX55" fmla="*/ 3327009 w 4959291"/>
                <a:gd name="connsiteY55" fmla="*/ 1352550 h 2809875"/>
                <a:gd name="connsiteX56" fmla="*/ 3312722 w 4959291"/>
                <a:gd name="connsiteY56" fmla="*/ 1347788 h 2809875"/>
                <a:gd name="connsiteX57" fmla="*/ 3284147 w 4959291"/>
                <a:gd name="connsiteY57" fmla="*/ 1362075 h 2809875"/>
                <a:gd name="connsiteX58" fmla="*/ 3260334 w 4959291"/>
                <a:gd name="connsiteY58" fmla="*/ 1343025 h 2809875"/>
                <a:gd name="connsiteX59" fmla="*/ 3231759 w 4959291"/>
                <a:gd name="connsiteY59" fmla="*/ 1319213 h 2809875"/>
                <a:gd name="connsiteX60" fmla="*/ 3217472 w 4959291"/>
                <a:gd name="connsiteY60" fmla="*/ 1309688 h 2809875"/>
                <a:gd name="connsiteX61" fmla="*/ 3188897 w 4959291"/>
                <a:gd name="connsiteY61" fmla="*/ 1283495 h 2809875"/>
                <a:gd name="connsiteX62" fmla="*/ 3167465 w 4959291"/>
                <a:gd name="connsiteY62" fmla="*/ 1278731 h 2809875"/>
                <a:gd name="connsiteX63" fmla="*/ 3169848 w 4959291"/>
                <a:gd name="connsiteY63" fmla="*/ 1247775 h 2809875"/>
                <a:gd name="connsiteX64" fmla="*/ 3179372 w 4959291"/>
                <a:gd name="connsiteY64" fmla="*/ 1223963 h 2809875"/>
                <a:gd name="connsiteX65" fmla="*/ 3150797 w 4959291"/>
                <a:gd name="connsiteY65" fmla="*/ 1214438 h 2809875"/>
                <a:gd name="connsiteX66" fmla="*/ 3136509 w 4959291"/>
                <a:gd name="connsiteY66" fmla="*/ 1219200 h 2809875"/>
                <a:gd name="connsiteX67" fmla="*/ 3122222 w 4959291"/>
                <a:gd name="connsiteY67" fmla="*/ 1228725 h 2809875"/>
                <a:gd name="connsiteX68" fmla="*/ 3100790 w 4959291"/>
                <a:gd name="connsiteY68" fmla="*/ 1212056 h 2809875"/>
                <a:gd name="connsiteX69" fmla="*/ 3112697 w 4959291"/>
                <a:gd name="connsiteY69" fmla="*/ 1185863 h 2809875"/>
                <a:gd name="connsiteX70" fmla="*/ 3103172 w 4959291"/>
                <a:gd name="connsiteY70" fmla="*/ 1171575 h 2809875"/>
                <a:gd name="connsiteX71" fmla="*/ 3098409 w 4959291"/>
                <a:gd name="connsiteY71" fmla="*/ 1157288 h 2809875"/>
                <a:gd name="connsiteX72" fmla="*/ 3084122 w 4959291"/>
                <a:gd name="connsiteY72" fmla="*/ 1171575 h 2809875"/>
                <a:gd name="connsiteX73" fmla="*/ 3055547 w 4959291"/>
                <a:gd name="connsiteY73" fmla="*/ 1162050 h 2809875"/>
                <a:gd name="connsiteX74" fmla="*/ 3046022 w 4959291"/>
                <a:gd name="connsiteY74" fmla="*/ 1131094 h 2809875"/>
                <a:gd name="connsiteX75" fmla="*/ 3050784 w 4959291"/>
                <a:gd name="connsiteY75" fmla="*/ 1114425 h 2809875"/>
                <a:gd name="connsiteX76" fmla="*/ 3050784 w 4959291"/>
                <a:gd name="connsiteY76" fmla="*/ 1104900 h 2809875"/>
                <a:gd name="connsiteX77" fmla="*/ 3036497 w 4959291"/>
                <a:gd name="connsiteY77" fmla="*/ 1100138 h 2809875"/>
                <a:gd name="connsiteX78" fmla="*/ 3046022 w 4959291"/>
                <a:gd name="connsiteY78" fmla="*/ 1081088 h 2809875"/>
                <a:gd name="connsiteX79" fmla="*/ 3055547 w 4959291"/>
                <a:gd name="connsiteY79" fmla="*/ 1062038 h 2809875"/>
                <a:gd name="connsiteX80" fmla="*/ 3024590 w 4959291"/>
                <a:gd name="connsiteY80" fmla="*/ 1052513 h 2809875"/>
                <a:gd name="connsiteX81" fmla="*/ 3012684 w 4959291"/>
                <a:gd name="connsiteY81" fmla="*/ 1066800 h 2809875"/>
                <a:gd name="connsiteX82" fmla="*/ 2993634 w 4959291"/>
                <a:gd name="connsiteY82" fmla="*/ 1066800 h 2809875"/>
                <a:gd name="connsiteX83" fmla="*/ 2972204 w 4959291"/>
                <a:gd name="connsiteY83" fmla="*/ 1073944 h 2809875"/>
                <a:gd name="connsiteX84" fmla="*/ 2955534 w 4959291"/>
                <a:gd name="connsiteY84" fmla="*/ 1066800 h 2809875"/>
                <a:gd name="connsiteX85" fmla="*/ 2950772 w 4959291"/>
                <a:gd name="connsiteY85" fmla="*/ 1047750 h 2809875"/>
                <a:gd name="connsiteX86" fmla="*/ 2931721 w 4959291"/>
                <a:gd name="connsiteY86" fmla="*/ 1040607 h 2809875"/>
                <a:gd name="connsiteX87" fmla="*/ 2903147 w 4959291"/>
                <a:gd name="connsiteY87" fmla="*/ 1019175 h 2809875"/>
                <a:gd name="connsiteX88" fmla="*/ 2888859 w 4959291"/>
                <a:gd name="connsiteY88" fmla="*/ 1014413 h 2809875"/>
                <a:gd name="connsiteX89" fmla="*/ 2874572 w 4959291"/>
                <a:gd name="connsiteY89" fmla="*/ 1004888 h 2809875"/>
                <a:gd name="connsiteX90" fmla="*/ 2855522 w 4959291"/>
                <a:gd name="connsiteY90" fmla="*/ 1004888 h 2809875"/>
                <a:gd name="connsiteX91" fmla="*/ 2834090 w 4959291"/>
                <a:gd name="connsiteY91" fmla="*/ 995363 h 2809875"/>
                <a:gd name="connsiteX92" fmla="*/ 2810278 w 4959291"/>
                <a:gd name="connsiteY92" fmla="*/ 1009650 h 2809875"/>
                <a:gd name="connsiteX93" fmla="*/ 2767416 w 4959291"/>
                <a:gd name="connsiteY93" fmla="*/ 1007269 h 2809875"/>
                <a:gd name="connsiteX94" fmla="*/ 2734079 w 4959291"/>
                <a:gd name="connsiteY94" fmla="*/ 1019175 h 2809875"/>
                <a:gd name="connsiteX95" fmla="*/ 2712646 w 4959291"/>
                <a:gd name="connsiteY95" fmla="*/ 1019176 h 2809875"/>
                <a:gd name="connsiteX96" fmla="*/ 2693597 w 4959291"/>
                <a:gd name="connsiteY96" fmla="*/ 1009650 h 2809875"/>
                <a:gd name="connsiteX97" fmla="*/ 2641209 w 4959291"/>
                <a:gd name="connsiteY97" fmla="*/ 1021557 h 2809875"/>
                <a:gd name="connsiteX98" fmla="*/ 2631684 w 4959291"/>
                <a:gd name="connsiteY98" fmla="*/ 1031082 h 2809875"/>
                <a:gd name="connsiteX99" fmla="*/ 2612634 w 4959291"/>
                <a:gd name="connsiteY99" fmla="*/ 1038225 h 2809875"/>
                <a:gd name="connsiteX100" fmla="*/ 2595965 w 4959291"/>
                <a:gd name="connsiteY100" fmla="*/ 1035844 h 2809875"/>
                <a:gd name="connsiteX101" fmla="*/ 2574535 w 4959291"/>
                <a:gd name="connsiteY101" fmla="*/ 1028700 h 2809875"/>
                <a:gd name="connsiteX102" fmla="*/ 2529290 w 4959291"/>
                <a:gd name="connsiteY102" fmla="*/ 1004888 h 2809875"/>
                <a:gd name="connsiteX103" fmla="*/ 2526909 w 4959291"/>
                <a:gd name="connsiteY103" fmla="*/ 971550 h 2809875"/>
                <a:gd name="connsiteX104" fmla="*/ 2512622 w 4959291"/>
                <a:gd name="connsiteY104" fmla="*/ 942975 h 2809875"/>
                <a:gd name="connsiteX105" fmla="*/ 2488809 w 4959291"/>
                <a:gd name="connsiteY105" fmla="*/ 938213 h 2809875"/>
                <a:gd name="connsiteX106" fmla="*/ 2493572 w 4959291"/>
                <a:gd name="connsiteY106" fmla="*/ 923925 h 2809875"/>
                <a:gd name="connsiteX107" fmla="*/ 2479284 w 4959291"/>
                <a:gd name="connsiteY107" fmla="*/ 914400 h 2809875"/>
                <a:gd name="connsiteX108" fmla="*/ 2457853 w 4959291"/>
                <a:gd name="connsiteY108" fmla="*/ 902494 h 2809875"/>
                <a:gd name="connsiteX109" fmla="*/ 2431659 w 4959291"/>
                <a:gd name="connsiteY109" fmla="*/ 890588 h 2809875"/>
                <a:gd name="connsiteX110" fmla="*/ 2414991 w 4959291"/>
                <a:gd name="connsiteY110" fmla="*/ 864394 h 2809875"/>
                <a:gd name="connsiteX111" fmla="*/ 2398321 w 4959291"/>
                <a:gd name="connsiteY111" fmla="*/ 833437 h 2809875"/>
                <a:gd name="connsiteX112" fmla="*/ 2367365 w 4959291"/>
                <a:gd name="connsiteY112" fmla="*/ 807244 h 2809875"/>
                <a:gd name="connsiteX113" fmla="*/ 2348316 w 4959291"/>
                <a:gd name="connsiteY113" fmla="*/ 769144 h 2809875"/>
                <a:gd name="connsiteX114" fmla="*/ 2322122 w 4959291"/>
                <a:gd name="connsiteY114" fmla="*/ 733425 h 2809875"/>
                <a:gd name="connsiteX115" fmla="*/ 2307834 w 4959291"/>
                <a:gd name="connsiteY115" fmla="*/ 723900 h 2809875"/>
                <a:gd name="connsiteX116" fmla="*/ 2264972 w 4959291"/>
                <a:gd name="connsiteY116" fmla="*/ 704850 h 2809875"/>
                <a:gd name="connsiteX117" fmla="*/ 2241159 w 4959291"/>
                <a:gd name="connsiteY117" fmla="*/ 678657 h 2809875"/>
                <a:gd name="connsiteX118" fmla="*/ 2231634 w 4959291"/>
                <a:gd name="connsiteY118" fmla="*/ 657225 h 2809875"/>
                <a:gd name="connsiteX119" fmla="*/ 2212584 w 4959291"/>
                <a:gd name="connsiteY119" fmla="*/ 647700 h 2809875"/>
                <a:gd name="connsiteX120" fmla="*/ 2198297 w 4959291"/>
                <a:gd name="connsiteY120" fmla="*/ 638175 h 2809875"/>
                <a:gd name="connsiteX121" fmla="*/ 2179247 w 4959291"/>
                <a:gd name="connsiteY121" fmla="*/ 642938 h 2809875"/>
                <a:gd name="connsiteX122" fmla="*/ 2155434 w 4959291"/>
                <a:gd name="connsiteY122" fmla="*/ 619125 h 2809875"/>
                <a:gd name="connsiteX123" fmla="*/ 2136384 w 4959291"/>
                <a:gd name="connsiteY123" fmla="*/ 590550 h 2809875"/>
                <a:gd name="connsiteX124" fmla="*/ 2126859 w 4959291"/>
                <a:gd name="connsiteY124" fmla="*/ 561975 h 2809875"/>
                <a:gd name="connsiteX125" fmla="*/ 2103047 w 4959291"/>
                <a:gd name="connsiteY125" fmla="*/ 561975 h 2809875"/>
                <a:gd name="connsiteX126" fmla="*/ 2088759 w 4959291"/>
                <a:gd name="connsiteY126" fmla="*/ 547688 h 2809875"/>
                <a:gd name="connsiteX127" fmla="*/ 2050660 w 4959291"/>
                <a:gd name="connsiteY127" fmla="*/ 540544 h 2809875"/>
                <a:gd name="connsiteX128" fmla="*/ 2007797 w 4959291"/>
                <a:gd name="connsiteY128" fmla="*/ 528638 h 2809875"/>
                <a:gd name="connsiteX129" fmla="*/ 1976841 w 4959291"/>
                <a:gd name="connsiteY129" fmla="*/ 526256 h 2809875"/>
                <a:gd name="connsiteX130" fmla="*/ 1948266 w 4959291"/>
                <a:gd name="connsiteY130" fmla="*/ 521494 h 2809875"/>
                <a:gd name="connsiteX131" fmla="*/ 1926834 w 4959291"/>
                <a:gd name="connsiteY131" fmla="*/ 504825 h 2809875"/>
                <a:gd name="connsiteX132" fmla="*/ 1912547 w 4959291"/>
                <a:gd name="connsiteY132" fmla="*/ 509588 h 2809875"/>
                <a:gd name="connsiteX133" fmla="*/ 1841109 w 4959291"/>
                <a:gd name="connsiteY133" fmla="*/ 495300 h 2809875"/>
                <a:gd name="connsiteX134" fmla="*/ 1812534 w 4959291"/>
                <a:gd name="connsiteY134" fmla="*/ 485775 h 2809875"/>
                <a:gd name="connsiteX135" fmla="*/ 1798247 w 4959291"/>
                <a:gd name="connsiteY135" fmla="*/ 481013 h 2809875"/>
                <a:gd name="connsiteX136" fmla="*/ 1783959 w 4959291"/>
                <a:gd name="connsiteY136" fmla="*/ 490538 h 2809875"/>
                <a:gd name="connsiteX137" fmla="*/ 1769672 w 4959291"/>
                <a:gd name="connsiteY137" fmla="*/ 495300 h 2809875"/>
                <a:gd name="connsiteX138" fmla="*/ 1741097 w 4959291"/>
                <a:gd name="connsiteY138" fmla="*/ 523875 h 2809875"/>
                <a:gd name="connsiteX139" fmla="*/ 1717284 w 4959291"/>
                <a:gd name="connsiteY139" fmla="*/ 519113 h 2809875"/>
                <a:gd name="connsiteX140" fmla="*/ 1683947 w 4959291"/>
                <a:gd name="connsiteY140" fmla="*/ 509588 h 2809875"/>
                <a:gd name="connsiteX141" fmla="*/ 1650609 w 4959291"/>
                <a:gd name="connsiteY141" fmla="*/ 504825 h 2809875"/>
                <a:gd name="connsiteX142" fmla="*/ 1622034 w 4959291"/>
                <a:gd name="connsiteY142" fmla="*/ 500063 h 2809875"/>
                <a:gd name="connsiteX143" fmla="*/ 1581553 w 4959291"/>
                <a:gd name="connsiteY143" fmla="*/ 483394 h 2809875"/>
                <a:gd name="connsiteX144" fmla="*/ 1552978 w 4959291"/>
                <a:gd name="connsiteY144" fmla="*/ 483394 h 2809875"/>
                <a:gd name="connsiteX145" fmla="*/ 1541072 w 4959291"/>
                <a:gd name="connsiteY145" fmla="*/ 466725 h 2809875"/>
                <a:gd name="connsiteX146" fmla="*/ 1526784 w 4959291"/>
                <a:gd name="connsiteY146" fmla="*/ 447675 h 2809875"/>
                <a:gd name="connsiteX147" fmla="*/ 1522021 w 4959291"/>
                <a:gd name="connsiteY147" fmla="*/ 421481 h 2809875"/>
                <a:gd name="connsiteX148" fmla="*/ 1533929 w 4959291"/>
                <a:gd name="connsiteY148" fmla="*/ 392907 h 2809875"/>
                <a:gd name="connsiteX149" fmla="*/ 1564884 w 4959291"/>
                <a:gd name="connsiteY149" fmla="*/ 366713 h 2809875"/>
                <a:gd name="connsiteX150" fmla="*/ 1557740 w 4959291"/>
                <a:gd name="connsiteY150" fmla="*/ 340519 h 2809875"/>
                <a:gd name="connsiteX151" fmla="*/ 1564884 w 4959291"/>
                <a:gd name="connsiteY151" fmla="*/ 309562 h 2809875"/>
                <a:gd name="connsiteX152" fmla="*/ 1583934 w 4959291"/>
                <a:gd name="connsiteY152" fmla="*/ 285750 h 2809875"/>
                <a:gd name="connsiteX153" fmla="*/ 1588697 w 4959291"/>
                <a:gd name="connsiteY153" fmla="*/ 271463 h 2809875"/>
                <a:gd name="connsiteX154" fmla="*/ 1579172 w 4959291"/>
                <a:gd name="connsiteY154" fmla="*/ 257175 h 2809875"/>
                <a:gd name="connsiteX155" fmla="*/ 1545834 w 4959291"/>
                <a:gd name="connsiteY155" fmla="*/ 230981 h 2809875"/>
                <a:gd name="connsiteX156" fmla="*/ 1522022 w 4959291"/>
                <a:gd name="connsiteY156" fmla="*/ 228600 h 2809875"/>
                <a:gd name="connsiteX157" fmla="*/ 1507734 w 4959291"/>
                <a:gd name="connsiteY157" fmla="*/ 192881 h 2809875"/>
                <a:gd name="connsiteX158" fmla="*/ 1505353 w 4959291"/>
                <a:gd name="connsiteY158" fmla="*/ 159543 h 2809875"/>
                <a:gd name="connsiteX159" fmla="*/ 1488684 w 4959291"/>
                <a:gd name="connsiteY159" fmla="*/ 119063 h 2809875"/>
                <a:gd name="connsiteX160" fmla="*/ 1479159 w 4959291"/>
                <a:gd name="connsiteY160" fmla="*/ 92868 h 2809875"/>
                <a:gd name="connsiteX161" fmla="*/ 1455347 w 4959291"/>
                <a:gd name="connsiteY161" fmla="*/ 85725 h 2809875"/>
                <a:gd name="connsiteX162" fmla="*/ 1450584 w 4959291"/>
                <a:gd name="connsiteY162" fmla="*/ 66675 h 2809875"/>
                <a:gd name="connsiteX163" fmla="*/ 1433915 w 4959291"/>
                <a:gd name="connsiteY163" fmla="*/ 40481 h 2809875"/>
                <a:gd name="connsiteX164" fmla="*/ 1445822 w 4959291"/>
                <a:gd name="connsiteY164" fmla="*/ 30956 h 2809875"/>
                <a:gd name="connsiteX165" fmla="*/ 1436297 w 4959291"/>
                <a:gd name="connsiteY165" fmla="*/ 0 h 2809875"/>
                <a:gd name="connsiteX166" fmla="*/ 845747 w 4959291"/>
                <a:gd name="connsiteY166" fmla="*/ 180975 h 2809875"/>
                <a:gd name="connsiteX167" fmla="*/ 845747 w 4959291"/>
                <a:gd name="connsiteY167" fmla="*/ 180975 h 2809875"/>
                <a:gd name="connsiteX168" fmla="*/ 840984 w 4959291"/>
                <a:gd name="connsiteY168" fmla="*/ 223838 h 2809875"/>
                <a:gd name="connsiteX169" fmla="*/ 836222 w 4959291"/>
                <a:gd name="connsiteY169" fmla="*/ 238125 h 2809875"/>
                <a:gd name="connsiteX170" fmla="*/ 817172 w 4959291"/>
                <a:gd name="connsiteY170" fmla="*/ 254794 h 2809875"/>
                <a:gd name="connsiteX171" fmla="*/ 788597 w 4959291"/>
                <a:gd name="connsiteY171" fmla="*/ 266700 h 2809875"/>
                <a:gd name="connsiteX172" fmla="*/ 740972 w 4959291"/>
                <a:gd name="connsiteY172" fmla="*/ 300038 h 2809875"/>
                <a:gd name="connsiteX173" fmla="*/ 721922 w 4959291"/>
                <a:gd name="connsiteY173" fmla="*/ 328613 h 2809875"/>
                <a:gd name="connsiteX174" fmla="*/ 705252 w 4959291"/>
                <a:gd name="connsiteY174" fmla="*/ 342900 h 2809875"/>
                <a:gd name="connsiteX175" fmla="*/ 707634 w 4959291"/>
                <a:gd name="connsiteY175" fmla="*/ 369095 h 2809875"/>
                <a:gd name="connsiteX176" fmla="*/ 726684 w 4959291"/>
                <a:gd name="connsiteY176" fmla="*/ 381000 h 2809875"/>
                <a:gd name="connsiteX177" fmla="*/ 731447 w 4959291"/>
                <a:gd name="connsiteY177" fmla="*/ 395288 h 2809875"/>
                <a:gd name="connsiteX178" fmla="*/ 750497 w 4959291"/>
                <a:gd name="connsiteY178" fmla="*/ 423863 h 2809875"/>
                <a:gd name="connsiteX179" fmla="*/ 760022 w 4959291"/>
                <a:gd name="connsiteY179" fmla="*/ 442913 h 2809875"/>
                <a:gd name="connsiteX180" fmla="*/ 750497 w 4959291"/>
                <a:gd name="connsiteY180" fmla="*/ 481013 h 2809875"/>
                <a:gd name="connsiteX181" fmla="*/ 736209 w 4959291"/>
                <a:gd name="connsiteY181" fmla="*/ 490538 h 2809875"/>
                <a:gd name="connsiteX182" fmla="*/ 731447 w 4959291"/>
                <a:gd name="connsiteY182" fmla="*/ 504825 h 2809875"/>
                <a:gd name="connsiteX183" fmla="*/ 717159 w 4959291"/>
                <a:gd name="connsiteY183" fmla="*/ 509588 h 2809875"/>
                <a:gd name="connsiteX184" fmla="*/ 712397 w 4959291"/>
                <a:gd name="connsiteY184" fmla="*/ 538163 h 2809875"/>
                <a:gd name="connsiteX185" fmla="*/ 702872 w 4959291"/>
                <a:gd name="connsiteY185" fmla="*/ 566738 h 2809875"/>
                <a:gd name="connsiteX186" fmla="*/ 698109 w 4959291"/>
                <a:gd name="connsiteY186" fmla="*/ 581025 h 2809875"/>
                <a:gd name="connsiteX187" fmla="*/ 683822 w 4959291"/>
                <a:gd name="connsiteY187" fmla="*/ 611981 h 2809875"/>
                <a:gd name="connsiteX188" fmla="*/ 702872 w 4959291"/>
                <a:gd name="connsiteY188" fmla="*/ 638175 h 2809875"/>
                <a:gd name="connsiteX189" fmla="*/ 731447 w 4959291"/>
                <a:gd name="connsiteY189" fmla="*/ 647700 h 2809875"/>
                <a:gd name="connsiteX190" fmla="*/ 740972 w 4959291"/>
                <a:gd name="connsiteY190" fmla="*/ 661988 h 2809875"/>
                <a:gd name="connsiteX191" fmla="*/ 745734 w 4959291"/>
                <a:gd name="connsiteY191" fmla="*/ 676275 h 2809875"/>
                <a:gd name="connsiteX192" fmla="*/ 745734 w 4959291"/>
                <a:gd name="connsiteY192" fmla="*/ 688181 h 2809875"/>
                <a:gd name="connsiteX193" fmla="*/ 748115 w 4959291"/>
                <a:gd name="connsiteY193" fmla="*/ 709613 h 2809875"/>
                <a:gd name="connsiteX194" fmla="*/ 755259 w 4959291"/>
                <a:gd name="connsiteY194" fmla="*/ 728663 h 2809875"/>
                <a:gd name="connsiteX195" fmla="*/ 745734 w 4959291"/>
                <a:gd name="connsiteY195" fmla="*/ 757238 h 2809875"/>
                <a:gd name="connsiteX196" fmla="*/ 736209 w 4959291"/>
                <a:gd name="connsiteY196" fmla="*/ 771525 h 2809875"/>
                <a:gd name="connsiteX197" fmla="*/ 736209 w 4959291"/>
                <a:gd name="connsiteY197" fmla="*/ 842963 h 2809875"/>
                <a:gd name="connsiteX198" fmla="*/ 740972 w 4959291"/>
                <a:gd name="connsiteY198" fmla="*/ 857250 h 2809875"/>
                <a:gd name="connsiteX199" fmla="*/ 745734 w 4959291"/>
                <a:gd name="connsiteY199" fmla="*/ 876300 h 2809875"/>
                <a:gd name="connsiteX200" fmla="*/ 760022 w 4959291"/>
                <a:gd name="connsiteY200" fmla="*/ 923925 h 2809875"/>
                <a:gd name="connsiteX201" fmla="*/ 764784 w 4959291"/>
                <a:gd name="connsiteY201" fmla="*/ 938213 h 2809875"/>
                <a:gd name="connsiteX202" fmla="*/ 771928 w 4959291"/>
                <a:gd name="connsiteY202" fmla="*/ 983456 h 2809875"/>
                <a:gd name="connsiteX203" fmla="*/ 750497 w 4959291"/>
                <a:gd name="connsiteY203" fmla="*/ 1004888 h 2809875"/>
                <a:gd name="connsiteX204" fmla="*/ 731447 w 4959291"/>
                <a:gd name="connsiteY204" fmla="*/ 1009650 h 2809875"/>
                <a:gd name="connsiteX205" fmla="*/ 712397 w 4959291"/>
                <a:gd name="connsiteY205" fmla="*/ 1016794 h 2809875"/>
                <a:gd name="connsiteX206" fmla="*/ 683822 w 4959291"/>
                <a:gd name="connsiteY206" fmla="*/ 1035844 h 2809875"/>
                <a:gd name="connsiteX207" fmla="*/ 674297 w 4959291"/>
                <a:gd name="connsiteY207" fmla="*/ 1052513 h 2809875"/>
                <a:gd name="connsiteX208" fmla="*/ 660009 w 4959291"/>
                <a:gd name="connsiteY208" fmla="*/ 1062038 h 2809875"/>
                <a:gd name="connsiteX209" fmla="*/ 650484 w 4959291"/>
                <a:gd name="connsiteY209" fmla="*/ 1076325 h 2809875"/>
                <a:gd name="connsiteX210" fmla="*/ 640959 w 4959291"/>
                <a:gd name="connsiteY210" fmla="*/ 1157288 h 2809875"/>
                <a:gd name="connsiteX211" fmla="*/ 626672 w 4959291"/>
                <a:gd name="connsiteY211" fmla="*/ 1190625 h 2809875"/>
                <a:gd name="connsiteX212" fmla="*/ 593334 w 4959291"/>
                <a:gd name="connsiteY212" fmla="*/ 1204913 h 2809875"/>
                <a:gd name="connsiteX213" fmla="*/ 588572 w 4959291"/>
                <a:gd name="connsiteY213" fmla="*/ 1219200 h 2809875"/>
                <a:gd name="connsiteX214" fmla="*/ 593334 w 4959291"/>
                <a:gd name="connsiteY214" fmla="*/ 1233488 h 2809875"/>
                <a:gd name="connsiteX215" fmla="*/ 579047 w 4959291"/>
                <a:gd name="connsiteY215" fmla="*/ 1247775 h 2809875"/>
                <a:gd name="connsiteX216" fmla="*/ 569521 w 4959291"/>
                <a:gd name="connsiteY216" fmla="*/ 1290638 h 2809875"/>
                <a:gd name="connsiteX217" fmla="*/ 552854 w 4959291"/>
                <a:gd name="connsiteY217" fmla="*/ 1321593 h 2809875"/>
                <a:gd name="connsiteX218" fmla="*/ 533803 w 4959291"/>
                <a:gd name="connsiteY218" fmla="*/ 1343025 h 2809875"/>
                <a:gd name="connsiteX219" fmla="*/ 519515 w 4959291"/>
                <a:gd name="connsiteY219" fmla="*/ 1371600 h 2809875"/>
                <a:gd name="connsiteX220" fmla="*/ 498084 w 4959291"/>
                <a:gd name="connsiteY220" fmla="*/ 1419225 h 2809875"/>
                <a:gd name="connsiteX221" fmla="*/ 493322 w 4959291"/>
                <a:gd name="connsiteY221" fmla="*/ 1433513 h 2809875"/>
                <a:gd name="connsiteX222" fmla="*/ 474272 w 4959291"/>
                <a:gd name="connsiteY222" fmla="*/ 1466850 h 2809875"/>
                <a:gd name="connsiteX223" fmla="*/ 464747 w 4959291"/>
                <a:gd name="connsiteY223" fmla="*/ 1485900 h 2809875"/>
                <a:gd name="connsiteX224" fmla="*/ 459984 w 4959291"/>
                <a:gd name="connsiteY224" fmla="*/ 1500188 h 2809875"/>
                <a:gd name="connsiteX225" fmla="*/ 450459 w 4959291"/>
                <a:gd name="connsiteY225" fmla="*/ 1514475 h 2809875"/>
                <a:gd name="connsiteX226" fmla="*/ 436172 w 4959291"/>
                <a:gd name="connsiteY226" fmla="*/ 1552575 h 2809875"/>
                <a:gd name="connsiteX227" fmla="*/ 412359 w 4959291"/>
                <a:gd name="connsiteY227" fmla="*/ 1595438 h 2809875"/>
                <a:gd name="connsiteX228" fmla="*/ 398072 w 4959291"/>
                <a:gd name="connsiteY228" fmla="*/ 1628776 h 2809875"/>
                <a:gd name="connsiteX229" fmla="*/ 393310 w 4959291"/>
                <a:gd name="connsiteY229" fmla="*/ 1657350 h 2809875"/>
                <a:gd name="connsiteX230" fmla="*/ 379022 w 4959291"/>
                <a:gd name="connsiteY230" fmla="*/ 1719263 h 2809875"/>
                <a:gd name="connsiteX231" fmla="*/ 374259 w 4959291"/>
                <a:gd name="connsiteY231" fmla="*/ 1757363 h 2809875"/>
                <a:gd name="connsiteX232" fmla="*/ 369497 w 4959291"/>
                <a:gd name="connsiteY232" fmla="*/ 1771650 h 2809875"/>
                <a:gd name="connsiteX233" fmla="*/ 357591 w 4959291"/>
                <a:gd name="connsiteY233" fmla="*/ 1807369 h 2809875"/>
                <a:gd name="connsiteX234" fmla="*/ 343303 w 4959291"/>
                <a:gd name="connsiteY234" fmla="*/ 1852613 h 2809875"/>
                <a:gd name="connsiteX235" fmla="*/ 336159 w 4959291"/>
                <a:gd name="connsiteY235" fmla="*/ 1876425 h 2809875"/>
                <a:gd name="connsiteX236" fmla="*/ 326634 w 4959291"/>
                <a:gd name="connsiteY236" fmla="*/ 1890713 h 2809875"/>
                <a:gd name="connsiteX237" fmla="*/ 321872 w 4959291"/>
                <a:gd name="connsiteY237" fmla="*/ 1905000 h 2809875"/>
                <a:gd name="connsiteX238" fmla="*/ 307584 w 4959291"/>
                <a:gd name="connsiteY238" fmla="*/ 1914525 h 2809875"/>
                <a:gd name="connsiteX239" fmla="*/ 293297 w 4959291"/>
                <a:gd name="connsiteY239" fmla="*/ 1943100 h 2809875"/>
                <a:gd name="connsiteX240" fmla="*/ 283772 w 4959291"/>
                <a:gd name="connsiteY240" fmla="*/ 1971675 h 2809875"/>
                <a:gd name="connsiteX241" fmla="*/ 267103 w 4959291"/>
                <a:gd name="connsiteY241" fmla="*/ 2002632 h 2809875"/>
                <a:gd name="connsiteX242" fmla="*/ 231384 w 4959291"/>
                <a:gd name="connsiteY242" fmla="*/ 2038350 h 2809875"/>
                <a:gd name="connsiteX243" fmla="*/ 207572 w 4959291"/>
                <a:gd name="connsiteY243" fmla="*/ 2062163 h 2809875"/>
                <a:gd name="connsiteX244" fmla="*/ 202809 w 4959291"/>
                <a:gd name="connsiteY244" fmla="*/ 2076450 h 2809875"/>
                <a:gd name="connsiteX245" fmla="*/ 174234 w 4959291"/>
                <a:gd name="connsiteY245" fmla="*/ 2095500 h 2809875"/>
                <a:gd name="connsiteX246" fmla="*/ 159947 w 4959291"/>
                <a:gd name="connsiteY246" fmla="*/ 2105025 h 2809875"/>
                <a:gd name="connsiteX247" fmla="*/ 131372 w 4959291"/>
                <a:gd name="connsiteY247" fmla="*/ 2133601 h 2809875"/>
                <a:gd name="connsiteX248" fmla="*/ 102797 w 4959291"/>
                <a:gd name="connsiteY248" fmla="*/ 2145506 h 2809875"/>
                <a:gd name="connsiteX249" fmla="*/ 78985 w 4959291"/>
                <a:gd name="connsiteY249" fmla="*/ 2157412 h 2809875"/>
                <a:gd name="connsiteX250" fmla="*/ 45647 w 4959291"/>
                <a:gd name="connsiteY250" fmla="*/ 2174081 h 2809875"/>
                <a:gd name="connsiteX251" fmla="*/ 24215 w 4959291"/>
                <a:gd name="connsiteY251" fmla="*/ 2178844 h 2809875"/>
                <a:gd name="connsiteX252" fmla="*/ 403 w 4959291"/>
                <a:gd name="connsiteY252" fmla="*/ 2188369 h 2809875"/>
                <a:gd name="connsiteX253" fmla="*/ 12309 w 4959291"/>
                <a:gd name="connsiteY253" fmla="*/ 2228850 h 2809875"/>
                <a:gd name="connsiteX254" fmla="*/ 43265 w 4959291"/>
                <a:gd name="connsiteY254" fmla="*/ 2255044 h 2809875"/>
                <a:gd name="connsiteX255" fmla="*/ 67079 w 4959291"/>
                <a:gd name="connsiteY255" fmla="*/ 2271713 h 2809875"/>
                <a:gd name="connsiteX256" fmla="*/ 90890 w 4959291"/>
                <a:gd name="connsiteY256" fmla="*/ 2276475 h 2809875"/>
                <a:gd name="connsiteX257" fmla="*/ 114703 w 4959291"/>
                <a:gd name="connsiteY257" fmla="*/ 2297906 h 2809875"/>
                <a:gd name="connsiteX258" fmla="*/ 119466 w 4959291"/>
                <a:gd name="connsiteY258" fmla="*/ 2326482 h 2809875"/>
                <a:gd name="connsiteX259" fmla="*/ 126609 w 4959291"/>
                <a:gd name="connsiteY259" fmla="*/ 2347913 h 2809875"/>
                <a:gd name="connsiteX260" fmla="*/ 121847 w 4959291"/>
                <a:gd name="connsiteY260" fmla="*/ 2386013 h 2809875"/>
                <a:gd name="connsiteX261" fmla="*/ 112322 w 4959291"/>
                <a:gd name="connsiteY261" fmla="*/ 2405063 h 2809875"/>
                <a:gd name="connsiteX262" fmla="*/ 100416 w 4959291"/>
                <a:gd name="connsiteY262" fmla="*/ 2424112 h 2809875"/>
                <a:gd name="connsiteX263" fmla="*/ 71841 w 4959291"/>
                <a:gd name="connsiteY263" fmla="*/ 2426494 h 2809875"/>
                <a:gd name="connsiteX264" fmla="*/ 50409 w 4959291"/>
                <a:gd name="connsiteY264" fmla="*/ 2452688 h 2809875"/>
                <a:gd name="connsiteX265" fmla="*/ 21834 w 4959291"/>
                <a:gd name="connsiteY265" fmla="*/ 2466975 h 2809875"/>
                <a:gd name="connsiteX266" fmla="*/ 31359 w 4959291"/>
                <a:gd name="connsiteY266" fmla="*/ 2490788 h 2809875"/>
                <a:gd name="connsiteX267" fmla="*/ 21834 w 4959291"/>
                <a:gd name="connsiteY267" fmla="*/ 2524125 h 2809875"/>
                <a:gd name="connsiteX268" fmla="*/ 12309 w 4959291"/>
                <a:gd name="connsiteY268" fmla="*/ 2538413 h 2809875"/>
                <a:gd name="connsiteX0" fmla="*/ 12309 w 4603359"/>
                <a:gd name="connsiteY0" fmla="*/ 2538413 h 2809875"/>
                <a:gd name="connsiteX1" fmla="*/ 374259 w 4603359"/>
                <a:gd name="connsiteY1" fmla="*/ 2809875 h 2809875"/>
                <a:gd name="connsiteX2" fmla="*/ 4603359 w 4603359"/>
                <a:gd name="connsiteY2" fmla="*/ 2257425 h 2809875"/>
                <a:gd name="connsiteX3" fmla="*/ 4560497 w 4603359"/>
                <a:gd name="connsiteY3" fmla="*/ 2271713 h 2809875"/>
                <a:gd name="connsiteX4" fmla="*/ 4546209 w 4603359"/>
                <a:gd name="connsiteY4" fmla="*/ 2276475 h 2809875"/>
                <a:gd name="connsiteX5" fmla="*/ 4531922 w 4603359"/>
                <a:gd name="connsiteY5" fmla="*/ 2281238 h 2809875"/>
                <a:gd name="connsiteX6" fmla="*/ 4512872 w 4603359"/>
                <a:gd name="connsiteY6" fmla="*/ 2286000 h 2809875"/>
                <a:gd name="connsiteX7" fmla="*/ 4484297 w 4603359"/>
                <a:gd name="connsiteY7" fmla="*/ 2262188 h 2809875"/>
                <a:gd name="connsiteX8" fmla="*/ 4470009 w 4603359"/>
                <a:gd name="connsiteY8" fmla="*/ 2247900 h 2809875"/>
                <a:gd name="connsiteX9" fmla="*/ 4446197 w 4603359"/>
                <a:gd name="connsiteY9" fmla="*/ 2240756 h 2809875"/>
                <a:gd name="connsiteX10" fmla="*/ 4422384 w 4603359"/>
                <a:gd name="connsiteY10" fmla="*/ 2219325 h 2809875"/>
                <a:gd name="connsiteX11" fmla="*/ 4398572 w 4603359"/>
                <a:gd name="connsiteY11" fmla="*/ 2224088 h 2809875"/>
                <a:gd name="connsiteX12" fmla="*/ 4384284 w 4603359"/>
                <a:gd name="connsiteY12" fmla="*/ 2209800 h 2809875"/>
                <a:gd name="connsiteX13" fmla="*/ 4355709 w 4603359"/>
                <a:gd name="connsiteY13" fmla="*/ 2200275 h 2809875"/>
                <a:gd name="connsiteX14" fmla="*/ 4341422 w 4603359"/>
                <a:gd name="connsiteY14" fmla="*/ 2190750 h 2809875"/>
                <a:gd name="connsiteX15" fmla="*/ 4312847 w 4603359"/>
                <a:gd name="connsiteY15" fmla="*/ 2193132 h 2809875"/>
                <a:gd name="connsiteX16" fmla="*/ 4246172 w 4603359"/>
                <a:gd name="connsiteY16" fmla="*/ 2176463 h 2809875"/>
                <a:gd name="connsiteX17" fmla="*/ 4203309 w 4603359"/>
                <a:gd name="connsiteY17" fmla="*/ 2174082 h 2809875"/>
                <a:gd name="connsiteX18" fmla="*/ 4174734 w 4603359"/>
                <a:gd name="connsiteY18" fmla="*/ 2164557 h 2809875"/>
                <a:gd name="connsiteX19" fmla="*/ 4155684 w 4603359"/>
                <a:gd name="connsiteY19" fmla="*/ 2138363 h 2809875"/>
                <a:gd name="connsiteX20" fmla="*/ 4141397 w 4603359"/>
                <a:gd name="connsiteY20" fmla="*/ 2133600 h 2809875"/>
                <a:gd name="connsiteX21" fmla="*/ 4060434 w 4603359"/>
                <a:gd name="connsiteY21" fmla="*/ 2124075 h 2809875"/>
                <a:gd name="connsiteX22" fmla="*/ 3960422 w 4603359"/>
                <a:gd name="connsiteY22" fmla="*/ 2095500 h 2809875"/>
                <a:gd name="connsiteX23" fmla="*/ 3927084 w 4603359"/>
                <a:gd name="connsiteY23" fmla="*/ 2100263 h 2809875"/>
                <a:gd name="connsiteX24" fmla="*/ 3855647 w 4603359"/>
                <a:gd name="connsiteY24" fmla="*/ 2047875 h 2809875"/>
                <a:gd name="connsiteX25" fmla="*/ 3831834 w 4603359"/>
                <a:gd name="connsiteY25" fmla="*/ 2019300 h 2809875"/>
                <a:gd name="connsiteX26" fmla="*/ 3786591 w 4603359"/>
                <a:gd name="connsiteY26" fmla="*/ 1985963 h 2809875"/>
                <a:gd name="connsiteX27" fmla="*/ 3800877 w 4603359"/>
                <a:gd name="connsiteY27" fmla="*/ 1964532 h 2809875"/>
                <a:gd name="connsiteX28" fmla="*/ 3788972 w 4603359"/>
                <a:gd name="connsiteY28" fmla="*/ 1919288 h 2809875"/>
                <a:gd name="connsiteX29" fmla="*/ 3779447 w 4603359"/>
                <a:gd name="connsiteY29" fmla="*/ 1890713 h 2809875"/>
                <a:gd name="connsiteX30" fmla="*/ 3760397 w 4603359"/>
                <a:gd name="connsiteY30" fmla="*/ 1862138 h 2809875"/>
                <a:gd name="connsiteX31" fmla="*/ 3746110 w 4603359"/>
                <a:gd name="connsiteY31" fmla="*/ 1835944 h 2809875"/>
                <a:gd name="connsiteX32" fmla="*/ 3746109 w 4603359"/>
                <a:gd name="connsiteY32" fmla="*/ 1790700 h 2809875"/>
                <a:gd name="connsiteX33" fmla="*/ 3736584 w 4603359"/>
                <a:gd name="connsiteY33" fmla="*/ 1776413 h 2809875"/>
                <a:gd name="connsiteX34" fmla="*/ 3731822 w 4603359"/>
                <a:gd name="connsiteY34" fmla="*/ 1762125 h 2809875"/>
                <a:gd name="connsiteX35" fmla="*/ 3724678 w 4603359"/>
                <a:gd name="connsiteY35" fmla="*/ 1724025 h 2809875"/>
                <a:gd name="connsiteX36" fmla="*/ 3708009 w 4603359"/>
                <a:gd name="connsiteY36" fmla="*/ 1695450 h 2809875"/>
                <a:gd name="connsiteX37" fmla="*/ 3698484 w 4603359"/>
                <a:gd name="connsiteY37" fmla="*/ 1662113 h 2809875"/>
                <a:gd name="connsiteX38" fmla="*/ 3710390 w 4603359"/>
                <a:gd name="connsiteY38" fmla="*/ 1643063 h 2809875"/>
                <a:gd name="connsiteX39" fmla="*/ 3717535 w 4603359"/>
                <a:gd name="connsiteY39" fmla="*/ 1624013 h 2809875"/>
                <a:gd name="connsiteX40" fmla="*/ 3712772 w 4603359"/>
                <a:gd name="connsiteY40" fmla="*/ 1581150 h 2809875"/>
                <a:gd name="connsiteX41" fmla="*/ 3693722 w 4603359"/>
                <a:gd name="connsiteY41" fmla="*/ 1552575 h 2809875"/>
                <a:gd name="connsiteX42" fmla="*/ 3681816 w 4603359"/>
                <a:gd name="connsiteY42" fmla="*/ 1550194 h 2809875"/>
                <a:gd name="connsiteX43" fmla="*/ 3653240 w 4603359"/>
                <a:gd name="connsiteY43" fmla="*/ 1504951 h 2809875"/>
                <a:gd name="connsiteX44" fmla="*/ 3627047 w 4603359"/>
                <a:gd name="connsiteY44" fmla="*/ 1485900 h 2809875"/>
                <a:gd name="connsiteX45" fmla="*/ 3617522 w 4603359"/>
                <a:gd name="connsiteY45" fmla="*/ 1471613 h 2809875"/>
                <a:gd name="connsiteX46" fmla="*/ 3593709 w 4603359"/>
                <a:gd name="connsiteY46" fmla="*/ 1462088 h 2809875"/>
                <a:gd name="connsiteX47" fmla="*/ 3572278 w 4603359"/>
                <a:gd name="connsiteY47" fmla="*/ 1464469 h 2809875"/>
                <a:gd name="connsiteX48" fmla="*/ 3531796 w 4603359"/>
                <a:gd name="connsiteY48" fmla="*/ 1412082 h 2809875"/>
                <a:gd name="connsiteX49" fmla="*/ 3507984 w 4603359"/>
                <a:gd name="connsiteY49" fmla="*/ 1393031 h 2809875"/>
                <a:gd name="connsiteX50" fmla="*/ 3481790 w 4603359"/>
                <a:gd name="connsiteY50" fmla="*/ 1397794 h 2809875"/>
                <a:gd name="connsiteX51" fmla="*/ 3457979 w 4603359"/>
                <a:gd name="connsiteY51" fmla="*/ 1381126 h 2809875"/>
                <a:gd name="connsiteX52" fmla="*/ 3407972 w 4603359"/>
                <a:gd name="connsiteY52" fmla="*/ 1369219 h 2809875"/>
                <a:gd name="connsiteX53" fmla="*/ 3369872 w 4603359"/>
                <a:gd name="connsiteY53" fmla="*/ 1371601 h 2809875"/>
                <a:gd name="connsiteX54" fmla="*/ 3327009 w 4603359"/>
                <a:gd name="connsiteY54" fmla="*/ 1352550 h 2809875"/>
                <a:gd name="connsiteX55" fmla="*/ 3312722 w 4603359"/>
                <a:gd name="connsiteY55" fmla="*/ 1347788 h 2809875"/>
                <a:gd name="connsiteX56" fmla="*/ 3284147 w 4603359"/>
                <a:gd name="connsiteY56" fmla="*/ 1362075 h 2809875"/>
                <a:gd name="connsiteX57" fmla="*/ 3260334 w 4603359"/>
                <a:gd name="connsiteY57" fmla="*/ 1343025 h 2809875"/>
                <a:gd name="connsiteX58" fmla="*/ 3231759 w 4603359"/>
                <a:gd name="connsiteY58" fmla="*/ 1319213 h 2809875"/>
                <a:gd name="connsiteX59" fmla="*/ 3217472 w 4603359"/>
                <a:gd name="connsiteY59" fmla="*/ 1309688 h 2809875"/>
                <a:gd name="connsiteX60" fmla="*/ 3188897 w 4603359"/>
                <a:gd name="connsiteY60" fmla="*/ 1283495 h 2809875"/>
                <a:gd name="connsiteX61" fmla="*/ 3167465 w 4603359"/>
                <a:gd name="connsiteY61" fmla="*/ 1278731 h 2809875"/>
                <a:gd name="connsiteX62" fmla="*/ 3169848 w 4603359"/>
                <a:gd name="connsiteY62" fmla="*/ 1247775 h 2809875"/>
                <a:gd name="connsiteX63" fmla="*/ 3179372 w 4603359"/>
                <a:gd name="connsiteY63" fmla="*/ 1223963 h 2809875"/>
                <a:gd name="connsiteX64" fmla="*/ 3150797 w 4603359"/>
                <a:gd name="connsiteY64" fmla="*/ 1214438 h 2809875"/>
                <a:gd name="connsiteX65" fmla="*/ 3136509 w 4603359"/>
                <a:gd name="connsiteY65" fmla="*/ 1219200 h 2809875"/>
                <a:gd name="connsiteX66" fmla="*/ 3122222 w 4603359"/>
                <a:gd name="connsiteY66" fmla="*/ 1228725 h 2809875"/>
                <a:gd name="connsiteX67" fmla="*/ 3100790 w 4603359"/>
                <a:gd name="connsiteY67" fmla="*/ 1212056 h 2809875"/>
                <a:gd name="connsiteX68" fmla="*/ 3112697 w 4603359"/>
                <a:gd name="connsiteY68" fmla="*/ 1185863 h 2809875"/>
                <a:gd name="connsiteX69" fmla="*/ 3103172 w 4603359"/>
                <a:gd name="connsiteY69" fmla="*/ 1171575 h 2809875"/>
                <a:gd name="connsiteX70" fmla="*/ 3098409 w 4603359"/>
                <a:gd name="connsiteY70" fmla="*/ 1157288 h 2809875"/>
                <a:gd name="connsiteX71" fmla="*/ 3084122 w 4603359"/>
                <a:gd name="connsiteY71" fmla="*/ 1171575 h 2809875"/>
                <a:gd name="connsiteX72" fmla="*/ 3055547 w 4603359"/>
                <a:gd name="connsiteY72" fmla="*/ 1162050 h 2809875"/>
                <a:gd name="connsiteX73" fmla="*/ 3046022 w 4603359"/>
                <a:gd name="connsiteY73" fmla="*/ 1131094 h 2809875"/>
                <a:gd name="connsiteX74" fmla="*/ 3050784 w 4603359"/>
                <a:gd name="connsiteY74" fmla="*/ 1114425 h 2809875"/>
                <a:gd name="connsiteX75" fmla="*/ 3050784 w 4603359"/>
                <a:gd name="connsiteY75" fmla="*/ 1104900 h 2809875"/>
                <a:gd name="connsiteX76" fmla="*/ 3036497 w 4603359"/>
                <a:gd name="connsiteY76" fmla="*/ 1100138 h 2809875"/>
                <a:gd name="connsiteX77" fmla="*/ 3046022 w 4603359"/>
                <a:gd name="connsiteY77" fmla="*/ 1081088 h 2809875"/>
                <a:gd name="connsiteX78" fmla="*/ 3055547 w 4603359"/>
                <a:gd name="connsiteY78" fmla="*/ 1062038 h 2809875"/>
                <a:gd name="connsiteX79" fmla="*/ 3024590 w 4603359"/>
                <a:gd name="connsiteY79" fmla="*/ 1052513 h 2809875"/>
                <a:gd name="connsiteX80" fmla="*/ 3012684 w 4603359"/>
                <a:gd name="connsiteY80" fmla="*/ 1066800 h 2809875"/>
                <a:gd name="connsiteX81" fmla="*/ 2993634 w 4603359"/>
                <a:gd name="connsiteY81" fmla="*/ 1066800 h 2809875"/>
                <a:gd name="connsiteX82" fmla="*/ 2972204 w 4603359"/>
                <a:gd name="connsiteY82" fmla="*/ 1073944 h 2809875"/>
                <a:gd name="connsiteX83" fmla="*/ 2955534 w 4603359"/>
                <a:gd name="connsiteY83" fmla="*/ 1066800 h 2809875"/>
                <a:gd name="connsiteX84" fmla="*/ 2950772 w 4603359"/>
                <a:gd name="connsiteY84" fmla="*/ 1047750 h 2809875"/>
                <a:gd name="connsiteX85" fmla="*/ 2931721 w 4603359"/>
                <a:gd name="connsiteY85" fmla="*/ 1040607 h 2809875"/>
                <a:gd name="connsiteX86" fmla="*/ 2903147 w 4603359"/>
                <a:gd name="connsiteY86" fmla="*/ 1019175 h 2809875"/>
                <a:gd name="connsiteX87" fmla="*/ 2888859 w 4603359"/>
                <a:gd name="connsiteY87" fmla="*/ 1014413 h 2809875"/>
                <a:gd name="connsiteX88" fmla="*/ 2874572 w 4603359"/>
                <a:gd name="connsiteY88" fmla="*/ 1004888 h 2809875"/>
                <a:gd name="connsiteX89" fmla="*/ 2855522 w 4603359"/>
                <a:gd name="connsiteY89" fmla="*/ 1004888 h 2809875"/>
                <a:gd name="connsiteX90" fmla="*/ 2834090 w 4603359"/>
                <a:gd name="connsiteY90" fmla="*/ 995363 h 2809875"/>
                <a:gd name="connsiteX91" fmla="*/ 2810278 w 4603359"/>
                <a:gd name="connsiteY91" fmla="*/ 1009650 h 2809875"/>
                <a:gd name="connsiteX92" fmla="*/ 2767416 w 4603359"/>
                <a:gd name="connsiteY92" fmla="*/ 1007269 h 2809875"/>
                <a:gd name="connsiteX93" fmla="*/ 2734079 w 4603359"/>
                <a:gd name="connsiteY93" fmla="*/ 1019175 h 2809875"/>
                <a:gd name="connsiteX94" fmla="*/ 2712646 w 4603359"/>
                <a:gd name="connsiteY94" fmla="*/ 1019176 h 2809875"/>
                <a:gd name="connsiteX95" fmla="*/ 2693597 w 4603359"/>
                <a:gd name="connsiteY95" fmla="*/ 1009650 h 2809875"/>
                <a:gd name="connsiteX96" fmla="*/ 2641209 w 4603359"/>
                <a:gd name="connsiteY96" fmla="*/ 1021557 h 2809875"/>
                <a:gd name="connsiteX97" fmla="*/ 2631684 w 4603359"/>
                <a:gd name="connsiteY97" fmla="*/ 1031082 h 2809875"/>
                <a:gd name="connsiteX98" fmla="*/ 2612634 w 4603359"/>
                <a:gd name="connsiteY98" fmla="*/ 1038225 h 2809875"/>
                <a:gd name="connsiteX99" fmla="*/ 2595965 w 4603359"/>
                <a:gd name="connsiteY99" fmla="*/ 1035844 h 2809875"/>
                <a:gd name="connsiteX100" fmla="*/ 2574535 w 4603359"/>
                <a:gd name="connsiteY100" fmla="*/ 1028700 h 2809875"/>
                <a:gd name="connsiteX101" fmla="*/ 2529290 w 4603359"/>
                <a:gd name="connsiteY101" fmla="*/ 1004888 h 2809875"/>
                <a:gd name="connsiteX102" fmla="*/ 2526909 w 4603359"/>
                <a:gd name="connsiteY102" fmla="*/ 971550 h 2809875"/>
                <a:gd name="connsiteX103" fmla="*/ 2512622 w 4603359"/>
                <a:gd name="connsiteY103" fmla="*/ 942975 h 2809875"/>
                <a:gd name="connsiteX104" fmla="*/ 2488809 w 4603359"/>
                <a:gd name="connsiteY104" fmla="*/ 938213 h 2809875"/>
                <a:gd name="connsiteX105" fmla="*/ 2493572 w 4603359"/>
                <a:gd name="connsiteY105" fmla="*/ 923925 h 2809875"/>
                <a:gd name="connsiteX106" fmla="*/ 2479284 w 4603359"/>
                <a:gd name="connsiteY106" fmla="*/ 914400 h 2809875"/>
                <a:gd name="connsiteX107" fmla="*/ 2457853 w 4603359"/>
                <a:gd name="connsiteY107" fmla="*/ 902494 h 2809875"/>
                <a:gd name="connsiteX108" fmla="*/ 2431659 w 4603359"/>
                <a:gd name="connsiteY108" fmla="*/ 890588 h 2809875"/>
                <a:gd name="connsiteX109" fmla="*/ 2414991 w 4603359"/>
                <a:gd name="connsiteY109" fmla="*/ 864394 h 2809875"/>
                <a:gd name="connsiteX110" fmla="*/ 2398321 w 4603359"/>
                <a:gd name="connsiteY110" fmla="*/ 833437 h 2809875"/>
                <a:gd name="connsiteX111" fmla="*/ 2367365 w 4603359"/>
                <a:gd name="connsiteY111" fmla="*/ 807244 h 2809875"/>
                <a:gd name="connsiteX112" fmla="*/ 2348316 w 4603359"/>
                <a:gd name="connsiteY112" fmla="*/ 769144 h 2809875"/>
                <a:gd name="connsiteX113" fmla="*/ 2322122 w 4603359"/>
                <a:gd name="connsiteY113" fmla="*/ 733425 h 2809875"/>
                <a:gd name="connsiteX114" fmla="*/ 2307834 w 4603359"/>
                <a:gd name="connsiteY114" fmla="*/ 723900 h 2809875"/>
                <a:gd name="connsiteX115" fmla="*/ 2264972 w 4603359"/>
                <a:gd name="connsiteY115" fmla="*/ 704850 h 2809875"/>
                <a:gd name="connsiteX116" fmla="*/ 2241159 w 4603359"/>
                <a:gd name="connsiteY116" fmla="*/ 678657 h 2809875"/>
                <a:gd name="connsiteX117" fmla="*/ 2231634 w 4603359"/>
                <a:gd name="connsiteY117" fmla="*/ 657225 h 2809875"/>
                <a:gd name="connsiteX118" fmla="*/ 2212584 w 4603359"/>
                <a:gd name="connsiteY118" fmla="*/ 647700 h 2809875"/>
                <a:gd name="connsiteX119" fmla="*/ 2198297 w 4603359"/>
                <a:gd name="connsiteY119" fmla="*/ 638175 h 2809875"/>
                <a:gd name="connsiteX120" fmla="*/ 2179247 w 4603359"/>
                <a:gd name="connsiteY120" fmla="*/ 642938 h 2809875"/>
                <a:gd name="connsiteX121" fmla="*/ 2155434 w 4603359"/>
                <a:gd name="connsiteY121" fmla="*/ 619125 h 2809875"/>
                <a:gd name="connsiteX122" fmla="*/ 2136384 w 4603359"/>
                <a:gd name="connsiteY122" fmla="*/ 590550 h 2809875"/>
                <a:gd name="connsiteX123" fmla="*/ 2126859 w 4603359"/>
                <a:gd name="connsiteY123" fmla="*/ 561975 h 2809875"/>
                <a:gd name="connsiteX124" fmla="*/ 2103047 w 4603359"/>
                <a:gd name="connsiteY124" fmla="*/ 561975 h 2809875"/>
                <a:gd name="connsiteX125" fmla="*/ 2088759 w 4603359"/>
                <a:gd name="connsiteY125" fmla="*/ 547688 h 2809875"/>
                <a:gd name="connsiteX126" fmla="*/ 2050660 w 4603359"/>
                <a:gd name="connsiteY126" fmla="*/ 540544 h 2809875"/>
                <a:gd name="connsiteX127" fmla="*/ 2007797 w 4603359"/>
                <a:gd name="connsiteY127" fmla="*/ 528638 h 2809875"/>
                <a:gd name="connsiteX128" fmla="*/ 1976841 w 4603359"/>
                <a:gd name="connsiteY128" fmla="*/ 526256 h 2809875"/>
                <a:gd name="connsiteX129" fmla="*/ 1948266 w 4603359"/>
                <a:gd name="connsiteY129" fmla="*/ 521494 h 2809875"/>
                <a:gd name="connsiteX130" fmla="*/ 1926834 w 4603359"/>
                <a:gd name="connsiteY130" fmla="*/ 504825 h 2809875"/>
                <a:gd name="connsiteX131" fmla="*/ 1912547 w 4603359"/>
                <a:gd name="connsiteY131" fmla="*/ 509588 h 2809875"/>
                <a:gd name="connsiteX132" fmla="*/ 1841109 w 4603359"/>
                <a:gd name="connsiteY132" fmla="*/ 495300 h 2809875"/>
                <a:gd name="connsiteX133" fmla="*/ 1812534 w 4603359"/>
                <a:gd name="connsiteY133" fmla="*/ 485775 h 2809875"/>
                <a:gd name="connsiteX134" fmla="*/ 1798247 w 4603359"/>
                <a:gd name="connsiteY134" fmla="*/ 481013 h 2809875"/>
                <a:gd name="connsiteX135" fmla="*/ 1783959 w 4603359"/>
                <a:gd name="connsiteY135" fmla="*/ 490538 h 2809875"/>
                <a:gd name="connsiteX136" fmla="*/ 1769672 w 4603359"/>
                <a:gd name="connsiteY136" fmla="*/ 495300 h 2809875"/>
                <a:gd name="connsiteX137" fmla="*/ 1741097 w 4603359"/>
                <a:gd name="connsiteY137" fmla="*/ 523875 h 2809875"/>
                <a:gd name="connsiteX138" fmla="*/ 1717284 w 4603359"/>
                <a:gd name="connsiteY138" fmla="*/ 519113 h 2809875"/>
                <a:gd name="connsiteX139" fmla="*/ 1683947 w 4603359"/>
                <a:gd name="connsiteY139" fmla="*/ 509588 h 2809875"/>
                <a:gd name="connsiteX140" fmla="*/ 1650609 w 4603359"/>
                <a:gd name="connsiteY140" fmla="*/ 504825 h 2809875"/>
                <a:gd name="connsiteX141" fmla="*/ 1622034 w 4603359"/>
                <a:gd name="connsiteY141" fmla="*/ 500063 h 2809875"/>
                <a:gd name="connsiteX142" fmla="*/ 1581553 w 4603359"/>
                <a:gd name="connsiteY142" fmla="*/ 483394 h 2809875"/>
                <a:gd name="connsiteX143" fmla="*/ 1552978 w 4603359"/>
                <a:gd name="connsiteY143" fmla="*/ 483394 h 2809875"/>
                <a:gd name="connsiteX144" fmla="*/ 1541072 w 4603359"/>
                <a:gd name="connsiteY144" fmla="*/ 466725 h 2809875"/>
                <a:gd name="connsiteX145" fmla="*/ 1526784 w 4603359"/>
                <a:gd name="connsiteY145" fmla="*/ 447675 h 2809875"/>
                <a:gd name="connsiteX146" fmla="*/ 1522021 w 4603359"/>
                <a:gd name="connsiteY146" fmla="*/ 421481 h 2809875"/>
                <a:gd name="connsiteX147" fmla="*/ 1533929 w 4603359"/>
                <a:gd name="connsiteY147" fmla="*/ 392907 h 2809875"/>
                <a:gd name="connsiteX148" fmla="*/ 1564884 w 4603359"/>
                <a:gd name="connsiteY148" fmla="*/ 366713 h 2809875"/>
                <a:gd name="connsiteX149" fmla="*/ 1557740 w 4603359"/>
                <a:gd name="connsiteY149" fmla="*/ 340519 h 2809875"/>
                <a:gd name="connsiteX150" fmla="*/ 1564884 w 4603359"/>
                <a:gd name="connsiteY150" fmla="*/ 309562 h 2809875"/>
                <a:gd name="connsiteX151" fmla="*/ 1583934 w 4603359"/>
                <a:gd name="connsiteY151" fmla="*/ 285750 h 2809875"/>
                <a:gd name="connsiteX152" fmla="*/ 1588697 w 4603359"/>
                <a:gd name="connsiteY152" fmla="*/ 271463 h 2809875"/>
                <a:gd name="connsiteX153" fmla="*/ 1579172 w 4603359"/>
                <a:gd name="connsiteY153" fmla="*/ 257175 h 2809875"/>
                <a:gd name="connsiteX154" fmla="*/ 1545834 w 4603359"/>
                <a:gd name="connsiteY154" fmla="*/ 230981 h 2809875"/>
                <a:gd name="connsiteX155" fmla="*/ 1522022 w 4603359"/>
                <a:gd name="connsiteY155" fmla="*/ 228600 h 2809875"/>
                <a:gd name="connsiteX156" fmla="*/ 1507734 w 4603359"/>
                <a:gd name="connsiteY156" fmla="*/ 192881 h 2809875"/>
                <a:gd name="connsiteX157" fmla="*/ 1505353 w 4603359"/>
                <a:gd name="connsiteY157" fmla="*/ 159543 h 2809875"/>
                <a:gd name="connsiteX158" fmla="*/ 1488684 w 4603359"/>
                <a:gd name="connsiteY158" fmla="*/ 119063 h 2809875"/>
                <a:gd name="connsiteX159" fmla="*/ 1479159 w 4603359"/>
                <a:gd name="connsiteY159" fmla="*/ 92868 h 2809875"/>
                <a:gd name="connsiteX160" fmla="*/ 1455347 w 4603359"/>
                <a:gd name="connsiteY160" fmla="*/ 85725 h 2809875"/>
                <a:gd name="connsiteX161" fmla="*/ 1450584 w 4603359"/>
                <a:gd name="connsiteY161" fmla="*/ 66675 h 2809875"/>
                <a:gd name="connsiteX162" fmla="*/ 1433915 w 4603359"/>
                <a:gd name="connsiteY162" fmla="*/ 40481 h 2809875"/>
                <a:gd name="connsiteX163" fmla="*/ 1445822 w 4603359"/>
                <a:gd name="connsiteY163" fmla="*/ 30956 h 2809875"/>
                <a:gd name="connsiteX164" fmla="*/ 1436297 w 4603359"/>
                <a:gd name="connsiteY164" fmla="*/ 0 h 2809875"/>
                <a:gd name="connsiteX165" fmla="*/ 845747 w 4603359"/>
                <a:gd name="connsiteY165" fmla="*/ 180975 h 2809875"/>
                <a:gd name="connsiteX166" fmla="*/ 845747 w 4603359"/>
                <a:gd name="connsiteY166" fmla="*/ 180975 h 2809875"/>
                <a:gd name="connsiteX167" fmla="*/ 840984 w 4603359"/>
                <a:gd name="connsiteY167" fmla="*/ 223838 h 2809875"/>
                <a:gd name="connsiteX168" fmla="*/ 836222 w 4603359"/>
                <a:gd name="connsiteY168" fmla="*/ 238125 h 2809875"/>
                <a:gd name="connsiteX169" fmla="*/ 817172 w 4603359"/>
                <a:gd name="connsiteY169" fmla="*/ 254794 h 2809875"/>
                <a:gd name="connsiteX170" fmla="*/ 788597 w 4603359"/>
                <a:gd name="connsiteY170" fmla="*/ 266700 h 2809875"/>
                <a:gd name="connsiteX171" fmla="*/ 740972 w 4603359"/>
                <a:gd name="connsiteY171" fmla="*/ 300038 h 2809875"/>
                <a:gd name="connsiteX172" fmla="*/ 721922 w 4603359"/>
                <a:gd name="connsiteY172" fmla="*/ 328613 h 2809875"/>
                <a:gd name="connsiteX173" fmla="*/ 705252 w 4603359"/>
                <a:gd name="connsiteY173" fmla="*/ 342900 h 2809875"/>
                <a:gd name="connsiteX174" fmla="*/ 707634 w 4603359"/>
                <a:gd name="connsiteY174" fmla="*/ 369095 h 2809875"/>
                <a:gd name="connsiteX175" fmla="*/ 726684 w 4603359"/>
                <a:gd name="connsiteY175" fmla="*/ 381000 h 2809875"/>
                <a:gd name="connsiteX176" fmla="*/ 731447 w 4603359"/>
                <a:gd name="connsiteY176" fmla="*/ 395288 h 2809875"/>
                <a:gd name="connsiteX177" fmla="*/ 750497 w 4603359"/>
                <a:gd name="connsiteY177" fmla="*/ 423863 h 2809875"/>
                <a:gd name="connsiteX178" fmla="*/ 760022 w 4603359"/>
                <a:gd name="connsiteY178" fmla="*/ 442913 h 2809875"/>
                <a:gd name="connsiteX179" fmla="*/ 750497 w 4603359"/>
                <a:gd name="connsiteY179" fmla="*/ 481013 h 2809875"/>
                <a:gd name="connsiteX180" fmla="*/ 736209 w 4603359"/>
                <a:gd name="connsiteY180" fmla="*/ 490538 h 2809875"/>
                <a:gd name="connsiteX181" fmla="*/ 731447 w 4603359"/>
                <a:gd name="connsiteY181" fmla="*/ 504825 h 2809875"/>
                <a:gd name="connsiteX182" fmla="*/ 717159 w 4603359"/>
                <a:gd name="connsiteY182" fmla="*/ 509588 h 2809875"/>
                <a:gd name="connsiteX183" fmla="*/ 712397 w 4603359"/>
                <a:gd name="connsiteY183" fmla="*/ 538163 h 2809875"/>
                <a:gd name="connsiteX184" fmla="*/ 702872 w 4603359"/>
                <a:gd name="connsiteY184" fmla="*/ 566738 h 2809875"/>
                <a:gd name="connsiteX185" fmla="*/ 698109 w 4603359"/>
                <a:gd name="connsiteY185" fmla="*/ 581025 h 2809875"/>
                <a:gd name="connsiteX186" fmla="*/ 683822 w 4603359"/>
                <a:gd name="connsiteY186" fmla="*/ 611981 h 2809875"/>
                <a:gd name="connsiteX187" fmla="*/ 702872 w 4603359"/>
                <a:gd name="connsiteY187" fmla="*/ 638175 h 2809875"/>
                <a:gd name="connsiteX188" fmla="*/ 731447 w 4603359"/>
                <a:gd name="connsiteY188" fmla="*/ 647700 h 2809875"/>
                <a:gd name="connsiteX189" fmla="*/ 740972 w 4603359"/>
                <a:gd name="connsiteY189" fmla="*/ 661988 h 2809875"/>
                <a:gd name="connsiteX190" fmla="*/ 745734 w 4603359"/>
                <a:gd name="connsiteY190" fmla="*/ 676275 h 2809875"/>
                <a:gd name="connsiteX191" fmla="*/ 745734 w 4603359"/>
                <a:gd name="connsiteY191" fmla="*/ 688181 h 2809875"/>
                <a:gd name="connsiteX192" fmla="*/ 748115 w 4603359"/>
                <a:gd name="connsiteY192" fmla="*/ 709613 h 2809875"/>
                <a:gd name="connsiteX193" fmla="*/ 755259 w 4603359"/>
                <a:gd name="connsiteY193" fmla="*/ 728663 h 2809875"/>
                <a:gd name="connsiteX194" fmla="*/ 745734 w 4603359"/>
                <a:gd name="connsiteY194" fmla="*/ 757238 h 2809875"/>
                <a:gd name="connsiteX195" fmla="*/ 736209 w 4603359"/>
                <a:gd name="connsiteY195" fmla="*/ 771525 h 2809875"/>
                <a:gd name="connsiteX196" fmla="*/ 736209 w 4603359"/>
                <a:gd name="connsiteY196" fmla="*/ 842963 h 2809875"/>
                <a:gd name="connsiteX197" fmla="*/ 740972 w 4603359"/>
                <a:gd name="connsiteY197" fmla="*/ 857250 h 2809875"/>
                <a:gd name="connsiteX198" fmla="*/ 745734 w 4603359"/>
                <a:gd name="connsiteY198" fmla="*/ 876300 h 2809875"/>
                <a:gd name="connsiteX199" fmla="*/ 760022 w 4603359"/>
                <a:gd name="connsiteY199" fmla="*/ 923925 h 2809875"/>
                <a:gd name="connsiteX200" fmla="*/ 764784 w 4603359"/>
                <a:gd name="connsiteY200" fmla="*/ 938213 h 2809875"/>
                <a:gd name="connsiteX201" fmla="*/ 771928 w 4603359"/>
                <a:gd name="connsiteY201" fmla="*/ 983456 h 2809875"/>
                <a:gd name="connsiteX202" fmla="*/ 750497 w 4603359"/>
                <a:gd name="connsiteY202" fmla="*/ 1004888 h 2809875"/>
                <a:gd name="connsiteX203" fmla="*/ 731447 w 4603359"/>
                <a:gd name="connsiteY203" fmla="*/ 1009650 h 2809875"/>
                <a:gd name="connsiteX204" fmla="*/ 712397 w 4603359"/>
                <a:gd name="connsiteY204" fmla="*/ 1016794 h 2809875"/>
                <a:gd name="connsiteX205" fmla="*/ 683822 w 4603359"/>
                <a:gd name="connsiteY205" fmla="*/ 1035844 h 2809875"/>
                <a:gd name="connsiteX206" fmla="*/ 674297 w 4603359"/>
                <a:gd name="connsiteY206" fmla="*/ 1052513 h 2809875"/>
                <a:gd name="connsiteX207" fmla="*/ 660009 w 4603359"/>
                <a:gd name="connsiteY207" fmla="*/ 1062038 h 2809875"/>
                <a:gd name="connsiteX208" fmla="*/ 650484 w 4603359"/>
                <a:gd name="connsiteY208" fmla="*/ 1076325 h 2809875"/>
                <a:gd name="connsiteX209" fmla="*/ 640959 w 4603359"/>
                <a:gd name="connsiteY209" fmla="*/ 1157288 h 2809875"/>
                <a:gd name="connsiteX210" fmla="*/ 626672 w 4603359"/>
                <a:gd name="connsiteY210" fmla="*/ 1190625 h 2809875"/>
                <a:gd name="connsiteX211" fmla="*/ 593334 w 4603359"/>
                <a:gd name="connsiteY211" fmla="*/ 1204913 h 2809875"/>
                <a:gd name="connsiteX212" fmla="*/ 588572 w 4603359"/>
                <a:gd name="connsiteY212" fmla="*/ 1219200 h 2809875"/>
                <a:gd name="connsiteX213" fmla="*/ 593334 w 4603359"/>
                <a:gd name="connsiteY213" fmla="*/ 1233488 h 2809875"/>
                <a:gd name="connsiteX214" fmla="*/ 579047 w 4603359"/>
                <a:gd name="connsiteY214" fmla="*/ 1247775 h 2809875"/>
                <a:gd name="connsiteX215" fmla="*/ 569521 w 4603359"/>
                <a:gd name="connsiteY215" fmla="*/ 1290638 h 2809875"/>
                <a:gd name="connsiteX216" fmla="*/ 552854 w 4603359"/>
                <a:gd name="connsiteY216" fmla="*/ 1321593 h 2809875"/>
                <a:gd name="connsiteX217" fmla="*/ 533803 w 4603359"/>
                <a:gd name="connsiteY217" fmla="*/ 1343025 h 2809875"/>
                <a:gd name="connsiteX218" fmla="*/ 519515 w 4603359"/>
                <a:gd name="connsiteY218" fmla="*/ 1371600 h 2809875"/>
                <a:gd name="connsiteX219" fmla="*/ 498084 w 4603359"/>
                <a:gd name="connsiteY219" fmla="*/ 1419225 h 2809875"/>
                <a:gd name="connsiteX220" fmla="*/ 493322 w 4603359"/>
                <a:gd name="connsiteY220" fmla="*/ 1433513 h 2809875"/>
                <a:gd name="connsiteX221" fmla="*/ 474272 w 4603359"/>
                <a:gd name="connsiteY221" fmla="*/ 1466850 h 2809875"/>
                <a:gd name="connsiteX222" fmla="*/ 464747 w 4603359"/>
                <a:gd name="connsiteY222" fmla="*/ 1485900 h 2809875"/>
                <a:gd name="connsiteX223" fmla="*/ 459984 w 4603359"/>
                <a:gd name="connsiteY223" fmla="*/ 1500188 h 2809875"/>
                <a:gd name="connsiteX224" fmla="*/ 450459 w 4603359"/>
                <a:gd name="connsiteY224" fmla="*/ 1514475 h 2809875"/>
                <a:gd name="connsiteX225" fmla="*/ 436172 w 4603359"/>
                <a:gd name="connsiteY225" fmla="*/ 1552575 h 2809875"/>
                <a:gd name="connsiteX226" fmla="*/ 412359 w 4603359"/>
                <a:gd name="connsiteY226" fmla="*/ 1595438 h 2809875"/>
                <a:gd name="connsiteX227" fmla="*/ 398072 w 4603359"/>
                <a:gd name="connsiteY227" fmla="*/ 1628776 h 2809875"/>
                <a:gd name="connsiteX228" fmla="*/ 393310 w 4603359"/>
                <a:gd name="connsiteY228" fmla="*/ 1657350 h 2809875"/>
                <a:gd name="connsiteX229" fmla="*/ 379022 w 4603359"/>
                <a:gd name="connsiteY229" fmla="*/ 1719263 h 2809875"/>
                <a:gd name="connsiteX230" fmla="*/ 374259 w 4603359"/>
                <a:gd name="connsiteY230" fmla="*/ 1757363 h 2809875"/>
                <a:gd name="connsiteX231" fmla="*/ 369497 w 4603359"/>
                <a:gd name="connsiteY231" fmla="*/ 1771650 h 2809875"/>
                <a:gd name="connsiteX232" fmla="*/ 357591 w 4603359"/>
                <a:gd name="connsiteY232" fmla="*/ 1807369 h 2809875"/>
                <a:gd name="connsiteX233" fmla="*/ 343303 w 4603359"/>
                <a:gd name="connsiteY233" fmla="*/ 1852613 h 2809875"/>
                <a:gd name="connsiteX234" fmla="*/ 336159 w 4603359"/>
                <a:gd name="connsiteY234" fmla="*/ 1876425 h 2809875"/>
                <a:gd name="connsiteX235" fmla="*/ 326634 w 4603359"/>
                <a:gd name="connsiteY235" fmla="*/ 1890713 h 2809875"/>
                <a:gd name="connsiteX236" fmla="*/ 321872 w 4603359"/>
                <a:gd name="connsiteY236" fmla="*/ 1905000 h 2809875"/>
                <a:gd name="connsiteX237" fmla="*/ 307584 w 4603359"/>
                <a:gd name="connsiteY237" fmla="*/ 1914525 h 2809875"/>
                <a:gd name="connsiteX238" fmla="*/ 293297 w 4603359"/>
                <a:gd name="connsiteY238" fmla="*/ 1943100 h 2809875"/>
                <a:gd name="connsiteX239" fmla="*/ 283772 w 4603359"/>
                <a:gd name="connsiteY239" fmla="*/ 1971675 h 2809875"/>
                <a:gd name="connsiteX240" fmla="*/ 267103 w 4603359"/>
                <a:gd name="connsiteY240" fmla="*/ 2002632 h 2809875"/>
                <a:gd name="connsiteX241" fmla="*/ 231384 w 4603359"/>
                <a:gd name="connsiteY241" fmla="*/ 2038350 h 2809875"/>
                <a:gd name="connsiteX242" fmla="*/ 207572 w 4603359"/>
                <a:gd name="connsiteY242" fmla="*/ 2062163 h 2809875"/>
                <a:gd name="connsiteX243" fmla="*/ 202809 w 4603359"/>
                <a:gd name="connsiteY243" fmla="*/ 2076450 h 2809875"/>
                <a:gd name="connsiteX244" fmla="*/ 174234 w 4603359"/>
                <a:gd name="connsiteY244" fmla="*/ 2095500 h 2809875"/>
                <a:gd name="connsiteX245" fmla="*/ 159947 w 4603359"/>
                <a:gd name="connsiteY245" fmla="*/ 2105025 h 2809875"/>
                <a:gd name="connsiteX246" fmla="*/ 131372 w 4603359"/>
                <a:gd name="connsiteY246" fmla="*/ 2133601 h 2809875"/>
                <a:gd name="connsiteX247" fmla="*/ 102797 w 4603359"/>
                <a:gd name="connsiteY247" fmla="*/ 2145506 h 2809875"/>
                <a:gd name="connsiteX248" fmla="*/ 78985 w 4603359"/>
                <a:gd name="connsiteY248" fmla="*/ 2157412 h 2809875"/>
                <a:gd name="connsiteX249" fmla="*/ 45647 w 4603359"/>
                <a:gd name="connsiteY249" fmla="*/ 2174081 h 2809875"/>
                <a:gd name="connsiteX250" fmla="*/ 24215 w 4603359"/>
                <a:gd name="connsiteY250" fmla="*/ 2178844 h 2809875"/>
                <a:gd name="connsiteX251" fmla="*/ 403 w 4603359"/>
                <a:gd name="connsiteY251" fmla="*/ 2188369 h 2809875"/>
                <a:gd name="connsiteX252" fmla="*/ 12309 w 4603359"/>
                <a:gd name="connsiteY252" fmla="*/ 2228850 h 2809875"/>
                <a:gd name="connsiteX253" fmla="*/ 43265 w 4603359"/>
                <a:gd name="connsiteY253" fmla="*/ 2255044 h 2809875"/>
                <a:gd name="connsiteX254" fmla="*/ 67079 w 4603359"/>
                <a:gd name="connsiteY254" fmla="*/ 2271713 h 2809875"/>
                <a:gd name="connsiteX255" fmla="*/ 90890 w 4603359"/>
                <a:gd name="connsiteY255" fmla="*/ 2276475 h 2809875"/>
                <a:gd name="connsiteX256" fmla="*/ 114703 w 4603359"/>
                <a:gd name="connsiteY256" fmla="*/ 2297906 h 2809875"/>
                <a:gd name="connsiteX257" fmla="*/ 119466 w 4603359"/>
                <a:gd name="connsiteY257" fmla="*/ 2326482 h 2809875"/>
                <a:gd name="connsiteX258" fmla="*/ 126609 w 4603359"/>
                <a:gd name="connsiteY258" fmla="*/ 2347913 h 2809875"/>
                <a:gd name="connsiteX259" fmla="*/ 121847 w 4603359"/>
                <a:gd name="connsiteY259" fmla="*/ 2386013 h 2809875"/>
                <a:gd name="connsiteX260" fmla="*/ 112322 w 4603359"/>
                <a:gd name="connsiteY260" fmla="*/ 2405063 h 2809875"/>
                <a:gd name="connsiteX261" fmla="*/ 100416 w 4603359"/>
                <a:gd name="connsiteY261" fmla="*/ 2424112 h 2809875"/>
                <a:gd name="connsiteX262" fmla="*/ 71841 w 4603359"/>
                <a:gd name="connsiteY262" fmla="*/ 2426494 h 2809875"/>
                <a:gd name="connsiteX263" fmla="*/ 50409 w 4603359"/>
                <a:gd name="connsiteY263" fmla="*/ 2452688 h 2809875"/>
                <a:gd name="connsiteX264" fmla="*/ 21834 w 4603359"/>
                <a:gd name="connsiteY264" fmla="*/ 2466975 h 2809875"/>
                <a:gd name="connsiteX265" fmla="*/ 31359 w 4603359"/>
                <a:gd name="connsiteY265" fmla="*/ 2490788 h 2809875"/>
                <a:gd name="connsiteX266" fmla="*/ 21834 w 4603359"/>
                <a:gd name="connsiteY266" fmla="*/ 2524125 h 2809875"/>
                <a:gd name="connsiteX267" fmla="*/ 12309 w 4603359"/>
                <a:gd name="connsiteY267" fmla="*/ 2538413 h 2809875"/>
                <a:gd name="connsiteX0" fmla="*/ 12309 w 4560497"/>
                <a:gd name="connsiteY0" fmla="*/ 2538413 h 2809875"/>
                <a:gd name="connsiteX1" fmla="*/ 374259 w 4560497"/>
                <a:gd name="connsiteY1" fmla="*/ 2809875 h 2809875"/>
                <a:gd name="connsiteX2" fmla="*/ 4560497 w 4560497"/>
                <a:gd name="connsiteY2" fmla="*/ 2271713 h 2809875"/>
                <a:gd name="connsiteX3" fmla="*/ 4546209 w 4560497"/>
                <a:gd name="connsiteY3" fmla="*/ 2276475 h 2809875"/>
                <a:gd name="connsiteX4" fmla="*/ 4531922 w 4560497"/>
                <a:gd name="connsiteY4" fmla="*/ 2281238 h 2809875"/>
                <a:gd name="connsiteX5" fmla="*/ 4512872 w 4560497"/>
                <a:gd name="connsiteY5" fmla="*/ 2286000 h 2809875"/>
                <a:gd name="connsiteX6" fmla="*/ 4484297 w 4560497"/>
                <a:gd name="connsiteY6" fmla="*/ 2262188 h 2809875"/>
                <a:gd name="connsiteX7" fmla="*/ 4470009 w 4560497"/>
                <a:gd name="connsiteY7" fmla="*/ 2247900 h 2809875"/>
                <a:gd name="connsiteX8" fmla="*/ 4446197 w 4560497"/>
                <a:gd name="connsiteY8" fmla="*/ 2240756 h 2809875"/>
                <a:gd name="connsiteX9" fmla="*/ 4422384 w 4560497"/>
                <a:gd name="connsiteY9" fmla="*/ 2219325 h 2809875"/>
                <a:gd name="connsiteX10" fmla="*/ 4398572 w 4560497"/>
                <a:gd name="connsiteY10" fmla="*/ 2224088 h 2809875"/>
                <a:gd name="connsiteX11" fmla="*/ 4384284 w 4560497"/>
                <a:gd name="connsiteY11" fmla="*/ 2209800 h 2809875"/>
                <a:gd name="connsiteX12" fmla="*/ 4355709 w 4560497"/>
                <a:gd name="connsiteY12" fmla="*/ 2200275 h 2809875"/>
                <a:gd name="connsiteX13" fmla="*/ 4341422 w 4560497"/>
                <a:gd name="connsiteY13" fmla="*/ 2190750 h 2809875"/>
                <a:gd name="connsiteX14" fmla="*/ 4312847 w 4560497"/>
                <a:gd name="connsiteY14" fmla="*/ 2193132 h 2809875"/>
                <a:gd name="connsiteX15" fmla="*/ 4246172 w 4560497"/>
                <a:gd name="connsiteY15" fmla="*/ 2176463 h 2809875"/>
                <a:gd name="connsiteX16" fmla="*/ 4203309 w 4560497"/>
                <a:gd name="connsiteY16" fmla="*/ 2174082 h 2809875"/>
                <a:gd name="connsiteX17" fmla="*/ 4174734 w 4560497"/>
                <a:gd name="connsiteY17" fmla="*/ 2164557 h 2809875"/>
                <a:gd name="connsiteX18" fmla="*/ 4155684 w 4560497"/>
                <a:gd name="connsiteY18" fmla="*/ 2138363 h 2809875"/>
                <a:gd name="connsiteX19" fmla="*/ 4141397 w 4560497"/>
                <a:gd name="connsiteY19" fmla="*/ 2133600 h 2809875"/>
                <a:gd name="connsiteX20" fmla="*/ 4060434 w 4560497"/>
                <a:gd name="connsiteY20" fmla="*/ 2124075 h 2809875"/>
                <a:gd name="connsiteX21" fmla="*/ 3960422 w 4560497"/>
                <a:gd name="connsiteY21" fmla="*/ 2095500 h 2809875"/>
                <a:gd name="connsiteX22" fmla="*/ 3927084 w 4560497"/>
                <a:gd name="connsiteY22" fmla="*/ 2100263 h 2809875"/>
                <a:gd name="connsiteX23" fmla="*/ 3855647 w 4560497"/>
                <a:gd name="connsiteY23" fmla="*/ 2047875 h 2809875"/>
                <a:gd name="connsiteX24" fmla="*/ 3831834 w 4560497"/>
                <a:gd name="connsiteY24" fmla="*/ 2019300 h 2809875"/>
                <a:gd name="connsiteX25" fmla="*/ 3786591 w 4560497"/>
                <a:gd name="connsiteY25" fmla="*/ 1985963 h 2809875"/>
                <a:gd name="connsiteX26" fmla="*/ 3800877 w 4560497"/>
                <a:gd name="connsiteY26" fmla="*/ 1964532 h 2809875"/>
                <a:gd name="connsiteX27" fmla="*/ 3788972 w 4560497"/>
                <a:gd name="connsiteY27" fmla="*/ 1919288 h 2809875"/>
                <a:gd name="connsiteX28" fmla="*/ 3779447 w 4560497"/>
                <a:gd name="connsiteY28" fmla="*/ 1890713 h 2809875"/>
                <a:gd name="connsiteX29" fmla="*/ 3760397 w 4560497"/>
                <a:gd name="connsiteY29" fmla="*/ 1862138 h 2809875"/>
                <a:gd name="connsiteX30" fmla="*/ 3746110 w 4560497"/>
                <a:gd name="connsiteY30" fmla="*/ 1835944 h 2809875"/>
                <a:gd name="connsiteX31" fmla="*/ 3746109 w 4560497"/>
                <a:gd name="connsiteY31" fmla="*/ 1790700 h 2809875"/>
                <a:gd name="connsiteX32" fmla="*/ 3736584 w 4560497"/>
                <a:gd name="connsiteY32" fmla="*/ 1776413 h 2809875"/>
                <a:gd name="connsiteX33" fmla="*/ 3731822 w 4560497"/>
                <a:gd name="connsiteY33" fmla="*/ 1762125 h 2809875"/>
                <a:gd name="connsiteX34" fmla="*/ 3724678 w 4560497"/>
                <a:gd name="connsiteY34" fmla="*/ 1724025 h 2809875"/>
                <a:gd name="connsiteX35" fmla="*/ 3708009 w 4560497"/>
                <a:gd name="connsiteY35" fmla="*/ 1695450 h 2809875"/>
                <a:gd name="connsiteX36" fmla="*/ 3698484 w 4560497"/>
                <a:gd name="connsiteY36" fmla="*/ 1662113 h 2809875"/>
                <a:gd name="connsiteX37" fmla="*/ 3710390 w 4560497"/>
                <a:gd name="connsiteY37" fmla="*/ 1643063 h 2809875"/>
                <a:gd name="connsiteX38" fmla="*/ 3717535 w 4560497"/>
                <a:gd name="connsiteY38" fmla="*/ 1624013 h 2809875"/>
                <a:gd name="connsiteX39" fmla="*/ 3712772 w 4560497"/>
                <a:gd name="connsiteY39" fmla="*/ 1581150 h 2809875"/>
                <a:gd name="connsiteX40" fmla="*/ 3693722 w 4560497"/>
                <a:gd name="connsiteY40" fmla="*/ 1552575 h 2809875"/>
                <a:gd name="connsiteX41" fmla="*/ 3681816 w 4560497"/>
                <a:gd name="connsiteY41" fmla="*/ 1550194 h 2809875"/>
                <a:gd name="connsiteX42" fmla="*/ 3653240 w 4560497"/>
                <a:gd name="connsiteY42" fmla="*/ 1504951 h 2809875"/>
                <a:gd name="connsiteX43" fmla="*/ 3627047 w 4560497"/>
                <a:gd name="connsiteY43" fmla="*/ 1485900 h 2809875"/>
                <a:gd name="connsiteX44" fmla="*/ 3617522 w 4560497"/>
                <a:gd name="connsiteY44" fmla="*/ 1471613 h 2809875"/>
                <a:gd name="connsiteX45" fmla="*/ 3593709 w 4560497"/>
                <a:gd name="connsiteY45" fmla="*/ 1462088 h 2809875"/>
                <a:gd name="connsiteX46" fmla="*/ 3572278 w 4560497"/>
                <a:gd name="connsiteY46" fmla="*/ 1464469 h 2809875"/>
                <a:gd name="connsiteX47" fmla="*/ 3531796 w 4560497"/>
                <a:gd name="connsiteY47" fmla="*/ 1412082 h 2809875"/>
                <a:gd name="connsiteX48" fmla="*/ 3507984 w 4560497"/>
                <a:gd name="connsiteY48" fmla="*/ 1393031 h 2809875"/>
                <a:gd name="connsiteX49" fmla="*/ 3481790 w 4560497"/>
                <a:gd name="connsiteY49" fmla="*/ 1397794 h 2809875"/>
                <a:gd name="connsiteX50" fmla="*/ 3457979 w 4560497"/>
                <a:gd name="connsiteY50" fmla="*/ 1381126 h 2809875"/>
                <a:gd name="connsiteX51" fmla="*/ 3407972 w 4560497"/>
                <a:gd name="connsiteY51" fmla="*/ 1369219 h 2809875"/>
                <a:gd name="connsiteX52" fmla="*/ 3369872 w 4560497"/>
                <a:gd name="connsiteY52" fmla="*/ 1371601 h 2809875"/>
                <a:gd name="connsiteX53" fmla="*/ 3327009 w 4560497"/>
                <a:gd name="connsiteY53" fmla="*/ 1352550 h 2809875"/>
                <a:gd name="connsiteX54" fmla="*/ 3312722 w 4560497"/>
                <a:gd name="connsiteY54" fmla="*/ 1347788 h 2809875"/>
                <a:gd name="connsiteX55" fmla="*/ 3284147 w 4560497"/>
                <a:gd name="connsiteY55" fmla="*/ 1362075 h 2809875"/>
                <a:gd name="connsiteX56" fmla="*/ 3260334 w 4560497"/>
                <a:gd name="connsiteY56" fmla="*/ 1343025 h 2809875"/>
                <a:gd name="connsiteX57" fmla="*/ 3231759 w 4560497"/>
                <a:gd name="connsiteY57" fmla="*/ 1319213 h 2809875"/>
                <a:gd name="connsiteX58" fmla="*/ 3217472 w 4560497"/>
                <a:gd name="connsiteY58" fmla="*/ 1309688 h 2809875"/>
                <a:gd name="connsiteX59" fmla="*/ 3188897 w 4560497"/>
                <a:gd name="connsiteY59" fmla="*/ 1283495 h 2809875"/>
                <a:gd name="connsiteX60" fmla="*/ 3167465 w 4560497"/>
                <a:gd name="connsiteY60" fmla="*/ 1278731 h 2809875"/>
                <a:gd name="connsiteX61" fmla="*/ 3169848 w 4560497"/>
                <a:gd name="connsiteY61" fmla="*/ 1247775 h 2809875"/>
                <a:gd name="connsiteX62" fmla="*/ 3179372 w 4560497"/>
                <a:gd name="connsiteY62" fmla="*/ 1223963 h 2809875"/>
                <a:gd name="connsiteX63" fmla="*/ 3150797 w 4560497"/>
                <a:gd name="connsiteY63" fmla="*/ 1214438 h 2809875"/>
                <a:gd name="connsiteX64" fmla="*/ 3136509 w 4560497"/>
                <a:gd name="connsiteY64" fmla="*/ 1219200 h 2809875"/>
                <a:gd name="connsiteX65" fmla="*/ 3122222 w 4560497"/>
                <a:gd name="connsiteY65" fmla="*/ 1228725 h 2809875"/>
                <a:gd name="connsiteX66" fmla="*/ 3100790 w 4560497"/>
                <a:gd name="connsiteY66" fmla="*/ 1212056 h 2809875"/>
                <a:gd name="connsiteX67" fmla="*/ 3112697 w 4560497"/>
                <a:gd name="connsiteY67" fmla="*/ 1185863 h 2809875"/>
                <a:gd name="connsiteX68" fmla="*/ 3103172 w 4560497"/>
                <a:gd name="connsiteY68" fmla="*/ 1171575 h 2809875"/>
                <a:gd name="connsiteX69" fmla="*/ 3098409 w 4560497"/>
                <a:gd name="connsiteY69" fmla="*/ 1157288 h 2809875"/>
                <a:gd name="connsiteX70" fmla="*/ 3084122 w 4560497"/>
                <a:gd name="connsiteY70" fmla="*/ 1171575 h 2809875"/>
                <a:gd name="connsiteX71" fmla="*/ 3055547 w 4560497"/>
                <a:gd name="connsiteY71" fmla="*/ 1162050 h 2809875"/>
                <a:gd name="connsiteX72" fmla="*/ 3046022 w 4560497"/>
                <a:gd name="connsiteY72" fmla="*/ 1131094 h 2809875"/>
                <a:gd name="connsiteX73" fmla="*/ 3050784 w 4560497"/>
                <a:gd name="connsiteY73" fmla="*/ 1114425 h 2809875"/>
                <a:gd name="connsiteX74" fmla="*/ 3050784 w 4560497"/>
                <a:gd name="connsiteY74" fmla="*/ 1104900 h 2809875"/>
                <a:gd name="connsiteX75" fmla="*/ 3036497 w 4560497"/>
                <a:gd name="connsiteY75" fmla="*/ 1100138 h 2809875"/>
                <a:gd name="connsiteX76" fmla="*/ 3046022 w 4560497"/>
                <a:gd name="connsiteY76" fmla="*/ 1081088 h 2809875"/>
                <a:gd name="connsiteX77" fmla="*/ 3055547 w 4560497"/>
                <a:gd name="connsiteY77" fmla="*/ 1062038 h 2809875"/>
                <a:gd name="connsiteX78" fmla="*/ 3024590 w 4560497"/>
                <a:gd name="connsiteY78" fmla="*/ 1052513 h 2809875"/>
                <a:gd name="connsiteX79" fmla="*/ 3012684 w 4560497"/>
                <a:gd name="connsiteY79" fmla="*/ 1066800 h 2809875"/>
                <a:gd name="connsiteX80" fmla="*/ 2993634 w 4560497"/>
                <a:gd name="connsiteY80" fmla="*/ 1066800 h 2809875"/>
                <a:gd name="connsiteX81" fmla="*/ 2972204 w 4560497"/>
                <a:gd name="connsiteY81" fmla="*/ 1073944 h 2809875"/>
                <a:gd name="connsiteX82" fmla="*/ 2955534 w 4560497"/>
                <a:gd name="connsiteY82" fmla="*/ 1066800 h 2809875"/>
                <a:gd name="connsiteX83" fmla="*/ 2950772 w 4560497"/>
                <a:gd name="connsiteY83" fmla="*/ 1047750 h 2809875"/>
                <a:gd name="connsiteX84" fmla="*/ 2931721 w 4560497"/>
                <a:gd name="connsiteY84" fmla="*/ 1040607 h 2809875"/>
                <a:gd name="connsiteX85" fmla="*/ 2903147 w 4560497"/>
                <a:gd name="connsiteY85" fmla="*/ 1019175 h 2809875"/>
                <a:gd name="connsiteX86" fmla="*/ 2888859 w 4560497"/>
                <a:gd name="connsiteY86" fmla="*/ 1014413 h 2809875"/>
                <a:gd name="connsiteX87" fmla="*/ 2874572 w 4560497"/>
                <a:gd name="connsiteY87" fmla="*/ 1004888 h 2809875"/>
                <a:gd name="connsiteX88" fmla="*/ 2855522 w 4560497"/>
                <a:gd name="connsiteY88" fmla="*/ 1004888 h 2809875"/>
                <a:gd name="connsiteX89" fmla="*/ 2834090 w 4560497"/>
                <a:gd name="connsiteY89" fmla="*/ 995363 h 2809875"/>
                <a:gd name="connsiteX90" fmla="*/ 2810278 w 4560497"/>
                <a:gd name="connsiteY90" fmla="*/ 1009650 h 2809875"/>
                <a:gd name="connsiteX91" fmla="*/ 2767416 w 4560497"/>
                <a:gd name="connsiteY91" fmla="*/ 1007269 h 2809875"/>
                <a:gd name="connsiteX92" fmla="*/ 2734079 w 4560497"/>
                <a:gd name="connsiteY92" fmla="*/ 1019175 h 2809875"/>
                <a:gd name="connsiteX93" fmla="*/ 2712646 w 4560497"/>
                <a:gd name="connsiteY93" fmla="*/ 1019176 h 2809875"/>
                <a:gd name="connsiteX94" fmla="*/ 2693597 w 4560497"/>
                <a:gd name="connsiteY94" fmla="*/ 1009650 h 2809875"/>
                <a:gd name="connsiteX95" fmla="*/ 2641209 w 4560497"/>
                <a:gd name="connsiteY95" fmla="*/ 1021557 h 2809875"/>
                <a:gd name="connsiteX96" fmla="*/ 2631684 w 4560497"/>
                <a:gd name="connsiteY96" fmla="*/ 1031082 h 2809875"/>
                <a:gd name="connsiteX97" fmla="*/ 2612634 w 4560497"/>
                <a:gd name="connsiteY97" fmla="*/ 1038225 h 2809875"/>
                <a:gd name="connsiteX98" fmla="*/ 2595965 w 4560497"/>
                <a:gd name="connsiteY98" fmla="*/ 1035844 h 2809875"/>
                <a:gd name="connsiteX99" fmla="*/ 2574535 w 4560497"/>
                <a:gd name="connsiteY99" fmla="*/ 1028700 h 2809875"/>
                <a:gd name="connsiteX100" fmla="*/ 2529290 w 4560497"/>
                <a:gd name="connsiteY100" fmla="*/ 1004888 h 2809875"/>
                <a:gd name="connsiteX101" fmla="*/ 2526909 w 4560497"/>
                <a:gd name="connsiteY101" fmla="*/ 971550 h 2809875"/>
                <a:gd name="connsiteX102" fmla="*/ 2512622 w 4560497"/>
                <a:gd name="connsiteY102" fmla="*/ 942975 h 2809875"/>
                <a:gd name="connsiteX103" fmla="*/ 2488809 w 4560497"/>
                <a:gd name="connsiteY103" fmla="*/ 938213 h 2809875"/>
                <a:gd name="connsiteX104" fmla="*/ 2493572 w 4560497"/>
                <a:gd name="connsiteY104" fmla="*/ 923925 h 2809875"/>
                <a:gd name="connsiteX105" fmla="*/ 2479284 w 4560497"/>
                <a:gd name="connsiteY105" fmla="*/ 914400 h 2809875"/>
                <a:gd name="connsiteX106" fmla="*/ 2457853 w 4560497"/>
                <a:gd name="connsiteY106" fmla="*/ 902494 h 2809875"/>
                <a:gd name="connsiteX107" fmla="*/ 2431659 w 4560497"/>
                <a:gd name="connsiteY107" fmla="*/ 890588 h 2809875"/>
                <a:gd name="connsiteX108" fmla="*/ 2414991 w 4560497"/>
                <a:gd name="connsiteY108" fmla="*/ 864394 h 2809875"/>
                <a:gd name="connsiteX109" fmla="*/ 2398321 w 4560497"/>
                <a:gd name="connsiteY109" fmla="*/ 833437 h 2809875"/>
                <a:gd name="connsiteX110" fmla="*/ 2367365 w 4560497"/>
                <a:gd name="connsiteY110" fmla="*/ 807244 h 2809875"/>
                <a:gd name="connsiteX111" fmla="*/ 2348316 w 4560497"/>
                <a:gd name="connsiteY111" fmla="*/ 769144 h 2809875"/>
                <a:gd name="connsiteX112" fmla="*/ 2322122 w 4560497"/>
                <a:gd name="connsiteY112" fmla="*/ 733425 h 2809875"/>
                <a:gd name="connsiteX113" fmla="*/ 2307834 w 4560497"/>
                <a:gd name="connsiteY113" fmla="*/ 723900 h 2809875"/>
                <a:gd name="connsiteX114" fmla="*/ 2264972 w 4560497"/>
                <a:gd name="connsiteY114" fmla="*/ 704850 h 2809875"/>
                <a:gd name="connsiteX115" fmla="*/ 2241159 w 4560497"/>
                <a:gd name="connsiteY115" fmla="*/ 678657 h 2809875"/>
                <a:gd name="connsiteX116" fmla="*/ 2231634 w 4560497"/>
                <a:gd name="connsiteY116" fmla="*/ 657225 h 2809875"/>
                <a:gd name="connsiteX117" fmla="*/ 2212584 w 4560497"/>
                <a:gd name="connsiteY117" fmla="*/ 647700 h 2809875"/>
                <a:gd name="connsiteX118" fmla="*/ 2198297 w 4560497"/>
                <a:gd name="connsiteY118" fmla="*/ 638175 h 2809875"/>
                <a:gd name="connsiteX119" fmla="*/ 2179247 w 4560497"/>
                <a:gd name="connsiteY119" fmla="*/ 642938 h 2809875"/>
                <a:gd name="connsiteX120" fmla="*/ 2155434 w 4560497"/>
                <a:gd name="connsiteY120" fmla="*/ 619125 h 2809875"/>
                <a:gd name="connsiteX121" fmla="*/ 2136384 w 4560497"/>
                <a:gd name="connsiteY121" fmla="*/ 590550 h 2809875"/>
                <a:gd name="connsiteX122" fmla="*/ 2126859 w 4560497"/>
                <a:gd name="connsiteY122" fmla="*/ 561975 h 2809875"/>
                <a:gd name="connsiteX123" fmla="*/ 2103047 w 4560497"/>
                <a:gd name="connsiteY123" fmla="*/ 561975 h 2809875"/>
                <a:gd name="connsiteX124" fmla="*/ 2088759 w 4560497"/>
                <a:gd name="connsiteY124" fmla="*/ 547688 h 2809875"/>
                <a:gd name="connsiteX125" fmla="*/ 2050660 w 4560497"/>
                <a:gd name="connsiteY125" fmla="*/ 540544 h 2809875"/>
                <a:gd name="connsiteX126" fmla="*/ 2007797 w 4560497"/>
                <a:gd name="connsiteY126" fmla="*/ 528638 h 2809875"/>
                <a:gd name="connsiteX127" fmla="*/ 1976841 w 4560497"/>
                <a:gd name="connsiteY127" fmla="*/ 526256 h 2809875"/>
                <a:gd name="connsiteX128" fmla="*/ 1948266 w 4560497"/>
                <a:gd name="connsiteY128" fmla="*/ 521494 h 2809875"/>
                <a:gd name="connsiteX129" fmla="*/ 1926834 w 4560497"/>
                <a:gd name="connsiteY129" fmla="*/ 504825 h 2809875"/>
                <a:gd name="connsiteX130" fmla="*/ 1912547 w 4560497"/>
                <a:gd name="connsiteY130" fmla="*/ 509588 h 2809875"/>
                <a:gd name="connsiteX131" fmla="*/ 1841109 w 4560497"/>
                <a:gd name="connsiteY131" fmla="*/ 495300 h 2809875"/>
                <a:gd name="connsiteX132" fmla="*/ 1812534 w 4560497"/>
                <a:gd name="connsiteY132" fmla="*/ 485775 h 2809875"/>
                <a:gd name="connsiteX133" fmla="*/ 1798247 w 4560497"/>
                <a:gd name="connsiteY133" fmla="*/ 481013 h 2809875"/>
                <a:gd name="connsiteX134" fmla="*/ 1783959 w 4560497"/>
                <a:gd name="connsiteY134" fmla="*/ 490538 h 2809875"/>
                <a:gd name="connsiteX135" fmla="*/ 1769672 w 4560497"/>
                <a:gd name="connsiteY135" fmla="*/ 495300 h 2809875"/>
                <a:gd name="connsiteX136" fmla="*/ 1741097 w 4560497"/>
                <a:gd name="connsiteY136" fmla="*/ 523875 h 2809875"/>
                <a:gd name="connsiteX137" fmla="*/ 1717284 w 4560497"/>
                <a:gd name="connsiteY137" fmla="*/ 519113 h 2809875"/>
                <a:gd name="connsiteX138" fmla="*/ 1683947 w 4560497"/>
                <a:gd name="connsiteY138" fmla="*/ 509588 h 2809875"/>
                <a:gd name="connsiteX139" fmla="*/ 1650609 w 4560497"/>
                <a:gd name="connsiteY139" fmla="*/ 504825 h 2809875"/>
                <a:gd name="connsiteX140" fmla="*/ 1622034 w 4560497"/>
                <a:gd name="connsiteY140" fmla="*/ 500063 h 2809875"/>
                <a:gd name="connsiteX141" fmla="*/ 1581553 w 4560497"/>
                <a:gd name="connsiteY141" fmla="*/ 483394 h 2809875"/>
                <a:gd name="connsiteX142" fmla="*/ 1552978 w 4560497"/>
                <a:gd name="connsiteY142" fmla="*/ 483394 h 2809875"/>
                <a:gd name="connsiteX143" fmla="*/ 1541072 w 4560497"/>
                <a:gd name="connsiteY143" fmla="*/ 466725 h 2809875"/>
                <a:gd name="connsiteX144" fmla="*/ 1526784 w 4560497"/>
                <a:gd name="connsiteY144" fmla="*/ 447675 h 2809875"/>
                <a:gd name="connsiteX145" fmla="*/ 1522021 w 4560497"/>
                <a:gd name="connsiteY145" fmla="*/ 421481 h 2809875"/>
                <a:gd name="connsiteX146" fmla="*/ 1533929 w 4560497"/>
                <a:gd name="connsiteY146" fmla="*/ 392907 h 2809875"/>
                <a:gd name="connsiteX147" fmla="*/ 1564884 w 4560497"/>
                <a:gd name="connsiteY147" fmla="*/ 366713 h 2809875"/>
                <a:gd name="connsiteX148" fmla="*/ 1557740 w 4560497"/>
                <a:gd name="connsiteY148" fmla="*/ 340519 h 2809875"/>
                <a:gd name="connsiteX149" fmla="*/ 1564884 w 4560497"/>
                <a:gd name="connsiteY149" fmla="*/ 309562 h 2809875"/>
                <a:gd name="connsiteX150" fmla="*/ 1583934 w 4560497"/>
                <a:gd name="connsiteY150" fmla="*/ 285750 h 2809875"/>
                <a:gd name="connsiteX151" fmla="*/ 1588697 w 4560497"/>
                <a:gd name="connsiteY151" fmla="*/ 271463 h 2809875"/>
                <a:gd name="connsiteX152" fmla="*/ 1579172 w 4560497"/>
                <a:gd name="connsiteY152" fmla="*/ 257175 h 2809875"/>
                <a:gd name="connsiteX153" fmla="*/ 1545834 w 4560497"/>
                <a:gd name="connsiteY153" fmla="*/ 230981 h 2809875"/>
                <a:gd name="connsiteX154" fmla="*/ 1522022 w 4560497"/>
                <a:gd name="connsiteY154" fmla="*/ 228600 h 2809875"/>
                <a:gd name="connsiteX155" fmla="*/ 1507734 w 4560497"/>
                <a:gd name="connsiteY155" fmla="*/ 192881 h 2809875"/>
                <a:gd name="connsiteX156" fmla="*/ 1505353 w 4560497"/>
                <a:gd name="connsiteY156" fmla="*/ 159543 h 2809875"/>
                <a:gd name="connsiteX157" fmla="*/ 1488684 w 4560497"/>
                <a:gd name="connsiteY157" fmla="*/ 119063 h 2809875"/>
                <a:gd name="connsiteX158" fmla="*/ 1479159 w 4560497"/>
                <a:gd name="connsiteY158" fmla="*/ 92868 h 2809875"/>
                <a:gd name="connsiteX159" fmla="*/ 1455347 w 4560497"/>
                <a:gd name="connsiteY159" fmla="*/ 85725 h 2809875"/>
                <a:gd name="connsiteX160" fmla="*/ 1450584 w 4560497"/>
                <a:gd name="connsiteY160" fmla="*/ 66675 h 2809875"/>
                <a:gd name="connsiteX161" fmla="*/ 1433915 w 4560497"/>
                <a:gd name="connsiteY161" fmla="*/ 40481 h 2809875"/>
                <a:gd name="connsiteX162" fmla="*/ 1445822 w 4560497"/>
                <a:gd name="connsiteY162" fmla="*/ 30956 h 2809875"/>
                <a:gd name="connsiteX163" fmla="*/ 1436297 w 4560497"/>
                <a:gd name="connsiteY163" fmla="*/ 0 h 2809875"/>
                <a:gd name="connsiteX164" fmla="*/ 845747 w 4560497"/>
                <a:gd name="connsiteY164" fmla="*/ 180975 h 2809875"/>
                <a:gd name="connsiteX165" fmla="*/ 845747 w 4560497"/>
                <a:gd name="connsiteY165" fmla="*/ 180975 h 2809875"/>
                <a:gd name="connsiteX166" fmla="*/ 840984 w 4560497"/>
                <a:gd name="connsiteY166" fmla="*/ 223838 h 2809875"/>
                <a:gd name="connsiteX167" fmla="*/ 836222 w 4560497"/>
                <a:gd name="connsiteY167" fmla="*/ 238125 h 2809875"/>
                <a:gd name="connsiteX168" fmla="*/ 817172 w 4560497"/>
                <a:gd name="connsiteY168" fmla="*/ 254794 h 2809875"/>
                <a:gd name="connsiteX169" fmla="*/ 788597 w 4560497"/>
                <a:gd name="connsiteY169" fmla="*/ 266700 h 2809875"/>
                <a:gd name="connsiteX170" fmla="*/ 740972 w 4560497"/>
                <a:gd name="connsiteY170" fmla="*/ 300038 h 2809875"/>
                <a:gd name="connsiteX171" fmla="*/ 721922 w 4560497"/>
                <a:gd name="connsiteY171" fmla="*/ 328613 h 2809875"/>
                <a:gd name="connsiteX172" fmla="*/ 705252 w 4560497"/>
                <a:gd name="connsiteY172" fmla="*/ 342900 h 2809875"/>
                <a:gd name="connsiteX173" fmla="*/ 707634 w 4560497"/>
                <a:gd name="connsiteY173" fmla="*/ 369095 h 2809875"/>
                <a:gd name="connsiteX174" fmla="*/ 726684 w 4560497"/>
                <a:gd name="connsiteY174" fmla="*/ 381000 h 2809875"/>
                <a:gd name="connsiteX175" fmla="*/ 731447 w 4560497"/>
                <a:gd name="connsiteY175" fmla="*/ 395288 h 2809875"/>
                <a:gd name="connsiteX176" fmla="*/ 750497 w 4560497"/>
                <a:gd name="connsiteY176" fmla="*/ 423863 h 2809875"/>
                <a:gd name="connsiteX177" fmla="*/ 760022 w 4560497"/>
                <a:gd name="connsiteY177" fmla="*/ 442913 h 2809875"/>
                <a:gd name="connsiteX178" fmla="*/ 750497 w 4560497"/>
                <a:gd name="connsiteY178" fmla="*/ 481013 h 2809875"/>
                <a:gd name="connsiteX179" fmla="*/ 736209 w 4560497"/>
                <a:gd name="connsiteY179" fmla="*/ 490538 h 2809875"/>
                <a:gd name="connsiteX180" fmla="*/ 731447 w 4560497"/>
                <a:gd name="connsiteY180" fmla="*/ 504825 h 2809875"/>
                <a:gd name="connsiteX181" fmla="*/ 717159 w 4560497"/>
                <a:gd name="connsiteY181" fmla="*/ 509588 h 2809875"/>
                <a:gd name="connsiteX182" fmla="*/ 712397 w 4560497"/>
                <a:gd name="connsiteY182" fmla="*/ 538163 h 2809875"/>
                <a:gd name="connsiteX183" fmla="*/ 702872 w 4560497"/>
                <a:gd name="connsiteY183" fmla="*/ 566738 h 2809875"/>
                <a:gd name="connsiteX184" fmla="*/ 698109 w 4560497"/>
                <a:gd name="connsiteY184" fmla="*/ 581025 h 2809875"/>
                <a:gd name="connsiteX185" fmla="*/ 683822 w 4560497"/>
                <a:gd name="connsiteY185" fmla="*/ 611981 h 2809875"/>
                <a:gd name="connsiteX186" fmla="*/ 702872 w 4560497"/>
                <a:gd name="connsiteY186" fmla="*/ 638175 h 2809875"/>
                <a:gd name="connsiteX187" fmla="*/ 731447 w 4560497"/>
                <a:gd name="connsiteY187" fmla="*/ 647700 h 2809875"/>
                <a:gd name="connsiteX188" fmla="*/ 740972 w 4560497"/>
                <a:gd name="connsiteY188" fmla="*/ 661988 h 2809875"/>
                <a:gd name="connsiteX189" fmla="*/ 745734 w 4560497"/>
                <a:gd name="connsiteY189" fmla="*/ 676275 h 2809875"/>
                <a:gd name="connsiteX190" fmla="*/ 745734 w 4560497"/>
                <a:gd name="connsiteY190" fmla="*/ 688181 h 2809875"/>
                <a:gd name="connsiteX191" fmla="*/ 748115 w 4560497"/>
                <a:gd name="connsiteY191" fmla="*/ 709613 h 2809875"/>
                <a:gd name="connsiteX192" fmla="*/ 755259 w 4560497"/>
                <a:gd name="connsiteY192" fmla="*/ 728663 h 2809875"/>
                <a:gd name="connsiteX193" fmla="*/ 745734 w 4560497"/>
                <a:gd name="connsiteY193" fmla="*/ 757238 h 2809875"/>
                <a:gd name="connsiteX194" fmla="*/ 736209 w 4560497"/>
                <a:gd name="connsiteY194" fmla="*/ 771525 h 2809875"/>
                <a:gd name="connsiteX195" fmla="*/ 736209 w 4560497"/>
                <a:gd name="connsiteY195" fmla="*/ 842963 h 2809875"/>
                <a:gd name="connsiteX196" fmla="*/ 740972 w 4560497"/>
                <a:gd name="connsiteY196" fmla="*/ 857250 h 2809875"/>
                <a:gd name="connsiteX197" fmla="*/ 745734 w 4560497"/>
                <a:gd name="connsiteY197" fmla="*/ 876300 h 2809875"/>
                <a:gd name="connsiteX198" fmla="*/ 760022 w 4560497"/>
                <a:gd name="connsiteY198" fmla="*/ 923925 h 2809875"/>
                <a:gd name="connsiteX199" fmla="*/ 764784 w 4560497"/>
                <a:gd name="connsiteY199" fmla="*/ 938213 h 2809875"/>
                <a:gd name="connsiteX200" fmla="*/ 771928 w 4560497"/>
                <a:gd name="connsiteY200" fmla="*/ 983456 h 2809875"/>
                <a:gd name="connsiteX201" fmla="*/ 750497 w 4560497"/>
                <a:gd name="connsiteY201" fmla="*/ 1004888 h 2809875"/>
                <a:gd name="connsiteX202" fmla="*/ 731447 w 4560497"/>
                <a:gd name="connsiteY202" fmla="*/ 1009650 h 2809875"/>
                <a:gd name="connsiteX203" fmla="*/ 712397 w 4560497"/>
                <a:gd name="connsiteY203" fmla="*/ 1016794 h 2809875"/>
                <a:gd name="connsiteX204" fmla="*/ 683822 w 4560497"/>
                <a:gd name="connsiteY204" fmla="*/ 1035844 h 2809875"/>
                <a:gd name="connsiteX205" fmla="*/ 674297 w 4560497"/>
                <a:gd name="connsiteY205" fmla="*/ 1052513 h 2809875"/>
                <a:gd name="connsiteX206" fmla="*/ 660009 w 4560497"/>
                <a:gd name="connsiteY206" fmla="*/ 1062038 h 2809875"/>
                <a:gd name="connsiteX207" fmla="*/ 650484 w 4560497"/>
                <a:gd name="connsiteY207" fmla="*/ 1076325 h 2809875"/>
                <a:gd name="connsiteX208" fmla="*/ 640959 w 4560497"/>
                <a:gd name="connsiteY208" fmla="*/ 1157288 h 2809875"/>
                <a:gd name="connsiteX209" fmla="*/ 626672 w 4560497"/>
                <a:gd name="connsiteY209" fmla="*/ 1190625 h 2809875"/>
                <a:gd name="connsiteX210" fmla="*/ 593334 w 4560497"/>
                <a:gd name="connsiteY210" fmla="*/ 1204913 h 2809875"/>
                <a:gd name="connsiteX211" fmla="*/ 588572 w 4560497"/>
                <a:gd name="connsiteY211" fmla="*/ 1219200 h 2809875"/>
                <a:gd name="connsiteX212" fmla="*/ 593334 w 4560497"/>
                <a:gd name="connsiteY212" fmla="*/ 1233488 h 2809875"/>
                <a:gd name="connsiteX213" fmla="*/ 579047 w 4560497"/>
                <a:gd name="connsiteY213" fmla="*/ 1247775 h 2809875"/>
                <a:gd name="connsiteX214" fmla="*/ 569521 w 4560497"/>
                <a:gd name="connsiteY214" fmla="*/ 1290638 h 2809875"/>
                <a:gd name="connsiteX215" fmla="*/ 552854 w 4560497"/>
                <a:gd name="connsiteY215" fmla="*/ 1321593 h 2809875"/>
                <a:gd name="connsiteX216" fmla="*/ 533803 w 4560497"/>
                <a:gd name="connsiteY216" fmla="*/ 1343025 h 2809875"/>
                <a:gd name="connsiteX217" fmla="*/ 519515 w 4560497"/>
                <a:gd name="connsiteY217" fmla="*/ 1371600 h 2809875"/>
                <a:gd name="connsiteX218" fmla="*/ 498084 w 4560497"/>
                <a:gd name="connsiteY218" fmla="*/ 1419225 h 2809875"/>
                <a:gd name="connsiteX219" fmla="*/ 493322 w 4560497"/>
                <a:gd name="connsiteY219" fmla="*/ 1433513 h 2809875"/>
                <a:gd name="connsiteX220" fmla="*/ 474272 w 4560497"/>
                <a:gd name="connsiteY220" fmla="*/ 1466850 h 2809875"/>
                <a:gd name="connsiteX221" fmla="*/ 464747 w 4560497"/>
                <a:gd name="connsiteY221" fmla="*/ 1485900 h 2809875"/>
                <a:gd name="connsiteX222" fmla="*/ 459984 w 4560497"/>
                <a:gd name="connsiteY222" fmla="*/ 1500188 h 2809875"/>
                <a:gd name="connsiteX223" fmla="*/ 450459 w 4560497"/>
                <a:gd name="connsiteY223" fmla="*/ 1514475 h 2809875"/>
                <a:gd name="connsiteX224" fmla="*/ 436172 w 4560497"/>
                <a:gd name="connsiteY224" fmla="*/ 1552575 h 2809875"/>
                <a:gd name="connsiteX225" fmla="*/ 412359 w 4560497"/>
                <a:gd name="connsiteY225" fmla="*/ 1595438 h 2809875"/>
                <a:gd name="connsiteX226" fmla="*/ 398072 w 4560497"/>
                <a:gd name="connsiteY226" fmla="*/ 1628776 h 2809875"/>
                <a:gd name="connsiteX227" fmla="*/ 393310 w 4560497"/>
                <a:gd name="connsiteY227" fmla="*/ 1657350 h 2809875"/>
                <a:gd name="connsiteX228" fmla="*/ 379022 w 4560497"/>
                <a:gd name="connsiteY228" fmla="*/ 1719263 h 2809875"/>
                <a:gd name="connsiteX229" fmla="*/ 374259 w 4560497"/>
                <a:gd name="connsiteY229" fmla="*/ 1757363 h 2809875"/>
                <a:gd name="connsiteX230" fmla="*/ 369497 w 4560497"/>
                <a:gd name="connsiteY230" fmla="*/ 1771650 h 2809875"/>
                <a:gd name="connsiteX231" fmla="*/ 357591 w 4560497"/>
                <a:gd name="connsiteY231" fmla="*/ 1807369 h 2809875"/>
                <a:gd name="connsiteX232" fmla="*/ 343303 w 4560497"/>
                <a:gd name="connsiteY232" fmla="*/ 1852613 h 2809875"/>
                <a:gd name="connsiteX233" fmla="*/ 336159 w 4560497"/>
                <a:gd name="connsiteY233" fmla="*/ 1876425 h 2809875"/>
                <a:gd name="connsiteX234" fmla="*/ 326634 w 4560497"/>
                <a:gd name="connsiteY234" fmla="*/ 1890713 h 2809875"/>
                <a:gd name="connsiteX235" fmla="*/ 321872 w 4560497"/>
                <a:gd name="connsiteY235" fmla="*/ 1905000 h 2809875"/>
                <a:gd name="connsiteX236" fmla="*/ 307584 w 4560497"/>
                <a:gd name="connsiteY236" fmla="*/ 1914525 h 2809875"/>
                <a:gd name="connsiteX237" fmla="*/ 293297 w 4560497"/>
                <a:gd name="connsiteY237" fmla="*/ 1943100 h 2809875"/>
                <a:gd name="connsiteX238" fmla="*/ 283772 w 4560497"/>
                <a:gd name="connsiteY238" fmla="*/ 1971675 h 2809875"/>
                <a:gd name="connsiteX239" fmla="*/ 267103 w 4560497"/>
                <a:gd name="connsiteY239" fmla="*/ 2002632 h 2809875"/>
                <a:gd name="connsiteX240" fmla="*/ 231384 w 4560497"/>
                <a:gd name="connsiteY240" fmla="*/ 2038350 h 2809875"/>
                <a:gd name="connsiteX241" fmla="*/ 207572 w 4560497"/>
                <a:gd name="connsiteY241" fmla="*/ 2062163 h 2809875"/>
                <a:gd name="connsiteX242" fmla="*/ 202809 w 4560497"/>
                <a:gd name="connsiteY242" fmla="*/ 2076450 h 2809875"/>
                <a:gd name="connsiteX243" fmla="*/ 174234 w 4560497"/>
                <a:gd name="connsiteY243" fmla="*/ 2095500 h 2809875"/>
                <a:gd name="connsiteX244" fmla="*/ 159947 w 4560497"/>
                <a:gd name="connsiteY244" fmla="*/ 2105025 h 2809875"/>
                <a:gd name="connsiteX245" fmla="*/ 131372 w 4560497"/>
                <a:gd name="connsiteY245" fmla="*/ 2133601 h 2809875"/>
                <a:gd name="connsiteX246" fmla="*/ 102797 w 4560497"/>
                <a:gd name="connsiteY246" fmla="*/ 2145506 h 2809875"/>
                <a:gd name="connsiteX247" fmla="*/ 78985 w 4560497"/>
                <a:gd name="connsiteY247" fmla="*/ 2157412 h 2809875"/>
                <a:gd name="connsiteX248" fmla="*/ 45647 w 4560497"/>
                <a:gd name="connsiteY248" fmla="*/ 2174081 h 2809875"/>
                <a:gd name="connsiteX249" fmla="*/ 24215 w 4560497"/>
                <a:gd name="connsiteY249" fmla="*/ 2178844 h 2809875"/>
                <a:gd name="connsiteX250" fmla="*/ 403 w 4560497"/>
                <a:gd name="connsiteY250" fmla="*/ 2188369 h 2809875"/>
                <a:gd name="connsiteX251" fmla="*/ 12309 w 4560497"/>
                <a:gd name="connsiteY251" fmla="*/ 2228850 h 2809875"/>
                <a:gd name="connsiteX252" fmla="*/ 43265 w 4560497"/>
                <a:gd name="connsiteY252" fmla="*/ 2255044 h 2809875"/>
                <a:gd name="connsiteX253" fmla="*/ 67079 w 4560497"/>
                <a:gd name="connsiteY253" fmla="*/ 2271713 h 2809875"/>
                <a:gd name="connsiteX254" fmla="*/ 90890 w 4560497"/>
                <a:gd name="connsiteY254" fmla="*/ 2276475 h 2809875"/>
                <a:gd name="connsiteX255" fmla="*/ 114703 w 4560497"/>
                <a:gd name="connsiteY255" fmla="*/ 2297906 h 2809875"/>
                <a:gd name="connsiteX256" fmla="*/ 119466 w 4560497"/>
                <a:gd name="connsiteY256" fmla="*/ 2326482 h 2809875"/>
                <a:gd name="connsiteX257" fmla="*/ 126609 w 4560497"/>
                <a:gd name="connsiteY257" fmla="*/ 2347913 h 2809875"/>
                <a:gd name="connsiteX258" fmla="*/ 121847 w 4560497"/>
                <a:gd name="connsiteY258" fmla="*/ 2386013 h 2809875"/>
                <a:gd name="connsiteX259" fmla="*/ 112322 w 4560497"/>
                <a:gd name="connsiteY259" fmla="*/ 2405063 h 2809875"/>
                <a:gd name="connsiteX260" fmla="*/ 100416 w 4560497"/>
                <a:gd name="connsiteY260" fmla="*/ 2424112 h 2809875"/>
                <a:gd name="connsiteX261" fmla="*/ 71841 w 4560497"/>
                <a:gd name="connsiteY261" fmla="*/ 2426494 h 2809875"/>
                <a:gd name="connsiteX262" fmla="*/ 50409 w 4560497"/>
                <a:gd name="connsiteY262" fmla="*/ 2452688 h 2809875"/>
                <a:gd name="connsiteX263" fmla="*/ 21834 w 4560497"/>
                <a:gd name="connsiteY263" fmla="*/ 2466975 h 2809875"/>
                <a:gd name="connsiteX264" fmla="*/ 31359 w 4560497"/>
                <a:gd name="connsiteY264" fmla="*/ 2490788 h 2809875"/>
                <a:gd name="connsiteX265" fmla="*/ 21834 w 4560497"/>
                <a:gd name="connsiteY265" fmla="*/ 2524125 h 2809875"/>
                <a:gd name="connsiteX266" fmla="*/ 12309 w 4560497"/>
                <a:gd name="connsiteY266" fmla="*/ 2538413 h 2809875"/>
                <a:gd name="connsiteX0" fmla="*/ 12309 w 4560497"/>
                <a:gd name="connsiteY0" fmla="*/ 2538413 h 2809875"/>
                <a:gd name="connsiteX1" fmla="*/ 374259 w 4560497"/>
                <a:gd name="connsiteY1" fmla="*/ 2809875 h 2809875"/>
                <a:gd name="connsiteX2" fmla="*/ 4560497 w 4560497"/>
                <a:gd name="connsiteY2" fmla="*/ 2271713 h 2809875"/>
                <a:gd name="connsiteX3" fmla="*/ 4546209 w 4560497"/>
                <a:gd name="connsiteY3" fmla="*/ 2276475 h 2809875"/>
                <a:gd name="connsiteX4" fmla="*/ 4512872 w 4560497"/>
                <a:gd name="connsiteY4" fmla="*/ 2286000 h 2809875"/>
                <a:gd name="connsiteX5" fmla="*/ 4484297 w 4560497"/>
                <a:gd name="connsiteY5" fmla="*/ 2262188 h 2809875"/>
                <a:gd name="connsiteX6" fmla="*/ 4470009 w 4560497"/>
                <a:gd name="connsiteY6" fmla="*/ 2247900 h 2809875"/>
                <a:gd name="connsiteX7" fmla="*/ 4446197 w 4560497"/>
                <a:gd name="connsiteY7" fmla="*/ 2240756 h 2809875"/>
                <a:gd name="connsiteX8" fmla="*/ 4422384 w 4560497"/>
                <a:gd name="connsiteY8" fmla="*/ 2219325 h 2809875"/>
                <a:gd name="connsiteX9" fmla="*/ 4398572 w 4560497"/>
                <a:gd name="connsiteY9" fmla="*/ 2224088 h 2809875"/>
                <a:gd name="connsiteX10" fmla="*/ 4384284 w 4560497"/>
                <a:gd name="connsiteY10" fmla="*/ 2209800 h 2809875"/>
                <a:gd name="connsiteX11" fmla="*/ 4355709 w 4560497"/>
                <a:gd name="connsiteY11" fmla="*/ 2200275 h 2809875"/>
                <a:gd name="connsiteX12" fmla="*/ 4341422 w 4560497"/>
                <a:gd name="connsiteY12" fmla="*/ 2190750 h 2809875"/>
                <a:gd name="connsiteX13" fmla="*/ 4312847 w 4560497"/>
                <a:gd name="connsiteY13" fmla="*/ 2193132 h 2809875"/>
                <a:gd name="connsiteX14" fmla="*/ 4246172 w 4560497"/>
                <a:gd name="connsiteY14" fmla="*/ 2176463 h 2809875"/>
                <a:gd name="connsiteX15" fmla="*/ 4203309 w 4560497"/>
                <a:gd name="connsiteY15" fmla="*/ 2174082 h 2809875"/>
                <a:gd name="connsiteX16" fmla="*/ 4174734 w 4560497"/>
                <a:gd name="connsiteY16" fmla="*/ 2164557 h 2809875"/>
                <a:gd name="connsiteX17" fmla="*/ 4155684 w 4560497"/>
                <a:gd name="connsiteY17" fmla="*/ 2138363 h 2809875"/>
                <a:gd name="connsiteX18" fmla="*/ 4141397 w 4560497"/>
                <a:gd name="connsiteY18" fmla="*/ 2133600 h 2809875"/>
                <a:gd name="connsiteX19" fmla="*/ 4060434 w 4560497"/>
                <a:gd name="connsiteY19" fmla="*/ 2124075 h 2809875"/>
                <a:gd name="connsiteX20" fmla="*/ 3960422 w 4560497"/>
                <a:gd name="connsiteY20" fmla="*/ 2095500 h 2809875"/>
                <a:gd name="connsiteX21" fmla="*/ 3927084 w 4560497"/>
                <a:gd name="connsiteY21" fmla="*/ 2100263 h 2809875"/>
                <a:gd name="connsiteX22" fmla="*/ 3855647 w 4560497"/>
                <a:gd name="connsiteY22" fmla="*/ 2047875 h 2809875"/>
                <a:gd name="connsiteX23" fmla="*/ 3831834 w 4560497"/>
                <a:gd name="connsiteY23" fmla="*/ 2019300 h 2809875"/>
                <a:gd name="connsiteX24" fmla="*/ 3786591 w 4560497"/>
                <a:gd name="connsiteY24" fmla="*/ 1985963 h 2809875"/>
                <a:gd name="connsiteX25" fmla="*/ 3800877 w 4560497"/>
                <a:gd name="connsiteY25" fmla="*/ 1964532 h 2809875"/>
                <a:gd name="connsiteX26" fmla="*/ 3788972 w 4560497"/>
                <a:gd name="connsiteY26" fmla="*/ 1919288 h 2809875"/>
                <a:gd name="connsiteX27" fmla="*/ 3779447 w 4560497"/>
                <a:gd name="connsiteY27" fmla="*/ 1890713 h 2809875"/>
                <a:gd name="connsiteX28" fmla="*/ 3760397 w 4560497"/>
                <a:gd name="connsiteY28" fmla="*/ 1862138 h 2809875"/>
                <a:gd name="connsiteX29" fmla="*/ 3746110 w 4560497"/>
                <a:gd name="connsiteY29" fmla="*/ 1835944 h 2809875"/>
                <a:gd name="connsiteX30" fmla="*/ 3746109 w 4560497"/>
                <a:gd name="connsiteY30" fmla="*/ 1790700 h 2809875"/>
                <a:gd name="connsiteX31" fmla="*/ 3736584 w 4560497"/>
                <a:gd name="connsiteY31" fmla="*/ 1776413 h 2809875"/>
                <a:gd name="connsiteX32" fmla="*/ 3731822 w 4560497"/>
                <a:gd name="connsiteY32" fmla="*/ 1762125 h 2809875"/>
                <a:gd name="connsiteX33" fmla="*/ 3724678 w 4560497"/>
                <a:gd name="connsiteY33" fmla="*/ 1724025 h 2809875"/>
                <a:gd name="connsiteX34" fmla="*/ 3708009 w 4560497"/>
                <a:gd name="connsiteY34" fmla="*/ 1695450 h 2809875"/>
                <a:gd name="connsiteX35" fmla="*/ 3698484 w 4560497"/>
                <a:gd name="connsiteY35" fmla="*/ 1662113 h 2809875"/>
                <a:gd name="connsiteX36" fmla="*/ 3710390 w 4560497"/>
                <a:gd name="connsiteY36" fmla="*/ 1643063 h 2809875"/>
                <a:gd name="connsiteX37" fmla="*/ 3717535 w 4560497"/>
                <a:gd name="connsiteY37" fmla="*/ 1624013 h 2809875"/>
                <a:gd name="connsiteX38" fmla="*/ 3712772 w 4560497"/>
                <a:gd name="connsiteY38" fmla="*/ 1581150 h 2809875"/>
                <a:gd name="connsiteX39" fmla="*/ 3693722 w 4560497"/>
                <a:gd name="connsiteY39" fmla="*/ 1552575 h 2809875"/>
                <a:gd name="connsiteX40" fmla="*/ 3681816 w 4560497"/>
                <a:gd name="connsiteY40" fmla="*/ 1550194 h 2809875"/>
                <a:gd name="connsiteX41" fmla="*/ 3653240 w 4560497"/>
                <a:gd name="connsiteY41" fmla="*/ 1504951 h 2809875"/>
                <a:gd name="connsiteX42" fmla="*/ 3627047 w 4560497"/>
                <a:gd name="connsiteY42" fmla="*/ 1485900 h 2809875"/>
                <a:gd name="connsiteX43" fmla="*/ 3617522 w 4560497"/>
                <a:gd name="connsiteY43" fmla="*/ 1471613 h 2809875"/>
                <a:gd name="connsiteX44" fmla="*/ 3593709 w 4560497"/>
                <a:gd name="connsiteY44" fmla="*/ 1462088 h 2809875"/>
                <a:gd name="connsiteX45" fmla="*/ 3572278 w 4560497"/>
                <a:gd name="connsiteY45" fmla="*/ 1464469 h 2809875"/>
                <a:gd name="connsiteX46" fmla="*/ 3531796 w 4560497"/>
                <a:gd name="connsiteY46" fmla="*/ 1412082 h 2809875"/>
                <a:gd name="connsiteX47" fmla="*/ 3507984 w 4560497"/>
                <a:gd name="connsiteY47" fmla="*/ 1393031 h 2809875"/>
                <a:gd name="connsiteX48" fmla="*/ 3481790 w 4560497"/>
                <a:gd name="connsiteY48" fmla="*/ 1397794 h 2809875"/>
                <a:gd name="connsiteX49" fmla="*/ 3457979 w 4560497"/>
                <a:gd name="connsiteY49" fmla="*/ 1381126 h 2809875"/>
                <a:gd name="connsiteX50" fmla="*/ 3407972 w 4560497"/>
                <a:gd name="connsiteY50" fmla="*/ 1369219 h 2809875"/>
                <a:gd name="connsiteX51" fmla="*/ 3369872 w 4560497"/>
                <a:gd name="connsiteY51" fmla="*/ 1371601 h 2809875"/>
                <a:gd name="connsiteX52" fmla="*/ 3327009 w 4560497"/>
                <a:gd name="connsiteY52" fmla="*/ 1352550 h 2809875"/>
                <a:gd name="connsiteX53" fmla="*/ 3312722 w 4560497"/>
                <a:gd name="connsiteY53" fmla="*/ 1347788 h 2809875"/>
                <a:gd name="connsiteX54" fmla="*/ 3284147 w 4560497"/>
                <a:gd name="connsiteY54" fmla="*/ 1362075 h 2809875"/>
                <a:gd name="connsiteX55" fmla="*/ 3260334 w 4560497"/>
                <a:gd name="connsiteY55" fmla="*/ 1343025 h 2809875"/>
                <a:gd name="connsiteX56" fmla="*/ 3231759 w 4560497"/>
                <a:gd name="connsiteY56" fmla="*/ 1319213 h 2809875"/>
                <a:gd name="connsiteX57" fmla="*/ 3217472 w 4560497"/>
                <a:gd name="connsiteY57" fmla="*/ 1309688 h 2809875"/>
                <a:gd name="connsiteX58" fmla="*/ 3188897 w 4560497"/>
                <a:gd name="connsiteY58" fmla="*/ 1283495 h 2809875"/>
                <a:gd name="connsiteX59" fmla="*/ 3167465 w 4560497"/>
                <a:gd name="connsiteY59" fmla="*/ 1278731 h 2809875"/>
                <a:gd name="connsiteX60" fmla="*/ 3169848 w 4560497"/>
                <a:gd name="connsiteY60" fmla="*/ 1247775 h 2809875"/>
                <a:gd name="connsiteX61" fmla="*/ 3179372 w 4560497"/>
                <a:gd name="connsiteY61" fmla="*/ 1223963 h 2809875"/>
                <a:gd name="connsiteX62" fmla="*/ 3150797 w 4560497"/>
                <a:gd name="connsiteY62" fmla="*/ 1214438 h 2809875"/>
                <a:gd name="connsiteX63" fmla="*/ 3136509 w 4560497"/>
                <a:gd name="connsiteY63" fmla="*/ 1219200 h 2809875"/>
                <a:gd name="connsiteX64" fmla="*/ 3122222 w 4560497"/>
                <a:gd name="connsiteY64" fmla="*/ 1228725 h 2809875"/>
                <a:gd name="connsiteX65" fmla="*/ 3100790 w 4560497"/>
                <a:gd name="connsiteY65" fmla="*/ 1212056 h 2809875"/>
                <a:gd name="connsiteX66" fmla="*/ 3112697 w 4560497"/>
                <a:gd name="connsiteY66" fmla="*/ 1185863 h 2809875"/>
                <a:gd name="connsiteX67" fmla="*/ 3103172 w 4560497"/>
                <a:gd name="connsiteY67" fmla="*/ 1171575 h 2809875"/>
                <a:gd name="connsiteX68" fmla="*/ 3098409 w 4560497"/>
                <a:gd name="connsiteY68" fmla="*/ 1157288 h 2809875"/>
                <a:gd name="connsiteX69" fmla="*/ 3084122 w 4560497"/>
                <a:gd name="connsiteY69" fmla="*/ 1171575 h 2809875"/>
                <a:gd name="connsiteX70" fmla="*/ 3055547 w 4560497"/>
                <a:gd name="connsiteY70" fmla="*/ 1162050 h 2809875"/>
                <a:gd name="connsiteX71" fmla="*/ 3046022 w 4560497"/>
                <a:gd name="connsiteY71" fmla="*/ 1131094 h 2809875"/>
                <a:gd name="connsiteX72" fmla="*/ 3050784 w 4560497"/>
                <a:gd name="connsiteY72" fmla="*/ 1114425 h 2809875"/>
                <a:gd name="connsiteX73" fmla="*/ 3050784 w 4560497"/>
                <a:gd name="connsiteY73" fmla="*/ 1104900 h 2809875"/>
                <a:gd name="connsiteX74" fmla="*/ 3036497 w 4560497"/>
                <a:gd name="connsiteY74" fmla="*/ 1100138 h 2809875"/>
                <a:gd name="connsiteX75" fmla="*/ 3046022 w 4560497"/>
                <a:gd name="connsiteY75" fmla="*/ 1081088 h 2809875"/>
                <a:gd name="connsiteX76" fmla="*/ 3055547 w 4560497"/>
                <a:gd name="connsiteY76" fmla="*/ 1062038 h 2809875"/>
                <a:gd name="connsiteX77" fmla="*/ 3024590 w 4560497"/>
                <a:gd name="connsiteY77" fmla="*/ 1052513 h 2809875"/>
                <a:gd name="connsiteX78" fmla="*/ 3012684 w 4560497"/>
                <a:gd name="connsiteY78" fmla="*/ 1066800 h 2809875"/>
                <a:gd name="connsiteX79" fmla="*/ 2993634 w 4560497"/>
                <a:gd name="connsiteY79" fmla="*/ 1066800 h 2809875"/>
                <a:gd name="connsiteX80" fmla="*/ 2972204 w 4560497"/>
                <a:gd name="connsiteY80" fmla="*/ 1073944 h 2809875"/>
                <a:gd name="connsiteX81" fmla="*/ 2955534 w 4560497"/>
                <a:gd name="connsiteY81" fmla="*/ 1066800 h 2809875"/>
                <a:gd name="connsiteX82" fmla="*/ 2950772 w 4560497"/>
                <a:gd name="connsiteY82" fmla="*/ 1047750 h 2809875"/>
                <a:gd name="connsiteX83" fmla="*/ 2931721 w 4560497"/>
                <a:gd name="connsiteY83" fmla="*/ 1040607 h 2809875"/>
                <a:gd name="connsiteX84" fmla="*/ 2903147 w 4560497"/>
                <a:gd name="connsiteY84" fmla="*/ 1019175 h 2809875"/>
                <a:gd name="connsiteX85" fmla="*/ 2888859 w 4560497"/>
                <a:gd name="connsiteY85" fmla="*/ 1014413 h 2809875"/>
                <a:gd name="connsiteX86" fmla="*/ 2874572 w 4560497"/>
                <a:gd name="connsiteY86" fmla="*/ 1004888 h 2809875"/>
                <a:gd name="connsiteX87" fmla="*/ 2855522 w 4560497"/>
                <a:gd name="connsiteY87" fmla="*/ 1004888 h 2809875"/>
                <a:gd name="connsiteX88" fmla="*/ 2834090 w 4560497"/>
                <a:gd name="connsiteY88" fmla="*/ 995363 h 2809875"/>
                <a:gd name="connsiteX89" fmla="*/ 2810278 w 4560497"/>
                <a:gd name="connsiteY89" fmla="*/ 1009650 h 2809875"/>
                <a:gd name="connsiteX90" fmla="*/ 2767416 w 4560497"/>
                <a:gd name="connsiteY90" fmla="*/ 1007269 h 2809875"/>
                <a:gd name="connsiteX91" fmla="*/ 2734079 w 4560497"/>
                <a:gd name="connsiteY91" fmla="*/ 1019175 h 2809875"/>
                <a:gd name="connsiteX92" fmla="*/ 2712646 w 4560497"/>
                <a:gd name="connsiteY92" fmla="*/ 1019176 h 2809875"/>
                <a:gd name="connsiteX93" fmla="*/ 2693597 w 4560497"/>
                <a:gd name="connsiteY93" fmla="*/ 1009650 h 2809875"/>
                <a:gd name="connsiteX94" fmla="*/ 2641209 w 4560497"/>
                <a:gd name="connsiteY94" fmla="*/ 1021557 h 2809875"/>
                <a:gd name="connsiteX95" fmla="*/ 2631684 w 4560497"/>
                <a:gd name="connsiteY95" fmla="*/ 1031082 h 2809875"/>
                <a:gd name="connsiteX96" fmla="*/ 2612634 w 4560497"/>
                <a:gd name="connsiteY96" fmla="*/ 1038225 h 2809875"/>
                <a:gd name="connsiteX97" fmla="*/ 2595965 w 4560497"/>
                <a:gd name="connsiteY97" fmla="*/ 1035844 h 2809875"/>
                <a:gd name="connsiteX98" fmla="*/ 2574535 w 4560497"/>
                <a:gd name="connsiteY98" fmla="*/ 1028700 h 2809875"/>
                <a:gd name="connsiteX99" fmla="*/ 2529290 w 4560497"/>
                <a:gd name="connsiteY99" fmla="*/ 1004888 h 2809875"/>
                <a:gd name="connsiteX100" fmla="*/ 2526909 w 4560497"/>
                <a:gd name="connsiteY100" fmla="*/ 971550 h 2809875"/>
                <a:gd name="connsiteX101" fmla="*/ 2512622 w 4560497"/>
                <a:gd name="connsiteY101" fmla="*/ 942975 h 2809875"/>
                <a:gd name="connsiteX102" fmla="*/ 2488809 w 4560497"/>
                <a:gd name="connsiteY102" fmla="*/ 938213 h 2809875"/>
                <a:gd name="connsiteX103" fmla="*/ 2493572 w 4560497"/>
                <a:gd name="connsiteY103" fmla="*/ 923925 h 2809875"/>
                <a:gd name="connsiteX104" fmla="*/ 2479284 w 4560497"/>
                <a:gd name="connsiteY104" fmla="*/ 914400 h 2809875"/>
                <a:gd name="connsiteX105" fmla="*/ 2457853 w 4560497"/>
                <a:gd name="connsiteY105" fmla="*/ 902494 h 2809875"/>
                <a:gd name="connsiteX106" fmla="*/ 2431659 w 4560497"/>
                <a:gd name="connsiteY106" fmla="*/ 890588 h 2809875"/>
                <a:gd name="connsiteX107" fmla="*/ 2414991 w 4560497"/>
                <a:gd name="connsiteY107" fmla="*/ 864394 h 2809875"/>
                <a:gd name="connsiteX108" fmla="*/ 2398321 w 4560497"/>
                <a:gd name="connsiteY108" fmla="*/ 833437 h 2809875"/>
                <a:gd name="connsiteX109" fmla="*/ 2367365 w 4560497"/>
                <a:gd name="connsiteY109" fmla="*/ 807244 h 2809875"/>
                <a:gd name="connsiteX110" fmla="*/ 2348316 w 4560497"/>
                <a:gd name="connsiteY110" fmla="*/ 769144 h 2809875"/>
                <a:gd name="connsiteX111" fmla="*/ 2322122 w 4560497"/>
                <a:gd name="connsiteY111" fmla="*/ 733425 h 2809875"/>
                <a:gd name="connsiteX112" fmla="*/ 2307834 w 4560497"/>
                <a:gd name="connsiteY112" fmla="*/ 723900 h 2809875"/>
                <a:gd name="connsiteX113" fmla="*/ 2264972 w 4560497"/>
                <a:gd name="connsiteY113" fmla="*/ 704850 h 2809875"/>
                <a:gd name="connsiteX114" fmla="*/ 2241159 w 4560497"/>
                <a:gd name="connsiteY114" fmla="*/ 678657 h 2809875"/>
                <a:gd name="connsiteX115" fmla="*/ 2231634 w 4560497"/>
                <a:gd name="connsiteY115" fmla="*/ 657225 h 2809875"/>
                <a:gd name="connsiteX116" fmla="*/ 2212584 w 4560497"/>
                <a:gd name="connsiteY116" fmla="*/ 647700 h 2809875"/>
                <a:gd name="connsiteX117" fmla="*/ 2198297 w 4560497"/>
                <a:gd name="connsiteY117" fmla="*/ 638175 h 2809875"/>
                <a:gd name="connsiteX118" fmla="*/ 2179247 w 4560497"/>
                <a:gd name="connsiteY118" fmla="*/ 642938 h 2809875"/>
                <a:gd name="connsiteX119" fmla="*/ 2155434 w 4560497"/>
                <a:gd name="connsiteY119" fmla="*/ 619125 h 2809875"/>
                <a:gd name="connsiteX120" fmla="*/ 2136384 w 4560497"/>
                <a:gd name="connsiteY120" fmla="*/ 590550 h 2809875"/>
                <a:gd name="connsiteX121" fmla="*/ 2126859 w 4560497"/>
                <a:gd name="connsiteY121" fmla="*/ 561975 h 2809875"/>
                <a:gd name="connsiteX122" fmla="*/ 2103047 w 4560497"/>
                <a:gd name="connsiteY122" fmla="*/ 561975 h 2809875"/>
                <a:gd name="connsiteX123" fmla="*/ 2088759 w 4560497"/>
                <a:gd name="connsiteY123" fmla="*/ 547688 h 2809875"/>
                <a:gd name="connsiteX124" fmla="*/ 2050660 w 4560497"/>
                <a:gd name="connsiteY124" fmla="*/ 540544 h 2809875"/>
                <a:gd name="connsiteX125" fmla="*/ 2007797 w 4560497"/>
                <a:gd name="connsiteY125" fmla="*/ 528638 h 2809875"/>
                <a:gd name="connsiteX126" fmla="*/ 1976841 w 4560497"/>
                <a:gd name="connsiteY126" fmla="*/ 526256 h 2809875"/>
                <a:gd name="connsiteX127" fmla="*/ 1948266 w 4560497"/>
                <a:gd name="connsiteY127" fmla="*/ 521494 h 2809875"/>
                <a:gd name="connsiteX128" fmla="*/ 1926834 w 4560497"/>
                <a:gd name="connsiteY128" fmla="*/ 504825 h 2809875"/>
                <a:gd name="connsiteX129" fmla="*/ 1912547 w 4560497"/>
                <a:gd name="connsiteY129" fmla="*/ 509588 h 2809875"/>
                <a:gd name="connsiteX130" fmla="*/ 1841109 w 4560497"/>
                <a:gd name="connsiteY130" fmla="*/ 495300 h 2809875"/>
                <a:gd name="connsiteX131" fmla="*/ 1812534 w 4560497"/>
                <a:gd name="connsiteY131" fmla="*/ 485775 h 2809875"/>
                <a:gd name="connsiteX132" fmla="*/ 1798247 w 4560497"/>
                <a:gd name="connsiteY132" fmla="*/ 481013 h 2809875"/>
                <a:gd name="connsiteX133" fmla="*/ 1783959 w 4560497"/>
                <a:gd name="connsiteY133" fmla="*/ 490538 h 2809875"/>
                <a:gd name="connsiteX134" fmla="*/ 1769672 w 4560497"/>
                <a:gd name="connsiteY134" fmla="*/ 495300 h 2809875"/>
                <a:gd name="connsiteX135" fmla="*/ 1741097 w 4560497"/>
                <a:gd name="connsiteY135" fmla="*/ 523875 h 2809875"/>
                <a:gd name="connsiteX136" fmla="*/ 1717284 w 4560497"/>
                <a:gd name="connsiteY136" fmla="*/ 519113 h 2809875"/>
                <a:gd name="connsiteX137" fmla="*/ 1683947 w 4560497"/>
                <a:gd name="connsiteY137" fmla="*/ 509588 h 2809875"/>
                <a:gd name="connsiteX138" fmla="*/ 1650609 w 4560497"/>
                <a:gd name="connsiteY138" fmla="*/ 504825 h 2809875"/>
                <a:gd name="connsiteX139" fmla="*/ 1622034 w 4560497"/>
                <a:gd name="connsiteY139" fmla="*/ 500063 h 2809875"/>
                <a:gd name="connsiteX140" fmla="*/ 1581553 w 4560497"/>
                <a:gd name="connsiteY140" fmla="*/ 483394 h 2809875"/>
                <a:gd name="connsiteX141" fmla="*/ 1552978 w 4560497"/>
                <a:gd name="connsiteY141" fmla="*/ 483394 h 2809875"/>
                <a:gd name="connsiteX142" fmla="*/ 1541072 w 4560497"/>
                <a:gd name="connsiteY142" fmla="*/ 466725 h 2809875"/>
                <a:gd name="connsiteX143" fmla="*/ 1526784 w 4560497"/>
                <a:gd name="connsiteY143" fmla="*/ 447675 h 2809875"/>
                <a:gd name="connsiteX144" fmla="*/ 1522021 w 4560497"/>
                <a:gd name="connsiteY144" fmla="*/ 421481 h 2809875"/>
                <a:gd name="connsiteX145" fmla="*/ 1533929 w 4560497"/>
                <a:gd name="connsiteY145" fmla="*/ 392907 h 2809875"/>
                <a:gd name="connsiteX146" fmla="*/ 1564884 w 4560497"/>
                <a:gd name="connsiteY146" fmla="*/ 366713 h 2809875"/>
                <a:gd name="connsiteX147" fmla="*/ 1557740 w 4560497"/>
                <a:gd name="connsiteY147" fmla="*/ 340519 h 2809875"/>
                <a:gd name="connsiteX148" fmla="*/ 1564884 w 4560497"/>
                <a:gd name="connsiteY148" fmla="*/ 309562 h 2809875"/>
                <a:gd name="connsiteX149" fmla="*/ 1583934 w 4560497"/>
                <a:gd name="connsiteY149" fmla="*/ 285750 h 2809875"/>
                <a:gd name="connsiteX150" fmla="*/ 1588697 w 4560497"/>
                <a:gd name="connsiteY150" fmla="*/ 271463 h 2809875"/>
                <a:gd name="connsiteX151" fmla="*/ 1579172 w 4560497"/>
                <a:gd name="connsiteY151" fmla="*/ 257175 h 2809875"/>
                <a:gd name="connsiteX152" fmla="*/ 1545834 w 4560497"/>
                <a:gd name="connsiteY152" fmla="*/ 230981 h 2809875"/>
                <a:gd name="connsiteX153" fmla="*/ 1522022 w 4560497"/>
                <a:gd name="connsiteY153" fmla="*/ 228600 h 2809875"/>
                <a:gd name="connsiteX154" fmla="*/ 1507734 w 4560497"/>
                <a:gd name="connsiteY154" fmla="*/ 192881 h 2809875"/>
                <a:gd name="connsiteX155" fmla="*/ 1505353 w 4560497"/>
                <a:gd name="connsiteY155" fmla="*/ 159543 h 2809875"/>
                <a:gd name="connsiteX156" fmla="*/ 1488684 w 4560497"/>
                <a:gd name="connsiteY156" fmla="*/ 119063 h 2809875"/>
                <a:gd name="connsiteX157" fmla="*/ 1479159 w 4560497"/>
                <a:gd name="connsiteY157" fmla="*/ 92868 h 2809875"/>
                <a:gd name="connsiteX158" fmla="*/ 1455347 w 4560497"/>
                <a:gd name="connsiteY158" fmla="*/ 85725 h 2809875"/>
                <a:gd name="connsiteX159" fmla="*/ 1450584 w 4560497"/>
                <a:gd name="connsiteY159" fmla="*/ 66675 h 2809875"/>
                <a:gd name="connsiteX160" fmla="*/ 1433915 w 4560497"/>
                <a:gd name="connsiteY160" fmla="*/ 40481 h 2809875"/>
                <a:gd name="connsiteX161" fmla="*/ 1445822 w 4560497"/>
                <a:gd name="connsiteY161" fmla="*/ 30956 h 2809875"/>
                <a:gd name="connsiteX162" fmla="*/ 1436297 w 4560497"/>
                <a:gd name="connsiteY162" fmla="*/ 0 h 2809875"/>
                <a:gd name="connsiteX163" fmla="*/ 845747 w 4560497"/>
                <a:gd name="connsiteY163" fmla="*/ 180975 h 2809875"/>
                <a:gd name="connsiteX164" fmla="*/ 845747 w 4560497"/>
                <a:gd name="connsiteY164" fmla="*/ 180975 h 2809875"/>
                <a:gd name="connsiteX165" fmla="*/ 840984 w 4560497"/>
                <a:gd name="connsiteY165" fmla="*/ 223838 h 2809875"/>
                <a:gd name="connsiteX166" fmla="*/ 836222 w 4560497"/>
                <a:gd name="connsiteY166" fmla="*/ 238125 h 2809875"/>
                <a:gd name="connsiteX167" fmla="*/ 817172 w 4560497"/>
                <a:gd name="connsiteY167" fmla="*/ 254794 h 2809875"/>
                <a:gd name="connsiteX168" fmla="*/ 788597 w 4560497"/>
                <a:gd name="connsiteY168" fmla="*/ 266700 h 2809875"/>
                <a:gd name="connsiteX169" fmla="*/ 740972 w 4560497"/>
                <a:gd name="connsiteY169" fmla="*/ 300038 h 2809875"/>
                <a:gd name="connsiteX170" fmla="*/ 721922 w 4560497"/>
                <a:gd name="connsiteY170" fmla="*/ 328613 h 2809875"/>
                <a:gd name="connsiteX171" fmla="*/ 705252 w 4560497"/>
                <a:gd name="connsiteY171" fmla="*/ 342900 h 2809875"/>
                <a:gd name="connsiteX172" fmla="*/ 707634 w 4560497"/>
                <a:gd name="connsiteY172" fmla="*/ 369095 h 2809875"/>
                <a:gd name="connsiteX173" fmla="*/ 726684 w 4560497"/>
                <a:gd name="connsiteY173" fmla="*/ 381000 h 2809875"/>
                <a:gd name="connsiteX174" fmla="*/ 731447 w 4560497"/>
                <a:gd name="connsiteY174" fmla="*/ 395288 h 2809875"/>
                <a:gd name="connsiteX175" fmla="*/ 750497 w 4560497"/>
                <a:gd name="connsiteY175" fmla="*/ 423863 h 2809875"/>
                <a:gd name="connsiteX176" fmla="*/ 760022 w 4560497"/>
                <a:gd name="connsiteY176" fmla="*/ 442913 h 2809875"/>
                <a:gd name="connsiteX177" fmla="*/ 750497 w 4560497"/>
                <a:gd name="connsiteY177" fmla="*/ 481013 h 2809875"/>
                <a:gd name="connsiteX178" fmla="*/ 736209 w 4560497"/>
                <a:gd name="connsiteY178" fmla="*/ 490538 h 2809875"/>
                <a:gd name="connsiteX179" fmla="*/ 731447 w 4560497"/>
                <a:gd name="connsiteY179" fmla="*/ 504825 h 2809875"/>
                <a:gd name="connsiteX180" fmla="*/ 717159 w 4560497"/>
                <a:gd name="connsiteY180" fmla="*/ 509588 h 2809875"/>
                <a:gd name="connsiteX181" fmla="*/ 712397 w 4560497"/>
                <a:gd name="connsiteY181" fmla="*/ 538163 h 2809875"/>
                <a:gd name="connsiteX182" fmla="*/ 702872 w 4560497"/>
                <a:gd name="connsiteY182" fmla="*/ 566738 h 2809875"/>
                <a:gd name="connsiteX183" fmla="*/ 698109 w 4560497"/>
                <a:gd name="connsiteY183" fmla="*/ 581025 h 2809875"/>
                <a:gd name="connsiteX184" fmla="*/ 683822 w 4560497"/>
                <a:gd name="connsiteY184" fmla="*/ 611981 h 2809875"/>
                <a:gd name="connsiteX185" fmla="*/ 702872 w 4560497"/>
                <a:gd name="connsiteY185" fmla="*/ 638175 h 2809875"/>
                <a:gd name="connsiteX186" fmla="*/ 731447 w 4560497"/>
                <a:gd name="connsiteY186" fmla="*/ 647700 h 2809875"/>
                <a:gd name="connsiteX187" fmla="*/ 740972 w 4560497"/>
                <a:gd name="connsiteY187" fmla="*/ 661988 h 2809875"/>
                <a:gd name="connsiteX188" fmla="*/ 745734 w 4560497"/>
                <a:gd name="connsiteY188" fmla="*/ 676275 h 2809875"/>
                <a:gd name="connsiteX189" fmla="*/ 745734 w 4560497"/>
                <a:gd name="connsiteY189" fmla="*/ 688181 h 2809875"/>
                <a:gd name="connsiteX190" fmla="*/ 748115 w 4560497"/>
                <a:gd name="connsiteY190" fmla="*/ 709613 h 2809875"/>
                <a:gd name="connsiteX191" fmla="*/ 755259 w 4560497"/>
                <a:gd name="connsiteY191" fmla="*/ 728663 h 2809875"/>
                <a:gd name="connsiteX192" fmla="*/ 745734 w 4560497"/>
                <a:gd name="connsiteY192" fmla="*/ 757238 h 2809875"/>
                <a:gd name="connsiteX193" fmla="*/ 736209 w 4560497"/>
                <a:gd name="connsiteY193" fmla="*/ 771525 h 2809875"/>
                <a:gd name="connsiteX194" fmla="*/ 736209 w 4560497"/>
                <a:gd name="connsiteY194" fmla="*/ 842963 h 2809875"/>
                <a:gd name="connsiteX195" fmla="*/ 740972 w 4560497"/>
                <a:gd name="connsiteY195" fmla="*/ 857250 h 2809875"/>
                <a:gd name="connsiteX196" fmla="*/ 745734 w 4560497"/>
                <a:gd name="connsiteY196" fmla="*/ 876300 h 2809875"/>
                <a:gd name="connsiteX197" fmla="*/ 760022 w 4560497"/>
                <a:gd name="connsiteY197" fmla="*/ 923925 h 2809875"/>
                <a:gd name="connsiteX198" fmla="*/ 764784 w 4560497"/>
                <a:gd name="connsiteY198" fmla="*/ 938213 h 2809875"/>
                <a:gd name="connsiteX199" fmla="*/ 771928 w 4560497"/>
                <a:gd name="connsiteY199" fmla="*/ 983456 h 2809875"/>
                <a:gd name="connsiteX200" fmla="*/ 750497 w 4560497"/>
                <a:gd name="connsiteY200" fmla="*/ 1004888 h 2809875"/>
                <a:gd name="connsiteX201" fmla="*/ 731447 w 4560497"/>
                <a:gd name="connsiteY201" fmla="*/ 1009650 h 2809875"/>
                <a:gd name="connsiteX202" fmla="*/ 712397 w 4560497"/>
                <a:gd name="connsiteY202" fmla="*/ 1016794 h 2809875"/>
                <a:gd name="connsiteX203" fmla="*/ 683822 w 4560497"/>
                <a:gd name="connsiteY203" fmla="*/ 1035844 h 2809875"/>
                <a:gd name="connsiteX204" fmla="*/ 674297 w 4560497"/>
                <a:gd name="connsiteY204" fmla="*/ 1052513 h 2809875"/>
                <a:gd name="connsiteX205" fmla="*/ 660009 w 4560497"/>
                <a:gd name="connsiteY205" fmla="*/ 1062038 h 2809875"/>
                <a:gd name="connsiteX206" fmla="*/ 650484 w 4560497"/>
                <a:gd name="connsiteY206" fmla="*/ 1076325 h 2809875"/>
                <a:gd name="connsiteX207" fmla="*/ 640959 w 4560497"/>
                <a:gd name="connsiteY207" fmla="*/ 1157288 h 2809875"/>
                <a:gd name="connsiteX208" fmla="*/ 626672 w 4560497"/>
                <a:gd name="connsiteY208" fmla="*/ 1190625 h 2809875"/>
                <a:gd name="connsiteX209" fmla="*/ 593334 w 4560497"/>
                <a:gd name="connsiteY209" fmla="*/ 1204913 h 2809875"/>
                <a:gd name="connsiteX210" fmla="*/ 588572 w 4560497"/>
                <a:gd name="connsiteY210" fmla="*/ 1219200 h 2809875"/>
                <a:gd name="connsiteX211" fmla="*/ 593334 w 4560497"/>
                <a:gd name="connsiteY211" fmla="*/ 1233488 h 2809875"/>
                <a:gd name="connsiteX212" fmla="*/ 579047 w 4560497"/>
                <a:gd name="connsiteY212" fmla="*/ 1247775 h 2809875"/>
                <a:gd name="connsiteX213" fmla="*/ 569521 w 4560497"/>
                <a:gd name="connsiteY213" fmla="*/ 1290638 h 2809875"/>
                <a:gd name="connsiteX214" fmla="*/ 552854 w 4560497"/>
                <a:gd name="connsiteY214" fmla="*/ 1321593 h 2809875"/>
                <a:gd name="connsiteX215" fmla="*/ 533803 w 4560497"/>
                <a:gd name="connsiteY215" fmla="*/ 1343025 h 2809875"/>
                <a:gd name="connsiteX216" fmla="*/ 519515 w 4560497"/>
                <a:gd name="connsiteY216" fmla="*/ 1371600 h 2809875"/>
                <a:gd name="connsiteX217" fmla="*/ 498084 w 4560497"/>
                <a:gd name="connsiteY217" fmla="*/ 1419225 h 2809875"/>
                <a:gd name="connsiteX218" fmla="*/ 493322 w 4560497"/>
                <a:gd name="connsiteY218" fmla="*/ 1433513 h 2809875"/>
                <a:gd name="connsiteX219" fmla="*/ 474272 w 4560497"/>
                <a:gd name="connsiteY219" fmla="*/ 1466850 h 2809875"/>
                <a:gd name="connsiteX220" fmla="*/ 464747 w 4560497"/>
                <a:gd name="connsiteY220" fmla="*/ 1485900 h 2809875"/>
                <a:gd name="connsiteX221" fmla="*/ 459984 w 4560497"/>
                <a:gd name="connsiteY221" fmla="*/ 1500188 h 2809875"/>
                <a:gd name="connsiteX222" fmla="*/ 450459 w 4560497"/>
                <a:gd name="connsiteY222" fmla="*/ 1514475 h 2809875"/>
                <a:gd name="connsiteX223" fmla="*/ 436172 w 4560497"/>
                <a:gd name="connsiteY223" fmla="*/ 1552575 h 2809875"/>
                <a:gd name="connsiteX224" fmla="*/ 412359 w 4560497"/>
                <a:gd name="connsiteY224" fmla="*/ 1595438 h 2809875"/>
                <a:gd name="connsiteX225" fmla="*/ 398072 w 4560497"/>
                <a:gd name="connsiteY225" fmla="*/ 1628776 h 2809875"/>
                <a:gd name="connsiteX226" fmla="*/ 393310 w 4560497"/>
                <a:gd name="connsiteY226" fmla="*/ 1657350 h 2809875"/>
                <a:gd name="connsiteX227" fmla="*/ 379022 w 4560497"/>
                <a:gd name="connsiteY227" fmla="*/ 1719263 h 2809875"/>
                <a:gd name="connsiteX228" fmla="*/ 374259 w 4560497"/>
                <a:gd name="connsiteY228" fmla="*/ 1757363 h 2809875"/>
                <a:gd name="connsiteX229" fmla="*/ 369497 w 4560497"/>
                <a:gd name="connsiteY229" fmla="*/ 1771650 h 2809875"/>
                <a:gd name="connsiteX230" fmla="*/ 357591 w 4560497"/>
                <a:gd name="connsiteY230" fmla="*/ 1807369 h 2809875"/>
                <a:gd name="connsiteX231" fmla="*/ 343303 w 4560497"/>
                <a:gd name="connsiteY231" fmla="*/ 1852613 h 2809875"/>
                <a:gd name="connsiteX232" fmla="*/ 336159 w 4560497"/>
                <a:gd name="connsiteY232" fmla="*/ 1876425 h 2809875"/>
                <a:gd name="connsiteX233" fmla="*/ 326634 w 4560497"/>
                <a:gd name="connsiteY233" fmla="*/ 1890713 h 2809875"/>
                <a:gd name="connsiteX234" fmla="*/ 321872 w 4560497"/>
                <a:gd name="connsiteY234" fmla="*/ 1905000 h 2809875"/>
                <a:gd name="connsiteX235" fmla="*/ 307584 w 4560497"/>
                <a:gd name="connsiteY235" fmla="*/ 1914525 h 2809875"/>
                <a:gd name="connsiteX236" fmla="*/ 293297 w 4560497"/>
                <a:gd name="connsiteY236" fmla="*/ 1943100 h 2809875"/>
                <a:gd name="connsiteX237" fmla="*/ 283772 w 4560497"/>
                <a:gd name="connsiteY237" fmla="*/ 1971675 h 2809875"/>
                <a:gd name="connsiteX238" fmla="*/ 267103 w 4560497"/>
                <a:gd name="connsiteY238" fmla="*/ 2002632 h 2809875"/>
                <a:gd name="connsiteX239" fmla="*/ 231384 w 4560497"/>
                <a:gd name="connsiteY239" fmla="*/ 2038350 h 2809875"/>
                <a:gd name="connsiteX240" fmla="*/ 207572 w 4560497"/>
                <a:gd name="connsiteY240" fmla="*/ 2062163 h 2809875"/>
                <a:gd name="connsiteX241" fmla="*/ 202809 w 4560497"/>
                <a:gd name="connsiteY241" fmla="*/ 2076450 h 2809875"/>
                <a:gd name="connsiteX242" fmla="*/ 174234 w 4560497"/>
                <a:gd name="connsiteY242" fmla="*/ 2095500 h 2809875"/>
                <a:gd name="connsiteX243" fmla="*/ 159947 w 4560497"/>
                <a:gd name="connsiteY243" fmla="*/ 2105025 h 2809875"/>
                <a:gd name="connsiteX244" fmla="*/ 131372 w 4560497"/>
                <a:gd name="connsiteY244" fmla="*/ 2133601 h 2809875"/>
                <a:gd name="connsiteX245" fmla="*/ 102797 w 4560497"/>
                <a:gd name="connsiteY245" fmla="*/ 2145506 h 2809875"/>
                <a:gd name="connsiteX246" fmla="*/ 78985 w 4560497"/>
                <a:gd name="connsiteY246" fmla="*/ 2157412 h 2809875"/>
                <a:gd name="connsiteX247" fmla="*/ 45647 w 4560497"/>
                <a:gd name="connsiteY247" fmla="*/ 2174081 h 2809875"/>
                <a:gd name="connsiteX248" fmla="*/ 24215 w 4560497"/>
                <a:gd name="connsiteY248" fmla="*/ 2178844 h 2809875"/>
                <a:gd name="connsiteX249" fmla="*/ 403 w 4560497"/>
                <a:gd name="connsiteY249" fmla="*/ 2188369 h 2809875"/>
                <a:gd name="connsiteX250" fmla="*/ 12309 w 4560497"/>
                <a:gd name="connsiteY250" fmla="*/ 2228850 h 2809875"/>
                <a:gd name="connsiteX251" fmla="*/ 43265 w 4560497"/>
                <a:gd name="connsiteY251" fmla="*/ 2255044 h 2809875"/>
                <a:gd name="connsiteX252" fmla="*/ 67079 w 4560497"/>
                <a:gd name="connsiteY252" fmla="*/ 2271713 h 2809875"/>
                <a:gd name="connsiteX253" fmla="*/ 90890 w 4560497"/>
                <a:gd name="connsiteY253" fmla="*/ 2276475 h 2809875"/>
                <a:gd name="connsiteX254" fmla="*/ 114703 w 4560497"/>
                <a:gd name="connsiteY254" fmla="*/ 2297906 h 2809875"/>
                <a:gd name="connsiteX255" fmla="*/ 119466 w 4560497"/>
                <a:gd name="connsiteY255" fmla="*/ 2326482 h 2809875"/>
                <a:gd name="connsiteX256" fmla="*/ 126609 w 4560497"/>
                <a:gd name="connsiteY256" fmla="*/ 2347913 h 2809875"/>
                <a:gd name="connsiteX257" fmla="*/ 121847 w 4560497"/>
                <a:gd name="connsiteY257" fmla="*/ 2386013 h 2809875"/>
                <a:gd name="connsiteX258" fmla="*/ 112322 w 4560497"/>
                <a:gd name="connsiteY258" fmla="*/ 2405063 h 2809875"/>
                <a:gd name="connsiteX259" fmla="*/ 100416 w 4560497"/>
                <a:gd name="connsiteY259" fmla="*/ 2424112 h 2809875"/>
                <a:gd name="connsiteX260" fmla="*/ 71841 w 4560497"/>
                <a:gd name="connsiteY260" fmla="*/ 2426494 h 2809875"/>
                <a:gd name="connsiteX261" fmla="*/ 50409 w 4560497"/>
                <a:gd name="connsiteY261" fmla="*/ 2452688 h 2809875"/>
                <a:gd name="connsiteX262" fmla="*/ 21834 w 4560497"/>
                <a:gd name="connsiteY262" fmla="*/ 2466975 h 2809875"/>
                <a:gd name="connsiteX263" fmla="*/ 31359 w 4560497"/>
                <a:gd name="connsiteY263" fmla="*/ 2490788 h 2809875"/>
                <a:gd name="connsiteX264" fmla="*/ 21834 w 4560497"/>
                <a:gd name="connsiteY264" fmla="*/ 2524125 h 2809875"/>
                <a:gd name="connsiteX265" fmla="*/ 12309 w 4560497"/>
                <a:gd name="connsiteY265" fmla="*/ 2538413 h 2809875"/>
                <a:gd name="connsiteX0" fmla="*/ 12309 w 4857837"/>
                <a:gd name="connsiteY0" fmla="*/ 2538413 h 2809875"/>
                <a:gd name="connsiteX1" fmla="*/ 374259 w 4857837"/>
                <a:gd name="connsiteY1" fmla="*/ 2809875 h 2809875"/>
                <a:gd name="connsiteX2" fmla="*/ 4560497 w 4857837"/>
                <a:gd name="connsiteY2" fmla="*/ 2271713 h 2809875"/>
                <a:gd name="connsiteX3" fmla="*/ 4512872 w 4857837"/>
                <a:gd name="connsiteY3" fmla="*/ 2286000 h 2809875"/>
                <a:gd name="connsiteX4" fmla="*/ 4484297 w 4857837"/>
                <a:gd name="connsiteY4" fmla="*/ 2262188 h 2809875"/>
                <a:gd name="connsiteX5" fmla="*/ 4470009 w 4857837"/>
                <a:gd name="connsiteY5" fmla="*/ 2247900 h 2809875"/>
                <a:gd name="connsiteX6" fmla="*/ 4446197 w 4857837"/>
                <a:gd name="connsiteY6" fmla="*/ 2240756 h 2809875"/>
                <a:gd name="connsiteX7" fmla="*/ 4422384 w 4857837"/>
                <a:gd name="connsiteY7" fmla="*/ 2219325 h 2809875"/>
                <a:gd name="connsiteX8" fmla="*/ 4398572 w 4857837"/>
                <a:gd name="connsiteY8" fmla="*/ 2224088 h 2809875"/>
                <a:gd name="connsiteX9" fmla="*/ 4384284 w 4857837"/>
                <a:gd name="connsiteY9" fmla="*/ 2209800 h 2809875"/>
                <a:gd name="connsiteX10" fmla="*/ 4355709 w 4857837"/>
                <a:gd name="connsiteY10" fmla="*/ 2200275 h 2809875"/>
                <a:gd name="connsiteX11" fmla="*/ 4341422 w 4857837"/>
                <a:gd name="connsiteY11" fmla="*/ 2190750 h 2809875"/>
                <a:gd name="connsiteX12" fmla="*/ 4312847 w 4857837"/>
                <a:gd name="connsiteY12" fmla="*/ 2193132 h 2809875"/>
                <a:gd name="connsiteX13" fmla="*/ 4246172 w 4857837"/>
                <a:gd name="connsiteY13" fmla="*/ 2176463 h 2809875"/>
                <a:gd name="connsiteX14" fmla="*/ 4203309 w 4857837"/>
                <a:gd name="connsiteY14" fmla="*/ 2174082 h 2809875"/>
                <a:gd name="connsiteX15" fmla="*/ 4174734 w 4857837"/>
                <a:gd name="connsiteY15" fmla="*/ 2164557 h 2809875"/>
                <a:gd name="connsiteX16" fmla="*/ 4155684 w 4857837"/>
                <a:gd name="connsiteY16" fmla="*/ 2138363 h 2809875"/>
                <a:gd name="connsiteX17" fmla="*/ 4141397 w 4857837"/>
                <a:gd name="connsiteY17" fmla="*/ 2133600 h 2809875"/>
                <a:gd name="connsiteX18" fmla="*/ 4060434 w 4857837"/>
                <a:gd name="connsiteY18" fmla="*/ 2124075 h 2809875"/>
                <a:gd name="connsiteX19" fmla="*/ 3960422 w 4857837"/>
                <a:gd name="connsiteY19" fmla="*/ 2095500 h 2809875"/>
                <a:gd name="connsiteX20" fmla="*/ 3927084 w 4857837"/>
                <a:gd name="connsiteY20" fmla="*/ 2100263 h 2809875"/>
                <a:gd name="connsiteX21" fmla="*/ 3855647 w 4857837"/>
                <a:gd name="connsiteY21" fmla="*/ 2047875 h 2809875"/>
                <a:gd name="connsiteX22" fmla="*/ 3831834 w 4857837"/>
                <a:gd name="connsiteY22" fmla="*/ 2019300 h 2809875"/>
                <a:gd name="connsiteX23" fmla="*/ 3786591 w 4857837"/>
                <a:gd name="connsiteY23" fmla="*/ 1985963 h 2809875"/>
                <a:gd name="connsiteX24" fmla="*/ 3800877 w 4857837"/>
                <a:gd name="connsiteY24" fmla="*/ 1964532 h 2809875"/>
                <a:gd name="connsiteX25" fmla="*/ 3788972 w 4857837"/>
                <a:gd name="connsiteY25" fmla="*/ 1919288 h 2809875"/>
                <a:gd name="connsiteX26" fmla="*/ 3779447 w 4857837"/>
                <a:gd name="connsiteY26" fmla="*/ 1890713 h 2809875"/>
                <a:gd name="connsiteX27" fmla="*/ 3760397 w 4857837"/>
                <a:gd name="connsiteY27" fmla="*/ 1862138 h 2809875"/>
                <a:gd name="connsiteX28" fmla="*/ 3746110 w 4857837"/>
                <a:gd name="connsiteY28" fmla="*/ 1835944 h 2809875"/>
                <a:gd name="connsiteX29" fmla="*/ 3746109 w 4857837"/>
                <a:gd name="connsiteY29" fmla="*/ 1790700 h 2809875"/>
                <a:gd name="connsiteX30" fmla="*/ 3736584 w 4857837"/>
                <a:gd name="connsiteY30" fmla="*/ 1776413 h 2809875"/>
                <a:gd name="connsiteX31" fmla="*/ 3731822 w 4857837"/>
                <a:gd name="connsiteY31" fmla="*/ 1762125 h 2809875"/>
                <a:gd name="connsiteX32" fmla="*/ 3724678 w 4857837"/>
                <a:gd name="connsiteY32" fmla="*/ 1724025 h 2809875"/>
                <a:gd name="connsiteX33" fmla="*/ 3708009 w 4857837"/>
                <a:gd name="connsiteY33" fmla="*/ 1695450 h 2809875"/>
                <a:gd name="connsiteX34" fmla="*/ 3698484 w 4857837"/>
                <a:gd name="connsiteY34" fmla="*/ 1662113 h 2809875"/>
                <a:gd name="connsiteX35" fmla="*/ 3710390 w 4857837"/>
                <a:gd name="connsiteY35" fmla="*/ 1643063 h 2809875"/>
                <a:gd name="connsiteX36" fmla="*/ 3717535 w 4857837"/>
                <a:gd name="connsiteY36" fmla="*/ 1624013 h 2809875"/>
                <a:gd name="connsiteX37" fmla="*/ 3712772 w 4857837"/>
                <a:gd name="connsiteY37" fmla="*/ 1581150 h 2809875"/>
                <a:gd name="connsiteX38" fmla="*/ 3693722 w 4857837"/>
                <a:gd name="connsiteY38" fmla="*/ 1552575 h 2809875"/>
                <a:gd name="connsiteX39" fmla="*/ 3681816 w 4857837"/>
                <a:gd name="connsiteY39" fmla="*/ 1550194 h 2809875"/>
                <a:gd name="connsiteX40" fmla="*/ 3653240 w 4857837"/>
                <a:gd name="connsiteY40" fmla="*/ 1504951 h 2809875"/>
                <a:gd name="connsiteX41" fmla="*/ 3627047 w 4857837"/>
                <a:gd name="connsiteY41" fmla="*/ 1485900 h 2809875"/>
                <a:gd name="connsiteX42" fmla="*/ 3617522 w 4857837"/>
                <a:gd name="connsiteY42" fmla="*/ 1471613 h 2809875"/>
                <a:gd name="connsiteX43" fmla="*/ 3593709 w 4857837"/>
                <a:gd name="connsiteY43" fmla="*/ 1462088 h 2809875"/>
                <a:gd name="connsiteX44" fmla="*/ 3572278 w 4857837"/>
                <a:gd name="connsiteY44" fmla="*/ 1464469 h 2809875"/>
                <a:gd name="connsiteX45" fmla="*/ 3531796 w 4857837"/>
                <a:gd name="connsiteY45" fmla="*/ 1412082 h 2809875"/>
                <a:gd name="connsiteX46" fmla="*/ 3507984 w 4857837"/>
                <a:gd name="connsiteY46" fmla="*/ 1393031 h 2809875"/>
                <a:gd name="connsiteX47" fmla="*/ 3481790 w 4857837"/>
                <a:gd name="connsiteY47" fmla="*/ 1397794 h 2809875"/>
                <a:gd name="connsiteX48" fmla="*/ 3457979 w 4857837"/>
                <a:gd name="connsiteY48" fmla="*/ 1381126 h 2809875"/>
                <a:gd name="connsiteX49" fmla="*/ 3407972 w 4857837"/>
                <a:gd name="connsiteY49" fmla="*/ 1369219 h 2809875"/>
                <a:gd name="connsiteX50" fmla="*/ 3369872 w 4857837"/>
                <a:gd name="connsiteY50" fmla="*/ 1371601 h 2809875"/>
                <a:gd name="connsiteX51" fmla="*/ 3327009 w 4857837"/>
                <a:gd name="connsiteY51" fmla="*/ 1352550 h 2809875"/>
                <a:gd name="connsiteX52" fmla="*/ 3312722 w 4857837"/>
                <a:gd name="connsiteY52" fmla="*/ 1347788 h 2809875"/>
                <a:gd name="connsiteX53" fmla="*/ 3284147 w 4857837"/>
                <a:gd name="connsiteY53" fmla="*/ 1362075 h 2809875"/>
                <a:gd name="connsiteX54" fmla="*/ 3260334 w 4857837"/>
                <a:gd name="connsiteY54" fmla="*/ 1343025 h 2809875"/>
                <a:gd name="connsiteX55" fmla="*/ 3231759 w 4857837"/>
                <a:gd name="connsiteY55" fmla="*/ 1319213 h 2809875"/>
                <a:gd name="connsiteX56" fmla="*/ 3217472 w 4857837"/>
                <a:gd name="connsiteY56" fmla="*/ 1309688 h 2809875"/>
                <a:gd name="connsiteX57" fmla="*/ 3188897 w 4857837"/>
                <a:gd name="connsiteY57" fmla="*/ 1283495 h 2809875"/>
                <a:gd name="connsiteX58" fmla="*/ 3167465 w 4857837"/>
                <a:gd name="connsiteY58" fmla="*/ 1278731 h 2809875"/>
                <a:gd name="connsiteX59" fmla="*/ 3169848 w 4857837"/>
                <a:gd name="connsiteY59" fmla="*/ 1247775 h 2809875"/>
                <a:gd name="connsiteX60" fmla="*/ 3179372 w 4857837"/>
                <a:gd name="connsiteY60" fmla="*/ 1223963 h 2809875"/>
                <a:gd name="connsiteX61" fmla="*/ 3150797 w 4857837"/>
                <a:gd name="connsiteY61" fmla="*/ 1214438 h 2809875"/>
                <a:gd name="connsiteX62" fmla="*/ 3136509 w 4857837"/>
                <a:gd name="connsiteY62" fmla="*/ 1219200 h 2809875"/>
                <a:gd name="connsiteX63" fmla="*/ 3122222 w 4857837"/>
                <a:gd name="connsiteY63" fmla="*/ 1228725 h 2809875"/>
                <a:gd name="connsiteX64" fmla="*/ 3100790 w 4857837"/>
                <a:gd name="connsiteY64" fmla="*/ 1212056 h 2809875"/>
                <a:gd name="connsiteX65" fmla="*/ 3112697 w 4857837"/>
                <a:gd name="connsiteY65" fmla="*/ 1185863 h 2809875"/>
                <a:gd name="connsiteX66" fmla="*/ 3103172 w 4857837"/>
                <a:gd name="connsiteY66" fmla="*/ 1171575 h 2809875"/>
                <a:gd name="connsiteX67" fmla="*/ 3098409 w 4857837"/>
                <a:gd name="connsiteY67" fmla="*/ 1157288 h 2809875"/>
                <a:gd name="connsiteX68" fmla="*/ 3084122 w 4857837"/>
                <a:gd name="connsiteY68" fmla="*/ 1171575 h 2809875"/>
                <a:gd name="connsiteX69" fmla="*/ 3055547 w 4857837"/>
                <a:gd name="connsiteY69" fmla="*/ 1162050 h 2809875"/>
                <a:gd name="connsiteX70" fmla="*/ 3046022 w 4857837"/>
                <a:gd name="connsiteY70" fmla="*/ 1131094 h 2809875"/>
                <a:gd name="connsiteX71" fmla="*/ 3050784 w 4857837"/>
                <a:gd name="connsiteY71" fmla="*/ 1114425 h 2809875"/>
                <a:gd name="connsiteX72" fmla="*/ 3050784 w 4857837"/>
                <a:gd name="connsiteY72" fmla="*/ 1104900 h 2809875"/>
                <a:gd name="connsiteX73" fmla="*/ 3036497 w 4857837"/>
                <a:gd name="connsiteY73" fmla="*/ 1100138 h 2809875"/>
                <a:gd name="connsiteX74" fmla="*/ 3046022 w 4857837"/>
                <a:gd name="connsiteY74" fmla="*/ 1081088 h 2809875"/>
                <a:gd name="connsiteX75" fmla="*/ 3055547 w 4857837"/>
                <a:gd name="connsiteY75" fmla="*/ 1062038 h 2809875"/>
                <a:gd name="connsiteX76" fmla="*/ 3024590 w 4857837"/>
                <a:gd name="connsiteY76" fmla="*/ 1052513 h 2809875"/>
                <a:gd name="connsiteX77" fmla="*/ 3012684 w 4857837"/>
                <a:gd name="connsiteY77" fmla="*/ 1066800 h 2809875"/>
                <a:gd name="connsiteX78" fmla="*/ 2993634 w 4857837"/>
                <a:gd name="connsiteY78" fmla="*/ 1066800 h 2809875"/>
                <a:gd name="connsiteX79" fmla="*/ 2972204 w 4857837"/>
                <a:gd name="connsiteY79" fmla="*/ 1073944 h 2809875"/>
                <a:gd name="connsiteX80" fmla="*/ 2955534 w 4857837"/>
                <a:gd name="connsiteY80" fmla="*/ 1066800 h 2809875"/>
                <a:gd name="connsiteX81" fmla="*/ 2950772 w 4857837"/>
                <a:gd name="connsiteY81" fmla="*/ 1047750 h 2809875"/>
                <a:gd name="connsiteX82" fmla="*/ 2931721 w 4857837"/>
                <a:gd name="connsiteY82" fmla="*/ 1040607 h 2809875"/>
                <a:gd name="connsiteX83" fmla="*/ 2903147 w 4857837"/>
                <a:gd name="connsiteY83" fmla="*/ 1019175 h 2809875"/>
                <a:gd name="connsiteX84" fmla="*/ 2888859 w 4857837"/>
                <a:gd name="connsiteY84" fmla="*/ 1014413 h 2809875"/>
                <a:gd name="connsiteX85" fmla="*/ 2874572 w 4857837"/>
                <a:gd name="connsiteY85" fmla="*/ 1004888 h 2809875"/>
                <a:gd name="connsiteX86" fmla="*/ 2855522 w 4857837"/>
                <a:gd name="connsiteY86" fmla="*/ 1004888 h 2809875"/>
                <a:gd name="connsiteX87" fmla="*/ 2834090 w 4857837"/>
                <a:gd name="connsiteY87" fmla="*/ 995363 h 2809875"/>
                <a:gd name="connsiteX88" fmla="*/ 2810278 w 4857837"/>
                <a:gd name="connsiteY88" fmla="*/ 1009650 h 2809875"/>
                <a:gd name="connsiteX89" fmla="*/ 2767416 w 4857837"/>
                <a:gd name="connsiteY89" fmla="*/ 1007269 h 2809875"/>
                <a:gd name="connsiteX90" fmla="*/ 2734079 w 4857837"/>
                <a:gd name="connsiteY90" fmla="*/ 1019175 h 2809875"/>
                <a:gd name="connsiteX91" fmla="*/ 2712646 w 4857837"/>
                <a:gd name="connsiteY91" fmla="*/ 1019176 h 2809875"/>
                <a:gd name="connsiteX92" fmla="*/ 2693597 w 4857837"/>
                <a:gd name="connsiteY92" fmla="*/ 1009650 h 2809875"/>
                <a:gd name="connsiteX93" fmla="*/ 2641209 w 4857837"/>
                <a:gd name="connsiteY93" fmla="*/ 1021557 h 2809875"/>
                <a:gd name="connsiteX94" fmla="*/ 2631684 w 4857837"/>
                <a:gd name="connsiteY94" fmla="*/ 1031082 h 2809875"/>
                <a:gd name="connsiteX95" fmla="*/ 2612634 w 4857837"/>
                <a:gd name="connsiteY95" fmla="*/ 1038225 h 2809875"/>
                <a:gd name="connsiteX96" fmla="*/ 2595965 w 4857837"/>
                <a:gd name="connsiteY96" fmla="*/ 1035844 h 2809875"/>
                <a:gd name="connsiteX97" fmla="*/ 2574535 w 4857837"/>
                <a:gd name="connsiteY97" fmla="*/ 1028700 h 2809875"/>
                <a:gd name="connsiteX98" fmla="*/ 2529290 w 4857837"/>
                <a:gd name="connsiteY98" fmla="*/ 1004888 h 2809875"/>
                <a:gd name="connsiteX99" fmla="*/ 2526909 w 4857837"/>
                <a:gd name="connsiteY99" fmla="*/ 971550 h 2809875"/>
                <a:gd name="connsiteX100" fmla="*/ 2512622 w 4857837"/>
                <a:gd name="connsiteY100" fmla="*/ 942975 h 2809875"/>
                <a:gd name="connsiteX101" fmla="*/ 2488809 w 4857837"/>
                <a:gd name="connsiteY101" fmla="*/ 938213 h 2809875"/>
                <a:gd name="connsiteX102" fmla="*/ 2493572 w 4857837"/>
                <a:gd name="connsiteY102" fmla="*/ 923925 h 2809875"/>
                <a:gd name="connsiteX103" fmla="*/ 2479284 w 4857837"/>
                <a:gd name="connsiteY103" fmla="*/ 914400 h 2809875"/>
                <a:gd name="connsiteX104" fmla="*/ 2457853 w 4857837"/>
                <a:gd name="connsiteY104" fmla="*/ 902494 h 2809875"/>
                <a:gd name="connsiteX105" fmla="*/ 2431659 w 4857837"/>
                <a:gd name="connsiteY105" fmla="*/ 890588 h 2809875"/>
                <a:gd name="connsiteX106" fmla="*/ 2414991 w 4857837"/>
                <a:gd name="connsiteY106" fmla="*/ 864394 h 2809875"/>
                <a:gd name="connsiteX107" fmla="*/ 2398321 w 4857837"/>
                <a:gd name="connsiteY107" fmla="*/ 833437 h 2809875"/>
                <a:gd name="connsiteX108" fmla="*/ 2367365 w 4857837"/>
                <a:gd name="connsiteY108" fmla="*/ 807244 h 2809875"/>
                <a:gd name="connsiteX109" fmla="*/ 2348316 w 4857837"/>
                <a:gd name="connsiteY109" fmla="*/ 769144 h 2809875"/>
                <a:gd name="connsiteX110" fmla="*/ 2322122 w 4857837"/>
                <a:gd name="connsiteY110" fmla="*/ 733425 h 2809875"/>
                <a:gd name="connsiteX111" fmla="*/ 2307834 w 4857837"/>
                <a:gd name="connsiteY111" fmla="*/ 723900 h 2809875"/>
                <a:gd name="connsiteX112" fmla="*/ 2264972 w 4857837"/>
                <a:gd name="connsiteY112" fmla="*/ 704850 h 2809875"/>
                <a:gd name="connsiteX113" fmla="*/ 2241159 w 4857837"/>
                <a:gd name="connsiteY113" fmla="*/ 678657 h 2809875"/>
                <a:gd name="connsiteX114" fmla="*/ 2231634 w 4857837"/>
                <a:gd name="connsiteY114" fmla="*/ 657225 h 2809875"/>
                <a:gd name="connsiteX115" fmla="*/ 2212584 w 4857837"/>
                <a:gd name="connsiteY115" fmla="*/ 647700 h 2809875"/>
                <a:gd name="connsiteX116" fmla="*/ 2198297 w 4857837"/>
                <a:gd name="connsiteY116" fmla="*/ 638175 h 2809875"/>
                <a:gd name="connsiteX117" fmla="*/ 2179247 w 4857837"/>
                <a:gd name="connsiteY117" fmla="*/ 642938 h 2809875"/>
                <a:gd name="connsiteX118" fmla="*/ 2155434 w 4857837"/>
                <a:gd name="connsiteY118" fmla="*/ 619125 h 2809875"/>
                <a:gd name="connsiteX119" fmla="*/ 2136384 w 4857837"/>
                <a:gd name="connsiteY119" fmla="*/ 590550 h 2809875"/>
                <a:gd name="connsiteX120" fmla="*/ 2126859 w 4857837"/>
                <a:gd name="connsiteY120" fmla="*/ 561975 h 2809875"/>
                <a:gd name="connsiteX121" fmla="*/ 2103047 w 4857837"/>
                <a:gd name="connsiteY121" fmla="*/ 561975 h 2809875"/>
                <a:gd name="connsiteX122" fmla="*/ 2088759 w 4857837"/>
                <a:gd name="connsiteY122" fmla="*/ 547688 h 2809875"/>
                <a:gd name="connsiteX123" fmla="*/ 2050660 w 4857837"/>
                <a:gd name="connsiteY123" fmla="*/ 540544 h 2809875"/>
                <a:gd name="connsiteX124" fmla="*/ 2007797 w 4857837"/>
                <a:gd name="connsiteY124" fmla="*/ 528638 h 2809875"/>
                <a:gd name="connsiteX125" fmla="*/ 1976841 w 4857837"/>
                <a:gd name="connsiteY125" fmla="*/ 526256 h 2809875"/>
                <a:gd name="connsiteX126" fmla="*/ 1948266 w 4857837"/>
                <a:gd name="connsiteY126" fmla="*/ 521494 h 2809875"/>
                <a:gd name="connsiteX127" fmla="*/ 1926834 w 4857837"/>
                <a:gd name="connsiteY127" fmla="*/ 504825 h 2809875"/>
                <a:gd name="connsiteX128" fmla="*/ 1912547 w 4857837"/>
                <a:gd name="connsiteY128" fmla="*/ 509588 h 2809875"/>
                <a:gd name="connsiteX129" fmla="*/ 1841109 w 4857837"/>
                <a:gd name="connsiteY129" fmla="*/ 495300 h 2809875"/>
                <a:gd name="connsiteX130" fmla="*/ 1812534 w 4857837"/>
                <a:gd name="connsiteY130" fmla="*/ 485775 h 2809875"/>
                <a:gd name="connsiteX131" fmla="*/ 1798247 w 4857837"/>
                <a:gd name="connsiteY131" fmla="*/ 481013 h 2809875"/>
                <a:gd name="connsiteX132" fmla="*/ 1783959 w 4857837"/>
                <a:gd name="connsiteY132" fmla="*/ 490538 h 2809875"/>
                <a:gd name="connsiteX133" fmla="*/ 1769672 w 4857837"/>
                <a:gd name="connsiteY133" fmla="*/ 495300 h 2809875"/>
                <a:gd name="connsiteX134" fmla="*/ 1741097 w 4857837"/>
                <a:gd name="connsiteY134" fmla="*/ 523875 h 2809875"/>
                <a:gd name="connsiteX135" fmla="*/ 1717284 w 4857837"/>
                <a:gd name="connsiteY135" fmla="*/ 519113 h 2809875"/>
                <a:gd name="connsiteX136" fmla="*/ 1683947 w 4857837"/>
                <a:gd name="connsiteY136" fmla="*/ 509588 h 2809875"/>
                <a:gd name="connsiteX137" fmla="*/ 1650609 w 4857837"/>
                <a:gd name="connsiteY137" fmla="*/ 504825 h 2809875"/>
                <a:gd name="connsiteX138" fmla="*/ 1622034 w 4857837"/>
                <a:gd name="connsiteY138" fmla="*/ 500063 h 2809875"/>
                <a:gd name="connsiteX139" fmla="*/ 1581553 w 4857837"/>
                <a:gd name="connsiteY139" fmla="*/ 483394 h 2809875"/>
                <a:gd name="connsiteX140" fmla="*/ 1552978 w 4857837"/>
                <a:gd name="connsiteY140" fmla="*/ 483394 h 2809875"/>
                <a:gd name="connsiteX141" fmla="*/ 1541072 w 4857837"/>
                <a:gd name="connsiteY141" fmla="*/ 466725 h 2809875"/>
                <a:gd name="connsiteX142" fmla="*/ 1526784 w 4857837"/>
                <a:gd name="connsiteY142" fmla="*/ 447675 h 2809875"/>
                <a:gd name="connsiteX143" fmla="*/ 1522021 w 4857837"/>
                <a:gd name="connsiteY143" fmla="*/ 421481 h 2809875"/>
                <a:gd name="connsiteX144" fmla="*/ 1533929 w 4857837"/>
                <a:gd name="connsiteY144" fmla="*/ 392907 h 2809875"/>
                <a:gd name="connsiteX145" fmla="*/ 1564884 w 4857837"/>
                <a:gd name="connsiteY145" fmla="*/ 366713 h 2809875"/>
                <a:gd name="connsiteX146" fmla="*/ 1557740 w 4857837"/>
                <a:gd name="connsiteY146" fmla="*/ 340519 h 2809875"/>
                <a:gd name="connsiteX147" fmla="*/ 1564884 w 4857837"/>
                <a:gd name="connsiteY147" fmla="*/ 309562 h 2809875"/>
                <a:gd name="connsiteX148" fmla="*/ 1583934 w 4857837"/>
                <a:gd name="connsiteY148" fmla="*/ 285750 h 2809875"/>
                <a:gd name="connsiteX149" fmla="*/ 1588697 w 4857837"/>
                <a:gd name="connsiteY149" fmla="*/ 271463 h 2809875"/>
                <a:gd name="connsiteX150" fmla="*/ 1579172 w 4857837"/>
                <a:gd name="connsiteY150" fmla="*/ 257175 h 2809875"/>
                <a:gd name="connsiteX151" fmla="*/ 1545834 w 4857837"/>
                <a:gd name="connsiteY151" fmla="*/ 230981 h 2809875"/>
                <a:gd name="connsiteX152" fmla="*/ 1522022 w 4857837"/>
                <a:gd name="connsiteY152" fmla="*/ 228600 h 2809875"/>
                <a:gd name="connsiteX153" fmla="*/ 1507734 w 4857837"/>
                <a:gd name="connsiteY153" fmla="*/ 192881 h 2809875"/>
                <a:gd name="connsiteX154" fmla="*/ 1505353 w 4857837"/>
                <a:gd name="connsiteY154" fmla="*/ 159543 h 2809875"/>
                <a:gd name="connsiteX155" fmla="*/ 1488684 w 4857837"/>
                <a:gd name="connsiteY155" fmla="*/ 119063 h 2809875"/>
                <a:gd name="connsiteX156" fmla="*/ 1479159 w 4857837"/>
                <a:gd name="connsiteY156" fmla="*/ 92868 h 2809875"/>
                <a:gd name="connsiteX157" fmla="*/ 1455347 w 4857837"/>
                <a:gd name="connsiteY157" fmla="*/ 85725 h 2809875"/>
                <a:gd name="connsiteX158" fmla="*/ 1450584 w 4857837"/>
                <a:gd name="connsiteY158" fmla="*/ 66675 h 2809875"/>
                <a:gd name="connsiteX159" fmla="*/ 1433915 w 4857837"/>
                <a:gd name="connsiteY159" fmla="*/ 40481 h 2809875"/>
                <a:gd name="connsiteX160" fmla="*/ 1445822 w 4857837"/>
                <a:gd name="connsiteY160" fmla="*/ 30956 h 2809875"/>
                <a:gd name="connsiteX161" fmla="*/ 1436297 w 4857837"/>
                <a:gd name="connsiteY161" fmla="*/ 0 h 2809875"/>
                <a:gd name="connsiteX162" fmla="*/ 845747 w 4857837"/>
                <a:gd name="connsiteY162" fmla="*/ 180975 h 2809875"/>
                <a:gd name="connsiteX163" fmla="*/ 845747 w 4857837"/>
                <a:gd name="connsiteY163" fmla="*/ 180975 h 2809875"/>
                <a:gd name="connsiteX164" fmla="*/ 840984 w 4857837"/>
                <a:gd name="connsiteY164" fmla="*/ 223838 h 2809875"/>
                <a:gd name="connsiteX165" fmla="*/ 836222 w 4857837"/>
                <a:gd name="connsiteY165" fmla="*/ 238125 h 2809875"/>
                <a:gd name="connsiteX166" fmla="*/ 817172 w 4857837"/>
                <a:gd name="connsiteY166" fmla="*/ 254794 h 2809875"/>
                <a:gd name="connsiteX167" fmla="*/ 788597 w 4857837"/>
                <a:gd name="connsiteY167" fmla="*/ 266700 h 2809875"/>
                <a:gd name="connsiteX168" fmla="*/ 740972 w 4857837"/>
                <a:gd name="connsiteY168" fmla="*/ 300038 h 2809875"/>
                <a:gd name="connsiteX169" fmla="*/ 721922 w 4857837"/>
                <a:gd name="connsiteY169" fmla="*/ 328613 h 2809875"/>
                <a:gd name="connsiteX170" fmla="*/ 705252 w 4857837"/>
                <a:gd name="connsiteY170" fmla="*/ 342900 h 2809875"/>
                <a:gd name="connsiteX171" fmla="*/ 707634 w 4857837"/>
                <a:gd name="connsiteY171" fmla="*/ 369095 h 2809875"/>
                <a:gd name="connsiteX172" fmla="*/ 726684 w 4857837"/>
                <a:gd name="connsiteY172" fmla="*/ 381000 h 2809875"/>
                <a:gd name="connsiteX173" fmla="*/ 731447 w 4857837"/>
                <a:gd name="connsiteY173" fmla="*/ 395288 h 2809875"/>
                <a:gd name="connsiteX174" fmla="*/ 750497 w 4857837"/>
                <a:gd name="connsiteY174" fmla="*/ 423863 h 2809875"/>
                <a:gd name="connsiteX175" fmla="*/ 760022 w 4857837"/>
                <a:gd name="connsiteY175" fmla="*/ 442913 h 2809875"/>
                <a:gd name="connsiteX176" fmla="*/ 750497 w 4857837"/>
                <a:gd name="connsiteY176" fmla="*/ 481013 h 2809875"/>
                <a:gd name="connsiteX177" fmla="*/ 736209 w 4857837"/>
                <a:gd name="connsiteY177" fmla="*/ 490538 h 2809875"/>
                <a:gd name="connsiteX178" fmla="*/ 731447 w 4857837"/>
                <a:gd name="connsiteY178" fmla="*/ 504825 h 2809875"/>
                <a:gd name="connsiteX179" fmla="*/ 717159 w 4857837"/>
                <a:gd name="connsiteY179" fmla="*/ 509588 h 2809875"/>
                <a:gd name="connsiteX180" fmla="*/ 712397 w 4857837"/>
                <a:gd name="connsiteY180" fmla="*/ 538163 h 2809875"/>
                <a:gd name="connsiteX181" fmla="*/ 702872 w 4857837"/>
                <a:gd name="connsiteY181" fmla="*/ 566738 h 2809875"/>
                <a:gd name="connsiteX182" fmla="*/ 698109 w 4857837"/>
                <a:gd name="connsiteY182" fmla="*/ 581025 h 2809875"/>
                <a:gd name="connsiteX183" fmla="*/ 683822 w 4857837"/>
                <a:gd name="connsiteY183" fmla="*/ 611981 h 2809875"/>
                <a:gd name="connsiteX184" fmla="*/ 702872 w 4857837"/>
                <a:gd name="connsiteY184" fmla="*/ 638175 h 2809875"/>
                <a:gd name="connsiteX185" fmla="*/ 731447 w 4857837"/>
                <a:gd name="connsiteY185" fmla="*/ 647700 h 2809875"/>
                <a:gd name="connsiteX186" fmla="*/ 740972 w 4857837"/>
                <a:gd name="connsiteY186" fmla="*/ 661988 h 2809875"/>
                <a:gd name="connsiteX187" fmla="*/ 745734 w 4857837"/>
                <a:gd name="connsiteY187" fmla="*/ 676275 h 2809875"/>
                <a:gd name="connsiteX188" fmla="*/ 745734 w 4857837"/>
                <a:gd name="connsiteY188" fmla="*/ 688181 h 2809875"/>
                <a:gd name="connsiteX189" fmla="*/ 748115 w 4857837"/>
                <a:gd name="connsiteY189" fmla="*/ 709613 h 2809875"/>
                <a:gd name="connsiteX190" fmla="*/ 755259 w 4857837"/>
                <a:gd name="connsiteY190" fmla="*/ 728663 h 2809875"/>
                <a:gd name="connsiteX191" fmla="*/ 745734 w 4857837"/>
                <a:gd name="connsiteY191" fmla="*/ 757238 h 2809875"/>
                <a:gd name="connsiteX192" fmla="*/ 736209 w 4857837"/>
                <a:gd name="connsiteY192" fmla="*/ 771525 h 2809875"/>
                <a:gd name="connsiteX193" fmla="*/ 736209 w 4857837"/>
                <a:gd name="connsiteY193" fmla="*/ 842963 h 2809875"/>
                <a:gd name="connsiteX194" fmla="*/ 740972 w 4857837"/>
                <a:gd name="connsiteY194" fmla="*/ 857250 h 2809875"/>
                <a:gd name="connsiteX195" fmla="*/ 745734 w 4857837"/>
                <a:gd name="connsiteY195" fmla="*/ 876300 h 2809875"/>
                <a:gd name="connsiteX196" fmla="*/ 760022 w 4857837"/>
                <a:gd name="connsiteY196" fmla="*/ 923925 h 2809875"/>
                <a:gd name="connsiteX197" fmla="*/ 764784 w 4857837"/>
                <a:gd name="connsiteY197" fmla="*/ 938213 h 2809875"/>
                <a:gd name="connsiteX198" fmla="*/ 771928 w 4857837"/>
                <a:gd name="connsiteY198" fmla="*/ 983456 h 2809875"/>
                <a:gd name="connsiteX199" fmla="*/ 750497 w 4857837"/>
                <a:gd name="connsiteY199" fmla="*/ 1004888 h 2809875"/>
                <a:gd name="connsiteX200" fmla="*/ 731447 w 4857837"/>
                <a:gd name="connsiteY200" fmla="*/ 1009650 h 2809875"/>
                <a:gd name="connsiteX201" fmla="*/ 712397 w 4857837"/>
                <a:gd name="connsiteY201" fmla="*/ 1016794 h 2809875"/>
                <a:gd name="connsiteX202" fmla="*/ 683822 w 4857837"/>
                <a:gd name="connsiteY202" fmla="*/ 1035844 h 2809875"/>
                <a:gd name="connsiteX203" fmla="*/ 674297 w 4857837"/>
                <a:gd name="connsiteY203" fmla="*/ 1052513 h 2809875"/>
                <a:gd name="connsiteX204" fmla="*/ 660009 w 4857837"/>
                <a:gd name="connsiteY204" fmla="*/ 1062038 h 2809875"/>
                <a:gd name="connsiteX205" fmla="*/ 650484 w 4857837"/>
                <a:gd name="connsiteY205" fmla="*/ 1076325 h 2809875"/>
                <a:gd name="connsiteX206" fmla="*/ 640959 w 4857837"/>
                <a:gd name="connsiteY206" fmla="*/ 1157288 h 2809875"/>
                <a:gd name="connsiteX207" fmla="*/ 626672 w 4857837"/>
                <a:gd name="connsiteY207" fmla="*/ 1190625 h 2809875"/>
                <a:gd name="connsiteX208" fmla="*/ 593334 w 4857837"/>
                <a:gd name="connsiteY208" fmla="*/ 1204913 h 2809875"/>
                <a:gd name="connsiteX209" fmla="*/ 588572 w 4857837"/>
                <a:gd name="connsiteY209" fmla="*/ 1219200 h 2809875"/>
                <a:gd name="connsiteX210" fmla="*/ 593334 w 4857837"/>
                <a:gd name="connsiteY210" fmla="*/ 1233488 h 2809875"/>
                <a:gd name="connsiteX211" fmla="*/ 579047 w 4857837"/>
                <a:gd name="connsiteY211" fmla="*/ 1247775 h 2809875"/>
                <a:gd name="connsiteX212" fmla="*/ 569521 w 4857837"/>
                <a:gd name="connsiteY212" fmla="*/ 1290638 h 2809875"/>
                <a:gd name="connsiteX213" fmla="*/ 552854 w 4857837"/>
                <a:gd name="connsiteY213" fmla="*/ 1321593 h 2809875"/>
                <a:gd name="connsiteX214" fmla="*/ 533803 w 4857837"/>
                <a:gd name="connsiteY214" fmla="*/ 1343025 h 2809875"/>
                <a:gd name="connsiteX215" fmla="*/ 519515 w 4857837"/>
                <a:gd name="connsiteY215" fmla="*/ 1371600 h 2809875"/>
                <a:gd name="connsiteX216" fmla="*/ 498084 w 4857837"/>
                <a:gd name="connsiteY216" fmla="*/ 1419225 h 2809875"/>
                <a:gd name="connsiteX217" fmla="*/ 493322 w 4857837"/>
                <a:gd name="connsiteY217" fmla="*/ 1433513 h 2809875"/>
                <a:gd name="connsiteX218" fmla="*/ 474272 w 4857837"/>
                <a:gd name="connsiteY218" fmla="*/ 1466850 h 2809875"/>
                <a:gd name="connsiteX219" fmla="*/ 464747 w 4857837"/>
                <a:gd name="connsiteY219" fmla="*/ 1485900 h 2809875"/>
                <a:gd name="connsiteX220" fmla="*/ 459984 w 4857837"/>
                <a:gd name="connsiteY220" fmla="*/ 1500188 h 2809875"/>
                <a:gd name="connsiteX221" fmla="*/ 450459 w 4857837"/>
                <a:gd name="connsiteY221" fmla="*/ 1514475 h 2809875"/>
                <a:gd name="connsiteX222" fmla="*/ 436172 w 4857837"/>
                <a:gd name="connsiteY222" fmla="*/ 1552575 h 2809875"/>
                <a:gd name="connsiteX223" fmla="*/ 412359 w 4857837"/>
                <a:gd name="connsiteY223" fmla="*/ 1595438 h 2809875"/>
                <a:gd name="connsiteX224" fmla="*/ 398072 w 4857837"/>
                <a:gd name="connsiteY224" fmla="*/ 1628776 h 2809875"/>
                <a:gd name="connsiteX225" fmla="*/ 393310 w 4857837"/>
                <a:gd name="connsiteY225" fmla="*/ 1657350 h 2809875"/>
                <a:gd name="connsiteX226" fmla="*/ 379022 w 4857837"/>
                <a:gd name="connsiteY226" fmla="*/ 1719263 h 2809875"/>
                <a:gd name="connsiteX227" fmla="*/ 374259 w 4857837"/>
                <a:gd name="connsiteY227" fmla="*/ 1757363 h 2809875"/>
                <a:gd name="connsiteX228" fmla="*/ 369497 w 4857837"/>
                <a:gd name="connsiteY228" fmla="*/ 1771650 h 2809875"/>
                <a:gd name="connsiteX229" fmla="*/ 357591 w 4857837"/>
                <a:gd name="connsiteY229" fmla="*/ 1807369 h 2809875"/>
                <a:gd name="connsiteX230" fmla="*/ 343303 w 4857837"/>
                <a:gd name="connsiteY230" fmla="*/ 1852613 h 2809875"/>
                <a:gd name="connsiteX231" fmla="*/ 336159 w 4857837"/>
                <a:gd name="connsiteY231" fmla="*/ 1876425 h 2809875"/>
                <a:gd name="connsiteX232" fmla="*/ 326634 w 4857837"/>
                <a:gd name="connsiteY232" fmla="*/ 1890713 h 2809875"/>
                <a:gd name="connsiteX233" fmla="*/ 321872 w 4857837"/>
                <a:gd name="connsiteY233" fmla="*/ 1905000 h 2809875"/>
                <a:gd name="connsiteX234" fmla="*/ 307584 w 4857837"/>
                <a:gd name="connsiteY234" fmla="*/ 1914525 h 2809875"/>
                <a:gd name="connsiteX235" fmla="*/ 293297 w 4857837"/>
                <a:gd name="connsiteY235" fmla="*/ 1943100 h 2809875"/>
                <a:gd name="connsiteX236" fmla="*/ 283772 w 4857837"/>
                <a:gd name="connsiteY236" fmla="*/ 1971675 h 2809875"/>
                <a:gd name="connsiteX237" fmla="*/ 267103 w 4857837"/>
                <a:gd name="connsiteY237" fmla="*/ 2002632 h 2809875"/>
                <a:gd name="connsiteX238" fmla="*/ 231384 w 4857837"/>
                <a:gd name="connsiteY238" fmla="*/ 2038350 h 2809875"/>
                <a:gd name="connsiteX239" fmla="*/ 207572 w 4857837"/>
                <a:gd name="connsiteY239" fmla="*/ 2062163 h 2809875"/>
                <a:gd name="connsiteX240" fmla="*/ 202809 w 4857837"/>
                <a:gd name="connsiteY240" fmla="*/ 2076450 h 2809875"/>
                <a:gd name="connsiteX241" fmla="*/ 174234 w 4857837"/>
                <a:gd name="connsiteY241" fmla="*/ 2095500 h 2809875"/>
                <a:gd name="connsiteX242" fmla="*/ 159947 w 4857837"/>
                <a:gd name="connsiteY242" fmla="*/ 2105025 h 2809875"/>
                <a:gd name="connsiteX243" fmla="*/ 131372 w 4857837"/>
                <a:gd name="connsiteY243" fmla="*/ 2133601 h 2809875"/>
                <a:gd name="connsiteX244" fmla="*/ 102797 w 4857837"/>
                <a:gd name="connsiteY244" fmla="*/ 2145506 h 2809875"/>
                <a:gd name="connsiteX245" fmla="*/ 78985 w 4857837"/>
                <a:gd name="connsiteY245" fmla="*/ 2157412 h 2809875"/>
                <a:gd name="connsiteX246" fmla="*/ 45647 w 4857837"/>
                <a:gd name="connsiteY246" fmla="*/ 2174081 h 2809875"/>
                <a:gd name="connsiteX247" fmla="*/ 24215 w 4857837"/>
                <a:gd name="connsiteY247" fmla="*/ 2178844 h 2809875"/>
                <a:gd name="connsiteX248" fmla="*/ 403 w 4857837"/>
                <a:gd name="connsiteY248" fmla="*/ 2188369 h 2809875"/>
                <a:gd name="connsiteX249" fmla="*/ 12309 w 4857837"/>
                <a:gd name="connsiteY249" fmla="*/ 2228850 h 2809875"/>
                <a:gd name="connsiteX250" fmla="*/ 43265 w 4857837"/>
                <a:gd name="connsiteY250" fmla="*/ 2255044 h 2809875"/>
                <a:gd name="connsiteX251" fmla="*/ 67079 w 4857837"/>
                <a:gd name="connsiteY251" fmla="*/ 2271713 h 2809875"/>
                <a:gd name="connsiteX252" fmla="*/ 90890 w 4857837"/>
                <a:gd name="connsiteY252" fmla="*/ 2276475 h 2809875"/>
                <a:gd name="connsiteX253" fmla="*/ 114703 w 4857837"/>
                <a:gd name="connsiteY253" fmla="*/ 2297906 h 2809875"/>
                <a:gd name="connsiteX254" fmla="*/ 119466 w 4857837"/>
                <a:gd name="connsiteY254" fmla="*/ 2326482 h 2809875"/>
                <a:gd name="connsiteX255" fmla="*/ 126609 w 4857837"/>
                <a:gd name="connsiteY255" fmla="*/ 2347913 h 2809875"/>
                <a:gd name="connsiteX256" fmla="*/ 121847 w 4857837"/>
                <a:gd name="connsiteY256" fmla="*/ 2386013 h 2809875"/>
                <a:gd name="connsiteX257" fmla="*/ 112322 w 4857837"/>
                <a:gd name="connsiteY257" fmla="*/ 2405063 h 2809875"/>
                <a:gd name="connsiteX258" fmla="*/ 100416 w 4857837"/>
                <a:gd name="connsiteY258" fmla="*/ 2424112 h 2809875"/>
                <a:gd name="connsiteX259" fmla="*/ 71841 w 4857837"/>
                <a:gd name="connsiteY259" fmla="*/ 2426494 h 2809875"/>
                <a:gd name="connsiteX260" fmla="*/ 50409 w 4857837"/>
                <a:gd name="connsiteY260" fmla="*/ 2452688 h 2809875"/>
                <a:gd name="connsiteX261" fmla="*/ 21834 w 4857837"/>
                <a:gd name="connsiteY261" fmla="*/ 2466975 h 2809875"/>
                <a:gd name="connsiteX262" fmla="*/ 31359 w 4857837"/>
                <a:gd name="connsiteY262" fmla="*/ 2490788 h 2809875"/>
                <a:gd name="connsiteX263" fmla="*/ 21834 w 4857837"/>
                <a:gd name="connsiteY263" fmla="*/ 2524125 h 2809875"/>
                <a:gd name="connsiteX264" fmla="*/ 12309 w 4857837"/>
                <a:gd name="connsiteY264" fmla="*/ 2538413 h 2809875"/>
                <a:gd name="connsiteX0" fmla="*/ 12309 w 4512872"/>
                <a:gd name="connsiteY0" fmla="*/ 2538413 h 2809875"/>
                <a:gd name="connsiteX1" fmla="*/ 374259 w 4512872"/>
                <a:gd name="connsiteY1" fmla="*/ 2809875 h 2809875"/>
                <a:gd name="connsiteX2" fmla="*/ 4512872 w 4512872"/>
                <a:gd name="connsiteY2" fmla="*/ 2286000 h 2809875"/>
                <a:gd name="connsiteX3" fmla="*/ 4484297 w 4512872"/>
                <a:gd name="connsiteY3" fmla="*/ 2262188 h 2809875"/>
                <a:gd name="connsiteX4" fmla="*/ 4470009 w 4512872"/>
                <a:gd name="connsiteY4" fmla="*/ 2247900 h 2809875"/>
                <a:gd name="connsiteX5" fmla="*/ 4446197 w 4512872"/>
                <a:gd name="connsiteY5" fmla="*/ 2240756 h 2809875"/>
                <a:gd name="connsiteX6" fmla="*/ 4422384 w 4512872"/>
                <a:gd name="connsiteY6" fmla="*/ 2219325 h 2809875"/>
                <a:gd name="connsiteX7" fmla="*/ 4398572 w 4512872"/>
                <a:gd name="connsiteY7" fmla="*/ 2224088 h 2809875"/>
                <a:gd name="connsiteX8" fmla="*/ 4384284 w 4512872"/>
                <a:gd name="connsiteY8" fmla="*/ 2209800 h 2809875"/>
                <a:gd name="connsiteX9" fmla="*/ 4355709 w 4512872"/>
                <a:gd name="connsiteY9" fmla="*/ 2200275 h 2809875"/>
                <a:gd name="connsiteX10" fmla="*/ 4341422 w 4512872"/>
                <a:gd name="connsiteY10" fmla="*/ 2190750 h 2809875"/>
                <a:gd name="connsiteX11" fmla="*/ 4312847 w 4512872"/>
                <a:gd name="connsiteY11" fmla="*/ 2193132 h 2809875"/>
                <a:gd name="connsiteX12" fmla="*/ 4246172 w 4512872"/>
                <a:gd name="connsiteY12" fmla="*/ 2176463 h 2809875"/>
                <a:gd name="connsiteX13" fmla="*/ 4203309 w 4512872"/>
                <a:gd name="connsiteY13" fmla="*/ 2174082 h 2809875"/>
                <a:gd name="connsiteX14" fmla="*/ 4174734 w 4512872"/>
                <a:gd name="connsiteY14" fmla="*/ 2164557 h 2809875"/>
                <a:gd name="connsiteX15" fmla="*/ 4155684 w 4512872"/>
                <a:gd name="connsiteY15" fmla="*/ 2138363 h 2809875"/>
                <a:gd name="connsiteX16" fmla="*/ 4141397 w 4512872"/>
                <a:gd name="connsiteY16" fmla="*/ 2133600 h 2809875"/>
                <a:gd name="connsiteX17" fmla="*/ 4060434 w 4512872"/>
                <a:gd name="connsiteY17" fmla="*/ 2124075 h 2809875"/>
                <a:gd name="connsiteX18" fmla="*/ 3960422 w 4512872"/>
                <a:gd name="connsiteY18" fmla="*/ 2095500 h 2809875"/>
                <a:gd name="connsiteX19" fmla="*/ 3927084 w 4512872"/>
                <a:gd name="connsiteY19" fmla="*/ 2100263 h 2809875"/>
                <a:gd name="connsiteX20" fmla="*/ 3855647 w 4512872"/>
                <a:gd name="connsiteY20" fmla="*/ 2047875 h 2809875"/>
                <a:gd name="connsiteX21" fmla="*/ 3831834 w 4512872"/>
                <a:gd name="connsiteY21" fmla="*/ 2019300 h 2809875"/>
                <a:gd name="connsiteX22" fmla="*/ 3786591 w 4512872"/>
                <a:gd name="connsiteY22" fmla="*/ 1985963 h 2809875"/>
                <a:gd name="connsiteX23" fmla="*/ 3800877 w 4512872"/>
                <a:gd name="connsiteY23" fmla="*/ 1964532 h 2809875"/>
                <a:gd name="connsiteX24" fmla="*/ 3788972 w 4512872"/>
                <a:gd name="connsiteY24" fmla="*/ 1919288 h 2809875"/>
                <a:gd name="connsiteX25" fmla="*/ 3779447 w 4512872"/>
                <a:gd name="connsiteY25" fmla="*/ 1890713 h 2809875"/>
                <a:gd name="connsiteX26" fmla="*/ 3760397 w 4512872"/>
                <a:gd name="connsiteY26" fmla="*/ 1862138 h 2809875"/>
                <a:gd name="connsiteX27" fmla="*/ 3746110 w 4512872"/>
                <a:gd name="connsiteY27" fmla="*/ 1835944 h 2809875"/>
                <a:gd name="connsiteX28" fmla="*/ 3746109 w 4512872"/>
                <a:gd name="connsiteY28" fmla="*/ 1790700 h 2809875"/>
                <a:gd name="connsiteX29" fmla="*/ 3736584 w 4512872"/>
                <a:gd name="connsiteY29" fmla="*/ 1776413 h 2809875"/>
                <a:gd name="connsiteX30" fmla="*/ 3731822 w 4512872"/>
                <a:gd name="connsiteY30" fmla="*/ 1762125 h 2809875"/>
                <a:gd name="connsiteX31" fmla="*/ 3724678 w 4512872"/>
                <a:gd name="connsiteY31" fmla="*/ 1724025 h 2809875"/>
                <a:gd name="connsiteX32" fmla="*/ 3708009 w 4512872"/>
                <a:gd name="connsiteY32" fmla="*/ 1695450 h 2809875"/>
                <a:gd name="connsiteX33" fmla="*/ 3698484 w 4512872"/>
                <a:gd name="connsiteY33" fmla="*/ 1662113 h 2809875"/>
                <a:gd name="connsiteX34" fmla="*/ 3710390 w 4512872"/>
                <a:gd name="connsiteY34" fmla="*/ 1643063 h 2809875"/>
                <a:gd name="connsiteX35" fmla="*/ 3717535 w 4512872"/>
                <a:gd name="connsiteY35" fmla="*/ 1624013 h 2809875"/>
                <a:gd name="connsiteX36" fmla="*/ 3712772 w 4512872"/>
                <a:gd name="connsiteY36" fmla="*/ 1581150 h 2809875"/>
                <a:gd name="connsiteX37" fmla="*/ 3693722 w 4512872"/>
                <a:gd name="connsiteY37" fmla="*/ 1552575 h 2809875"/>
                <a:gd name="connsiteX38" fmla="*/ 3681816 w 4512872"/>
                <a:gd name="connsiteY38" fmla="*/ 1550194 h 2809875"/>
                <a:gd name="connsiteX39" fmla="*/ 3653240 w 4512872"/>
                <a:gd name="connsiteY39" fmla="*/ 1504951 h 2809875"/>
                <a:gd name="connsiteX40" fmla="*/ 3627047 w 4512872"/>
                <a:gd name="connsiteY40" fmla="*/ 1485900 h 2809875"/>
                <a:gd name="connsiteX41" fmla="*/ 3617522 w 4512872"/>
                <a:gd name="connsiteY41" fmla="*/ 1471613 h 2809875"/>
                <a:gd name="connsiteX42" fmla="*/ 3593709 w 4512872"/>
                <a:gd name="connsiteY42" fmla="*/ 1462088 h 2809875"/>
                <a:gd name="connsiteX43" fmla="*/ 3572278 w 4512872"/>
                <a:gd name="connsiteY43" fmla="*/ 1464469 h 2809875"/>
                <a:gd name="connsiteX44" fmla="*/ 3531796 w 4512872"/>
                <a:gd name="connsiteY44" fmla="*/ 1412082 h 2809875"/>
                <a:gd name="connsiteX45" fmla="*/ 3507984 w 4512872"/>
                <a:gd name="connsiteY45" fmla="*/ 1393031 h 2809875"/>
                <a:gd name="connsiteX46" fmla="*/ 3481790 w 4512872"/>
                <a:gd name="connsiteY46" fmla="*/ 1397794 h 2809875"/>
                <a:gd name="connsiteX47" fmla="*/ 3457979 w 4512872"/>
                <a:gd name="connsiteY47" fmla="*/ 1381126 h 2809875"/>
                <a:gd name="connsiteX48" fmla="*/ 3407972 w 4512872"/>
                <a:gd name="connsiteY48" fmla="*/ 1369219 h 2809875"/>
                <a:gd name="connsiteX49" fmla="*/ 3369872 w 4512872"/>
                <a:gd name="connsiteY49" fmla="*/ 1371601 h 2809875"/>
                <a:gd name="connsiteX50" fmla="*/ 3327009 w 4512872"/>
                <a:gd name="connsiteY50" fmla="*/ 1352550 h 2809875"/>
                <a:gd name="connsiteX51" fmla="*/ 3312722 w 4512872"/>
                <a:gd name="connsiteY51" fmla="*/ 1347788 h 2809875"/>
                <a:gd name="connsiteX52" fmla="*/ 3284147 w 4512872"/>
                <a:gd name="connsiteY52" fmla="*/ 1362075 h 2809875"/>
                <a:gd name="connsiteX53" fmla="*/ 3260334 w 4512872"/>
                <a:gd name="connsiteY53" fmla="*/ 1343025 h 2809875"/>
                <a:gd name="connsiteX54" fmla="*/ 3231759 w 4512872"/>
                <a:gd name="connsiteY54" fmla="*/ 1319213 h 2809875"/>
                <a:gd name="connsiteX55" fmla="*/ 3217472 w 4512872"/>
                <a:gd name="connsiteY55" fmla="*/ 1309688 h 2809875"/>
                <a:gd name="connsiteX56" fmla="*/ 3188897 w 4512872"/>
                <a:gd name="connsiteY56" fmla="*/ 1283495 h 2809875"/>
                <a:gd name="connsiteX57" fmla="*/ 3167465 w 4512872"/>
                <a:gd name="connsiteY57" fmla="*/ 1278731 h 2809875"/>
                <a:gd name="connsiteX58" fmla="*/ 3169848 w 4512872"/>
                <a:gd name="connsiteY58" fmla="*/ 1247775 h 2809875"/>
                <a:gd name="connsiteX59" fmla="*/ 3179372 w 4512872"/>
                <a:gd name="connsiteY59" fmla="*/ 1223963 h 2809875"/>
                <a:gd name="connsiteX60" fmla="*/ 3150797 w 4512872"/>
                <a:gd name="connsiteY60" fmla="*/ 1214438 h 2809875"/>
                <a:gd name="connsiteX61" fmla="*/ 3136509 w 4512872"/>
                <a:gd name="connsiteY61" fmla="*/ 1219200 h 2809875"/>
                <a:gd name="connsiteX62" fmla="*/ 3122222 w 4512872"/>
                <a:gd name="connsiteY62" fmla="*/ 1228725 h 2809875"/>
                <a:gd name="connsiteX63" fmla="*/ 3100790 w 4512872"/>
                <a:gd name="connsiteY63" fmla="*/ 1212056 h 2809875"/>
                <a:gd name="connsiteX64" fmla="*/ 3112697 w 4512872"/>
                <a:gd name="connsiteY64" fmla="*/ 1185863 h 2809875"/>
                <a:gd name="connsiteX65" fmla="*/ 3103172 w 4512872"/>
                <a:gd name="connsiteY65" fmla="*/ 1171575 h 2809875"/>
                <a:gd name="connsiteX66" fmla="*/ 3098409 w 4512872"/>
                <a:gd name="connsiteY66" fmla="*/ 1157288 h 2809875"/>
                <a:gd name="connsiteX67" fmla="*/ 3084122 w 4512872"/>
                <a:gd name="connsiteY67" fmla="*/ 1171575 h 2809875"/>
                <a:gd name="connsiteX68" fmla="*/ 3055547 w 4512872"/>
                <a:gd name="connsiteY68" fmla="*/ 1162050 h 2809875"/>
                <a:gd name="connsiteX69" fmla="*/ 3046022 w 4512872"/>
                <a:gd name="connsiteY69" fmla="*/ 1131094 h 2809875"/>
                <a:gd name="connsiteX70" fmla="*/ 3050784 w 4512872"/>
                <a:gd name="connsiteY70" fmla="*/ 1114425 h 2809875"/>
                <a:gd name="connsiteX71" fmla="*/ 3050784 w 4512872"/>
                <a:gd name="connsiteY71" fmla="*/ 1104900 h 2809875"/>
                <a:gd name="connsiteX72" fmla="*/ 3036497 w 4512872"/>
                <a:gd name="connsiteY72" fmla="*/ 1100138 h 2809875"/>
                <a:gd name="connsiteX73" fmla="*/ 3046022 w 4512872"/>
                <a:gd name="connsiteY73" fmla="*/ 1081088 h 2809875"/>
                <a:gd name="connsiteX74" fmla="*/ 3055547 w 4512872"/>
                <a:gd name="connsiteY74" fmla="*/ 1062038 h 2809875"/>
                <a:gd name="connsiteX75" fmla="*/ 3024590 w 4512872"/>
                <a:gd name="connsiteY75" fmla="*/ 1052513 h 2809875"/>
                <a:gd name="connsiteX76" fmla="*/ 3012684 w 4512872"/>
                <a:gd name="connsiteY76" fmla="*/ 1066800 h 2809875"/>
                <a:gd name="connsiteX77" fmla="*/ 2993634 w 4512872"/>
                <a:gd name="connsiteY77" fmla="*/ 1066800 h 2809875"/>
                <a:gd name="connsiteX78" fmla="*/ 2972204 w 4512872"/>
                <a:gd name="connsiteY78" fmla="*/ 1073944 h 2809875"/>
                <a:gd name="connsiteX79" fmla="*/ 2955534 w 4512872"/>
                <a:gd name="connsiteY79" fmla="*/ 1066800 h 2809875"/>
                <a:gd name="connsiteX80" fmla="*/ 2950772 w 4512872"/>
                <a:gd name="connsiteY80" fmla="*/ 1047750 h 2809875"/>
                <a:gd name="connsiteX81" fmla="*/ 2931721 w 4512872"/>
                <a:gd name="connsiteY81" fmla="*/ 1040607 h 2809875"/>
                <a:gd name="connsiteX82" fmla="*/ 2903147 w 4512872"/>
                <a:gd name="connsiteY82" fmla="*/ 1019175 h 2809875"/>
                <a:gd name="connsiteX83" fmla="*/ 2888859 w 4512872"/>
                <a:gd name="connsiteY83" fmla="*/ 1014413 h 2809875"/>
                <a:gd name="connsiteX84" fmla="*/ 2874572 w 4512872"/>
                <a:gd name="connsiteY84" fmla="*/ 1004888 h 2809875"/>
                <a:gd name="connsiteX85" fmla="*/ 2855522 w 4512872"/>
                <a:gd name="connsiteY85" fmla="*/ 1004888 h 2809875"/>
                <a:gd name="connsiteX86" fmla="*/ 2834090 w 4512872"/>
                <a:gd name="connsiteY86" fmla="*/ 995363 h 2809875"/>
                <a:gd name="connsiteX87" fmla="*/ 2810278 w 4512872"/>
                <a:gd name="connsiteY87" fmla="*/ 1009650 h 2809875"/>
                <a:gd name="connsiteX88" fmla="*/ 2767416 w 4512872"/>
                <a:gd name="connsiteY88" fmla="*/ 1007269 h 2809875"/>
                <a:gd name="connsiteX89" fmla="*/ 2734079 w 4512872"/>
                <a:gd name="connsiteY89" fmla="*/ 1019175 h 2809875"/>
                <a:gd name="connsiteX90" fmla="*/ 2712646 w 4512872"/>
                <a:gd name="connsiteY90" fmla="*/ 1019176 h 2809875"/>
                <a:gd name="connsiteX91" fmla="*/ 2693597 w 4512872"/>
                <a:gd name="connsiteY91" fmla="*/ 1009650 h 2809875"/>
                <a:gd name="connsiteX92" fmla="*/ 2641209 w 4512872"/>
                <a:gd name="connsiteY92" fmla="*/ 1021557 h 2809875"/>
                <a:gd name="connsiteX93" fmla="*/ 2631684 w 4512872"/>
                <a:gd name="connsiteY93" fmla="*/ 1031082 h 2809875"/>
                <a:gd name="connsiteX94" fmla="*/ 2612634 w 4512872"/>
                <a:gd name="connsiteY94" fmla="*/ 1038225 h 2809875"/>
                <a:gd name="connsiteX95" fmla="*/ 2595965 w 4512872"/>
                <a:gd name="connsiteY95" fmla="*/ 1035844 h 2809875"/>
                <a:gd name="connsiteX96" fmla="*/ 2574535 w 4512872"/>
                <a:gd name="connsiteY96" fmla="*/ 1028700 h 2809875"/>
                <a:gd name="connsiteX97" fmla="*/ 2529290 w 4512872"/>
                <a:gd name="connsiteY97" fmla="*/ 1004888 h 2809875"/>
                <a:gd name="connsiteX98" fmla="*/ 2526909 w 4512872"/>
                <a:gd name="connsiteY98" fmla="*/ 971550 h 2809875"/>
                <a:gd name="connsiteX99" fmla="*/ 2512622 w 4512872"/>
                <a:gd name="connsiteY99" fmla="*/ 942975 h 2809875"/>
                <a:gd name="connsiteX100" fmla="*/ 2488809 w 4512872"/>
                <a:gd name="connsiteY100" fmla="*/ 938213 h 2809875"/>
                <a:gd name="connsiteX101" fmla="*/ 2493572 w 4512872"/>
                <a:gd name="connsiteY101" fmla="*/ 923925 h 2809875"/>
                <a:gd name="connsiteX102" fmla="*/ 2479284 w 4512872"/>
                <a:gd name="connsiteY102" fmla="*/ 914400 h 2809875"/>
                <a:gd name="connsiteX103" fmla="*/ 2457853 w 4512872"/>
                <a:gd name="connsiteY103" fmla="*/ 902494 h 2809875"/>
                <a:gd name="connsiteX104" fmla="*/ 2431659 w 4512872"/>
                <a:gd name="connsiteY104" fmla="*/ 890588 h 2809875"/>
                <a:gd name="connsiteX105" fmla="*/ 2414991 w 4512872"/>
                <a:gd name="connsiteY105" fmla="*/ 864394 h 2809875"/>
                <a:gd name="connsiteX106" fmla="*/ 2398321 w 4512872"/>
                <a:gd name="connsiteY106" fmla="*/ 833437 h 2809875"/>
                <a:gd name="connsiteX107" fmla="*/ 2367365 w 4512872"/>
                <a:gd name="connsiteY107" fmla="*/ 807244 h 2809875"/>
                <a:gd name="connsiteX108" fmla="*/ 2348316 w 4512872"/>
                <a:gd name="connsiteY108" fmla="*/ 769144 h 2809875"/>
                <a:gd name="connsiteX109" fmla="*/ 2322122 w 4512872"/>
                <a:gd name="connsiteY109" fmla="*/ 733425 h 2809875"/>
                <a:gd name="connsiteX110" fmla="*/ 2307834 w 4512872"/>
                <a:gd name="connsiteY110" fmla="*/ 723900 h 2809875"/>
                <a:gd name="connsiteX111" fmla="*/ 2264972 w 4512872"/>
                <a:gd name="connsiteY111" fmla="*/ 704850 h 2809875"/>
                <a:gd name="connsiteX112" fmla="*/ 2241159 w 4512872"/>
                <a:gd name="connsiteY112" fmla="*/ 678657 h 2809875"/>
                <a:gd name="connsiteX113" fmla="*/ 2231634 w 4512872"/>
                <a:gd name="connsiteY113" fmla="*/ 657225 h 2809875"/>
                <a:gd name="connsiteX114" fmla="*/ 2212584 w 4512872"/>
                <a:gd name="connsiteY114" fmla="*/ 647700 h 2809875"/>
                <a:gd name="connsiteX115" fmla="*/ 2198297 w 4512872"/>
                <a:gd name="connsiteY115" fmla="*/ 638175 h 2809875"/>
                <a:gd name="connsiteX116" fmla="*/ 2179247 w 4512872"/>
                <a:gd name="connsiteY116" fmla="*/ 642938 h 2809875"/>
                <a:gd name="connsiteX117" fmla="*/ 2155434 w 4512872"/>
                <a:gd name="connsiteY117" fmla="*/ 619125 h 2809875"/>
                <a:gd name="connsiteX118" fmla="*/ 2136384 w 4512872"/>
                <a:gd name="connsiteY118" fmla="*/ 590550 h 2809875"/>
                <a:gd name="connsiteX119" fmla="*/ 2126859 w 4512872"/>
                <a:gd name="connsiteY119" fmla="*/ 561975 h 2809875"/>
                <a:gd name="connsiteX120" fmla="*/ 2103047 w 4512872"/>
                <a:gd name="connsiteY120" fmla="*/ 561975 h 2809875"/>
                <a:gd name="connsiteX121" fmla="*/ 2088759 w 4512872"/>
                <a:gd name="connsiteY121" fmla="*/ 547688 h 2809875"/>
                <a:gd name="connsiteX122" fmla="*/ 2050660 w 4512872"/>
                <a:gd name="connsiteY122" fmla="*/ 540544 h 2809875"/>
                <a:gd name="connsiteX123" fmla="*/ 2007797 w 4512872"/>
                <a:gd name="connsiteY123" fmla="*/ 528638 h 2809875"/>
                <a:gd name="connsiteX124" fmla="*/ 1976841 w 4512872"/>
                <a:gd name="connsiteY124" fmla="*/ 526256 h 2809875"/>
                <a:gd name="connsiteX125" fmla="*/ 1948266 w 4512872"/>
                <a:gd name="connsiteY125" fmla="*/ 521494 h 2809875"/>
                <a:gd name="connsiteX126" fmla="*/ 1926834 w 4512872"/>
                <a:gd name="connsiteY126" fmla="*/ 504825 h 2809875"/>
                <a:gd name="connsiteX127" fmla="*/ 1912547 w 4512872"/>
                <a:gd name="connsiteY127" fmla="*/ 509588 h 2809875"/>
                <a:gd name="connsiteX128" fmla="*/ 1841109 w 4512872"/>
                <a:gd name="connsiteY128" fmla="*/ 495300 h 2809875"/>
                <a:gd name="connsiteX129" fmla="*/ 1812534 w 4512872"/>
                <a:gd name="connsiteY129" fmla="*/ 485775 h 2809875"/>
                <a:gd name="connsiteX130" fmla="*/ 1798247 w 4512872"/>
                <a:gd name="connsiteY130" fmla="*/ 481013 h 2809875"/>
                <a:gd name="connsiteX131" fmla="*/ 1783959 w 4512872"/>
                <a:gd name="connsiteY131" fmla="*/ 490538 h 2809875"/>
                <a:gd name="connsiteX132" fmla="*/ 1769672 w 4512872"/>
                <a:gd name="connsiteY132" fmla="*/ 495300 h 2809875"/>
                <a:gd name="connsiteX133" fmla="*/ 1741097 w 4512872"/>
                <a:gd name="connsiteY133" fmla="*/ 523875 h 2809875"/>
                <a:gd name="connsiteX134" fmla="*/ 1717284 w 4512872"/>
                <a:gd name="connsiteY134" fmla="*/ 519113 h 2809875"/>
                <a:gd name="connsiteX135" fmla="*/ 1683947 w 4512872"/>
                <a:gd name="connsiteY135" fmla="*/ 509588 h 2809875"/>
                <a:gd name="connsiteX136" fmla="*/ 1650609 w 4512872"/>
                <a:gd name="connsiteY136" fmla="*/ 504825 h 2809875"/>
                <a:gd name="connsiteX137" fmla="*/ 1622034 w 4512872"/>
                <a:gd name="connsiteY137" fmla="*/ 500063 h 2809875"/>
                <a:gd name="connsiteX138" fmla="*/ 1581553 w 4512872"/>
                <a:gd name="connsiteY138" fmla="*/ 483394 h 2809875"/>
                <a:gd name="connsiteX139" fmla="*/ 1552978 w 4512872"/>
                <a:gd name="connsiteY139" fmla="*/ 483394 h 2809875"/>
                <a:gd name="connsiteX140" fmla="*/ 1541072 w 4512872"/>
                <a:gd name="connsiteY140" fmla="*/ 466725 h 2809875"/>
                <a:gd name="connsiteX141" fmla="*/ 1526784 w 4512872"/>
                <a:gd name="connsiteY141" fmla="*/ 447675 h 2809875"/>
                <a:gd name="connsiteX142" fmla="*/ 1522021 w 4512872"/>
                <a:gd name="connsiteY142" fmla="*/ 421481 h 2809875"/>
                <a:gd name="connsiteX143" fmla="*/ 1533929 w 4512872"/>
                <a:gd name="connsiteY143" fmla="*/ 392907 h 2809875"/>
                <a:gd name="connsiteX144" fmla="*/ 1564884 w 4512872"/>
                <a:gd name="connsiteY144" fmla="*/ 366713 h 2809875"/>
                <a:gd name="connsiteX145" fmla="*/ 1557740 w 4512872"/>
                <a:gd name="connsiteY145" fmla="*/ 340519 h 2809875"/>
                <a:gd name="connsiteX146" fmla="*/ 1564884 w 4512872"/>
                <a:gd name="connsiteY146" fmla="*/ 309562 h 2809875"/>
                <a:gd name="connsiteX147" fmla="*/ 1583934 w 4512872"/>
                <a:gd name="connsiteY147" fmla="*/ 285750 h 2809875"/>
                <a:gd name="connsiteX148" fmla="*/ 1588697 w 4512872"/>
                <a:gd name="connsiteY148" fmla="*/ 271463 h 2809875"/>
                <a:gd name="connsiteX149" fmla="*/ 1579172 w 4512872"/>
                <a:gd name="connsiteY149" fmla="*/ 257175 h 2809875"/>
                <a:gd name="connsiteX150" fmla="*/ 1545834 w 4512872"/>
                <a:gd name="connsiteY150" fmla="*/ 230981 h 2809875"/>
                <a:gd name="connsiteX151" fmla="*/ 1522022 w 4512872"/>
                <a:gd name="connsiteY151" fmla="*/ 228600 h 2809875"/>
                <a:gd name="connsiteX152" fmla="*/ 1507734 w 4512872"/>
                <a:gd name="connsiteY152" fmla="*/ 192881 h 2809875"/>
                <a:gd name="connsiteX153" fmla="*/ 1505353 w 4512872"/>
                <a:gd name="connsiteY153" fmla="*/ 159543 h 2809875"/>
                <a:gd name="connsiteX154" fmla="*/ 1488684 w 4512872"/>
                <a:gd name="connsiteY154" fmla="*/ 119063 h 2809875"/>
                <a:gd name="connsiteX155" fmla="*/ 1479159 w 4512872"/>
                <a:gd name="connsiteY155" fmla="*/ 92868 h 2809875"/>
                <a:gd name="connsiteX156" fmla="*/ 1455347 w 4512872"/>
                <a:gd name="connsiteY156" fmla="*/ 85725 h 2809875"/>
                <a:gd name="connsiteX157" fmla="*/ 1450584 w 4512872"/>
                <a:gd name="connsiteY157" fmla="*/ 66675 h 2809875"/>
                <a:gd name="connsiteX158" fmla="*/ 1433915 w 4512872"/>
                <a:gd name="connsiteY158" fmla="*/ 40481 h 2809875"/>
                <a:gd name="connsiteX159" fmla="*/ 1445822 w 4512872"/>
                <a:gd name="connsiteY159" fmla="*/ 30956 h 2809875"/>
                <a:gd name="connsiteX160" fmla="*/ 1436297 w 4512872"/>
                <a:gd name="connsiteY160" fmla="*/ 0 h 2809875"/>
                <a:gd name="connsiteX161" fmla="*/ 845747 w 4512872"/>
                <a:gd name="connsiteY161" fmla="*/ 180975 h 2809875"/>
                <a:gd name="connsiteX162" fmla="*/ 845747 w 4512872"/>
                <a:gd name="connsiteY162" fmla="*/ 180975 h 2809875"/>
                <a:gd name="connsiteX163" fmla="*/ 840984 w 4512872"/>
                <a:gd name="connsiteY163" fmla="*/ 223838 h 2809875"/>
                <a:gd name="connsiteX164" fmla="*/ 836222 w 4512872"/>
                <a:gd name="connsiteY164" fmla="*/ 238125 h 2809875"/>
                <a:gd name="connsiteX165" fmla="*/ 817172 w 4512872"/>
                <a:gd name="connsiteY165" fmla="*/ 254794 h 2809875"/>
                <a:gd name="connsiteX166" fmla="*/ 788597 w 4512872"/>
                <a:gd name="connsiteY166" fmla="*/ 266700 h 2809875"/>
                <a:gd name="connsiteX167" fmla="*/ 740972 w 4512872"/>
                <a:gd name="connsiteY167" fmla="*/ 300038 h 2809875"/>
                <a:gd name="connsiteX168" fmla="*/ 721922 w 4512872"/>
                <a:gd name="connsiteY168" fmla="*/ 328613 h 2809875"/>
                <a:gd name="connsiteX169" fmla="*/ 705252 w 4512872"/>
                <a:gd name="connsiteY169" fmla="*/ 342900 h 2809875"/>
                <a:gd name="connsiteX170" fmla="*/ 707634 w 4512872"/>
                <a:gd name="connsiteY170" fmla="*/ 369095 h 2809875"/>
                <a:gd name="connsiteX171" fmla="*/ 726684 w 4512872"/>
                <a:gd name="connsiteY171" fmla="*/ 381000 h 2809875"/>
                <a:gd name="connsiteX172" fmla="*/ 731447 w 4512872"/>
                <a:gd name="connsiteY172" fmla="*/ 395288 h 2809875"/>
                <a:gd name="connsiteX173" fmla="*/ 750497 w 4512872"/>
                <a:gd name="connsiteY173" fmla="*/ 423863 h 2809875"/>
                <a:gd name="connsiteX174" fmla="*/ 760022 w 4512872"/>
                <a:gd name="connsiteY174" fmla="*/ 442913 h 2809875"/>
                <a:gd name="connsiteX175" fmla="*/ 750497 w 4512872"/>
                <a:gd name="connsiteY175" fmla="*/ 481013 h 2809875"/>
                <a:gd name="connsiteX176" fmla="*/ 736209 w 4512872"/>
                <a:gd name="connsiteY176" fmla="*/ 490538 h 2809875"/>
                <a:gd name="connsiteX177" fmla="*/ 731447 w 4512872"/>
                <a:gd name="connsiteY177" fmla="*/ 504825 h 2809875"/>
                <a:gd name="connsiteX178" fmla="*/ 717159 w 4512872"/>
                <a:gd name="connsiteY178" fmla="*/ 509588 h 2809875"/>
                <a:gd name="connsiteX179" fmla="*/ 712397 w 4512872"/>
                <a:gd name="connsiteY179" fmla="*/ 538163 h 2809875"/>
                <a:gd name="connsiteX180" fmla="*/ 702872 w 4512872"/>
                <a:gd name="connsiteY180" fmla="*/ 566738 h 2809875"/>
                <a:gd name="connsiteX181" fmla="*/ 698109 w 4512872"/>
                <a:gd name="connsiteY181" fmla="*/ 581025 h 2809875"/>
                <a:gd name="connsiteX182" fmla="*/ 683822 w 4512872"/>
                <a:gd name="connsiteY182" fmla="*/ 611981 h 2809875"/>
                <a:gd name="connsiteX183" fmla="*/ 702872 w 4512872"/>
                <a:gd name="connsiteY183" fmla="*/ 638175 h 2809875"/>
                <a:gd name="connsiteX184" fmla="*/ 731447 w 4512872"/>
                <a:gd name="connsiteY184" fmla="*/ 647700 h 2809875"/>
                <a:gd name="connsiteX185" fmla="*/ 740972 w 4512872"/>
                <a:gd name="connsiteY185" fmla="*/ 661988 h 2809875"/>
                <a:gd name="connsiteX186" fmla="*/ 745734 w 4512872"/>
                <a:gd name="connsiteY186" fmla="*/ 676275 h 2809875"/>
                <a:gd name="connsiteX187" fmla="*/ 745734 w 4512872"/>
                <a:gd name="connsiteY187" fmla="*/ 688181 h 2809875"/>
                <a:gd name="connsiteX188" fmla="*/ 748115 w 4512872"/>
                <a:gd name="connsiteY188" fmla="*/ 709613 h 2809875"/>
                <a:gd name="connsiteX189" fmla="*/ 755259 w 4512872"/>
                <a:gd name="connsiteY189" fmla="*/ 728663 h 2809875"/>
                <a:gd name="connsiteX190" fmla="*/ 745734 w 4512872"/>
                <a:gd name="connsiteY190" fmla="*/ 757238 h 2809875"/>
                <a:gd name="connsiteX191" fmla="*/ 736209 w 4512872"/>
                <a:gd name="connsiteY191" fmla="*/ 771525 h 2809875"/>
                <a:gd name="connsiteX192" fmla="*/ 736209 w 4512872"/>
                <a:gd name="connsiteY192" fmla="*/ 842963 h 2809875"/>
                <a:gd name="connsiteX193" fmla="*/ 740972 w 4512872"/>
                <a:gd name="connsiteY193" fmla="*/ 857250 h 2809875"/>
                <a:gd name="connsiteX194" fmla="*/ 745734 w 4512872"/>
                <a:gd name="connsiteY194" fmla="*/ 876300 h 2809875"/>
                <a:gd name="connsiteX195" fmla="*/ 760022 w 4512872"/>
                <a:gd name="connsiteY195" fmla="*/ 923925 h 2809875"/>
                <a:gd name="connsiteX196" fmla="*/ 764784 w 4512872"/>
                <a:gd name="connsiteY196" fmla="*/ 938213 h 2809875"/>
                <a:gd name="connsiteX197" fmla="*/ 771928 w 4512872"/>
                <a:gd name="connsiteY197" fmla="*/ 983456 h 2809875"/>
                <a:gd name="connsiteX198" fmla="*/ 750497 w 4512872"/>
                <a:gd name="connsiteY198" fmla="*/ 1004888 h 2809875"/>
                <a:gd name="connsiteX199" fmla="*/ 731447 w 4512872"/>
                <a:gd name="connsiteY199" fmla="*/ 1009650 h 2809875"/>
                <a:gd name="connsiteX200" fmla="*/ 712397 w 4512872"/>
                <a:gd name="connsiteY200" fmla="*/ 1016794 h 2809875"/>
                <a:gd name="connsiteX201" fmla="*/ 683822 w 4512872"/>
                <a:gd name="connsiteY201" fmla="*/ 1035844 h 2809875"/>
                <a:gd name="connsiteX202" fmla="*/ 674297 w 4512872"/>
                <a:gd name="connsiteY202" fmla="*/ 1052513 h 2809875"/>
                <a:gd name="connsiteX203" fmla="*/ 660009 w 4512872"/>
                <a:gd name="connsiteY203" fmla="*/ 1062038 h 2809875"/>
                <a:gd name="connsiteX204" fmla="*/ 650484 w 4512872"/>
                <a:gd name="connsiteY204" fmla="*/ 1076325 h 2809875"/>
                <a:gd name="connsiteX205" fmla="*/ 640959 w 4512872"/>
                <a:gd name="connsiteY205" fmla="*/ 1157288 h 2809875"/>
                <a:gd name="connsiteX206" fmla="*/ 626672 w 4512872"/>
                <a:gd name="connsiteY206" fmla="*/ 1190625 h 2809875"/>
                <a:gd name="connsiteX207" fmla="*/ 593334 w 4512872"/>
                <a:gd name="connsiteY207" fmla="*/ 1204913 h 2809875"/>
                <a:gd name="connsiteX208" fmla="*/ 588572 w 4512872"/>
                <a:gd name="connsiteY208" fmla="*/ 1219200 h 2809875"/>
                <a:gd name="connsiteX209" fmla="*/ 593334 w 4512872"/>
                <a:gd name="connsiteY209" fmla="*/ 1233488 h 2809875"/>
                <a:gd name="connsiteX210" fmla="*/ 579047 w 4512872"/>
                <a:gd name="connsiteY210" fmla="*/ 1247775 h 2809875"/>
                <a:gd name="connsiteX211" fmla="*/ 569521 w 4512872"/>
                <a:gd name="connsiteY211" fmla="*/ 1290638 h 2809875"/>
                <a:gd name="connsiteX212" fmla="*/ 552854 w 4512872"/>
                <a:gd name="connsiteY212" fmla="*/ 1321593 h 2809875"/>
                <a:gd name="connsiteX213" fmla="*/ 533803 w 4512872"/>
                <a:gd name="connsiteY213" fmla="*/ 1343025 h 2809875"/>
                <a:gd name="connsiteX214" fmla="*/ 519515 w 4512872"/>
                <a:gd name="connsiteY214" fmla="*/ 1371600 h 2809875"/>
                <a:gd name="connsiteX215" fmla="*/ 498084 w 4512872"/>
                <a:gd name="connsiteY215" fmla="*/ 1419225 h 2809875"/>
                <a:gd name="connsiteX216" fmla="*/ 493322 w 4512872"/>
                <a:gd name="connsiteY216" fmla="*/ 1433513 h 2809875"/>
                <a:gd name="connsiteX217" fmla="*/ 474272 w 4512872"/>
                <a:gd name="connsiteY217" fmla="*/ 1466850 h 2809875"/>
                <a:gd name="connsiteX218" fmla="*/ 464747 w 4512872"/>
                <a:gd name="connsiteY218" fmla="*/ 1485900 h 2809875"/>
                <a:gd name="connsiteX219" fmla="*/ 459984 w 4512872"/>
                <a:gd name="connsiteY219" fmla="*/ 1500188 h 2809875"/>
                <a:gd name="connsiteX220" fmla="*/ 450459 w 4512872"/>
                <a:gd name="connsiteY220" fmla="*/ 1514475 h 2809875"/>
                <a:gd name="connsiteX221" fmla="*/ 436172 w 4512872"/>
                <a:gd name="connsiteY221" fmla="*/ 1552575 h 2809875"/>
                <a:gd name="connsiteX222" fmla="*/ 412359 w 4512872"/>
                <a:gd name="connsiteY222" fmla="*/ 1595438 h 2809875"/>
                <a:gd name="connsiteX223" fmla="*/ 398072 w 4512872"/>
                <a:gd name="connsiteY223" fmla="*/ 1628776 h 2809875"/>
                <a:gd name="connsiteX224" fmla="*/ 393310 w 4512872"/>
                <a:gd name="connsiteY224" fmla="*/ 1657350 h 2809875"/>
                <a:gd name="connsiteX225" fmla="*/ 379022 w 4512872"/>
                <a:gd name="connsiteY225" fmla="*/ 1719263 h 2809875"/>
                <a:gd name="connsiteX226" fmla="*/ 374259 w 4512872"/>
                <a:gd name="connsiteY226" fmla="*/ 1757363 h 2809875"/>
                <a:gd name="connsiteX227" fmla="*/ 369497 w 4512872"/>
                <a:gd name="connsiteY227" fmla="*/ 1771650 h 2809875"/>
                <a:gd name="connsiteX228" fmla="*/ 357591 w 4512872"/>
                <a:gd name="connsiteY228" fmla="*/ 1807369 h 2809875"/>
                <a:gd name="connsiteX229" fmla="*/ 343303 w 4512872"/>
                <a:gd name="connsiteY229" fmla="*/ 1852613 h 2809875"/>
                <a:gd name="connsiteX230" fmla="*/ 336159 w 4512872"/>
                <a:gd name="connsiteY230" fmla="*/ 1876425 h 2809875"/>
                <a:gd name="connsiteX231" fmla="*/ 326634 w 4512872"/>
                <a:gd name="connsiteY231" fmla="*/ 1890713 h 2809875"/>
                <a:gd name="connsiteX232" fmla="*/ 321872 w 4512872"/>
                <a:gd name="connsiteY232" fmla="*/ 1905000 h 2809875"/>
                <a:gd name="connsiteX233" fmla="*/ 307584 w 4512872"/>
                <a:gd name="connsiteY233" fmla="*/ 1914525 h 2809875"/>
                <a:gd name="connsiteX234" fmla="*/ 293297 w 4512872"/>
                <a:gd name="connsiteY234" fmla="*/ 1943100 h 2809875"/>
                <a:gd name="connsiteX235" fmla="*/ 283772 w 4512872"/>
                <a:gd name="connsiteY235" fmla="*/ 1971675 h 2809875"/>
                <a:gd name="connsiteX236" fmla="*/ 267103 w 4512872"/>
                <a:gd name="connsiteY236" fmla="*/ 2002632 h 2809875"/>
                <a:gd name="connsiteX237" fmla="*/ 231384 w 4512872"/>
                <a:gd name="connsiteY237" fmla="*/ 2038350 h 2809875"/>
                <a:gd name="connsiteX238" fmla="*/ 207572 w 4512872"/>
                <a:gd name="connsiteY238" fmla="*/ 2062163 h 2809875"/>
                <a:gd name="connsiteX239" fmla="*/ 202809 w 4512872"/>
                <a:gd name="connsiteY239" fmla="*/ 2076450 h 2809875"/>
                <a:gd name="connsiteX240" fmla="*/ 174234 w 4512872"/>
                <a:gd name="connsiteY240" fmla="*/ 2095500 h 2809875"/>
                <a:gd name="connsiteX241" fmla="*/ 159947 w 4512872"/>
                <a:gd name="connsiteY241" fmla="*/ 2105025 h 2809875"/>
                <a:gd name="connsiteX242" fmla="*/ 131372 w 4512872"/>
                <a:gd name="connsiteY242" fmla="*/ 2133601 h 2809875"/>
                <a:gd name="connsiteX243" fmla="*/ 102797 w 4512872"/>
                <a:gd name="connsiteY243" fmla="*/ 2145506 h 2809875"/>
                <a:gd name="connsiteX244" fmla="*/ 78985 w 4512872"/>
                <a:gd name="connsiteY244" fmla="*/ 2157412 h 2809875"/>
                <a:gd name="connsiteX245" fmla="*/ 45647 w 4512872"/>
                <a:gd name="connsiteY245" fmla="*/ 2174081 h 2809875"/>
                <a:gd name="connsiteX246" fmla="*/ 24215 w 4512872"/>
                <a:gd name="connsiteY246" fmla="*/ 2178844 h 2809875"/>
                <a:gd name="connsiteX247" fmla="*/ 403 w 4512872"/>
                <a:gd name="connsiteY247" fmla="*/ 2188369 h 2809875"/>
                <a:gd name="connsiteX248" fmla="*/ 12309 w 4512872"/>
                <a:gd name="connsiteY248" fmla="*/ 2228850 h 2809875"/>
                <a:gd name="connsiteX249" fmla="*/ 43265 w 4512872"/>
                <a:gd name="connsiteY249" fmla="*/ 2255044 h 2809875"/>
                <a:gd name="connsiteX250" fmla="*/ 67079 w 4512872"/>
                <a:gd name="connsiteY250" fmla="*/ 2271713 h 2809875"/>
                <a:gd name="connsiteX251" fmla="*/ 90890 w 4512872"/>
                <a:gd name="connsiteY251" fmla="*/ 2276475 h 2809875"/>
                <a:gd name="connsiteX252" fmla="*/ 114703 w 4512872"/>
                <a:gd name="connsiteY252" fmla="*/ 2297906 h 2809875"/>
                <a:gd name="connsiteX253" fmla="*/ 119466 w 4512872"/>
                <a:gd name="connsiteY253" fmla="*/ 2326482 h 2809875"/>
                <a:gd name="connsiteX254" fmla="*/ 126609 w 4512872"/>
                <a:gd name="connsiteY254" fmla="*/ 2347913 h 2809875"/>
                <a:gd name="connsiteX255" fmla="*/ 121847 w 4512872"/>
                <a:gd name="connsiteY255" fmla="*/ 2386013 h 2809875"/>
                <a:gd name="connsiteX256" fmla="*/ 112322 w 4512872"/>
                <a:gd name="connsiteY256" fmla="*/ 2405063 h 2809875"/>
                <a:gd name="connsiteX257" fmla="*/ 100416 w 4512872"/>
                <a:gd name="connsiteY257" fmla="*/ 2424112 h 2809875"/>
                <a:gd name="connsiteX258" fmla="*/ 71841 w 4512872"/>
                <a:gd name="connsiteY258" fmla="*/ 2426494 h 2809875"/>
                <a:gd name="connsiteX259" fmla="*/ 50409 w 4512872"/>
                <a:gd name="connsiteY259" fmla="*/ 2452688 h 2809875"/>
                <a:gd name="connsiteX260" fmla="*/ 21834 w 4512872"/>
                <a:gd name="connsiteY260" fmla="*/ 2466975 h 2809875"/>
                <a:gd name="connsiteX261" fmla="*/ 31359 w 4512872"/>
                <a:gd name="connsiteY261" fmla="*/ 2490788 h 2809875"/>
                <a:gd name="connsiteX262" fmla="*/ 21834 w 4512872"/>
                <a:gd name="connsiteY262" fmla="*/ 2524125 h 2809875"/>
                <a:gd name="connsiteX263" fmla="*/ 12309 w 4512872"/>
                <a:gd name="connsiteY263" fmla="*/ 2538413 h 2809875"/>
                <a:gd name="connsiteX0" fmla="*/ 12309 w 4484297"/>
                <a:gd name="connsiteY0" fmla="*/ 2538413 h 2809875"/>
                <a:gd name="connsiteX1" fmla="*/ 374259 w 4484297"/>
                <a:gd name="connsiteY1" fmla="*/ 2809875 h 2809875"/>
                <a:gd name="connsiteX2" fmla="*/ 4484297 w 4484297"/>
                <a:gd name="connsiteY2" fmla="*/ 2262188 h 2809875"/>
                <a:gd name="connsiteX3" fmla="*/ 4470009 w 4484297"/>
                <a:gd name="connsiteY3" fmla="*/ 2247900 h 2809875"/>
                <a:gd name="connsiteX4" fmla="*/ 4446197 w 4484297"/>
                <a:gd name="connsiteY4" fmla="*/ 2240756 h 2809875"/>
                <a:gd name="connsiteX5" fmla="*/ 4422384 w 4484297"/>
                <a:gd name="connsiteY5" fmla="*/ 2219325 h 2809875"/>
                <a:gd name="connsiteX6" fmla="*/ 4398572 w 4484297"/>
                <a:gd name="connsiteY6" fmla="*/ 2224088 h 2809875"/>
                <a:gd name="connsiteX7" fmla="*/ 4384284 w 4484297"/>
                <a:gd name="connsiteY7" fmla="*/ 2209800 h 2809875"/>
                <a:gd name="connsiteX8" fmla="*/ 4355709 w 4484297"/>
                <a:gd name="connsiteY8" fmla="*/ 2200275 h 2809875"/>
                <a:gd name="connsiteX9" fmla="*/ 4341422 w 4484297"/>
                <a:gd name="connsiteY9" fmla="*/ 2190750 h 2809875"/>
                <a:gd name="connsiteX10" fmla="*/ 4312847 w 4484297"/>
                <a:gd name="connsiteY10" fmla="*/ 2193132 h 2809875"/>
                <a:gd name="connsiteX11" fmla="*/ 4246172 w 4484297"/>
                <a:gd name="connsiteY11" fmla="*/ 2176463 h 2809875"/>
                <a:gd name="connsiteX12" fmla="*/ 4203309 w 4484297"/>
                <a:gd name="connsiteY12" fmla="*/ 2174082 h 2809875"/>
                <a:gd name="connsiteX13" fmla="*/ 4174734 w 4484297"/>
                <a:gd name="connsiteY13" fmla="*/ 2164557 h 2809875"/>
                <a:gd name="connsiteX14" fmla="*/ 4155684 w 4484297"/>
                <a:gd name="connsiteY14" fmla="*/ 2138363 h 2809875"/>
                <a:gd name="connsiteX15" fmla="*/ 4141397 w 4484297"/>
                <a:gd name="connsiteY15" fmla="*/ 2133600 h 2809875"/>
                <a:gd name="connsiteX16" fmla="*/ 4060434 w 4484297"/>
                <a:gd name="connsiteY16" fmla="*/ 2124075 h 2809875"/>
                <a:gd name="connsiteX17" fmla="*/ 3960422 w 4484297"/>
                <a:gd name="connsiteY17" fmla="*/ 2095500 h 2809875"/>
                <a:gd name="connsiteX18" fmla="*/ 3927084 w 4484297"/>
                <a:gd name="connsiteY18" fmla="*/ 2100263 h 2809875"/>
                <a:gd name="connsiteX19" fmla="*/ 3855647 w 4484297"/>
                <a:gd name="connsiteY19" fmla="*/ 2047875 h 2809875"/>
                <a:gd name="connsiteX20" fmla="*/ 3831834 w 4484297"/>
                <a:gd name="connsiteY20" fmla="*/ 2019300 h 2809875"/>
                <a:gd name="connsiteX21" fmla="*/ 3786591 w 4484297"/>
                <a:gd name="connsiteY21" fmla="*/ 1985963 h 2809875"/>
                <a:gd name="connsiteX22" fmla="*/ 3800877 w 4484297"/>
                <a:gd name="connsiteY22" fmla="*/ 1964532 h 2809875"/>
                <a:gd name="connsiteX23" fmla="*/ 3788972 w 4484297"/>
                <a:gd name="connsiteY23" fmla="*/ 1919288 h 2809875"/>
                <a:gd name="connsiteX24" fmla="*/ 3779447 w 4484297"/>
                <a:gd name="connsiteY24" fmla="*/ 1890713 h 2809875"/>
                <a:gd name="connsiteX25" fmla="*/ 3760397 w 4484297"/>
                <a:gd name="connsiteY25" fmla="*/ 1862138 h 2809875"/>
                <a:gd name="connsiteX26" fmla="*/ 3746110 w 4484297"/>
                <a:gd name="connsiteY26" fmla="*/ 1835944 h 2809875"/>
                <a:gd name="connsiteX27" fmla="*/ 3746109 w 4484297"/>
                <a:gd name="connsiteY27" fmla="*/ 1790700 h 2809875"/>
                <a:gd name="connsiteX28" fmla="*/ 3736584 w 4484297"/>
                <a:gd name="connsiteY28" fmla="*/ 1776413 h 2809875"/>
                <a:gd name="connsiteX29" fmla="*/ 3731822 w 4484297"/>
                <a:gd name="connsiteY29" fmla="*/ 1762125 h 2809875"/>
                <a:gd name="connsiteX30" fmla="*/ 3724678 w 4484297"/>
                <a:gd name="connsiteY30" fmla="*/ 1724025 h 2809875"/>
                <a:gd name="connsiteX31" fmla="*/ 3708009 w 4484297"/>
                <a:gd name="connsiteY31" fmla="*/ 1695450 h 2809875"/>
                <a:gd name="connsiteX32" fmla="*/ 3698484 w 4484297"/>
                <a:gd name="connsiteY32" fmla="*/ 1662113 h 2809875"/>
                <a:gd name="connsiteX33" fmla="*/ 3710390 w 4484297"/>
                <a:gd name="connsiteY33" fmla="*/ 1643063 h 2809875"/>
                <a:gd name="connsiteX34" fmla="*/ 3717535 w 4484297"/>
                <a:gd name="connsiteY34" fmla="*/ 1624013 h 2809875"/>
                <a:gd name="connsiteX35" fmla="*/ 3712772 w 4484297"/>
                <a:gd name="connsiteY35" fmla="*/ 1581150 h 2809875"/>
                <a:gd name="connsiteX36" fmla="*/ 3693722 w 4484297"/>
                <a:gd name="connsiteY36" fmla="*/ 1552575 h 2809875"/>
                <a:gd name="connsiteX37" fmla="*/ 3681816 w 4484297"/>
                <a:gd name="connsiteY37" fmla="*/ 1550194 h 2809875"/>
                <a:gd name="connsiteX38" fmla="*/ 3653240 w 4484297"/>
                <a:gd name="connsiteY38" fmla="*/ 1504951 h 2809875"/>
                <a:gd name="connsiteX39" fmla="*/ 3627047 w 4484297"/>
                <a:gd name="connsiteY39" fmla="*/ 1485900 h 2809875"/>
                <a:gd name="connsiteX40" fmla="*/ 3617522 w 4484297"/>
                <a:gd name="connsiteY40" fmla="*/ 1471613 h 2809875"/>
                <a:gd name="connsiteX41" fmla="*/ 3593709 w 4484297"/>
                <a:gd name="connsiteY41" fmla="*/ 1462088 h 2809875"/>
                <a:gd name="connsiteX42" fmla="*/ 3572278 w 4484297"/>
                <a:gd name="connsiteY42" fmla="*/ 1464469 h 2809875"/>
                <a:gd name="connsiteX43" fmla="*/ 3531796 w 4484297"/>
                <a:gd name="connsiteY43" fmla="*/ 1412082 h 2809875"/>
                <a:gd name="connsiteX44" fmla="*/ 3507984 w 4484297"/>
                <a:gd name="connsiteY44" fmla="*/ 1393031 h 2809875"/>
                <a:gd name="connsiteX45" fmla="*/ 3481790 w 4484297"/>
                <a:gd name="connsiteY45" fmla="*/ 1397794 h 2809875"/>
                <a:gd name="connsiteX46" fmla="*/ 3457979 w 4484297"/>
                <a:gd name="connsiteY46" fmla="*/ 1381126 h 2809875"/>
                <a:gd name="connsiteX47" fmla="*/ 3407972 w 4484297"/>
                <a:gd name="connsiteY47" fmla="*/ 1369219 h 2809875"/>
                <a:gd name="connsiteX48" fmla="*/ 3369872 w 4484297"/>
                <a:gd name="connsiteY48" fmla="*/ 1371601 h 2809875"/>
                <a:gd name="connsiteX49" fmla="*/ 3327009 w 4484297"/>
                <a:gd name="connsiteY49" fmla="*/ 1352550 h 2809875"/>
                <a:gd name="connsiteX50" fmla="*/ 3312722 w 4484297"/>
                <a:gd name="connsiteY50" fmla="*/ 1347788 h 2809875"/>
                <a:gd name="connsiteX51" fmla="*/ 3284147 w 4484297"/>
                <a:gd name="connsiteY51" fmla="*/ 1362075 h 2809875"/>
                <a:gd name="connsiteX52" fmla="*/ 3260334 w 4484297"/>
                <a:gd name="connsiteY52" fmla="*/ 1343025 h 2809875"/>
                <a:gd name="connsiteX53" fmla="*/ 3231759 w 4484297"/>
                <a:gd name="connsiteY53" fmla="*/ 1319213 h 2809875"/>
                <a:gd name="connsiteX54" fmla="*/ 3217472 w 4484297"/>
                <a:gd name="connsiteY54" fmla="*/ 1309688 h 2809875"/>
                <a:gd name="connsiteX55" fmla="*/ 3188897 w 4484297"/>
                <a:gd name="connsiteY55" fmla="*/ 1283495 h 2809875"/>
                <a:gd name="connsiteX56" fmla="*/ 3167465 w 4484297"/>
                <a:gd name="connsiteY56" fmla="*/ 1278731 h 2809875"/>
                <a:gd name="connsiteX57" fmla="*/ 3169848 w 4484297"/>
                <a:gd name="connsiteY57" fmla="*/ 1247775 h 2809875"/>
                <a:gd name="connsiteX58" fmla="*/ 3179372 w 4484297"/>
                <a:gd name="connsiteY58" fmla="*/ 1223963 h 2809875"/>
                <a:gd name="connsiteX59" fmla="*/ 3150797 w 4484297"/>
                <a:gd name="connsiteY59" fmla="*/ 1214438 h 2809875"/>
                <a:gd name="connsiteX60" fmla="*/ 3136509 w 4484297"/>
                <a:gd name="connsiteY60" fmla="*/ 1219200 h 2809875"/>
                <a:gd name="connsiteX61" fmla="*/ 3122222 w 4484297"/>
                <a:gd name="connsiteY61" fmla="*/ 1228725 h 2809875"/>
                <a:gd name="connsiteX62" fmla="*/ 3100790 w 4484297"/>
                <a:gd name="connsiteY62" fmla="*/ 1212056 h 2809875"/>
                <a:gd name="connsiteX63" fmla="*/ 3112697 w 4484297"/>
                <a:gd name="connsiteY63" fmla="*/ 1185863 h 2809875"/>
                <a:gd name="connsiteX64" fmla="*/ 3103172 w 4484297"/>
                <a:gd name="connsiteY64" fmla="*/ 1171575 h 2809875"/>
                <a:gd name="connsiteX65" fmla="*/ 3098409 w 4484297"/>
                <a:gd name="connsiteY65" fmla="*/ 1157288 h 2809875"/>
                <a:gd name="connsiteX66" fmla="*/ 3084122 w 4484297"/>
                <a:gd name="connsiteY66" fmla="*/ 1171575 h 2809875"/>
                <a:gd name="connsiteX67" fmla="*/ 3055547 w 4484297"/>
                <a:gd name="connsiteY67" fmla="*/ 1162050 h 2809875"/>
                <a:gd name="connsiteX68" fmla="*/ 3046022 w 4484297"/>
                <a:gd name="connsiteY68" fmla="*/ 1131094 h 2809875"/>
                <a:gd name="connsiteX69" fmla="*/ 3050784 w 4484297"/>
                <a:gd name="connsiteY69" fmla="*/ 1114425 h 2809875"/>
                <a:gd name="connsiteX70" fmla="*/ 3050784 w 4484297"/>
                <a:gd name="connsiteY70" fmla="*/ 1104900 h 2809875"/>
                <a:gd name="connsiteX71" fmla="*/ 3036497 w 4484297"/>
                <a:gd name="connsiteY71" fmla="*/ 1100138 h 2809875"/>
                <a:gd name="connsiteX72" fmla="*/ 3046022 w 4484297"/>
                <a:gd name="connsiteY72" fmla="*/ 1081088 h 2809875"/>
                <a:gd name="connsiteX73" fmla="*/ 3055547 w 4484297"/>
                <a:gd name="connsiteY73" fmla="*/ 1062038 h 2809875"/>
                <a:gd name="connsiteX74" fmla="*/ 3024590 w 4484297"/>
                <a:gd name="connsiteY74" fmla="*/ 1052513 h 2809875"/>
                <a:gd name="connsiteX75" fmla="*/ 3012684 w 4484297"/>
                <a:gd name="connsiteY75" fmla="*/ 1066800 h 2809875"/>
                <a:gd name="connsiteX76" fmla="*/ 2993634 w 4484297"/>
                <a:gd name="connsiteY76" fmla="*/ 1066800 h 2809875"/>
                <a:gd name="connsiteX77" fmla="*/ 2972204 w 4484297"/>
                <a:gd name="connsiteY77" fmla="*/ 1073944 h 2809875"/>
                <a:gd name="connsiteX78" fmla="*/ 2955534 w 4484297"/>
                <a:gd name="connsiteY78" fmla="*/ 1066800 h 2809875"/>
                <a:gd name="connsiteX79" fmla="*/ 2950772 w 4484297"/>
                <a:gd name="connsiteY79" fmla="*/ 1047750 h 2809875"/>
                <a:gd name="connsiteX80" fmla="*/ 2931721 w 4484297"/>
                <a:gd name="connsiteY80" fmla="*/ 1040607 h 2809875"/>
                <a:gd name="connsiteX81" fmla="*/ 2903147 w 4484297"/>
                <a:gd name="connsiteY81" fmla="*/ 1019175 h 2809875"/>
                <a:gd name="connsiteX82" fmla="*/ 2888859 w 4484297"/>
                <a:gd name="connsiteY82" fmla="*/ 1014413 h 2809875"/>
                <a:gd name="connsiteX83" fmla="*/ 2874572 w 4484297"/>
                <a:gd name="connsiteY83" fmla="*/ 1004888 h 2809875"/>
                <a:gd name="connsiteX84" fmla="*/ 2855522 w 4484297"/>
                <a:gd name="connsiteY84" fmla="*/ 1004888 h 2809875"/>
                <a:gd name="connsiteX85" fmla="*/ 2834090 w 4484297"/>
                <a:gd name="connsiteY85" fmla="*/ 995363 h 2809875"/>
                <a:gd name="connsiteX86" fmla="*/ 2810278 w 4484297"/>
                <a:gd name="connsiteY86" fmla="*/ 1009650 h 2809875"/>
                <a:gd name="connsiteX87" fmla="*/ 2767416 w 4484297"/>
                <a:gd name="connsiteY87" fmla="*/ 1007269 h 2809875"/>
                <a:gd name="connsiteX88" fmla="*/ 2734079 w 4484297"/>
                <a:gd name="connsiteY88" fmla="*/ 1019175 h 2809875"/>
                <a:gd name="connsiteX89" fmla="*/ 2712646 w 4484297"/>
                <a:gd name="connsiteY89" fmla="*/ 1019176 h 2809875"/>
                <a:gd name="connsiteX90" fmla="*/ 2693597 w 4484297"/>
                <a:gd name="connsiteY90" fmla="*/ 1009650 h 2809875"/>
                <a:gd name="connsiteX91" fmla="*/ 2641209 w 4484297"/>
                <a:gd name="connsiteY91" fmla="*/ 1021557 h 2809875"/>
                <a:gd name="connsiteX92" fmla="*/ 2631684 w 4484297"/>
                <a:gd name="connsiteY92" fmla="*/ 1031082 h 2809875"/>
                <a:gd name="connsiteX93" fmla="*/ 2612634 w 4484297"/>
                <a:gd name="connsiteY93" fmla="*/ 1038225 h 2809875"/>
                <a:gd name="connsiteX94" fmla="*/ 2595965 w 4484297"/>
                <a:gd name="connsiteY94" fmla="*/ 1035844 h 2809875"/>
                <a:gd name="connsiteX95" fmla="*/ 2574535 w 4484297"/>
                <a:gd name="connsiteY95" fmla="*/ 1028700 h 2809875"/>
                <a:gd name="connsiteX96" fmla="*/ 2529290 w 4484297"/>
                <a:gd name="connsiteY96" fmla="*/ 1004888 h 2809875"/>
                <a:gd name="connsiteX97" fmla="*/ 2526909 w 4484297"/>
                <a:gd name="connsiteY97" fmla="*/ 971550 h 2809875"/>
                <a:gd name="connsiteX98" fmla="*/ 2512622 w 4484297"/>
                <a:gd name="connsiteY98" fmla="*/ 942975 h 2809875"/>
                <a:gd name="connsiteX99" fmla="*/ 2488809 w 4484297"/>
                <a:gd name="connsiteY99" fmla="*/ 938213 h 2809875"/>
                <a:gd name="connsiteX100" fmla="*/ 2493572 w 4484297"/>
                <a:gd name="connsiteY100" fmla="*/ 923925 h 2809875"/>
                <a:gd name="connsiteX101" fmla="*/ 2479284 w 4484297"/>
                <a:gd name="connsiteY101" fmla="*/ 914400 h 2809875"/>
                <a:gd name="connsiteX102" fmla="*/ 2457853 w 4484297"/>
                <a:gd name="connsiteY102" fmla="*/ 902494 h 2809875"/>
                <a:gd name="connsiteX103" fmla="*/ 2431659 w 4484297"/>
                <a:gd name="connsiteY103" fmla="*/ 890588 h 2809875"/>
                <a:gd name="connsiteX104" fmla="*/ 2414991 w 4484297"/>
                <a:gd name="connsiteY104" fmla="*/ 864394 h 2809875"/>
                <a:gd name="connsiteX105" fmla="*/ 2398321 w 4484297"/>
                <a:gd name="connsiteY105" fmla="*/ 833437 h 2809875"/>
                <a:gd name="connsiteX106" fmla="*/ 2367365 w 4484297"/>
                <a:gd name="connsiteY106" fmla="*/ 807244 h 2809875"/>
                <a:gd name="connsiteX107" fmla="*/ 2348316 w 4484297"/>
                <a:gd name="connsiteY107" fmla="*/ 769144 h 2809875"/>
                <a:gd name="connsiteX108" fmla="*/ 2322122 w 4484297"/>
                <a:gd name="connsiteY108" fmla="*/ 733425 h 2809875"/>
                <a:gd name="connsiteX109" fmla="*/ 2307834 w 4484297"/>
                <a:gd name="connsiteY109" fmla="*/ 723900 h 2809875"/>
                <a:gd name="connsiteX110" fmla="*/ 2264972 w 4484297"/>
                <a:gd name="connsiteY110" fmla="*/ 704850 h 2809875"/>
                <a:gd name="connsiteX111" fmla="*/ 2241159 w 4484297"/>
                <a:gd name="connsiteY111" fmla="*/ 678657 h 2809875"/>
                <a:gd name="connsiteX112" fmla="*/ 2231634 w 4484297"/>
                <a:gd name="connsiteY112" fmla="*/ 657225 h 2809875"/>
                <a:gd name="connsiteX113" fmla="*/ 2212584 w 4484297"/>
                <a:gd name="connsiteY113" fmla="*/ 647700 h 2809875"/>
                <a:gd name="connsiteX114" fmla="*/ 2198297 w 4484297"/>
                <a:gd name="connsiteY114" fmla="*/ 638175 h 2809875"/>
                <a:gd name="connsiteX115" fmla="*/ 2179247 w 4484297"/>
                <a:gd name="connsiteY115" fmla="*/ 642938 h 2809875"/>
                <a:gd name="connsiteX116" fmla="*/ 2155434 w 4484297"/>
                <a:gd name="connsiteY116" fmla="*/ 619125 h 2809875"/>
                <a:gd name="connsiteX117" fmla="*/ 2136384 w 4484297"/>
                <a:gd name="connsiteY117" fmla="*/ 590550 h 2809875"/>
                <a:gd name="connsiteX118" fmla="*/ 2126859 w 4484297"/>
                <a:gd name="connsiteY118" fmla="*/ 561975 h 2809875"/>
                <a:gd name="connsiteX119" fmla="*/ 2103047 w 4484297"/>
                <a:gd name="connsiteY119" fmla="*/ 561975 h 2809875"/>
                <a:gd name="connsiteX120" fmla="*/ 2088759 w 4484297"/>
                <a:gd name="connsiteY120" fmla="*/ 547688 h 2809875"/>
                <a:gd name="connsiteX121" fmla="*/ 2050660 w 4484297"/>
                <a:gd name="connsiteY121" fmla="*/ 540544 h 2809875"/>
                <a:gd name="connsiteX122" fmla="*/ 2007797 w 4484297"/>
                <a:gd name="connsiteY122" fmla="*/ 528638 h 2809875"/>
                <a:gd name="connsiteX123" fmla="*/ 1976841 w 4484297"/>
                <a:gd name="connsiteY123" fmla="*/ 526256 h 2809875"/>
                <a:gd name="connsiteX124" fmla="*/ 1948266 w 4484297"/>
                <a:gd name="connsiteY124" fmla="*/ 521494 h 2809875"/>
                <a:gd name="connsiteX125" fmla="*/ 1926834 w 4484297"/>
                <a:gd name="connsiteY125" fmla="*/ 504825 h 2809875"/>
                <a:gd name="connsiteX126" fmla="*/ 1912547 w 4484297"/>
                <a:gd name="connsiteY126" fmla="*/ 509588 h 2809875"/>
                <a:gd name="connsiteX127" fmla="*/ 1841109 w 4484297"/>
                <a:gd name="connsiteY127" fmla="*/ 495300 h 2809875"/>
                <a:gd name="connsiteX128" fmla="*/ 1812534 w 4484297"/>
                <a:gd name="connsiteY128" fmla="*/ 485775 h 2809875"/>
                <a:gd name="connsiteX129" fmla="*/ 1798247 w 4484297"/>
                <a:gd name="connsiteY129" fmla="*/ 481013 h 2809875"/>
                <a:gd name="connsiteX130" fmla="*/ 1783959 w 4484297"/>
                <a:gd name="connsiteY130" fmla="*/ 490538 h 2809875"/>
                <a:gd name="connsiteX131" fmla="*/ 1769672 w 4484297"/>
                <a:gd name="connsiteY131" fmla="*/ 495300 h 2809875"/>
                <a:gd name="connsiteX132" fmla="*/ 1741097 w 4484297"/>
                <a:gd name="connsiteY132" fmla="*/ 523875 h 2809875"/>
                <a:gd name="connsiteX133" fmla="*/ 1717284 w 4484297"/>
                <a:gd name="connsiteY133" fmla="*/ 519113 h 2809875"/>
                <a:gd name="connsiteX134" fmla="*/ 1683947 w 4484297"/>
                <a:gd name="connsiteY134" fmla="*/ 509588 h 2809875"/>
                <a:gd name="connsiteX135" fmla="*/ 1650609 w 4484297"/>
                <a:gd name="connsiteY135" fmla="*/ 504825 h 2809875"/>
                <a:gd name="connsiteX136" fmla="*/ 1622034 w 4484297"/>
                <a:gd name="connsiteY136" fmla="*/ 500063 h 2809875"/>
                <a:gd name="connsiteX137" fmla="*/ 1581553 w 4484297"/>
                <a:gd name="connsiteY137" fmla="*/ 483394 h 2809875"/>
                <a:gd name="connsiteX138" fmla="*/ 1552978 w 4484297"/>
                <a:gd name="connsiteY138" fmla="*/ 483394 h 2809875"/>
                <a:gd name="connsiteX139" fmla="*/ 1541072 w 4484297"/>
                <a:gd name="connsiteY139" fmla="*/ 466725 h 2809875"/>
                <a:gd name="connsiteX140" fmla="*/ 1526784 w 4484297"/>
                <a:gd name="connsiteY140" fmla="*/ 447675 h 2809875"/>
                <a:gd name="connsiteX141" fmla="*/ 1522021 w 4484297"/>
                <a:gd name="connsiteY141" fmla="*/ 421481 h 2809875"/>
                <a:gd name="connsiteX142" fmla="*/ 1533929 w 4484297"/>
                <a:gd name="connsiteY142" fmla="*/ 392907 h 2809875"/>
                <a:gd name="connsiteX143" fmla="*/ 1564884 w 4484297"/>
                <a:gd name="connsiteY143" fmla="*/ 366713 h 2809875"/>
                <a:gd name="connsiteX144" fmla="*/ 1557740 w 4484297"/>
                <a:gd name="connsiteY144" fmla="*/ 340519 h 2809875"/>
                <a:gd name="connsiteX145" fmla="*/ 1564884 w 4484297"/>
                <a:gd name="connsiteY145" fmla="*/ 309562 h 2809875"/>
                <a:gd name="connsiteX146" fmla="*/ 1583934 w 4484297"/>
                <a:gd name="connsiteY146" fmla="*/ 285750 h 2809875"/>
                <a:gd name="connsiteX147" fmla="*/ 1588697 w 4484297"/>
                <a:gd name="connsiteY147" fmla="*/ 271463 h 2809875"/>
                <a:gd name="connsiteX148" fmla="*/ 1579172 w 4484297"/>
                <a:gd name="connsiteY148" fmla="*/ 257175 h 2809875"/>
                <a:gd name="connsiteX149" fmla="*/ 1545834 w 4484297"/>
                <a:gd name="connsiteY149" fmla="*/ 230981 h 2809875"/>
                <a:gd name="connsiteX150" fmla="*/ 1522022 w 4484297"/>
                <a:gd name="connsiteY150" fmla="*/ 228600 h 2809875"/>
                <a:gd name="connsiteX151" fmla="*/ 1507734 w 4484297"/>
                <a:gd name="connsiteY151" fmla="*/ 192881 h 2809875"/>
                <a:gd name="connsiteX152" fmla="*/ 1505353 w 4484297"/>
                <a:gd name="connsiteY152" fmla="*/ 159543 h 2809875"/>
                <a:gd name="connsiteX153" fmla="*/ 1488684 w 4484297"/>
                <a:gd name="connsiteY153" fmla="*/ 119063 h 2809875"/>
                <a:gd name="connsiteX154" fmla="*/ 1479159 w 4484297"/>
                <a:gd name="connsiteY154" fmla="*/ 92868 h 2809875"/>
                <a:gd name="connsiteX155" fmla="*/ 1455347 w 4484297"/>
                <a:gd name="connsiteY155" fmla="*/ 85725 h 2809875"/>
                <a:gd name="connsiteX156" fmla="*/ 1450584 w 4484297"/>
                <a:gd name="connsiteY156" fmla="*/ 66675 h 2809875"/>
                <a:gd name="connsiteX157" fmla="*/ 1433915 w 4484297"/>
                <a:gd name="connsiteY157" fmla="*/ 40481 h 2809875"/>
                <a:gd name="connsiteX158" fmla="*/ 1445822 w 4484297"/>
                <a:gd name="connsiteY158" fmla="*/ 30956 h 2809875"/>
                <a:gd name="connsiteX159" fmla="*/ 1436297 w 4484297"/>
                <a:gd name="connsiteY159" fmla="*/ 0 h 2809875"/>
                <a:gd name="connsiteX160" fmla="*/ 845747 w 4484297"/>
                <a:gd name="connsiteY160" fmla="*/ 180975 h 2809875"/>
                <a:gd name="connsiteX161" fmla="*/ 845747 w 4484297"/>
                <a:gd name="connsiteY161" fmla="*/ 180975 h 2809875"/>
                <a:gd name="connsiteX162" fmla="*/ 840984 w 4484297"/>
                <a:gd name="connsiteY162" fmla="*/ 223838 h 2809875"/>
                <a:gd name="connsiteX163" fmla="*/ 836222 w 4484297"/>
                <a:gd name="connsiteY163" fmla="*/ 238125 h 2809875"/>
                <a:gd name="connsiteX164" fmla="*/ 817172 w 4484297"/>
                <a:gd name="connsiteY164" fmla="*/ 254794 h 2809875"/>
                <a:gd name="connsiteX165" fmla="*/ 788597 w 4484297"/>
                <a:gd name="connsiteY165" fmla="*/ 266700 h 2809875"/>
                <a:gd name="connsiteX166" fmla="*/ 740972 w 4484297"/>
                <a:gd name="connsiteY166" fmla="*/ 300038 h 2809875"/>
                <a:gd name="connsiteX167" fmla="*/ 721922 w 4484297"/>
                <a:gd name="connsiteY167" fmla="*/ 328613 h 2809875"/>
                <a:gd name="connsiteX168" fmla="*/ 705252 w 4484297"/>
                <a:gd name="connsiteY168" fmla="*/ 342900 h 2809875"/>
                <a:gd name="connsiteX169" fmla="*/ 707634 w 4484297"/>
                <a:gd name="connsiteY169" fmla="*/ 369095 h 2809875"/>
                <a:gd name="connsiteX170" fmla="*/ 726684 w 4484297"/>
                <a:gd name="connsiteY170" fmla="*/ 381000 h 2809875"/>
                <a:gd name="connsiteX171" fmla="*/ 731447 w 4484297"/>
                <a:gd name="connsiteY171" fmla="*/ 395288 h 2809875"/>
                <a:gd name="connsiteX172" fmla="*/ 750497 w 4484297"/>
                <a:gd name="connsiteY172" fmla="*/ 423863 h 2809875"/>
                <a:gd name="connsiteX173" fmla="*/ 760022 w 4484297"/>
                <a:gd name="connsiteY173" fmla="*/ 442913 h 2809875"/>
                <a:gd name="connsiteX174" fmla="*/ 750497 w 4484297"/>
                <a:gd name="connsiteY174" fmla="*/ 481013 h 2809875"/>
                <a:gd name="connsiteX175" fmla="*/ 736209 w 4484297"/>
                <a:gd name="connsiteY175" fmla="*/ 490538 h 2809875"/>
                <a:gd name="connsiteX176" fmla="*/ 731447 w 4484297"/>
                <a:gd name="connsiteY176" fmla="*/ 504825 h 2809875"/>
                <a:gd name="connsiteX177" fmla="*/ 717159 w 4484297"/>
                <a:gd name="connsiteY177" fmla="*/ 509588 h 2809875"/>
                <a:gd name="connsiteX178" fmla="*/ 712397 w 4484297"/>
                <a:gd name="connsiteY178" fmla="*/ 538163 h 2809875"/>
                <a:gd name="connsiteX179" fmla="*/ 702872 w 4484297"/>
                <a:gd name="connsiteY179" fmla="*/ 566738 h 2809875"/>
                <a:gd name="connsiteX180" fmla="*/ 698109 w 4484297"/>
                <a:gd name="connsiteY180" fmla="*/ 581025 h 2809875"/>
                <a:gd name="connsiteX181" fmla="*/ 683822 w 4484297"/>
                <a:gd name="connsiteY181" fmla="*/ 611981 h 2809875"/>
                <a:gd name="connsiteX182" fmla="*/ 702872 w 4484297"/>
                <a:gd name="connsiteY182" fmla="*/ 638175 h 2809875"/>
                <a:gd name="connsiteX183" fmla="*/ 731447 w 4484297"/>
                <a:gd name="connsiteY183" fmla="*/ 647700 h 2809875"/>
                <a:gd name="connsiteX184" fmla="*/ 740972 w 4484297"/>
                <a:gd name="connsiteY184" fmla="*/ 661988 h 2809875"/>
                <a:gd name="connsiteX185" fmla="*/ 745734 w 4484297"/>
                <a:gd name="connsiteY185" fmla="*/ 676275 h 2809875"/>
                <a:gd name="connsiteX186" fmla="*/ 745734 w 4484297"/>
                <a:gd name="connsiteY186" fmla="*/ 688181 h 2809875"/>
                <a:gd name="connsiteX187" fmla="*/ 748115 w 4484297"/>
                <a:gd name="connsiteY187" fmla="*/ 709613 h 2809875"/>
                <a:gd name="connsiteX188" fmla="*/ 755259 w 4484297"/>
                <a:gd name="connsiteY188" fmla="*/ 728663 h 2809875"/>
                <a:gd name="connsiteX189" fmla="*/ 745734 w 4484297"/>
                <a:gd name="connsiteY189" fmla="*/ 757238 h 2809875"/>
                <a:gd name="connsiteX190" fmla="*/ 736209 w 4484297"/>
                <a:gd name="connsiteY190" fmla="*/ 771525 h 2809875"/>
                <a:gd name="connsiteX191" fmla="*/ 736209 w 4484297"/>
                <a:gd name="connsiteY191" fmla="*/ 842963 h 2809875"/>
                <a:gd name="connsiteX192" fmla="*/ 740972 w 4484297"/>
                <a:gd name="connsiteY192" fmla="*/ 857250 h 2809875"/>
                <a:gd name="connsiteX193" fmla="*/ 745734 w 4484297"/>
                <a:gd name="connsiteY193" fmla="*/ 876300 h 2809875"/>
                <a:gd name="connsiteX194" fmla="*/ 760022 w 4484297"/>
                <a:gd name="connsiteY194" fmla="*/ 923925 h 2809875"/>
                <a:gd name="connsiteX195" fmla="*/ 764784 w 4484297"/>
                <a:gd name="connsiteY195" fmla="*/ 938213 h 2809875"/>
                <a:gd name="connsiteX196" fmla="*/ 771928 w 4484297"/>
                <a:gd name="connsiteY196" fmla="*/ 983456 h 2809875"/>
                <a:gd name="connsiteX197" fmla="*/ 750497 w 4484297"/>
                <a:gd name="connsiteY197" fmla="*/ 1004888 h 2809875"/>
                <a:gd name="connsiteX198" fmla="*/ 731447 w 4484297"/>
                <a:gd name="connsiteY198" fmla="*/ 1009650 h 2809875"/>
                <a:gd name="connsiteX199" fmla="*/ 712397 w 4484297"/>
                <a:gd name="connsiteY199" fmla="*/ 1016794 h 2809875"/>
                <a:gd name="connsiteX200" fmla="*/ 683822 w 4484297"/>
                <a:gd name="connsiteY200" fmla="*/ 1035844 h 2809875"/>
                <a:gd name="connsiteX201" fmla="*/ 674297 w 4484297"/>
                <a:gd name="connsiteY201" fmla="*/ 1052513 h 2809875"/>
                <a:gd name="connsiteX202" fmla="*/ 660009 w 4484297"/>
                <a:gd name="connsiteY202" fmla="*/ 1062038 h 2809875"/>
                <a:gd name="connsiteX203" fmla="*/ 650484 w 4484297"/>
                <a:gd name="connsiteY203" fmla="*/ 1076325 h 2809875"/>
                <a:gd name="connsiteX204" fmla="*/ 640959 w 4484297"/>
                <a:gd name="connsiteY204" fmla="*/ 1157288 h 2809875"/>
                <a:gd name="connsiteX205" fmla="*/ 626672 w 4484297"/>
                <a:gd name="connsiteY205" fmla="*/ 1190625 h 2809875"/>
                <a:gd name="connsiteX206" fmla="*/ 593334 w 4484297"/>
                <a:gd name="connsiteY206" fmla="*/ 1204913 h 2809875"/>
                <a:gd name="connsiteX207" fmla="*/ 588572 w 4484297"/>
                <a:gd name="connsiteY207" fmla="*/ 1219200 h 2809875"/>
                <a:gd name="connsiteX208" fmla="*/ 593334 w 4484297"/>
                <a:gd name="connsiteY208" fmla="*/ 1233488 h 2809875"/>
                <a:gd name="connsiteX209" fmla="*/ 579047 w 4484297"/>
                <a:gd name="connsiteY209" fmla="*/ 1247775 h 2809875"/>
                <a:gd name="connsiteX210" fmla="*/ 569521 w 4484297"/>
                <a:gd name="connsiteY210" fmla="*/ 1290638 h 2809875"/>
                <a:gd name="connsiteX211" fmla="*/ 552854 w 4484297"/>
                <a:gd name="connsiteY211" fmla="*/ 1321593 h 2809875"/>
                <a:gd name="connsiteX212" fmla="*/ 533803 w 4484297"/>
                <a:gd name="connsiteY212" fmla="*/ 1343025 h 2809875"/>
                <a:gd name="connsiteX213" fmla="*/ 519515 w 4484297"/>
                <a:gd name="connsiteY213" fmla="*/ 1371600 h 2809875"/>
                <a:gd name="connsiteX214" fmla="*/ 498084 w 4484297"/>
                <a:gd name="connsiteY214" fmla="*/ 1419225 h 2809875"/>
                <a:gd name="connsiteX215" fmla="*/ 493322 w 4484297"/>
                <a:gd name="connsiteY215" fmla="*/ 1433513 h 2809875"/>
                <a:gd name="connsiteX216" fmla="*/ 474272 w 4484297"/>
                <a:gd name="connsiteY216" fmla="*/ 1466850 h 2809875"/>
                <a:gd name="connsiteX217" fmla="*/ 464747 w 4484297"/>
                <a:gd name="connsiteY217" fmla="*/ 1485900 h 2809875"/>
                <a:gd name="connsiteX218" fmla="*/ 459984 w 4484297"/>
                <a:gd name="connsiteY218" fmla="*/ 1500188 h 2809875"/>
                <a:gd name="connsiteX219" fmla="*/ 450459 w 4484297"/>
                <a:gd name="connsiteY219" fmla="*/ 1514475 h 2809875"/>
                <a:gd name="connsiteX220" fmla="*/ 436172 w 4484297"/>
                <a:gd name="connsiteY220" fmla="*/ 1552575 h 2809875"/>
                <a:gd name="connsiteX221" fmla="*/ 412359 w 4484297"/>
                <a:gd name="connsiteY221" fmla="*/ 1595438 h 2809875"/>
                <a:gd name="connsiteX222" fmla="*/ 398072 w 4484297"/>
                <a:gd name="connsiteY222" fmla="*/ 1628776 h 2809875"/>
                <a:gd name="connsiteX223" fmla="*/ 393310 w 4484297"/>
                <a:gd name="connsiteY223" fmla="*/ 1657350 h 2809875"/>
                <a:gd name="connsiteX224" fmla="*/ 379022 w 4484297"/>
                <a:gd name="connsiteY224" fmla="*/ 1719263 h 2809875"/>
                <a:gd name="connsiteX225" fmla="*/ 374259 w 4484297"/>
                <a:gd name="connsiteY225" fmla="*/ 1757363 h 2809875"/>
                <a:gd name="connsiteX226" fmla="*/ 369497 w 4484297"/>
                <a:gd name="connsiteY226" fmla="*/ 1771650 h 2809875"/>
                <a:gd name="connsiteX227" fmla="*/ 357591 w 4484297"/>
                <a:gd name="connsiteY227" fmla="*/ 1807369 h 2809875"/>
                <a:gd name="connsiteX228" fmla="*/ 343303 w 4484297"/>
                <a:gd name="connsiteY228" fmla="*/ 1852613 h 2809875"/>
                <a:gd name="connsiteX229" fmla="*/ 336159 w 4484297"/>
                <a:gd name="connsiteY229" fmla="*/ 1876425 h 2809875"/>
                <a:gd name="connsiteX230" fmla="*/ 326634 w 4484297"/>
                <a:gd name="connsiteY230" fmla="*/ 1890713 h 2809875"/>
                <a:gd name="connsiteX231" fmla="*/ 321872 w 4484297"/>
                <a:gd name="connsiteY231" fmla="*/ 1905000 h 2809875"/>
                <a:gd name="connsiteX232" fmla="*/ 307584 w 4484297"/>
                <a:gd name="connsiteY232" fmla="*/ 1914525 h 2809875"/>
                <a:gd name="connsiteX233" fmla="*/ 293297 w 4484297"/>
                <a:gd name="connsiteY233" fmla="*/ 1943100 h 2809875"/>
                <a:gd name="connsiteX234" fmla="*/ 283772 w 4484297"/>
                <a:gd name="connsiteY234" fmla="*/ 1971675 h 2809875"/>
                <a:gd name="connsiteX235" fmla="*/ 267103 w 4484297"/>
                <a:gd name="connsiteY235" fmla="*/ 2002632 h 2809875"/>
                <a:gd name="connsiteX236" fmla="*/ 231384 w 4484297"/>
                <a:gd name="connsiteY236" fmla="*/ 2038350 h 2809875"/>
                <a:gd name="connsiteX237" fmla="*/ 207572 w 4484297"/>
                <a:gd name="connsiteY237" fmla="*/ 2062163 h 2809875"/>
                <a:gd name="connsiteX238" fmla="*/ 202809 w 4484297"/>
                <a:gd name="connsiteY238" fmla="*/ 2076450 h 2809875"/>
                <a:gd name="connsiteX239" fmla="*/ 174234 w 4484297"/>
                <a:gd name="connsiteY239" fmla="*/ 2095500 h 2809875"/>
                <a:gd name="connsiteX240" fmla="*/ 159947 w 4484297"/>
                <a:gd name="connsiteY240" fmla="*/ 2105025 h 2809875"/>
                <a:gd name="connsiteX241" fmla="*/ 131372 w 4484297"/>
                <a:gd name="connsiteY241" fmla="*/ 2133601 h 2809875"/>
                <a:gd name="connsiteX242" fmla="*/ 102797 w 4484297"/>
                <a:gd name="connsiteY242" fmla="*/ 2145506 h 2809875"/>
                <a:gd name="connsiteX243" fmla="*/ 78985 w 4484297"/>
                <a:gd name="connsiteY243" fmla="*/ 2157412 h 2809875"/>
                <a:gd name="connsiteX244" fmla="*/ 45647 w 4484297"/>
                <a:gd name="connsiteY244" fmla="*/ 2174081 h 2809875"/>
                <a:gd name="connsiteX245" fmla="*/ 24215 w 4484297"/>
                <a:gd name="connsiteY245" fmla="*/ 2178844 h 2809875"/>
                <a:gd name="connsiteX246" fmla="*/ 403 w 4484297"/>
                <a:gd name="connsiteY246" fmla="*/ 2188369 h 2809875"/>
                <a:gd name="connsiteX247" fmla="*/ 12309 w 4484297"/>
                <a:gd name="connsiteY247" fmla="*/ 2228850 h 2809875"/>
                <a:gd name="connsiteX248" fmla="*/ 43265 w 4484297"/>
                <a:gd name="connsiteY248" fmla="*/ 2255044 h 2809875"/>
                <a:gd name="connsiteX249" fmla="*/ 67079 w 4484297"/>
                <a:gd name="connsiteY249" fmla="*/ 2271713 h 2809875"/>
                <a:gd name="connsiteX250" fmla="*/ 90890 w 4484297"/>
                <a:gd name="connsiteY250" fmla="*/ 2276475 h 2809875"/>
                <a:gd name="connsiteX251" fmla="*/ 114703 w 4484297"/>
                <a:gd name="connsiteY251" fmla="*/ 2297906 h 2809875"/>
                <a:gd name="connsiteX252" fmla="*/ 119466 w 4484297"/>
                <a:gd name="connsiteY252" fmla="*/ 2326482 h 2809875"/>
                <a:gd name="connsiteX253" fmla="*/ 126609 w 4484297"/>
                <a:gd name="connsiteY253" fmla="*/ 2347913 h 2809875"/>
                <a:gd name="connsiteX254" fmla="*/ 121847 w 4484297"/>
                <a:gd name="connsiteY254" fmla="*/ 2386013 h 2809875"/>
                <a:gd name="connsiteX255" fmla="*/ 112322 w 4484297"/>
                <a:gd name="connsiteY255" fmla="*/ 2405063 h 2809875"/>
                <a:gd name="connsiteX256" fmla="*/ 100416 w 4484297"/>
                <a:gd name="connsiteY256" fmla="*/ 2424112 h 2809875"/>
                <a:gd name="connsiteX257" fmla="*/ 71841 w 4484297"/>
                <a:gd name="connsiteY257" fmla="*/ 2426494 h 2809875"/>
                <a:gd name="connsiteX258" fmla="*/ 50409 w 4484297"/>
                <a:gd name="connsiteY258" fmla="*/ 2452688 h 2809875"/>
                <a:gd name="connsiteX259" fmla="*/ 21834 w 4484297"/>
                <a:gd name="connsiteY259" fmla="*/ 2466975 h 2809875"/>
                <a:gd name="connsiteX260" fmla="*/ 31359 w 4484297"/>
                <a:gd name="connsiteY260" fmla="*/ 2490788 h 2809875"/>
                <a:gd name="connsiteX261" fmla="*/ 21834 w 4484297"/>
                <a:gd name="connsiteY261" fmla="*/ 2524125 h 2809875"/>
                <a:gd name="connsiteX262" fmla="*/ 12309 w 4484297"/>
                <a:gd name="connsiteY262" fmla="*/ 2538413 h 2809875"/>
                <a:gd name="connsiteX0" fmla="*/ 12309 w 4778532"/>
                <a:gd name="connsiteY0" fmla="*/ 2538413 h 2809875"/>
                <a:gd name="connsiteX1" fmla="*/ 374259 w 4778532"/>
                <a:gd name="connsiteY1" fmla="*/ 2809875 h 2809875"/>
                <a:gd name="connsiteX2" fmla="*/ 4484297 w 4778532"/>
                <a:gd name="connsiteY2" fmla="*/ 2262188 h 2809875"/>
                <a:gd name="connsiteX3" fmla="*/ 4446197 w 4778532"/>
                <a:gd name="connsiteY3" fmla="*/ 2240756 h 2809875"/>
                <a:gd name="connsiteX4" fmla="*/ 4422384 w 4778532"/>
                <a:gd name="connsiteY4" fmla="*/ 2219325 h 2809875"/>
                <a:gd name="connsiteX5" fmla="*/ 4398572 w 4778532"/>
                <a:gd name="connsiteY5" fmla="*/ 2224088 h 2809875"/>
                <a:gd name="connsiteX6" fmla="*/ 4384284 w 4778532"/>
                <a:gd name="connsiteY6" fmla="*/ 2209800 h 2809875"/>
                <a:gd name="connsiteX7" fmla="*/ 4355709 w 4778532"/>
                <a:gd name="connsiteY7" fmla="*/ 2200275 h 2809875"/>
                <a:gd name="connsiteX8" fmla="*/ 4341422 w 4778532"/>
                <a:gd name="connsiteY8" fmla="*/ 2190750 h 2809875"/>
                <a:gd name="connsiteX9" fmla="*/ 4312847 w 4778532"/>
                <a:gd name="connsiteY9" fmla="*/ 2193132 h 2809875"/>
                <a:gd name="connsiteX10" fmla="*/ 4246172 w 4778532"/>
                <a:gd name="connsiteY10" fmla="*/ 2176463 h 2809875"/>
                <a:gd name="connsiteX11" fmla="*/ 4203309 w 4778532"/>
                <a:gd name="connsiteY11" fmla="*/ 2174082 h 2809875"/>
                <a:gd name="connsiteX12" fmla="*/ 4174734 w 4778532"/>
                <a:gd name="connsiteY12" fmla="*/ 2164557 h 2809875"/>
                <a:gd name="connsiteX13" fmla="*/ 4155684 w 4778532"/>
                <a:gd name="connsiteY13" fmla="*/ 2138363 h 2809875"/>
                <a:gd name="connsiteX14" fmla="*/ 4141397 w 4778532"/>
                <a:gd name="connsiteY14" fmla="*/ 2133600 h 2809875"/>
                <a:gd name="connsiteX15" fmla="*/ 4060434 w 4778532"/>
                <a:gd name="connsiteY15" fmla="*/ 2124075 h 2809875"/>
                <a:gd name="connsiteX16" fmla="*/ 3960422 w 4778532"/>
                <a:gd name="connsiteY16" fmla="*/ 2095500 h 2809875"/>
                <a:gd name="connsiteX17" fmla="*/ 3927084 w 4778532"/>
                <a:gd name="connsiteY17" fmla="*/ 2100263 h 2809875"/>
                <a:gd name="connsiteX18" fmla="*/ 3855647 w 4778532"/>
                <a:gd name="connsiteY18" fmla="*/ 2047875 h 2809875"/>
                <a:gd name="connsiteX19" fmla="*/ 3831834 w 4778532"/>
                <a:gd name="connsiteY19" fmla="*/ 2019300 h 2809875"/>
                <a:gd name="connsiteX20" fmla="*/ 3786591 w 4778532"/>
                <a:gd name="connsiteY20" fmla="*/ 1985963 h 2809875"/>
                <a:gd name="connsiteX21" fmla="*/ 3800877 w 4778532"/>
                <a:gd name="connsiteY21" fmla="*/ 1964532 h 2809875"/>
                <a:gd name="connsiteX22" fmla="*/ 3788972 w 4778532"/>
                <a:gd name="connsiteY22" fmla="*/ 1919288 h 2809875"/>
                <a:gd name="connsiteX23" fmla="*/ 3779447 w 4778532"/>
                <a:gd name="connsiteY23" fmla="*/ 1890713 h 2809875"/>
                <a:gd name="connsiteX24" fmla="*/ 3760397 w 4778532"/>
                <a:gd name="connsiteY24" fmla="*/ 1862138 h 2809875"/>
                <a:gd name="connsiteX25" fmla="*/ 3746110 w 4778532"/>
                <a:gd name="connsiteY25" fmla="*/ 1835944 h 2809875"/>
                <a:gd name="connsiteX26" fmla="*/ 3746109 w 4778532"/>
                <a:gd name="connsiteY26" fmla="*/ 1790700 h 2809875"/>
                <a:gd name="connsiteX27" fmla="*/ 3736584 w 4778532"/>
                <a:gd name="connsiteY27" fmla="*/ 1776413 h 2809875"/>
                <a:gd name="connsiteX28" fmla="*/ 3731822 w 4778532"/>
                <a:gd name="connsiteY28" fmla="*/ 1762125 h 2809875"/>
                <a:gd name="connsiteX29" fmla="*/ 3724678 w 4778532"/>
                <a:gd name="connsiteY29" fmla="*/ 1724025 h 2809875"/>
                <a:gd name="connsiteX30" fmla="*/ 3708009 w 4778532"/>
                <a:gd name="connsiteY30" fmla="*/ 1695450 h 2809875"/>
                <a:gd name="connsiteX31" fmla="*/ 3698484 w 4778532"/>
                <a:gd name="connsiteY31" fmla="*/ 1662113 h 2809875"/>
                <a:gd name="connsiteX32" fmla="*/ 3710390 w 4778532"/>
                <a:gd name="connsiteY32" fmla="*/ 1643063 h 2809875"/>
                <a:gd name="connsiteX33" fmla="*/ 3717535 w 4778532"/>
                <a:gd name="connsiteY33" fmla="*/ 1624013 h 2809875"/>
                <a:gd name="connsiteX34" fmla="*/ 3712772 w 4778532"/>
                <a:gd name="connsiteY34" fmla="*/ 1581150 h 2809875"/>
                <a:gd name="connsiteX35" fmla="*/ 3693722 w 4778532"/>
                <a:gd name="connsiteY35" fmla="*/ 1552575 h 2809875"/>
                <a:gd name="connsiteX36" fmla="*/ 3681816 w 4778532"/>
                <a:gd name="connsiteY36" fmla="*/ 1550194 h 2809875"/>
                <a:gd name="connsiteX37" fmla="*/ 3653240 w 4778532"/>
                <a:gd name="connsiteY37" fmla="*/ 1504951 h 2809875"/>
                <a:gd name="connsiteX38" fmla="*/ 3627047 w 4778532"/>
                <a:gd name="connsiteY38" fmla="*/ 1485900 h 2809875"/>
                <a:gd name="connsiteX39" fmla="*/ 3617522 w 4778532"/>
                <a:gd name="connsiteY39" fmla="*/ 1471613 h 2809875"/>
                <a:gd name="connsiteX40" fmla="*/ 3593709 w 4778532"/>
                <a:gd name="connsiteY40" fmla="*/ 1462088 h 2809875"/>
                <a:gd name="connsiteX41" fmla="*/ 3572278 w 4778532"/>
                <a:gd name="connsiteY41" fmla="*/ 1464469 h 2809875"/>
                <a:gd name="connsiteX42" fmla="*/ 3531796 w 4778532"/>
                <a:gd name="connsiteY42" fmla="*/ 1412082 h 2809875"/>
                <a:gd name="connsiteX43" fmla="*/ 3507984 w 4778532"/>
                <a:gd name="connsiteY43" fmla="*/ 1393031 h 2809875"/>
                <a:gd name="connsiteX44" fmla="*/ 3481790 w 4778532"/>
                <a:gd name="connsiteY44" fmla="*/ 1397794 h 2809875"/>
                <a:gd name="connsiteX45" fmla="*/ 3457979 w 4778532"/>
                <a:gd name="connsiteY45" fmla="*/ 1381126 h 2809875"/>
                <a:gd name="connsiteX46" fmla="*/ 3407972 w 4778532"/>
                <a:gd name="connsiteY46" fmla="*/ 1369219 h 2809875"/>
                <a:gd name="connsiteX47" fmla="*/ 3369872 w 4778532"/>
                <a:gd name="connsiteY47" fmla="*/ 1371601 h 2809875"/>
                <a:gd name="connsiteX48" fmla="*/ 3327009 w 4778532"/>
                <a:gd name="connsiteY48" fmla="*/ 1352550 h 2809875"/>
                <a:gd name="connsiteX49" fmla="*/ 3312722 w 4778532"/>
                <a:gd name="connsiteY49" fmla="*/ 1347788 h 2809875"/>
                <a:gd name="connsiteX50" fmla="*/ 3284147 w 4778532"/>
                <a:gd name="connsiteY50" fmla="*/ 1362075 h 2809875"/>
                <a:gd name="connsiteX51" fmla="*/ 3260334 w 4778532"/>
                <a:gd name="connsiteY51" fmla="*/ 1343025 h 2809875"/>
                <a:gd name="connsiteX52" fmla="*/ 3231759 w 4778532"/>
                <a:gd name="connsiteY52" fmla="*/ 1319213 h 2809875"/>
                <a:gd name="connsiteX53" fmla="*/ 3217472 w 4778532"/>
                <a:gd name="connsiteY53" fmla="*/ 1309688 h 2809875"/>
                <a:gd name="connsiteX54" fmla="*/ 3188897 w 4778532"/>
                <a:gd name="connsiteY54" fmla="*/ 1283495 h 2809875"/>
                <a:gd name="connsiteX55" fmla="*/ 3167465 w 4778532"/>
                <a:gd name="connsiteY55" fmla="*/ 1278731 h 2809875"/>
                <a:gd name="connsiteX56" fmla="*/ 3169848 w 4778532"/>
                <a:gd name="connsiteY56" fmla="*/ 1247775 h 2809875"/>
                <a:gd name="connsiteX57" fmla="*/ 3179372 w 4778532"/>
                <a:gd name="connsiteY57" fmla="*/ 1223963 h 2809875"/>
                <a:gd name="connsiteX58" fmla="*/ 3150797 w 4778532"/>
                <a:gd name="connsiteY58" fmla="*/ 1214438 h 2809875"/>
                <a:gd name="connsiteX59" fmla="*/ 3136509 w 4778532"/>
                <a:gd name="connsiteY59" fmla="*/ 1219200 h 2809875"/>
                <a:gd name="connsiteX60" fmla="*/ 3122222 w 4778532"/>
                <a:gd name="connsiteY60" fmla="*/ 1228725 h 2809875"/>
                <a:gd name="connsiteX61" fmla="*/ 3100790 w 4778532"/>
                <a:gd name="connsiteY61" fmla="*/ 1212056 h 2809875"/>
                <a:gd name="connsiteX62" fmla="*/ 3112697 w 4778532"/>
                <a:gd name="connsiteY62" fmla="*/ 1185863 h 2809875"/>
                <a:gd name="connsiteX63" fmla="*/ 3103172 w 4778532"/>
                <a:gd name="connsiteY63" fmla="*/ 1171575 h 2809875"/>
                <a:gd name="connsiteX64" fmla="*/ 3098409 w 4778532"/>
                <a:gd name="connsiteY64" fmla="*/ 1157288 h 2809875"/>
                <a:gd name="connsiteX65" fmla="*/ 3084122 w 4778532"/>
                <a:gd name="connsiteY65" fmla="*/ 1171575 h 2809875"/>
                <a:gd name="connsiteX66" fmla="*/ 3055547 w 4778532"/>
                <a:gd name="connsiteY66" fmla="*/ 1162050 h 2809875"/>
                <a:gd name="connsiteX67" fmla="*/ 3046022 w 4778532"/>
                <a:gd name="connsiteY67" fmla="*/ 1131094 h 2809875"/>
                <a:gd name="connsiteX68" fmla="*/ 3050784 w 4778532"/>
                <a:gd name="connsiteY68" fmla="*/ 1114425 h 2809875"/>
                <a:gd name="connsiteX69" fmla="*/ 3050784 w 4778532"/>
                <a:gd name="connsiteY69" fmla="*/ 1104900 h 2809875"/>
                <a:gd name="connsiteX70" fmla="*/ 3036497 w 4778532"/>
                <a:gd name="connsiteY70" fmla="*/ 1100138 h 2809875"/>
                <a:gd name="connsiteX71" fmla="*/ 3046022 w 4778532"/>
                <a:gd name="connsiteY71" fmla="*/ 1081088 h 2809875"/>
                <a:gd name="connsiteX72" fmla="*/ 3055547 w 4778532"/>
                <a:gd name="connsiteY72" fmla="*/ 1062038 h 2809875"/>
                <a:gd name="connsiteX73" fmla="*/ 3024590 w 4778532"/>
                <a:gd name="connsiteY73" fmla="*/ 1052513 h 2809875"/>
                <a:gd name="connsiteX74" fmla="*/ 3012684 w 4778532"/>
                <a:gd name="connsiteY74" fmla="*/ 1066800 h 2809875"/>
                <a:gd name="connsiteX75" fmla="*/ 2993634 w 4778532"/>
                <a:gd name="connsiteY75" fmla="*/ 1066800 h 2809875"/>
                <a:gd name="connsiteX76" fmla="*/ 2972204 w 4778532"/>
                <a:gd name="connsiteY76" fmla="*/ 1073944 h 2809875"/>
                <a:gd name="connsiteX77" fmla="*/ 2955534 w 4778532"/>
                <a:gd name="connsiteY77" fmla="*/ 1066800 h 2809875"/>
                <a:gd name="connsiteX78" fmla="*/ 2950772 w 4778532"/>
                <a:gd name="connsiteY78" fmla="*/ 1047750 h 2809875"/>
                <a:gd name="connsiteX79" fmla="*/ 2931721 w 4778532"/>
                <a:gd name="connsiteY79" fmla="*/ 1040607 h 2809875"/>
                <a:gd name="connsiteX80" fmla="*/ 2903147 w 4778532"/>
                <a:gd name="connsiteY80" fmla="*/ 1019175 h 2809875"/>
                <a:gd name="connsiteX81" fmla="*/ 2888859 w 4778532"/>
                <a:gd name="connsiteY81" fmla="*/ 1014413 h 2809875"/>
                <a:gd name="connsiteX82" fmla="*/ 2874572 w 4778532"/>
                <a:gd name="connsiteY82" fmla="*/ 1004888 h 2809875"/>
                <a:gd name="connsiteX83" fmla="*/ 2855522 w 4778532"/>
                <a:gd name="connsiteY83" fmla="*/ 1004888 h 2809875"/>
                <a:gd name="connsiteX84" fmla="*/ 2834090 w 4778532"/>
                <a:gd name="connsiteY84" fmla="*/ 995363 h 2809875"/>
                <a:gd name="connsiteX85" fmla="*/ 2810278 w 4778532"/>
                <a:gd name="connsiteY85" fmla="*/ 1009650 h 2809875"/>
                <a:gd name="connsiteX86" fmla="*/ 2767416 w 4778532"/>
                <a:gd name="connsiteY86" fmla="*/ 1007269 h 2809875"/>
                <a:gd name="connsiteX87" fmla="*/ 2734079 w 4778532"/>
                <a:gd name="connsiteY87" fmla="*/ 1019175 h 2809875"/>
                <a:gd name="connsiteX88" fmla="*/ 2712646 w 4778532"/>
                <a:gd name="connsiteY88" fmla="*/ 1019176 h 2809875"/>
                <a:gd name="connsiteX89" fmla="*/ 2693597 w 4778532"/>
                <a:gd name="connsiteY89" fmla="*/ 1009650 h 2809875"/>
                <a:gd name="connsiteX90" fmla="*/ 2641209 w 4778532"/>
                <a:gd name="connsiteY90" fmla="*/ 1021557 h 2809875"/>
                <a:gd name="connsiteX91" fmla="*/ 2631684 w 4778532"/>
                <a:gd name="connsiteY91" fmla="*/ 1031082 h 2809875"/>
                <a:gd name="connsiteX92" fmla="*/ 2612634 w 4778532"/>
                <a:gd name="connsiteY92" fmla="*/ 1038225 h 2809875"/>
                <a:gd name="connsiteX93" fmla="*/ 2595965 w 4778532"/>
                <a:gd name="connsiteY93" fmla="*/ 1035844 h 2809875"/>
                <a:gd name="connsiteX94" fmla="*/ 2574535 w 4778532"/>
                <a:gd name="connsiteY94" fmla="*/ 1028700 h 2809875"/>
                <a:gd name="connsiteX95" fmla="*/ 2529290 w 4778532"/>
                <a:gd name="connsiteY95" fmla="*/ 1004888 h 2809875"/>
                <a:gd name="connsiteX96" fmla="*/ 2526909 w 4778532"/>
                <a:gd name="connsiteY96" fmla="*/ 971550 h 2809875"/>
                <a:gd name="connsiteX97" fmla="*/ 2512622 w 4778532"/>
                <a:gd name="connsiteY97" fmla="*/ 942975 h 2809875"/>
                <a:gd name="connsiteX98" fmla="*/ 2488809 w 4778532"/>
                <a:gd name="connsiteY98" fmla="*/ 938213 h 2809875"/>
                <a:gd name="connsiteX99" fmla="*/ 2493572 w 4778532"/>
                <a:gd name="connsiteY99" fmla="*/ 923925 h 2809875"/>
                <a:gd name="connsiteX100" fmla="*/ 2479284 w 4778532"/>
                <a:gd name="connsiteY100" fmla="*/ 914400 h 2809875"/>
                <a:gd name="connsiteX101" fmla="*/ 2457853 w 4778532"/>
                <a:gd name="connsiteY101" fmla="*/ 902494 h 2809875"/>
                <a:gd name="connsiteX102" fmla="*/ 2431659 w 4778532"/>
                <a:gd name="connsiteY102" fmla="*/ 890588 h 2809875"/>
                <a:gd name="connsiteX103" fmla="*/ 2414991 w 4778532"/>
                <a:gd name="connsiteY103" fmla="*/ 864394 h 2809875"/>
                <a:gd name="connsiteX104" fmla="*/ 2398321 w 4778532"/>
                <a:gd name="connsiteY104" fmla="*/ 833437 h 2809875"/>
                <a:gd name="connsiteX105" fmla="*/ 2367365 w 4778532"/>
                <a:gd name="connsiteY105" fmla="*/ 807244 h 2809875"/>
                <a:gd name="connsiteX106" fmla="*/ 2348316 w 4778532"/>
                <a:gd name="connsiteY106" fmla="*/ 769144 h 2809875"/>
                <a:gd name="connsiteX107" fmla="*/ 2322122 w 4778532"/>
                <a:gd name="connsiteY107" fmla="*/ 733425 h 2809875"/>
                <a:gd name="connsiteX108" fmla="*/ 2307834 w 4778532"/>
                <a:gd name="connsiteY108" fmla="*/ 723900 h 2809875"/>
                <a:gd name="connsiteX109" fmla="*/ 2264972 w 4778532"/>
                <a:gd name="connsiteY109" fmla="*/ 704850 h 2809875"/>
                <a:gd name="connsiteX110" fmla="*/ 2241159 w 4778532"/>
                <a:gd name="connsiteY110" fmla="*/ 678657 h 2809875"/>
                <a:gd name="connsiteX111" fmla="*/ 2231634 w 4778532"/>
                <a:gd name="connsiteY111" fmla="*/ 657225 h 2809875"/>
                <a:gd name="connsiteX112" fmla="*/ 2212584 w 4778532"/>
                <a:gd name="connsiteY112" fmla="*/ 647700 h 2809875"/>
                <a:gd name="connsiteX113" fmla="*/ 2198297 w 4778532"/>
                <a:gd name="connsiteY113" fmla="*/ 638175 h 2809875"/>
                <a:gd name="connsiteX114" fmla="*/ 2179247 w 4778532"/>
                <a:gd name="connsiteY114" fmla="*/ 642938 h 2809875"/>
                <a:gd name="connsiteX115" fmla="*/ 2155434 w 4778532"/>
                <a:gd name="connsiteY115" fmla="*/ 619125 h 2809875"/>
                <a:gd name="connsiteX116" fmla="*/ 2136384 w 4778532"/>
                <a:gd name="connsiteY116" fmla="*/ 590550 h 2809875"/>
                <a:gd name="connsiteX117" fmla="*/ 2126859 w 4778532"/>
                <a:gd name="connsiteY117" fmla="*/ 561975 h 2809875"/>
                <a:gd name="connsiteX118" fmla="*/ 2103047 w 4778532"/>
                <a:gd name="connsiteY118" fmla="*/ 561975 h 2809875"/>
                <a:gd name="connsiteX119" fmla="*/ 2088759 w 4778532"/>
                <a:gd name="connsiteY119" fmla="*/ 547688 h 2809875"/>
                <a:gd name="connsiteX120" fmla="*/ 2050660 w 4778532"/>
                <a:gd name="connsiteY120" fmla="*/ 540544 h 2809875"/>
                <a:gd name="connsiteX121" fmla="*/ 2007797 w 4778532"/>
                <a:gd name="connsiteY121" fmla="*/ 528638 h 2809875"/>
                <a:gd name="connsiteX122" fmla="*/ 1976841 w 4778532"/>
                <a:gd name="connsiteY122" fmla="*/ 526256 h 2809875"/>
                <a:gd name="connsiteX123" fmla="*/ 1948266 w 4778532"/>
                <a:gd name="connsiteY123" fmla="*/ 521494 h 2809875"/>
                <a:gd name="connsiteX124" fmla="*/ 1926834 w 4778532"/>
                <a:gd name="connsiteY124" fmla="*/ 504825 h 2809875"/>
                <a:gd name="connsiteX125" fmla="*/ 1912547 w 4778532"/>
                <a:gd name="connsiteY125" fmla="*/ 509588 h 2809875"/>
                <a:gd name="connsiteX126" fmla="*/ 1841109 w 4778532"/>
                <a:gd name="connsiteY126" fmla="*/ 495300 h 2809875"/>
                <a:gd name="connsiteX127" fmla="*/ 1812534 w 4778532"/>
                <a:gd name="connsiteY127" fmla="*/ 485775 h 2809875"/>
                <a:gd name="connsiteX128" fmla="*/ 1798247 w 4778532"/>
                <a:gd name="connsiteY128" fmla="*/ 481013 h 2809875"/>
                <a:gd name="connsiteX129" fmla="*/ 1783959 w 4778532"/>
                <a:gd name="connsiteY129" fmla="*/ 490538 h 2809875"/>
                <a:gd name="connsiteX130" fmla="*/ 1769672 w 4778532"/>
                <a:gd name="connsiteY130" fmla="*/ 495300 h 2809875"/>
                <a:gd name="connsiteX131" fmla="*/ 1741097 w 4778532"/>
                <a:gd name="connsiteY131" fmla="*/ 523875 h 2809875"/>
                <a:gd name="connsiteX132" fmla="*/ 1717284 w 4778532"/>
                <a:gd name="connsiteY132" fmla="*/ 519113 h 2809875"/>
                <a:gd name="connsiteX133" fmla="*/ 1683947 w 4778532"/>
                <a:gd name="connsiteY133" fmla="*/ 509588 h 2809875"/>
                <a:gd name="connsiteX134" fmla="*/ 1650609 w 4778532"/>
                <a:gd name="connsiteY134" fmla="*/ 504825 h 2809875"/>
                <a:gd name="connsiteX135" fmla="*/ 1622034 w 4778532"/>
                <a:gd name="connsiteY135" fmla="*/ 500063 h 2809875"/>
                <a:gd name="connsiteX136" fmla="*/ 1581553 w 4778532"/>
                <a:gd name="connsiteY136" fmla="*/ 483394 h 2809875"/>
                <a:gd name="connsiteX137" fmla="*/ 1552978 w 4778532"/>
                <a:gd name="connsiteY137" fmla="*/ 483394 h 2809875"/>
                <a:gd name="connsiteX138" fmla="*/ 1541072 w 4778532"/>
                <a:gd name="connsiteY138" fmla="*/ 466725 h 2809875"/>
                <a:gd name="connsiteX139" fmla="*/ 1526784 w 4778532"/>
                <a:gd name="connsiteY139" fmla="*/ 447675 h 2809875"/>
                <a:gd name="connsiteX140" fmla="*/ 1522021 w 4778532"/>
                <a:gd name="connsiteY140" fmla="*/ 421481 h 2809875"/>
                <a:gd name="connsiteX141" fmla="*/ 1533929 w 4778532"/>
                <a:gd name="connsiteY141" fmla="*/ 392907 h 2809875"/>
                <a:gd name="connsiteX142" fmla="*/ 1564884 w 4778532"/>
                <a:gd name="connsiteY142" fmla="*/ 366713 h 2809875"/>
                <a:gd name="connsiteX143" fmla="*/ 1557740 w 4778532"/>
                <a:gd name="connsiteY143" fmla="*/ 340519 h 2809875"/>
                <a:gd name="connsiteX144" fmla="*/ 1564884 w 4778532"/>
                <a:gd name="connsiteY144" fmla="*/ 309562 h 2809875"/>
                <a:gd name="connsiteX145" fmla="*/ 1583934 w 4778532"/>
                <a:gd name="connsiteY145" fmla="*/ 285750 h 2809875"/>
                <a:gd name="connsiteX146" fmla="*/ 1588697 w 4778532"/>
                <a:gd name="connsiteY146" fmla="*/ 271463 h 2809875"/>
                <a:gd name="connsiteX147" fmla="*/ 1579172 w 4778532"/>
                <a:gd name="connsiteY147" fmla="*/ 257175 h 2809875"/>
                <a:gd name="connsiteX148" fmla="*/ 1545834 w 4778532"/>
                <a:gd name="connsiteY148" fmla="*/ 230981 h 2809875"/>
                <a:gd name="connsiteX149" fmla="*/ 1522022 w 4778532"/>
                <a:gd name="connsiteY149" fmla="*/ 228600 h 2809875"/>
                <a:gd name="connsiteX150" fmla="*/ 1507734 w 4778532"/>
                <a:gd name="connsiteY150" fmla="*/ 192881 h 2809875"/>
                <a:gd name="connsiteX151" fmla="*/ 1505353 w 4778532"/>
                <a:gd name="connsiteY151" fmla="*/ 159543 h 2809875"/>
                <a:gd name="connsiteX152" fmla="*/ 1488684 w 4778532"/>
                <a:gd name="connsiteY152" fmla="*/ 119063 h 2809875"/>
                <a:gd name="connsiteX153" fmla="*/ 1479159 w 4778532"/>
                <a:gd name="connsiteY153" fmla="*/ 92868 h 2809875"/>
                <a:gd name="connsiteX154" fmla="*/ 1455347 w 4778532"/>
                <a:gd name="connsiteY154" fmla="*/ 85725 h 2809875"/>
                <a:gd name="connsiteX155" fmla="*/ 1450584 w 4778532"/>
                <a:gd name="connsiteY155" fmla="*/ 66675 h 2809875"/>
                <a:gd name="connsiteX156" fmla="*/ 1433915 w 4778532"/>
                <a:gd name="connsiteY156" fmla="*/ 40481 h 2809875"/>
                <a:gd name="connsiteX157" fmla="*/ 1445822 w 4778532"/>
                <a:gd name="connsiteY157" fmla="*/ 30956 h 2809875"/>
                <a:gd name="connsiteX158" fmla="*/ 1436297 w 4778532"/>
                <a:gd name="connsiteY158" fmla="*/ 0 h 2809875"/>
                <a:gd name="connsiteX159" fmla="*/ 845747 w 4778532"/>
                <a:gd name="connsiteY159" fmla="*/ 180975 h 2809875"/>
                <a:gd name="connsiteX160" fmla="*/ 845747 w 4778532"/>
                <a:gd name="connsiteY160" fmla="*/ 180975 h 2809875"/>
                <a:gd name="connsiteX161" fmla="*/ 840984 w 4778532"/>
                <a:gd name="connsiteY161" fmla="*/ 223838 h 2809875"/>
                <a:gd name="connsiteX162" fmla="*/ 836222 w 4778532"/>
                <a:gd name="connsiteY162" fmla="*/ 238125 h 2809875"/>
                <a:gd name="connsiteX163" fmla="*/ 817172 w 4778532"/>
                <a:gd name="connsiteY163" fmla="*/ 254794 h 2809875"/>
                <a:gd name="connsiteX164" fmla="*/ 788597 w 4778532"/>
                <a:gd name="connsiteY164" fmla="*/ 266700 h 2809875"/>
                <a:gd name="connsiteX165" fmla="*/ 740972 w 4778532"/>
                <a:gd name="connsiteY165" fmla="*/ 300038 h 2809875"/>
                <a:gd name="connsiteX166" fmla="*/ 721922 w 4778532"/>
                <a:gd name="connsiteY166" fmla="*/ 328613 h 2809875"/>
                <a:gd name="connsiteX167" fmla="*/ 705252 w 4778532"/>
                <a:gd name="connsiteY167" fmla="*/ 342900 h 2809875"/>
                <a:gd name="connsiteX168" fmla="*/ 707634 w 4778532"/>
                <a:gd name="connsiteY168" fmla="*/ 369095 h 2809875"/>
                <a:gd name="connsiteX169" fmla="*/ 726684 w 4778532"/>
                <a:gd name="connsiteY169" fmla="*/ 381000 h 2809875"/>
                <a:gd name="connsiteX170" fmla="*/ 731447 w 4778532"/>
                <a:gd name="connsiteY170" fmla="*/ 395288 h 2809875"/>
                <a:gd name="connsiteX171" fmla="*/ 750497 w 4778532"/>
                <a:gd name="connsiteY171" fmla="*/ 423863 h 2809875"/>
                <a:gd name="connsiteX172" fmla="*/ 760022 w 4778532"/>
                <a:gd name="connsiteY172" fmla="*/ 442913 h 2809875"/>
                <a:gd name="connsiteX173" fmla="*/ 750497 w 4778532"/>
                <a:gd name="connsiteY173" fmla="*/ 481013 h 2809875"/>
                <a:gd name="connsiteX174" fmla="*/ 736209 w 4778532"/>
                <a:gd name="connsiteY174" fmla="*/ 490538 h 2809875"/>
                <a:gd name="connsiteX175" fmla="*/ 731447 w 4778532"/>
                <a:gd name="connsiteY175" fmla="*/ 504825 h 2809875"/>
                <a:gd name="connsiteX176" fmla="*/ 717159 w 4778532"/>
                <a:gd name="connsiteY176" fmla="*/ 509588 h 2809875"/>
                <a:gd name="connsiteX177" fmla="*/ 712397 w 4778532"/>
                <a:gd name="connsiteY177" fmla="*/ 538163 h 2809875"/>
                <a:gd name="connsiteX178" fmla="*/ 702872 w 4778532"/>
                <a:gd name="connsiteY178" fmla="*/ 566738 h 2809875"/>
                <a:gd name="connsiteX179" fmla="*/ 698109 w 4778532"/>
                <a:gd name="connsiteY179" fmla="*/ 581025 h 2809875"/>
                <a:gd name="connsiteX180" fmla="*/ 683822 w 4778532"/>
                <a:gd name="connsiteY180" fmla="*/ 611981 h 2809875"/>
                <a:gd name="connsiteX181" fmla="*/ 702872 w 4778532"/>
                <a:gd name="connsiteY181" fmla="*/ 638175 h 2809875"/>
                <a:gd name="connsiteX182" fmla="*/ 731447 w 4778532"/>
                <a:gd name="connsiteY182" fmla="*/ 647700 h 2809875"/>
                <a:gd name="connsiteX183" fmla="*/ 740972 w 4778532"/>
                <a:gd name="connsiteY183" fmla="*/ 661988 h 2809875"/>
                <a:gd name="connsiteX184" fmla="*/ 745734 w 4778532"/>
                <a:gd name="connsiteY184" fmla="*/ 676275 h 2809875"/>
                <a:gd name="connsiteX185" fmla="*/ 745734 w 4778532"/>
                <a:gd name="connsiteY185" fmla="*/ 688181 h 2809875"/>
                <a:gd name="connsiteX186" fmla="*/ 748115 w 4778532"/>
                <a:gd name="connsiteY186" fmla="*/ 709613 h 2809875"/>
                <a:gd name="connsiteX187" fmla="*/ 755259 w 4778532"/>
                <a:gd name="connsiteY187" fmla="*/ 728663 h 2809875"/>
                <a:gd name="connsiteX188" fmla="*/ 745734 w 4778532"/>
                <a:gd name="connsiteY188" fmla="*/ 757238 h 2809875"/>
                <a:gd name="connsiteX189" fmla="*/ 736209 w 4778532"/>
                <a:gd name="connsiteY189" fmla="*/ 771525 h 2809875"/>
                <a:gd name="connsiteX190" fmla="*/ 736209 w 4778532"/>
                <a:gd name="connsiteY190" fmla="*/ 842963 h 2809875"/>
                <a:gd name="connsiteX191" fmla="*/ 740972 w 4778532"/>
                <a:gd name="connsiteY191" fmla="*/ 857250 h 2809875"/>
                <a:gd name="connsiteX192" fmla="*/ 745734 w 4778532"/>
                <a:gd name="connsiteY192" fmla="*/ 876300 h 2809875"/>
                <a:gd name="connsiteX193" fmla="*/ 760022 w 4778532"/>
                <a:gd name="connsiteY193" fmla="*/ 923925 h 2809875"/>
                <a:gd name="connsiteX194" fmla="*/ 764784 w 4778532"/>
                <a:gd name="connsiteY194" fmla="*/ 938213 h 2809875"/>
                <a:gd name="connsiteX195" fmla="*/ 771928 w 4778532"/>
                <a:gd name="connsiteY195" fmla="*/ 983456 h 2809875"/>
                <a:gd name="connsiteX196" fmla="*/ 750497 w 4778532"/>
                <a:gd name="connsiteY196" fmla="*/ 1004888 h 2809875"/>
                <a:gd name="connsiteX197" fmla="*/ 731447 w 4778532"/>
                <a:gd name="connsiteY197" fmla="*/ 1009650 h 2809875"/>
                <a:gd name="connsiteX198" fmla="*/ 712397 w 4778532"/>
                <a:gd name="connsiteY198" fmla="*/ 1016794 h 2809875"/>
                <a:gd name="connsiteX199" fmla="*/ 683822 w 4778532"/>
                <a:gd name="connsiteY199" fmla="*/ 1035844 h 2809875"/>
                <a:gd name="connsiteX200" fmla="*/ 674297 w 4778532"/>
                <a:gd name="connsiteY200" fmla="*/ 1052513 h 2809875"/>
                <a:gd name="connsiteX201" fmla="*/ 660009 w 4778532"/>
                <a:gd name="connsiteY201" fmla="*/ 1062038 h 2809875"/>
                <a:gd name="connsiteX202" fmla="*/ 650484 w 4778532"/>
                <a:gd name="connsiteY202" fmla="*/ 1076325 h 2809875"/>
                <a:gd name="connsiteX203" fmla="*/ 640959 w 4778532"/>
                <a:gd name="connsiteY203" fmla="*/ 1157288 h 2809875"/>
                <a:gd name="connsiteX204" fmla="*/ 626672 w 4778532"/>
                <a:gd name="connsiteY204" fmla="*/ 1190625 h 2809875"/>
                <a:gd name="connsiteX205" fmla="*/ 593334 w 4778532"/>
                <a:gd name="connsiteY205" fmla="*/ 1204913 h 2809875"/>
                <a:gd name="connsiteX206" fmla="*/ 588572 w 4778532"/>
                <a:gd name="connsiteY206" fmla="*/ 1219200 h 2809875"/>
                <a:gd name="connsiteX207" fmla="*/ 593334 w 4778532"/>
                <a:gd name="connsiteY207" fmla="*/ 1233488 h 2809875"/>
                <a:gd name="connsiteX208" fmla="*/ 579047 w 4778532"/>
                <a:gd name="connsiteY208" fmla="*/ 1247775 h 2809875"/>
                <a:gd name="connsiteX209" fmla="*/ 569521 w 4778532"/>
                <a:gd name="connsiteY209" fmla="*/ 1290638 h 2809875"/>
                <a:gd name="connsiteX210" fmla="*/ 552854 w 4778532"/>
                <a:gd name="connsiteY210" fmla="*/ 1321593 h 2809875"/>
                <a:gd name="connsiteX211" fmla="*/ 533803 w 4778532"/>
                <a:gd name="connsiteY211" fmla="*/ 1343025 h 2809875"/>
                <a:gd name="connsiteX212" fmla="*/ 519515 w 4778532"/>
                <a:gd name="connsiteY212" fmla="*/ 1371600 h 2809875"/>
                <a:gd name="connsiteX213" fmla="*/ 498084 w 4778532"/>
                <a:gd name="connsiteY213" fmla="*/ 1419225 h 2809875"/>
                <a:gd name="connsiteX214" fmla="*/ 493322 w 4778532"/>
                <a:gd name="connsiteY214" fmla="*/ 1433513 h 2809875"/>
                <a:gd name="connsiteX215" fmla="*/ 474272 w 4778532"/>
                <a:gd name="connsiteY215" fmla="*/ 1466850 h 2809875"/>
                <a:gd name="connsiteX216" fmla="*/ 464747 w 4778532"/>
                <a:gd name="connsiteY216" fmla="*/ 1485900 h 2809875"/>
                <a:gd name="connsiteX217" fmla="*/ 459984 w 4778532"/>
                <a:gd name="connsiteY217" fmla="*/ 1500188 h 2809875"/>
                <a:gd name="connsiteX218" fmla="*/ 450459 w 4778532"/>
                <a:gd name="connsiteY218" fmla="*/ 1514475 h 2809875"/>
                <a:gd name="connsiteX219" fmla="*/ 436172 w 4778532"/>
                <a:gd name="connsiteY219" fmla="*/ 1552575 h 2809875"/>
                <a:gd name="connsiteX220" fmla="*/ 412359 w 4778532"/>
                <a:gd name="connsiteY220" fmla="*/ 1595438 h 2809875"/>
                <a:gd name="connsiteX221" fmla="*/ 398072 w 4778532"/>
                <a:gd name="connsiteY221" fmla="*/ 1628776 h 2809875"/>
                <a:gd name="connsiteX222" fmla="*/ 393310 w 4778532"/>
                <a:gd name="connsiteY222" fmla="*/ 1657350 h 2809875"/>
                <a:gd name="connsiteX223" fmla="*/ 379022 w 4778532"/>
                <a:gd name="connsiteY223" fmla="*/ 1719263 h 2809875"/>
                <a:gd name="connsiteX224" fmla="*/ 374259 w 4778532"/>
                <a:gd name="connsiteY224" fmla="*/ 1757363 h 2809875"/>
                <a:gd name="connsiteX225" fmla="*/ 369497 w 4778532"/>
                <a:gd name="connsiteY225" fmla="*/ 1771650 h 2809875"/>
                <a:gd name="connsiteX226" fmla="*/ 357591 w 4778532"/>
                <a:gd name="connsiteY226" fmla="*/ 1807369 h 2809875"/>
                <a:gd name="connsiteX227" fmla="*/ 343303 w 4778532"/>
                <a:gd name="connsiteY227" fmla="*/ 1852613 h 2809875"/>
                <a:gd name="connsiteX228" fmla="*/ 336159 w 4778532"/>
                <a:gd name="connsiteY228" fmla="*/ 1876425 h 2809875"/>
                <a:gd name="connsiteX229" fmla="*/ 326634 w 4778532"/>
                <a:gd name="connsiteY229" fmla="*/ 1890713 h 2809875"/>
                <a:gd name="connsiteX230" fmla="*/ 321872 w 4778532"/>
                <a:gd name="connsiteY230" fmla="*/ 1905000 h 2809875"/>
                <a:gd name="connsiteX231" fmla="*/ 307584 w 4778532"/>
                <a:gd name="connsiteY231" fmla="*/ 1914525 h 2809875"/>
                <a:gd name="connsiteX232" fmla="*/ 293297 w 4778532"/>
                <a:gd name="connsiteY232" fmla="*/ 1943100 h 2809875"/>
                <a:gd name="connsiteX233" fmla="*/ 283772 w 4778532"/>
                <a:gd name="connsiteY233" fmla="*/ 1971675 h 2809875"/>
                <a:gd name="connsiteX234" fmla="*/ 267103 w 4778532"/>
                <a:gd name="connsiteY234" fmla="*/ 2002632 h 2809875"/>
                <a:gd name="connsiteX235" fmla="*/ 231384 w 4778532"/>
                <a:gd name="connsiteY235" fmla="*/ 2038350 h 2809875"/>
                <a:gd name="connsiteX236" fmla="*/ 207572 w 4778532"/>
                <a:gd name="connsiteY236" fmla="*/ 2062163 h 2809875"/>
                <a:gd name="connsiteX237" fmla="*/ 202809 w 4778532"/>
                <a:gd name="connsiteY237" fmla="*/ 2076450 h 2809875"/>
                <a:gd name="connsiteX238" fmla="*/ 174234 w 4778532"/>
                <a:gd name="connsiteY238" fmla="*/ 2095500 h 2809875"/>
                <a:gd name="connsiteX239" fmla="*/ 159947 w 4778532"/>
                <a:gd name="connsiteY239" fmla="*/ 2105025 h 2809875"/>
                <a:gd name="connsiteX240" fmla="*/ 131372 w 4778532"/>
                <a:gd name="connsiteY240" fmla="*/ 2133601 h 2809875"/>
                <a:gd name="connsiteX241" fmla="*/ 102797 w 4778532"/>
                <a:gd name="connsiteY241" fmla="*/ 2145506 h 2809875"/>
                <a:gd name="connsiteX242" fmla="*/ 78985 w 4778532"/>
                <a:gd name="connsiteY242" fmla="*/ 2157412 h 2809875"/>
                <a:gd name="connsiteX243" fmla="*/ 45647 w 4778532"/>
                <a:gd name="connsiteY243" fmla="*/ 2174081 h 2809875"/>
                <a:gd name="connsiteX244" fmla="*/ 24215 w 4778532"/>
                <a:gd name="connsiteY244" fmla="*/ 2178844 h 2809875"/>
                <a:gd name="connsiteX245" fmla="*/ 403 w 4778532"/>
                <a:gd name="connsiteY245" fmla="*/ 2188369 h 2809875"/>
                <a:gd name="connsiteX246" fmla="*/ 12309 w 4778532"/>
                <a:gd name="connsiteY246" fmla="*/ 2228850 h 2809875"/>
                <a:gd name="connsiteX247" fmla="*/ 43265 w 4778532"/>
                <a:gd name="connsiteY247" fmla="*/ 2255044 h 2809875"/>
                <a:gd name="connsiteX248" fmla="*/ 67079 w 4778532"/>
                <a:gd name="connsiteY248" fmla="*/ 2271713 h 2809875"/>
                <a:gd name="connsiteX249" fmla="*/ 90890 w 4778532"/>
                <a:gd name="connsiteY249" fmla="*/ 2276475 h 2809875"/>
                <a:gd name="connsiteX250" fmla="*/ 114703 w 4778532"/>
                <a:gd name="connsiteY250" fmla="*/ 2297906 h 2809875"/>
                <a:gd name="connsiteX251" fmla="*/ 119466 w 4778532"/>
                <a:gd name="connsiteY251" fmla="*/ 2326482 h 2809875"/>
                <a:gd name="connsiteX252" fmla="*/ 126609 w 4778532"/>
                <a:gd name="connsiteY252" fmla="*/ 2347913 h 2809875"/>
                <a:gd name="connsiteX253" fmla="*/ 121847 w 4778532"/>
                <a:gd name="connsiteY253" fmla="*/ 2386013 h 2809875"/>
                <a:gd name="connsiteX254" fmla="*/ 112322 w 4778532"/>
                <a:gd name="connsiteY254" fmla="*/ 2405063 h 2809875"/>
                <a:gd name="connsiteX255" fmla="*/ 100416 w 4778532"/>
                <a:gd name="connsiteY255" fmla="*/ 2424112 h 2809875"/>
                <a:gd name="connsiteX256" fmla="*/ 71841 w 4778532"/>
                <a:gd name="connsiteY256" fmla="*/ 2426494 h 2809875"/>
                <a:gd name="connsiteX257" fmla="*/ 50409 w 4778532"/>
                <a:gd name="connsiteY257" fmla="*/ 2452688 h 2809875"/>
                <a:gd name="connsiteX258" fmla="*/ 21834 w 4778532"/>
                <a:gd name="connsiteY258" fmla="*/ 2466975 h 2809875"/>
                <a:gd name="connsiteX259" fmla="*/ 31359 w 4778532"/>
                <a:gd name="connsiteY259" fmla="*/ 2490788 h 2809875"/>
                <a:gd name="connsiteX260" fmla="*/ 21834 w 4778532"/>
                <a:gd name="connsiteY260" fmla="*/ 2524125 h 2809875"/>
                <a:gd name="connsiteX261" fmla="*/ 12309 w 4778532"/>
                <a:gd name="connsiteY261" fmla="*/ 2538413 h 2809875"/>
                <a:gd name="connsiteX0" fmla="*/ 12309 w 4446197"/>
                <a:gd name="connsiteY0" fmla="*/ 2538413 h 2809875"/>
                <a:gd name="connsiteX1" fmla="*/ 374259 w 4446197"/>
                <a:gd name="connsiteY1" fmla="*/ 2809875 h 2809875"/>
                <a:gd name="connsiteX2" fmla="*/ 4446197 w 4446197"/>
                <a:gd name="connsiteY2" fmla="*/ 2240756 h 2809875"/>
                <a:gd name="connsiteX3" fmla="*/ 4422384 w 4446197"/>
                <a:gd name="connsiteY3" fmla="*/ 2219325 h 2809875"/>
                <a:gd name="connsiteX4" fmla="*/ 4398572 w 4446197"/>
                <a:gd name="connsiteY4" fmla="*/ 2224088 h 2809875"/>
                <a:gd name="connsiteX5" fmla="*/ 4384284 w 4446197"/>
                <a:gd name="connsiteY5" fmla="*/ 2209800 h 2809875"/>
                <a:gd name="connsiteX6" fmla="*/ 4355709 w 4446197"/>
                <a:gd name="connsiteY6" fmla="*/ 2200275 h 2809875"/>
                <a:gd name="connsiteX7" fmla="*/ 4341422 w 4446197"/>
                <a:gd name="connsiteY7" fmla="*/ 2190750 h 2809875"/>
                <a:gd name="connsiteX8" fmla="*/ 4312847 w 4446197"/>
                <a:gd name="connsiteY8" fmla="*/ 2193132 h 2809875"/>
                <a:gd name="connsiteX9" fmla="*/ 4246172 w 4446197"/>
                <a:gd name="connsiteY9" fmla="*/ 2176463 h 2809875"/>
                <a:gd name="connsiteX10" fmla="*/ 4203309 w 4446197"/>
                <a:gd name="connsiteY10" fmla="*/ 2174082 h 2809875"/>
                <a:gd name="connsiteX11" fmla="*/ 4174734 w 4446197"/>
                <a:gd name="connsiteY11" fmla="*/ 2164557 h 2809875"/>
                <a:gd name="connsiteX12" fmla="*/ 4155684 w 4446197"/>
                <a:gd name="connsiteY12" fmla="*/ 2138363 h 2809875"/>
                <a:gd name="connsiteX13" fmla="*/ 4141397 w 4446197"/>
                <a:gd name="connsiteY13" fmla="*/ 2133600 h 2809875"/>
                <a:gd name="connsiteX14" fmla="*/ 4060434 w 4446197"/>
                <a:gd name="connsiteY14" fmla="*/ 2124075 h 2809875"/>
                <a:gd name="connsiteX15" fmla="*/ 3960422 w 4446197"/>
                <a:gd name="connsiteY15" fmla="*/ 2095500 h 2809875"/>
                <a:gd name="connsiteX16" fmla="*/ 3927084 w 4446197"/>
                <a:gd name="connsiteY16" fmla="*/ 2100263 h 2809875"/>
                <a:gd name="connsiteX17" fmla="*/ 3855647 w 4446197"/>
                <a:gd name="connsiteY17" fmla="*/ 2047875 h 2809875"/>
                <a:gd name="connsiteX18" fmla="*/ 3831834 w 4446197"/>
                <a:gd name="connsiteY18" fmla="*/ 2019300 h 2809875"/>
                <a:gd name="connsiteX19" fmla="*/ 3786591 w 4446197"/>
                <a:gd name="connsiteY19" fmla="*/ 1985963 h 2809875"/>
                <a:gd name="connsiteX20" fmla="*/ 3800877 w 4446197"/>
                <a:gd name="connsiteY20" fmla="*/ 1964532 h 2809875"/>
                <a:gd name="connsiteX21" fmla="*/ 3788972 w 4446197"/>
                <a:gd name="connsiteY21" fmla="*/ 1919288 h 2809875"/>
                <a:gd name="connsiteX22" fmla="*/ 3779447 w 4446197"/>
                <a:gd name="connsiteY22" fmla="*/ 1890713 h 2809875"/>
                <a:gd name="connsiteX23" fmla="*/ 3760397 w 4446197"/>
                <a:gd name="connsiteY23" fmla="*/ 1862138 h 2809875"/>
                <a:gd name="connsiteX24" fmla="*/ 3746110 w 4446197"/>
                <a:gd name="connsiteY24" fmla="*/ 1835944 h 2809875"/>
                <a:gd name="connsiteX25" fmla="*/ 3746109 w 4446197"/>
                <a:gd name="connsiteY25" fmla="*/ 1790700 h 2809875"/>
                <a:gd name="connsiteX26" fmla="*/ 3736584 w 4446197"/>
                <a:gd name="connsiteY26" fmla="*/ 1776413 h 2809875"/>
                <a:gd name="connsiteX27" fmla="*/ 3731822 w 4446197"/>
                <a:gd name="connsiteY27" fmla="*/ 1762125 h 2809875"/>
                <a:gd name="connsiteX28" fmla="*/ 3724678 w 4446197"/>
                <a:gd name="connsiteY28" fmla="*/ 1724025 h 2809875"/>
                <a:gd name="connsiteX29" fmla="*/ 3708009 w 4446197"/>
                <a:gd name="connsiteY29" fmla="*/ 1695450 h 2809875"/>
                <a:gd name="connsiteX30" fmla="*/ 3698484 w 4446197"/>
                <a:gd name="connsiteY30" fmla="*/ 1662113 h 2809875"/>
                <a:gd name="connsiteX31" fmla="*/ 3710390 w 4446197"/>
                <a:gd name="connsiteY31" fmla="*/ 1643063 h 2809875"/>
                <a:gd name="connsiteX32" fmla="*/ 3717535 w 4446197"/>
                <a:gd name="connsiteY32" fmla="*/ 1624013 h 2809875"/>
                <a:gd name="connsiteX33" fmla="*/ 3712772 w 4446197"/>
                <a:gd name="connsiteY33" fmla="*/ 1581150 h 2809875"/>
                <a:gd name="connsiteX34" fmla="*/ 3693722 w 4446197"/>
                <a:gd name="connsiteY34" fmla="*/ 1552575 h 2809875"/>
                <a:gd name="connsiteX35" fmla="*/ 3681816 w 4446197"/>
                <a:gd name="connsiteY35" fmla="*/ 1550194 h 2809875"/>
                <a:gd name="connsiteX36" fmla="*/ 3653240 w 4446197"/>
                <a:gd name="connsiteY36" fmla="*/ 1504951 h 2809875"/>
                <a:gd name="connsiteX37" fmla="*/ 3627047 w 4446197"/>
                <a:gd name="connsiteY37" fmla="*/ 1485900 h 2809875"/>
                <a:gd name="connsiteX38" fmla="*/ 3617522 w 4446197"/>
                <a:gd name="connsiteY38" fmla="*/ 1471613 h 2809875"/>
                <a:gd name="connsiteX39" fmla="*/ 3593709 w 4446197"/>
                <a:gd name="connsiteY39" fmla="*/ 1462088 h 2809875"/>
                <a:gd name="connsiteX40" fmla="*/ 3572278 w 4446197"/>
                <a:gd name="connsiteY40" fmla="*/ 1464469 h 2809875"/>
                <a:gd name="connsiteX41" fmla="*/ 3531796 w 4446197"/>
                <a:gd name="connsiteY41" fmla="*/ 1412082 h 2809875"/>
                <a:gd name="connsiteX42" fmla="*/ 3507984 w 4446197"/>
                <a:gd name="connsiteY42" fmla="*/ 1393031 h 2809875"/>
                <a:gd name="connsiteX43" fmla="*/ 3481790 w 4446197"/>
                <a:gd name="connsiteY43" fmla="*/ 1397794 h 2809875"/>
                <a:gd name="connsiteX44" fmla="*/ 3457979 w 4446197"/>
                <a:gd name="connsiteY44" fmla="*/ 1381126 h 2809875"/>
                <a:gd name="connsiteX45" fmla="*/ 3407972 w 4446197"/>
                <a:gd name="connsiteY45" fmla="*/ 1369219 h 2809875"/>
                <a:gd name="connsiteX46" fmla="*/ 3369872 w 4446197"/>
                <a:gd name="connsiteY46" fmla="*/ 1371601 h 2809875"/>
                <a:gd name="connsiteX47" fmla="*/ 3327009 w 4446197"/>
                <a:gd name="connsiteY47" fmla="*/ 1352550 h 2809875"/>
                <a:gd name="connsiteX48" fmla="*/ 3312722 w 4446197"/>
                <a:gd name="connsiteY48" fmla="*/ 1347788 h 2809875"/>
                <a:gd name="connsiteX49" fmla="*/ 3284147 w 4446197"/>
                <a:gd name="connsiteY49" fmla="*/ 1362075 h 2809875"/>
                <a:gd name="connsiteX50" fmla="*/ 3260334 w 4446197"/>
                <a:gd name="connsiteY50" fmla="*/ 1343025 h 2809875"/>
                <a:gd name="connsiteX51" fmla="*/ 3231759 w 4446197"/>
                <a:gd name="connsiteY51" fmla="*/ 1319213 h 2809875"/>
                <a:gd name="connsiteX52" fmla="*/ 3217472 w 4446197"/>
                <a:gd name="connsiteY52" fmla="*/ 1309688 h 2809875"/>
                <a:gd name="connsiteX53" fmla="*/ 3188897 w 4446197"/>
                <a:gd name="connsiteY53" fmla="*/ 1283495 h 2809875"/>
                <a:gd name="connsiteX54" fmla="*/ 3167465 w 4446197"/>
                <a:gd name="connsiteY54" fmla="*/ 1278731 h 2809875"/>
                <a:gd name="connsiteX55" fmla="*/ 3169848 w 4446197"/>
                <a:gd name="connsiteY55" fmla="*/ 1247775 h 2809875"/>
                <a:gd name="connsiteX56" fmla="*/ 3179372 w 4446197"/>
                <a:gd name="connsiteY56" fmla="*/ 1223963 h 2809875"/>
                <a:gd name="connsiteX57" fmla="*/ 3150797 w 4446197"/>
                <a:gd name="connsiteY57" fmla="*/ 1214438 h 2809875"/>
                <a:gd name="connsiteX58" fmla="*/ 3136509 w 4446197"/>
                <a:gd name="connsiteY58" fmla="*/ 1219200 h 2809875"/>
                <a:gd name="connsiteX59" fmla="*/ 3122222 w 4446197"/>
                <a:gd name="connsiteY59" fmla="*/ 1228725 h 2809875"/>
                <a:gd name="connsiteX60" fmla="*/ 3100790 w 4446197"/>
                <a:gd name="connsiteY60" fmla="*/ 1212056 h 2809875"/>
                <a:gd name="connsiteX61" fmla="*/ 3112697 w 4446197"/>
                <a:gd name="connsiteY61" fmla="*/ 1185863 h 2809875"/>
                <a:gd name="connsiteX62" fmla="*/ 3103172 w 4446197"/>
                <a:gd name="connsiteY62" fmla="*/ 1171575 h 2809875"/>
                <a:gd name="connsiteX63" fmla="*/ 3098409 w 4446197"/>
                <a:gd name="connsiteY63" fmla="*/ 1157288 h 2809875"/>
                <a:gd name="connsiteX64" fmla="*/ 3084122 w 4446197"/>
                <a:gd name="connsiteY64" fmla="*/ 1171575 h 2809875"/>
                <a:gd name="connsiteX65" fmla="*/ 3055547 w 4446197"/>
                <a:gd name="connsiteY65" fmla="*/ 1162050 h 2809875"/>
                <a:gd name="connsiteX66" fmla="*/ 3046022 w 4446197"/>
                <a:gd name="connsiteY66" fmla="*/ 1131094 h 2809875"/>
                <a:gd name="connsiteX67" fmla="*/ 3050784 w 4446197"/>
                <a:gd name="connsiteY67" fmla="*/ 1114425 h 2809875"/>
                <a:gd name="connsiteX68" fmla="*/ 3050784 w 4446197"/>
                <a:gd name="connsiteY68" fmla="*/ 1104900 h 2809875"/>
                <a:gd name="connsiteX69" fmla="*/ 3036497 w 4446197"/>
                <a:gd name="connsiteY69" fmla="*/ 1100138 h 2809875"/>
                <a:gd name="connsiteX70" fmla="*/ 3046022 w 4446197"/>
                <a:gd name="connsiteY70" fmla="*/ 1081088 h 2809875"/>
                <a:gd name="connsiteX71" fmla="*/ 3055547 w 4446197"/>
                <a:gd name="connsiteY71" fmla="*/ 1062038 h 2809875"/>
                <a:gd name="connsiteX72" fmla="*/ 3024590 w 4446197"/>
                <a:gd name="connsiteY72" fmla="*/ 1052513 h 2809875"/>
                <a:gd name="connsiteX73" fmla="*/ 3012684 w 4446197"/>
                <a:gd name="connsiteY73" fmla="*/ 1066800 h 2809875"/>
                <a:gd name="connsiteX74" fmla="*/ 2993634 w 4446197"/>
                <a:gd name="connsiteY74" fmla="*/ 1066800 h 2809875"/>
                <a:gd name="connsiteX75" fmla="*/ 2972204 w 4446197"/>
                <a:gd name="connsiteY75" fmla="*/ 1073944 h 2809875"/>
                <a:gd name="connsiteX76" fmla="*/ 2955534 w 4446197"/>
                <a:gd name="connsiteY76" fmla="*/ 1066800 h 2809875"/>
                <a:gd name="connsiteX77" fmla="*/ 2950772 w 4446197"/>
                <a:gd name="connsiteY77" fmla="*/ 1047750 h 2809875"/>
                <a:gd name="connsiteX78" fmla="*/ 2931721 w 4446197"/>
                <a:gd name="connsiteY78" fmla="*/ 1040607 h 2809875"/>
                <a:gd name="connsiteX79" fmla="*/ 2903147 w 4446197"/>
                <a:gd name="connsiteY79" fmla="*/ 1019175 h 2809875"/>
                <a:gd name="connsiteX80" fmla="*/ 2888859 w 4446197"/>
                <a:gd name="connsiteY80" fmla="*/ 1014413 h 2809875"/>
                <a:gd name="connsiteX81" fmla="*/ 2874572 w 4446197"/>
                <a:gd name="connsiteY81" fmla="*/ 1004888 h 2809875"/>
                <a:gd name="connsiteX82" fmla="*/ 2855522 w 4446197"/>
                <a:gd name="connsiteY82" fmla="*/ 1004888 h 2809875"/>
                <a:gd name="connsiteX83" fmla="*/ 2834090 w 4446197"/>
                <a:gd name="connsiteY83" fmla="*/ 995363 h 2809875"/>
                <a:gd name="connsiteX84" fmla="*/ 2810278 w 4446197"/>
                <a:gd name="connsiteY84" fmla="*/ 1009650 h 2809875"/>
                <a:gd name="connsiteX85" fmla="*/ 2767416 w 4446197"/>
                <a:gd name="connsiteY85" fmla="*/ 1007269 h 2809875"/>
                <a:gd name="connsiteX86" fmla="*/ 2734079 w 4446197"/>
                <a:gd name="connsiteY86" fmla="*/ 1019175 h 2809875"/>
                <a:gd name="connsiteX87" fmla="*/ 2712646 w 4446197"/>
                <a:gd name="connsiteY87" fmla="*/ 1019176 h 2809875"/>
                <a:gd name="connsiteX88" fmla="*/ 2693597 w 4446197"/>
                <a:gd name="connsiteY88" fmla="*/ 1009650 h 2809875"/>
                <a:gd name="connsiteX89" fmla="*/ 2641209 w 4446197"/>
                <a:gd name="connsiteY89" fmla="*/ 1021557 h 2809875"/>
                <a:gd name="connsiteX90" fmla="*/ 2631684 w 4446197"/>
                <a:gd name="connsiteY90" fmla="*/ 1031082 h 2809875"/>
                <a:gd name="connsiteX91" fmla="*/ 2612634 w 4446197"/>
                <a:gd name="connsiteY91" fmla="*/ 1038225 h 2809875"/>
                <a:gd name="connsiteX92" fmla="*/ 2595965 w 4446197"/>
                <a:gd name="connsiteY92" fmla="*/ 1035844 h 2809875"/>
                <a:gd name="connsiteX93" fmla="*/ 2574535 w 4446197"/>
                <a:gd name="connsiteY93" fmla="*/ 1028700 h 2809875"/>
                <a:gd name="connsiteX94" fmla="*/ 2529290 w 4446197"/>
                <a:gd name="connsiteY94" fmla="*/ 1004888 h 2809875"/>
                <a:gd name="connsiteX95" fmla="*/ 2526909 w 4446197"/>
                <a:gd name="connsiteY95" fmla="*/ 971550 h 2809875"/>
                <a:gd name="connsiteX96" fmla="*/ 2512622 w 4446197"/>
                <a:gd name="connsiteY96" fmla="*/ 942975 h 2809875"/>
                <a:gd name="connsiteX97" fmla="*/ 2488809 w 4446197"/>
                <a:gd name="connsiteY97" fmla="*/ 938213 h 2809875"/>
                <a:gd name="connsiteX98" fmla="*/ 2493572 w 4446197"/>
                <a:gd name="connsiteY98" fmla="*/ 923925 h 2809875"/>
                <a:gd name="connsiteX99" fmla="*/ 2479284 w 4446197"/>
                <a:gd name="connsiteY99" fmla="*/ 914400 h 2809875"/>
                <a:gd name="connsiteX100" fmla="*/ 2457853 w 4446197"/>
                <a:gd name="connsiteY100" fmla="*/ 902494 h 2809875"/>
                <a:gd name="connsiteX101" fmla="*/ 2431659 w 4446197"/>
                <a:gd name="connsiteY101" fmla="*/ 890588 h 2809875"/>
                <a:gd name="connsiteX102" fmla="*/ 2414991 w 4446197"/>
                <a:gd name="connsiteY102" fmla="*/ 864394 h 2809875"/>
                <a:gd name="connsiteX103" fmla="*/ 2398321 w 4446197"/>
                <a:gd name="connsiteY103" fmla="*/ 833437 h 2809875"/>
                <a:gd name="connsiteX104" fmla="*/ 2367365 w 4446197"/>
                <a:gd name="connsiteY104" fmla="*/ 807244 h 2809875"/>
                <a:gd name="connsiteX105" fmla="*/ 2348316 w 4446197"/>
                <a:gd name="connsiteY105" fmla="*/ 769144 h 2809875"/>
                <a:gd name="connsiteX106" fmla="*/ 2322122 w 4446197"/>
                <a:gd name="connsiteY106" fmla="*/ 733425 h 2809875"/>
                <a:gd name="connsiteX107" fmla="*/ 2307834 w 4446197"/>
                <a:gd name="connsiteY107" fmla="*/ 723900 h 2809875"/>
                <a:gd name="connsiteX108" fmla="*/ 2264972 w 4446197"/>
                <a:gd name="connsiteY108" fmla="*/ 704850 h 2809875"/>
                <a:gd name="connsiteX109" fmla="*/ 2241159 w 4446197"/>
                <a:gd name="connsiteY109" fmla="*/ 678657 h 2809875"/>
                <a:gd name="connsiteX110" fmla="*/ 2231634 w 4446197"/>
                <a:gd name="connsiteY110" fmla="*/ 657225 h 2809875"/>
                <a:gd name="connsiteX111" fmla="*/ 2212584 w 4446197"/>
                <a:gd name="connsiteY111" fmla="*/ 647700 h 2809875"/>
                <a:gd name="connsiteX112" fmla="*/ 2198297 w 4446197"/>
                <a:gd name="connsiteY112" fmla="*/ 638175 h 2809875"/>
                <a:gd name="connsiteX113" fmla="*/ 2179247 w 4446197"/>
                <a:gd name="connsiteY113" fmla="*/ 642938 h 2809875"/>
                <a:gd name="connsiteX114" fmla="*/ 2155434 w 4446197"/>
                <a:gd name="connsiteY114" fmla="*/ 619125 h 2809875"/>
                <a:gd name="connsiteX115" fmla="*/ 2136384 w 4446197"/>
                <a:gd name="connsiteY115" fmla="*/ 590550 h 2809875"/>
                <a:gd name="connsiteX116" fmla="*/ 2126859 w 4446197"/>
                <a:gd name="connsiteY116" fmla="*/ 561975 h 2809875"/>
                <a:gd name="connsiteX117" fmla="*/ 2103047 w 4446197"/>
                <a:gd name="connsiteY117" fmla="*/ 561975 h 2809875"/>
                <a:gd name="connsiteX118" fmla="*/ 2088759 w 4446197"/>
                <a:gd name="connsiteY118" fmla="*/ 547688 h 2809875"/>
                <a:gd name="connsiteX119" fmla="*/ 2050660 w 4446197"/>
                <a:gd name="connsiteY119" fmla="*/ 540544 h 2809875"/>
                <a:gd name="connsiteX120" fmla="*/ 2007797 w 4446197"/>
                <a:gd name="connsiteY120" fmla="*/ 528638 h 2809875"/>
                <a:gd name="connsiteX121" fmla="*/ 1976841 w 4446197"/>
                <a:gd name="connsiteY121" fmla="*/ 526256 h 2809875"/>
                <a:gd name="connsiteX122" fmla="*/ 1948266 w 4446197"/>
                <a:gd name="connsiteY122" fmla="*/ 521494 h 2809875"/>
                <a:gd name="connsiteX123" fmla="*/ 1926834 w 4446197"/>
                <a:gd name="connsiteY123" fmla="*/ 504825 h 2809875"/>
                <a:gd name="connsiteX124" fmla="*/ 1912547 w 4446197"/>
                <a:gd name="connsiteY124" fmla="*/ 509588 h 2809875"/>
                <a:gd name="connsiteX125" fmla="*/ 1841109 w 4446197"/>
                <a:gd name="connsiteY125" fmla="*/ 495300 h 2809875"/>
                <a:gd name="connsiteX126" fmla="*/ 1812534 w 4446197"/>
                <a:gd name="connsiteY126" fmla="*/ 485775 h 2809875"/>
                <a:gd name="connsiteX127" fmla="*/ 1798247 w 4446197"/>
                <a:gd name="connsiteY127" fmla="*/ 481013 h 2809875"/>
                <a:gd name="connsiteX128" fmla="*/ 1783959 w 4446197"/>
                <a:gd name="connsiteY128" fmla="*/ 490538 h 2809875"/>
                <a:gd name="connsiteX129" fmla="*/ 1769672 w 4446197"/>
                <a:gd name="connsiteY129" fmla="*/ 495300 h 2809875"/>
                <a:gd name="connsiteX130" fmla="*/ 1741097 w 4446197"/>
                <a:gd name="connsiteY130" fmla="*/ 523875 h 2809875"/>
                <a:gd name="connsiteX131" fmla="*/ 1717284 w 4446197"/>
                <a:gd name="connsiteY131" fmla="*/ 519113 h 2809875"/>
                <a:gd name="connsiteX132" fmla="*/ 1683947 w 4446197"/>
                <a:gd name="connsiteY132" fmla="*/ 509588 h 2809875"/>
                <a:gd name="connsiteX133" fmla="*/ 1650609 w 4446197"/>
                <a:gd name="connsiteY133" fmla="*/ 504825 h 2809875"/>
                <a:gd name="connsiteX134" fmla="*/ 1622034 w 4446197"/>
                <a:gd name="connsiteY134" fmla="*/ 500063 h 2809875"/>
                <a:gd name="connsiteX135" fmla="*/ 1581553 w 4446197"/>
                <a:gd name="connsiteY135" fmla="*/ 483394 h 2809875"/>
                <a:gd name="connsiteX136" fmla="*/ 1552978 w 4446197"/>
                <a:gd name="connsiteY136" fmla="*/ 483394 h 2809875"/>
                <a:gd name="connsiteX137" fmla="*/ 1541072 w 4446197"/>
                <a:gd name="connsiteY137" fmla="*/ 466725 h 2809875"/>
                <a:gd name="connsiteX138" fmla="*/ 1526784 w 4446197"/>
                <a:gd name="connsiteY138" fmla="*/ 447675 h 2809875"/>
                <a:gd name="connsiteX139" fmla="*/ 1522021 w 4446197"/>
                <a:gd name="connsiteY139" fmla="*/ 421481 h 2809875"/>
                <a:gd name="connsiteX140" fmla="*/ 1533929 w 4446197"/>
                <a:gd name="connsiteY140" fmla="*/ 392907 h 2809875"/>
                <a:gd name="connsiteX141" fmla="*/ 1564884 w 4446197"/>
                <a:gd name="connsiteY141" fmla="*/ 366713 h 2809875"/>
                <a:gd name="connsiteX142" fmla="*/ 1557740 w 4446197"/>
                <a:gd name="connsiteY142" fmla="*/ 340519 h 2809875"/>
                <a:gd name="connsiteX143" fmla="*/ 1564884 w 4446197"/>
                <a:gd name="connsiteY143" fmla="*/ 309562 h 2809875"/>
                <a:gd name="connsiteX144" fmla="*/ 1583934 w 4446197"/>
                <a:gd name="connsiteY144" fmla="*/ 285750 h 2809875"/>
                <a:gd name="connsiteX145" fmla="*/ 1588697 w 4446197"/>
                <a:gd name="connsiteY145" fmla="*/ 271463 h 2809875"/>
                <a:gd name="connsiteX146" fmla="*/ 1579172 w 4446197"/>
                <a:gd name="connsiteY146" fmla="*/ 257175 h 2809875"/>
                <a:gd name="connsiteX147" fmla="*/ 1545834 w 4446197"/>
                <a:gd name="connsiteY147" fmla="*/ 230981 h 2809875"/>
                <a:gd name="connsiteX148" fmla="*/ 1522022 w 4446197"/>
                <a:gd name="connsiteY148" fmla="*/ 228600 h 2809875"/>
                <a:gd name="connsiteX149" fmla="*/ 1507734 w 4446197"/>
                <a:gd name="connsiteY149" fmla="*/ 192881 h 2809875"/>
                <a:gd name="connsiteX150" fmla="*/ 1505353 w 4446197"/>
                <a:gd name="connsiteY150" fmla="*/ 159543 h 2809875"/>
                <a:gd name="connsiteX151" fmla="*/ 1488684 w 4446197"/>
                <a:gd name="connsiteY151" fmla="*/ 119063 h 2809875"/>
                <a:gd name="connsiteX152" fmla="*/ 1479159 w 4446197"/>
                <a:gd name="connsiteY152" fmla="*/ 92868 h 2809875"/>
                <a:gd name="connsiteX153" fmla="*/ 1455347 w 4446197"/>
                <a:gd name="connsiteY153" fmla="*/ 85725 h 2809875"/>
                <a:gd name="connsiteX154" fmla="*/ 1450584 w 4446197"/>
                <a:gd name="connsiteY154" fmla="*/ 66675 h 2809875"/>
                <a:gd name="connsiteX155" fmla="*/ 1433915 w 4446197"/>
                <a:gd name="connsiteY155" fmla="*/ 40481 h 2809875"/>
                <a:gd name="connsiteX156" fmla="*/ 1445822 w 4446197"/>
                <a:gd name="connsiteY156" fmla="*/ 30956 h 2809875"/>
                <a:gd name="connsiteX157" fmla="*/ 1436297 w 4446197"/>
                <a:gd name="connsiteY157" fmla="*/ 0 h 2809875"/>
                <a:gd name="connsiteX158" fmla="*/ 845747 w 4446197"/>
                <a:gd name="connsiteY158" fmla="*/ 180975 h 2809875"/>
                <a:gd name="connsiteX159" fmla="*/ 845747 w 4446197"/>
                <a:gd name="connsiteY159" fmla="*/ 180975 h 2809875"/>
                <a:gd name="connsiteX160" fmla="*/ 840984 w 4446197"/>
                <a:gd name="connsiteY160" fmla="*/ 223838 h 2809875"/>
                <a:gd name="connsiteX161" fmla="*/ 836222 w 4446197"/>
                <a:gd name="connsiteY161" fmla="*/ 238125 h 2809875"/>
                <a:gd name="connsiteX162" fmla="*/ 817172 w 4446197"/>
                <a:gd name="connsiteY162" fmla="*/ 254794 h 2809875"/>
                <a:gd name="connsiteX163" fmla="*/ 788597 w 4446197"/>
                <a:gd name="connsiteY163" fmla="*/ 266700 h 2809875"/>
                <a:gd name="connsiteX164" fmla="*/ 740972 w 4446197"/>
                <a:gd name="connsiteY164" fmla="*/ 300038 h 2809875"/>
                <a:gd name="connsiteX165" fmla="*/ 721922 w 4446197"/>
                <a:gd name="connsiteY165" fmla="*/ 328613 h 2809875"/>
                <a:gd name="connsiteX166" fmla="*/ 705252 w 4446197"/>
                <a:gd name="connsiteY166" fmla="*/ 342900 h 2809875"/>
                <a:gd name="connsiteX167" fmla="*/ 707634 w 4446197"/>
                <a:gd name="connsiteY167" fmla="*/ 369095 h 2809875"/>
                <a:gd name="connsiteX168" fmla="*/ 726684 w 4446197"/>
                <a:gd name="connsiteY168" fmla="*/ 381000 h 2809875"/>
                <a:gd name="connsiteX169" fmla="*/ 731447 w 4446197"/>
                <a:gd name="connsiteY169" fmla="*/ 395288 h 2809875"/>
                <a:gd name="connsiteX170" fmla="*/ 750497 w 4446197"/>
                <a:gd name="connsiteY170" fmla="*/ 423863 h 2809875"/>
                <a:gd name="connsiteX171" fmla="*/ 760022 w 4446197"/>
                <a:gd name="connsiteY171" fmla="*/ 442913 h 2809875"/>
                <a:gd name="connsiteX172" fmla="*/ 750497 w 4446197"/>
                <a:gd name="connsiteY172" fmla="*/ 481013 h 2809875"/>
                <a:gd name="connsiteX173" fmla="*/ 736209 w 4446197"/>
                <a:gd name="connsiteY173" fmla="*/ 490538 h 2809875"/>
                <a:gd name="connsiteX174" fmla="*/ 731447 w 4446197"/>
                <a:gd name="connsiteY174" fmla="*/ 504825 h 2809875"/>
                <a:gd name="connsiteX175" fmla="*/ 717159 w 4446197"/>
                <a:gd name="connsiteY175" fmla="*/ 509588 h 2809875"/>
                <a:gd name="connsiteX176" fmla="*/ 712397 w 4446197"/>
                <a:gd name="connsiteY176" fmla="*/ 538163 h 2809875"/>
                <a:gd name="connsiteX177" fmla="*/ 702872 w 4446197"/>
                <a:gd name="connsiteY177" fmla="*/ 566738 h 2809875"/>
                <a:gd name="connsiteX178" fmla="*/ 698109 w 4446197"/>
                <a:gd name="connsiteY178" fmla="*/ 581025 h 2809875"/>
                <a:gd name="connsiteX179" fmla="*/ 683822 w 4446197"/>
                <a:gd name="connsiteY179" fmla="*/ 611981 h 2809875"/>
                <a:gd name="connsiteX180" fmla="*/ 702872 w 4446197"/>
                <a:gd name="connsiteY180" fmla="*/ 638175 h 2809875"/>
                <a:gd name="connsiteX181" fmla="*/ 731447 w 4446197"/>
                <a:gd name="connsiteY181" fmla="*/ 647700 h 2809875"/>
                <a:gd name="connsiteX182" fmla="*/ 740972 w 4446197"/>
                <a:gd name="connsiteY182" fmla="*/ 661988 h 2809875"/>
                <a:gd name="connsiteX183" fmla="*/ 745734 w 4446197"/>
                <a:gd name="connsiteY183" fmla="*/ 676275 h 2809875"/>
                <a:gd name="connsiteX184" fmla="*/ 745734 w 4446197"/>
                <a:gd name="connsiteY184" fmla="*/ 688181 h 2809875"/>
                <a:gd name="connsiteX185" fmla="*/ 748115 w 4446197"/>
                <a:gd name="connsiteY185" fmla="*/ 709613 h 2809875"/>
                <a:gd name="connsiteX186" fmla="*/ 755259 w 4446197"/>
                <a:gd name="connsiteY186" fmla="*/ 728663 h 2809875"/>
                <a:gd name="connsiteX187" fmla="*/ 745734 w 4446197"/>
                <a:gd name="connsiteY187" fmla="*/ 757238 h 2809875"/>
                <a:gd name="connsiteX188" fmla="*/ 736209 w 4446197"/>
                <a:gd name="connsiteY188" fmla="*/ 771525 h 2809875"/>
                <a:gd name="connsiteX189" fmla="*/ 736209 w 4446197"/>
                <a:gd name="connsiteY189" fmla="*/ 842963 h 2809875"/>
                <a:gd name="connsiteX190" fmla="*/ 740972 w 4446197"/>
                <a:gd name="connsiteY190" fmla="*/ 857250 h 2809875"/>
                <a:gd name="connsiteX191" fmla="*/ 745734 w 4446197"/>
                <a:gd name="connsiteY191" fmla="*/ 876300 h 2809875"/>
                <a:gd name="connsiteX192" fmla="*/ 760022 w 4446197"/>
                <a:gd name="connsiteY192" fmla="*/ 923925 h 2809875"/>
                <a:gd name="connsiteX193" fmla="*/ 764784 w 4446197"/>
                <a:gd name="connsiteY193" fmla="*/ 938213 h 2809875"/>
                <a:gd name="connsiteX194" fmla="*/ 771928 w 4446197"/>
                <a:gd name="connsiteY194" fmla="*/ 983456 h 2809875"/>
                <a:gd name="connsiteX195" fmla="*/ 750497 w 4446197"/>
                <a:gd name="connsiteY195" fmla="*/ 1004888 h 2809875"/>
                <a:gd name="connsiteX196" fmla="*/ 731447 w 4446197"/>
                <a:gd name="connsiteY196" fmla="*/ 1009650 h 2809875"/>
                <a:gd name="connsiteX197" fmla="*/ 712397 w 4446197"/>
                <a:gd name="connsiteY197" fmla="*/ 1016794 h 2809875"/>
                <a:gd name="connsiteX198" fmla="*/ 683822 w 4446197"/>
                <a:gd name="connsiteY198" fmla="*/ 1035844 h 2809875"/>
                <a:gd name="connsiteX199" fmla="*/ 674297 w 4446197"/>
                <a:gd name="connsiteY199" fmla="*/ 1052513 h 2809875"/>
                <a:gd name="connsiteX200" fmla="*/ 660009 w 4446197"/>
                <a:gd name="connsiteY200" fmla="*/ 1062038 h 2809875"/>
                <a:gd name="connsiteX201" fmla="*/ 650484 w 4446197"/>
                <a:gd name="connsiteY201" fmla="*/ 1076325 h 2809875"/>
                <a:gd name="connsiteX202" fmla="*/ 640959 w 4446197"/>
                <a:gd name="connsiteY202" fmla="*/ 1157288 h 2809875"/>
                <a:gd name="connsiteX203" fmla="*/ 626672 w 4446197"/>
                <a:gd name="connsiteY203" fmla="*/ 1190625 h 2809875"/>
                <a:gd name="connsiteX204" fmla="*/ 593334 w 4446197"/>
                <a:gd name="connsiteY204" fmla="*/ 1204913 h 2809875"/>
                <a:gd name="connsiteX205" fmla="*/ 588572 w 4446197"/>
                <a:gd name="connsiteY205" fmla="*/ 1219200 h 2809875"/>
                <a:gd name="connsiteX206" fmla="*/ 593334 w 4446197"/>
                <a:gd name="connsiteY206" fmla="*/ 1233488 h 2809875"/>
                <a:gd name="connsiteX207" fmla="*/ 579047 w 4446197"/>
                <a:gd name="connsiteY207" fmla="*/ 1247775 h 2809875"/>
                <a:gd name="connsiteX208" fmla="*/ 569521 w 4446197"/>
                <a:gd name="connsiteY208" fmla="*/ 1290638 h 2809875"/>
                <a:gd name="connsiteX209" fmla="*/ 552854 w 4446197"/>
                <a:gd name="connsiteY209" fmla="*/ 1321593 h 2809875"/>
                <a:gd name="connsiteX210" fmla="*/ 533803 w 4446197"/>
                <a:gd name="connsiteY210" fmla="*/ 1343025 h 2809875"/>
                <a:gd name="connsiteX211" fmla="*/ 519515 w 4446197"/>
                <a:gd name="connsiteY211" fmla="*/ 1371600 h 2809875"/>
                <a:gd name="connsiteX212" fmla="*/ 498084 w 4446197"/>
                <a:gd name="connsiteY212" fmla="*/ 1419225 h 2809875"/>
                <a:gd name="connsiteX213" fmla="*/ 493322 w 4446197"/>
                <a:gd name="connsiteY213" fmla="*/ 1433513 h 2809875"/>
                <a:gd name="connsiteX214" fmla="*/ 474272 w 4446197"/>
                <a:gd name="connsiteY214" fmla="*/ 1466850 h 2809875"/>
                <a:gd name="connsiteX215" fmla="*/ 464747 w 4446197"/>
                <a:gd name="connsiteY215" fmla="*/ 1485900 h 2809875"/>
                <a:gd name="connsiteX216" fmla="*/ 459984 w 4446197"/>
                <a:gd name="connsiteY216" fmla="*/ 1500188 h 2809875"/>
                <a:gd name="connsiteX217" fmla="*/ 450459 w 4446197"/>
                <a:gd name="connsiteY217" fmla="*/ 1514475 h 2809875"/>
                <a:gd name="connsiteX218" fmla="*/ 436172 w 4446197"/>
                <a:gd name="connsiteY218" fmla="*/ 1552575 h 2809875"/>
                <a:gd name="connsiteX219" fmla="*/ 412359 w 4446197"/>
                <a:gd name="connsiteY219" fmla="*/ 1595438 h 2809875"/>
                <a:gd name="connsiteX220" fmla="*/ 398072 w 4446197"/>
                <a:gd name="connsiteY220" fmla="*/ 1628776 h 2809875"/>
                <a:gd name="connsiteX221" fmla="*/ 393310 w 4446197"/>
                <a:gd name="connsiteY221" fmla="*/ 1657350 h 2809875"/>
                <a:gd name="connsiteX222" fmla="*/ 379022 w 4446197"/>
                <a:gd name="connsiteY222" fmla="*/ 1719263 h 2809875"/>
                <a:gd name="connsiteX223" fmla="*/ 374259 w 4446197"/>
                <a:gd name="connsiteY223" fmla="*/ 1757363 h 2809875"/>
                <a:gd name="connsiteX224" fmla="*/ 369497 w 4446197"/>
                <a:gd name="connsiteY224" fmla="*/ 1771650 h 2809875"/>
                <a:gd name="connsiteX225" fmla="*/ 357591 w 4446197"/>
                <a:gd name="connsiteY225" fmla="*/ 1807369 h 2809875"/>
                <a:gd name="connsiteX226" fmla="*/ 343303 w 4446197"/>
                <a:gd name="connsiteY226" fmla="*/ 1852613 h 2809875"/>
                <a:gd name="connsiteX227" fmla="*/ 336159 w 4446197"/>
                <a:gd name="connsiteY227" fmla="*/ 1876425 h 2809875"/>
                <a:gd name="connsiteX228" fmla="*/ 326634 w 4446197"/>
                <a:gd name="connsiteY228" fmla="*/ 1890713 h 2809875"/>
                <a:gd name="connsiteX229" fmla="*/ 321872 w 4446197"/>
                <a:gd name="connsiteY229" fmla="*/ 1905000 h 2809875"/>
                <a:gd name="connsiteX230" fmla="*/ 307584 w 4446197"/>
                <a:gd name="connsiteY230" fmla="*/ 1914525 h 2809875"/>
                <a:gd name="connsiteX231" fmla="*/ 293297 w 4446197"/>
                <a:gd name="connsiteY231" fmla="*/ 1943100 h 2809875"/>
                <a:gd name="connsiteX232" fmla="*/ 283772 w 4446197"/>
                <a:gd name="connsiteY232" fmla="*/ 1971675 h 2809875"/>
                <a:gd name="connsiteX233" fmla="*/ 267103 w 4446197"/>
                <a:gd name="connsiteY233" fmla="*/ 2002632 h 2809875"/>
                <a:gd name="connsiteX234" fmla="*/ 231384 w 4446197"/>
                <a:gd name="connsiteY234" fmla="*/ 2038350 h 2809875"/>
                <a:gd name="connsiteX235" fmla="*/ 207572 w 4446197"/>
                <a:gd name="connsiteY235" fmla="*/ 2062163 h 2809875"/>
                <a:gd name="connsiteX236" fmla="*/ 202809 w 4446197"/>
                <a:gd name="connsiteY236" fmla="*/ 2076450 h 2809875"/>
                <a:gd name="connsiteX237" fmla="*/ 174234 w 4446197"/>
                <a:gd name="connsiteY237" fmla="*/ 2095500 h 2809875"/>
                <a:gd name="connsiteX238" fmla="*/ 159947 w 4446197"/>
                <a:gd name="connsiteY238" fmla="*/ 2105025 h 2809875"/>
                <a:gd name="connsiteX239" fmla="*/ 131372 w 4446197"/>
                <a:gd name="connsiteY239" fmla="*/ 2133601 h 2809875"/>
                <a:gd name="connsiteX240" fmla="*/ 102797 w 4446197"/>
                <a:gd name="connsiteY240" fmla="*/ 2145506 h 2809875"/>
                <a:gd name="connsiteX241" fmla="*/ 78985 w 4446197"/>
                <a:gd name="connsiteY241" fmla="*/ 2157412 h 2809875"/>
                <a:gd name="connsiteX242" fmla="*/ 45647 w 4446197"/>
                <a:gd name="connsiteY242" fmla="*/ 2174081 h 2809875"/>
                <a:gd name="connsiteX243" fmla="*/ 24215 w 4446197"/>
                <a:gd name="connsiteY243" fmla="*/ 2178844 h 2809875"/>
                <a:gd name="connsiteX244" fmla="*/ 403 w 4446197"/>
                <a:gd name="connsiteY244" fmla="*/ 2188369 h 2809875"/>
                <a:gd name="connsiteX245" fmla="*/ 12309 w 4446197"/>
                <a:gd name="connsiteY245" fmla="*/ 2228850 h 2809875"/>
                <a:gd name="connsiteX246" fmla="*/ 43265 w 4446197"/>
                <a:gd name="connsiteY246" fmla="*/ 2255044 h 2809875"/>
                <a:gd name="connsiteX247" fmla="*/ 67079 w 4446197"/>
                <a:gd name="connsiteY247" fmla="*/ 2271713 h 2809875"/>
                <a:gd name="connsiteX248" fmla="*/ 90890 w 4446197"/>
                <a:gd name="connsiteY248" fmla="*/ 2276475 h 2809875"/>
                <a:gd name="connsiteX249" fmla="*/ 114703 w 4446197"/>
                <a:gd name="connsiteY249" fmla="*/ 2297906 h 2809875"/>
                <a:gd name="connsiteX250" fmla="*/ 119466 w 4446197"/>
                <a:gd name="connsiteY250" fmla="*/ 2326482 h 2809875"/>
                <a:gd name="connsiteX251" fmla="*/ 126609 w 4446197"/>
                <a:gd name="connsiteY251" fmla="*/ 2347913 h 2809875"/>
                <a:gd name="connsiteX252" fmla="*/ 121847 w 4446197"/>
                <a:gd name="connsiteY252" fmla="*/ 2386013 h 2809875"/>
                <a:gd name="connsiteX253" fmla="*/ 112322 w 4446197"/>
                <a:gd name="connsiteY253" fmla="*/ 2405063 h 2809875"/>
                <a:gd name="connsiteX254" fmla="*/ 100416 w 4446197"/>
                <a:gd name="connsiteY254" fmla="*/ 2424112 h 2809875"/>
                <a:gd name="connsiteX255" fmla="*/ 71841 w 4446197"/>
                <a:gd name="connsiteY255" fmla="*/ 2426494 h 2809875"/>
                <a:gd name="connsiteX256" fmla="*/ 50409 w 4446197"/>
                <a:gd name="connsiteY256" fmla="*/ 2452688 h 2809875"/>
                <a:gd name="connsiteX257" fmla="*/ 21834 w 4446197"/>
                <a:gd name="connsiteY257" fmla="*/ 2466975 h 2809875"/>
                <a:gd name="connsiteX258" fmla="*/ 31359 w 4446197"/>
                <a:gd name="connsiteY258" fmla="*/ 2490788 h 2809875"/>
                <a:gd name="connsiteX259" fmla="*/ 21834 w 4446197"/>
                <a:gd name="connsiteY259" fmla="*/ 2524125 h 2809875"/>
                <a:gd name="connsiteX260" fmla="*/ 12309 w 4446197"/>
                <a:gd name="connsiteY260" fmla="*/ 2538413 h 2809875"/>
                <a:gd name="connsiteX0" fmla="*/ 12309 w 4425585"/>
                <a:gd name="connsiteY0" fmla="*/ 2538413 h 2809875"/>
                <a:gd name="connsiteX1" fmla="*/ 374259 w 4425585"/>
                <a:gd name="connsiteY1" fmla="*/ 2809875 h 2809875"/>
                <a:gd name="connsiteX2" fmla="*/ 4322372 w 4425585"/>
                <a:gd name="connsiteY2" fmla="*/ 2193131 h 2809875"/>
                <a:gd name="connsiteX3" fmla="*/ 4422384 w 4425585"/>
                <a:gd name="connsiteY3" fmla="*/ 2219325 h 2809875"/>
                <a:gd name="connsiteX4" fmla="*/ 4398572 w 4425585"/>
                <a:gd name="connsiteY4" fmla="*/ 2224088 h 2809875"/>
                <a:gd name="connsiteX5" fmla="*/ 4384284 w 4425585"/>
                <a:gd name="connsiteY5" fmla="*/ 2209800 h 2809875"/>
                <a:gd name="connsiteX6" fmla="*/ 4355709 w 4425585"/>
                <a:gd name="connsiteY6" fmla="*/ 2200275 h 2809875"/>
                <a:gd name="connsiteX7" fmla="*/ 4341422 w 4425585"/>
                <a:gd name="connsiteY7" fmla="*/ 2190750 h 2809875"/>
                <a:gd name="connsiteX8" fmla="*/ 4312847 w 4425585"/>
                <a:gd name="connsiteY8" fmla="*/ 2193132 h 2809875"/>
                <a:gd name="connsiteX9" fmla="*/ 4246172 w 4425585"/>
                <a:gd name="connsiteY9" fmla="*/ 2176463 h 2809875"/>
                <a:gd name="connsiteX10" fmla="*/ 4203309 w 4425585"/>
                <a:gd name="connsiteY10" fmla="*/ 2174082 h 2809875"/>
                <a:gd name="connsiteX11" fmla="*/ 4174734 w 4425585"/>
                <a:gd name="connsiteY11" fmla="*/ 2164557 h 2809875"/>
                <a:gd name="connsiteX12" fmla="*/ 4155684 w 4425585"/>
                <a:gd name="connsiteY12" fmla="*/ 2138363 h 2809875"/>
                <a:gd name="connsiteX13" fmla="*/ 4141397 w 4425585"/>
                <a:gd name="connsiteY13" fmla="*/ 2133600 h 2809875"/>
                <a:gd name="connsiteX14" fmla="*/ 4060434 w 4425585"/>
                <a:gd name="connsiteY14" fmla="*/ 2124075 h 2809875"/>
                <a:gd name="connsiteX15" fmla="*/ 3960422 w 4425585"/>
                <a:gd name="connsiteY15" fmla="*/ 2095500 h 2809875"/>
                <a:gd name="connsiteX16" fmla="*/ 3927084 w 4425585"/>
                <a:gd name="connsiteY16" fmla="*/ 2100263 h 2809875"/>
                <a:gd name="connsiteX17" fmla="*/ 3855647 w 4425585"/>
                <a:gd name="connsiteY17" fmla="*/ 2047875 h 2809875"/>
                <a:gd name="connsiteX18" fmla="*/ 3831834 w 4425585"/>
                <a:gd name="connsiteY18" fmla="*/ 2019300 h 2809875"/>
                <a:gd name="connsiteX19" fmla="*/ 3786591 w 4425585"/>
                <a:gd name="connsiteY19" fmla="*/ 1985963 h 2809875"/>
                <a:gd name="connsiteX20" fmla="*/ 3800877 w 4425585"/>
                <a:gd name="connsiteY20" fmla="*/ 1964532 h 2809875"/>
                <a:gd name="connsiteX21" fmla="*/ 3788972 w 4425585"/>
                <a:gd name="connsiteY21" fmla="*/ 1919288 h 2809875"/>
                <a:gd name="connsiteX22" fmla="*/ 3779447 w 4425585"/>
                <a:gd name="connsiteY22" fmla="*/ 1890713 h 2809875"/>
                <a:gd name="connsiteX23" fmla="*/ 3760397 w 4425585"/>
                <a:gd name="connsiteY23" fmla="*/ 1862138 h 2809875"/>
                <a:gd name="connsiteX24" fmla="*/ 3746110 w 4425585"/>
                <a:gd name="connsiteY24" fmla="*/ 1835944 h 2809875"/>
                <a:gd name="connsiteX25" fmla="*/ 3746109 w 4425585"/>
                <a:gd name="connsiteY25" fmla="*/ 1790700 h 2809875"/>
                <a:gd name="connsiteX26" fmla="*/ 3736584 w 4425585"/>
                <a:gd name="connsiteY26" fmla="*/ 1776413 h 2809875"/>
                <a:gd name="connsiteX27" fmla="*/ 3731822 w 4425585"/>
                <a:gd name="connsiteY27" fmla="*/ 1762125 h 2809875"/>
                <a:gd name="connsiteX28" fmla="*/ 3724678 w 4425585"/>
                <a:gd name="connsiteY28" fmla="*/ 1724025 h 2809875"/>
                <a:gd name="connsiteX29" fmla="*/ 3708009 w 4425585"/>
                <a:gd name="connsiteY29" fmla="*/ 1695450 h 2809875"/>
                <a:gd name="connsiteX30" fmla="*/ 3698484 w 4425585"/>
                <a:gd name="connsiteY30" fmla="*/ 1662113 h 2809875"/>
                <a:gd name="connsiteX31" fmla="*/ 3710390 w 4425585"/>
                <a:gd name="connsiteY31" fmla="*/ 1643063 h 2809875"/>
                <a:gd name="connsiteX32" fmla="*/ 3717535 w 4425585"/>
                <a:gd name="connsiteY32" fmla="*/ 1624013 h 2809875"/>
                <a:gd name="connsiteX33" fmla="*/ 3712772 w 4425585"/>
                <a:gd name="connsiteY33" fmla="*/ 1581150 h 2809875"/>
                <a:gd name="connsiteX34" fmla="*/ 3693722 w 4425585"/>
                <a:gd name="connsiteY34" fmla="*/ 1552575 h 2809875"/>
                <a:gd name="connsiteX35" fmla="*/ 3681816 w 4425585"/>
                <a:gd name="connsiteY35" fmla="*/ 1550194 h 2809875"/>
                <a:gd name="connsiteX36" fmla="*/ 3653240 w 4425585"/>
                <a:gd name="connsiteY36" fmla="*/ 1504951 h 2809875"/>
                <a:gd name="connsiteX37" fmla="*/ 3627047 w 4425585"/>
                <a:gd name="connsiteY37" fmla="*/ 1485900 h 2809875"/>
                <a:gd name="connsiteX38" fmla="*/ 3617522 w 4425585"/>
                <a:gd name="connsiteY38" fmla="*/ 1471613 h 2809875"/>
                <a:gd name="connsiteX39" fmla="*/ 3593709 w 4425585"/>
                <a:gd name="connsiteY39" fmla="*/ 1462088 h 2809875"/>
                <a:gd name="connsiteX40" fmla="*/ 3572278 w 4425585"/>
                <a:gd name="connsiteY40" fmla="*/ 1464469 h 2809875"/>
                <a:gd name="connsiteX41" fmla="*/ 3531796 w 4425585"/>
                <a:gd name="connsiteY41" fmla="*/ 1412082 h 2809875"/>
                <a:gd name="connsiteX42" fmla="*/ 3507984 w 4425585"/>
                <a:gd name="connsiteY42" fmla="*/ 1393031 h 2809875"/>
                <a:gd name="connsiteX43" fmla="*/ 3481790 w 4425585"/>
                <a:gd name="connsiteY43" fmla="*/ 1397794 h 2809875"/>
                <a:gd name="connsiteX44" fmla="*/ 3457979 w 4425585"/>
                <a:gd name="connsiteY44" fmla="*/ 1381126 h 2809875"/>
                <a:gd name="connsiteX45" fmla="*/ 3407972 w 4425585"/>
                <a:gd name="connsiteY45" fmla="*/ 1369219 h 2809875"/>
                <a:gd name="connsiteX46" fmla="*/ 3369872 w 4425585"/>
                <a:gd name="connsiteY46" fmla="*/ 1371601 h 2809875"/>
                <a:gd name="connsiteX47" fmla="*/ 3327009 w 4425585"/>
                <a:gd name="connsiteY47" fmla="*/ 1352550 h 2809875"/>
                <a:gd name="connsiteX48" fmla="*/ 3312722 w 4425585"/>
                <a:gd name="connsiteY48" fmla="*/ 1347788 h 2809875"/>
                <a:gd name="connsiteX49" fmla="*/ 3284147 w 4425585"/>
                <a:gd name="connsiteY49" fmla="*/ 1362075 h 2809875"/>
                <a:gd name="connsiteX50" fmla="*/ 3260334 w 4425585"/>
                <a:gd name="connsiteY50" fmla="*/ 1343025 h 2809875"/>
                <a:gd name="connsiteX51" fmla="*/ 3231759 w 4425585"/>
                <a:gd name="connsiteY51" fmla="*/ 1319213 h 2809875"/>
                <a:gd name="connsiteX52" fmla="*/ 3217472 w 4425585"/>
                <a:gd name="connsiteY52" fmla="*/ 1309688 h 2809875"/>
                <a:gd name="connsiteX53" fmla="*/ 3188897 w 4425585"/>
                <a:gd name="connsiteY53" fmla="*/ 1283495 h 2809875"/>
                <a:gd name="connsiteX54" fmla="*/ 3167465 w 4425585"/>
                <a:gd name="connsiteY54" fmla="*/ 1278731 h 2809875"/>
                <a:gd name="connsiteX55" fmla="*/ 3169848 w 4425585"/>
                <a:gd name="connsiteY55" fmla="*/ 1247775 h 2809875"/>
                <a:gd name="connsiteX56" fmla="*/ 3179372 w 4425585"/>
                <a:gd name="connsiteY56" fmla="*/ 1223963 h 2809875"/>
                <a:gd name="connsiteX57" fmla="*/ 3150797 w 4425585"/>
                <a:gd name="connsiteY57" fmla="*/ 1214438 h 2809875"/>
                <a:gd name="connsiteX58" fmla="*/ 3136509 w 4425585"/>
                <a:gd name="connsiteY58" fmla="*/ 1219200 h 2809875"/>
                <a:gd name="connsiteX59" fmla="*/ 3122222 w 4425585"/>
                <a:gd name="connsiteY59" fmla="*/ 1228725 h 2809875"/>
                <a:gd name="connsiteX60" fmla="*/ 3100790 w 4425585"/>
                <a:gd name="connsiteY60" fmla="*/ 1212056 h 2809875"/>
                <a:gd name="connsiteX61" fmla="*/ 3112697 w 4425585"/>
                <a:gd name="connsiteY61" fmla="*/ 1185863 h 2809875"/>
                <a:gd name="connsiteX62" fmla="*/ 3103172 w 4425585"/>
                <a:gd name="connsiteY62" fmla="*/ 1171575 h 2809875"/>
                <a:gd name="connsiteX63" fmla="*/ 3098409 w 4425585"/>
                <a:gd name="connsiteY63" fmla="*/ 1157288 h 2809875"/>
                <a:gd name="connsiteX64" fmla="*/ 3084122 w 4425585"/>
                <a:gd name="connsiteY64" fmla="*/ 1171575 h 2809875"/>
                <a:gd name="connsiteX65" fmla="*/ 3055547 w 4425585"/>
                <a:gd name="connsiteY65" fmla="*/ 1162050 h 2809875"/>
                <a:gd name="connsiteX66" fmla="*/ 3046022 w 4425585"/>
                <a:gd name="connsiteY66" fmla="*/ 1131094 h 2809875"/>
                <a:gd name="connsiteX67" fmla="*/ 3050784 w 4425585"/>
                <a:gd name="connsiteY67" fmla="*/ 1114425 h 2809875"/>
                <a:gd name="connsiteX68" fmla="*/ 3050784 w 4425585"/>
                <a:gd name="connsiteY68" fmla="*/ 1104900 h 2809875"/>
                <a:gd name="connsiteX69" fmla="*/ 3036497 w 4425585"/>
                <a:gd name="connsiteY69" fmla="*/ 1100138 h 2809875"/>
                <a:gd name="connsiteX70" fmla="*/ 3046022 w 4425585"/>
                <a:gd name="connsiteY70" fmla="*/ 1081088 h 2809875"/>
                <a:gd name="connsiteX71" fmla="*/ 3055547 w 4425585"/>
                <a:gd name="connsiteY71" fmla="*/ 1062038 h 2809875"/>
                <a:gd name="connsiteX72" fmla="*/ 3024590 w 4425585"/>
                <a:gd name="connsiteY72" fmla="*/ 1052513 h 2809875"/>
                <a:gd name="connsiteX73" fmla="*/ 3012684 w 4425585"/>
                <a:gd name="connsiteY73" fmla="*/ 1066800 h 2809875"/>
                <a:gd name="connsiteX74" fmla="*/ 2993634 w 4425585"/>
                <a:gd name="connsiteY74" fmla="*/ 1066800 h 2809875"/>
                <a:gd name="connsiteX75" fmla="*/ 2972204 w 4425585"/>
                <a:gd name="connsiteY75" fmla="*/ 1073944 h 2809875"/>
                <a:gd name="connsiteX76" fmla="*/ 2955534 w 4425585"/>
                <a:gd name="connsiteY76" fmla="*/ 1066800 h 2809875"/>
                <a:gd name="connsiteX77" fmla="*/ 2950772 w 4425585"/>
                <a:gd name="connsiteY77" fmla="*/ 1047750 h 2809875"/>
                <a:gd name="connsiteX78" fmla="*/ 2931721 w 4425585"/>
                <a:gd name="connsiteY78" fmla="*/ 1040607 h 2809875"/>
                <a:gd name="connsiteX79" fmla="*/ 2903147 w 4425585"/>
                <a:gd name="connsiteY79" fmla="*/ 1019175 h 2809875"/>
                <a:gd name="connsiteX80" fmla="*/ 2888859 w 4425585"/>
                <a:gd name="connsiteY80" fmla="*/ 1014413 h 2809875"/>
                <a:gd name="connsiteX81" fmla="*/ 2874572 w 4425585"/>
                <a:gd name="connsiteY81" fmla="*/ 1004888 h 2809875"/>
                <a:gd name="connsiteX82" fmla="*/ 2855522 w 4425585"/>
                <a:gd name="connsiteY82" fmla="*/ 1004888 h 2809875"/>
                <a:gd name="connsiteX83" fmla="*/ 2834090 w 4425585"/>
                <a:gd name="connsiteY83" fmla="*/ 995363 h 2809875"/>
                <a:gd name="connsiteX84" fmla="*/ 2810278 w 4425585"/>
                <a:gd name="connsiteY84" fmla="*/ 1009650 h 2809875"/>
                <a:gd name="connsiteX85" fmla="*/ 2767416 w 4425585"/>
                <a:gd name="connsiteY85" fmla="*/ 1007269 h 2809875"/>
                <a:gd name="connsiteX86" fmla="*/ 2734079 w 4425585"/>
                <a:gd name="connsiteY86" fmla="*/ 1019175 h 2809875"/>
                <a:gd name="connsiteX87" fmla="*/ 2712646 w 4425585"/>
                <a:gd name="connsiteY87" fmla="*/ 1019176 h 2809875"/>
                <a:gd name="connsiteX88" fmla="*/ 2693597 w 4425585"/>
                <a:gd name="connsiteY88" fmla="*/ 1009650 h 2809875"/>
                <a:gd name="connsiteX89" fmla="*/ 2641209 w 4425585"/>
                <a:gd name="connsiteY89" fmla="*/ 1021557 h 2809875"/>
                <a:gd name="connsiteX90" fmla="*/ 2631684 w 4425585"/>
                <a:gd name="connsiteY90" fmla="*/ 1031082 h 2809875"/>
                <a:gd name="connsiteX91" fmla="*/ 2612634 w 4425585"/>
                <a:gd name="connsiteY91" fmla="*/ 1038225 h 2809875"/>
                <a:gd name="connsiteX92" fmla="*/ 2595965 w 4425585"/>
                <a:gd name="connsiteY92" fmla="*/ 1035844 h 2809875"/>
                <a:gd name="connsiteX93" fmla="*/ 2574535 w 4425585"/>
                <a:gd name="connsiteY93" fmla="*/ 1028700 h 2809875"/>
                <a:gd name="connsiteX94" fmla="*/ 2529290 w 4425585"/>
                <a:gd name="connsiteY94" fmla="*/ 1004888 h 2809875"/>
                <a:gd name="connsiteX95" fmla="*/ 2526909 w 4425585"/>
                <a:gd name="connsiteY95" fmla="*/ 971550 h 2809875"/>
                <a:gd name="connsiteX96" fmla="*/ 2512622 w 4425585"/>
                <a:gd name="connsiteY96" fmla="*/ 942975 h 2809875"/>
                <a:gd name="connsiteX97" fmla="*/ 2488809 w 4425585"/>
                <a:gd name="connsiteY97" fmla="*/ 938213 h 2809875"/>
                <a:gd name="connsiteX98" fmla="*/ 2493572 w 4425585"/>
                <a:gd name="connsiteY98" fmla="*/ 923925 h 2809875"/>
                <a:gd name="connsiteX99" fmla="*/ 2479284 w 4425585"/>
                <a:gd name="connsiteY99" fmla="*/ 914400 h 2809875"/>
                <a:gd name="connsiteX100" fmla="*/ 2457853 w 4425585"/>
                <a:gd name="connsiteY100" fmla="*/ 902494 h 2809875"/>
                <a:gd name="connsiteX101" fmla="*/ 2431659 w 4425585"/>
                <a:gd name="connsiteY101" fmla="*/ 890588 h 2809875"/>
                <a:gd name="connsiteX102" fmla="*/ 2414991 w 4425585"/>
                <a:gd name="connsiteY102" fmla="*/ 864394 h 2809875"/>
                <a:gd name="connsiteX103" fmla="*/ 2398321 w 4425585"/>
                <a:gd name="connsiteY103" fmla="*/ 833437 h 2809875"/>
                <a:gd name="connsiteX104" fmla="*/ 2367365 w 4425585"/>
                <a:gd name="connsiteY104" fmla="*/ 807244 h 2809875"/>
                <a:gd name="connsiteX105" fmla="*/ 2348316 w 4425585"/>
                <a:gd name="connsiteY105" fmla="*/ 769144 h 2809875"/>
                <a:gd name="connsiteX106" fmla="*/ 2322122 w 4425585"/>
                <a:gd name="connsiteY106" fmla="*/ 733425 h 2809875"/>
                <a:gd name="connsiteX107" fmla="*/ 2307834 w 4425585"/>
                <a:gd name="connsiteY107" fmla="*/ 723900 h 2809875"/>
                <a:gd name="connsiteX108" fmla="*/ 2264972 w 4425585"/>
                <a:gd name="connsiteY108" fmla="*/ 704850 h 2809875"/>
                <a:gd name="connsiteX109" fmla="*/ 2241159 w 4425585"/>
                <a:gd name="connsiteY109" fmla="*/ 678657 h 2809875"/>
                <a:gd name="connsiteX110" fmla="*/ 2231634 w 4425585"/>
                <a:gd name="connsiteY110" fmla="*/ 657225 h 2809875"/>
                <a:gd name="connsiteX111" fmla="*/ 2212584 w 4425585"/>
                <a:gd name="connsiteY111" fmla="*/ 647700 h 2809875"/>
                <a:gd name="connsiteX112" fmla="*/ 2198297 w 4425585"/>
                <a:gd name="connsiteY112" fmla="*/ 638175 h 2809875"/>
                <a:gd name="connsiteX113" fmla="*/ 2179247 w 4425585"/>
                <a:gd name="connsiteY113" fmla="*/ 642938 h 2809875"/>
                <a:gd name="connsiteX114" fmla="*/ 2155434 w 4425585"/>
                <a:gd name="connsiteY114" fmla="*/ 619125 h 2809875"/>
                <a:gd name="connsiteX115" fmla="*/ 2136384 w 4425585"/>
                <a:gd name="connsiteY115" fmla="*/ 590550 h 2809875"/>
                <a:gd name="connsiteX116" fmla="*/ 2126859 w 4425585"/>
                <a:gd name="connsiteY116" fmla="*/ 561975 h 2809875"/>
                <a:gd name="connsiteX117" fmla="*/ 2103047 w 4425585"/>
                <a:gd name="connsiteY117" fmla="*/ 561975 h 2809875"/>
                <a:gd name="connsiteX118" fmla="*/ 2088759 w 4425585"/>
                <a:gd name="connsiteY118" fmla="*/ 547688 h 2809875"/>
                <a:gd name="connsiteX119" fmla="*/ 2050660 w 4425585"/>
                <a:gd name="connsiteY119" fmla="*/ 540544 h 2809875"/>
                <a:gd name="connsiteX120" fmla="*/ 2007797 w 4425585"/>
                <a:gd name="connsiteY120" fmla="*/ 528638 h 2809875"/>
                <a:gd name="connsiteX121" fmla="*/ 1976841 w 4425585"/>
                <a:gd name="connsiteY121" fmla="*/ 526256 h 2809875"/>
                <a:gd name="connsiteX122" fmla="*/ 1948266 w 4425585"/>
                <a:gd name="connsiteY122" fmla="*/ 521494 h 2809875"/>
                <a:gd name="connsiteX123" fmla="*/ 1926834 w 4425585"/>
                <a:gd name="connsiteY123" fmla="*/ 504825 h 2809875"/>
                <a:gd name="connsiteX124" fmla="*/ 1912547 w 4425585"/>
                <a:gd name="connsiteY124" fmla="*/ 509588 h 2809875"/>
                <a:gd name="connsiteX125" fmla="*/ 1841109 w 4425585"/>
                <a:gd name="connsiteY125" fmla="*/ 495300 h 2809875"/>
                <a:gd name="connsiteX126" fmla="*/ 1812534 w 4425585"/>
                <a:gd name="connsiteY126" fmla="*/ 485775 h 2809875"/>
                <a:gd name="connsiteX127" fmla="*/ 1798247 w 4425585"/>
                <a:gd name="connsiteY127" fmla="*/ 481013 h 2809875"/>
                <a:gd name="connsiteX128" fmla="*/ 1783959 w 4425585"/>
                <a:gd name="connsiteY128" fmla="*/ 490538 h 2809875"/>
                <a:gd name="connsiteX129" fmla="*/ 1769672 w 4425585"/>
                <a:gd name="connsiteY129" fmla="*/ 495300 h 2809875"/>
                <a:gd name="connsiteX130" fmla="*/ 1741097 w 4425585"/>
                <a:gd name="connsiteY130" fmla="*/ 523875 h 2809875"/>
                <a:gd name="connsiteX131" fmla="*/ 1717284 w 4425585"/>
                <a:gd name="connsiteY131" fmla="*/ 519113 h 2809875"/>
                <a:gd name="connsiteX132" fmla="*/ 1683947 w 4425585"/>
                <a:gd name="connsiteY132" fmla="*/ 509588 h 2809875"/>
                <a:gd name="connsiteX133" fmla="*/ 1650609 w 4425585"/>
                <a:gd name="connsiteY133" fmla="*/ 504825 h 2809875"/>
                <a:gd name="connsiteX134" fmla="*/ 1622034 w 4425585"/>
                <a:gd name="connsiteY134" fmla="*/ 500063 h 2809875"/>
                <a:gd name="connsiteX135" fmla="*/ 1581553 w 4425585"/>
                <a:gd name="connsiteY135" fmla="*/ 483394 h 2809875"/>
                <a:gd name="connsiteX136" fmla="*/ 1552978 w 4425585"/>
                <a:gd name="connsiteY136" fmla="*/ 483394 h 2809875"/>
                <a:gd name="connsiteX137" fmla="*/ 1541072 w 4425585"/>
                <a:gd name="connsiteY137" fmla="*/ 466725 h 2809875"/>
                <a:gd name="connsiteX138" fmla="*/ 1526784 w 4425585"/>
                <a:gd name="connsiteY138" fmla="*/ 447675 h 2809875"/>
                <a:gd name="connsiteX139" fmla="*/ 1522021 w 4425585"/>
                <a:gd name="connsiteY139" fmla="*/ 421481 h 2809875"/>
                <a:gd name="connsiteX140" fmla="*/ 1533929 w 4425585"/>
                <a:gd name="connsiteY140" fmla="*/ 392907 h 2809875"/>
                <a:gd name="connsiteX141" fmla="*/ 1564884 w 4425585"/>
                <a:gd name="connsiteY141" fmla="*/ 366713 h 2809875"/>
                <a:gd name="connsiteX142" fmla="*/ 1557740 w 4425585"/>
                <a:gd name="connsiteY142" fmla="*/ 340519 h 2809875"/>
                <a:gd name="connsiteX143" fmla="*/ 1564884 w 4425585"/>
                <a:gd name="connsiteY143" fmla="*/ 309562 h 2809875"/>
                <a:gd name="connsiteX144" fmla="*/ 1583934 w 4425585"/>
                <a:gd name="connsiteY144" fmla="*/ 285750 h 2809875"/>
                <a:gd name="connsiteX145" fmla="*/ 1588697 w 4425585"/>
                <a:gd name="connsiteY145" fmla="*/ 271463 h 2809875"/>
                <a:gd name="connsiteX146" fmla="*/ 1579172 w 4425585"/>
                <a:gd name="connsiteY146" fmla="*/ 257175 h 2809875"/>
                <a:gd name="connsiteX147" fmla="*/ 1545834 w 4425585"/>
                <a:gd name="connsiteY147" fmla="*/ 230981 h 2809875"/>
                <a:gd name="connsiteX148" fmla="*/ 1522022 w 4425585"/>
                <a:gd name="connsiteY148" fmla="*/ 228600 h 2809875"/>
                <a:gd name="connsiteX149" fmla="*/ 1507734 w 4425585"/>
                <a:gd name="connsiteY149" fmla="*/ 192881 h 2809875"/>
                <a:gd name="connsiteX150" fmla="*/ 1505353 w 4425585"/>
                <a:gd name="connsiteY150" fmla="*/ 159543 h 2809875"/>
                <a:gd name="connsiteX151" fmla="*/ 1488684 w 4425585"/>
                <a:gd name="connsiteY151" fmla="*/ 119063 h 2809875"/>
                <a:gd name="connsiteX152" fmla="*/ 1479159 w 4425585"/>
                <a:gd name="connsiteY152" fmla="*/ 92868 h 2809875"/>
                <a:gd name="connsiteX153" fmla="*/ 1455347 w 4425585"/>
                <a:gd name="connsiteY153" fmla="*/ 85725 h 2809875"/>
                <a:gd name="connsiteX154" fmla="*/ 1450584 w 4425585"/>
                <a:gd name="connsiteY154" fmla="*/ 66675 h 2809875"/>
                <a:gd name="connsiteX155" fmla="*/ 1433915 w 4425585"/>
                <a:gd name="connsiteY155" fmla="*/ 40481 h 2809875"/>
                <a:gd name="connsiteX156" fmla="*/ 1445822 w 4425585"/>
                <a:gd name="connsiteY156" fmla="*/ 30956 h 2809875"/>
                <a:gd name="connsiteX157" fmla="*/ 1436297 w 4425585"/>
                <a:gd name="connsiteY157" fmla="*/ 0 h 2809875"/>
                <a:gd name="connsiteX158" fmla="*/ 845747 w 4425585"/>
                <a:gd name="connsiteY158" fmla="*/ 180975 h 2809875"/>
                <a:gd name="connsiteX159" fmla="*/ 845747 w 4425585"/>
                <a:gd name="connsiteY159" fmla="*/ 180975 h 2809875"/>
                <a:gd name="connsiteX160" fmla="*/ 840984 w 4425585"/>
                <a:gd name="connsiteY160" fmla="*/ 223838 h 2809875"/>
                <a:gd name="connsiteX161" fmla="*/ 836222 w 4425585"/>
                <a:gd name="connsiteY161" fmla="*/ 238125 h 2809875"/>
                <a:gd name="connsiteX162" fmla="*/ 817172 w 4425585"/>
                <a:gd name="connsiteY162" fmla="*/ 254794 h 2809875"/>
                <a:gd name="connsiteX163" fmla="*/ 788597 w 4425585"/>
                <a:gd name="connsiteY163" fmla="*/ 266700 h 2809875"/>
                <a:gd name="connsiteX164" fmla="*/ 740972 w 4425585"/>
                <a:gd name="connsiteY164" fmla="*/ 300038 h 2809875"/>
                <a:gd name="connsiteX165" fmla="*/ 721922 w 4425585"/>
                <a:gd name="connsiteY165" fmla="*/ 328613 h 2809875"/>
                <a:gd name="connsiteX166" fmla="*/ 705252 w 4425585"/>
                <a:gd name="connsiteY166" fmla="*/ 342900 h 2809875"/>
                <a:gd name="connsiteX167" fmla="*/ 707634 w 4425585"/>
                <a:gd name="connsiteY167" fmla="*/ 369095 h 2809875"/>
                <a:gd name="connsiteX168" fmla="*/ 726684 w 4425585"/>
                <a:gd name="connsiteY168" fmla="*/ 381000 h 2809875"/>
                <a:gd name="connsiteX169" fmla="*/ 731447 w 4425585"/>
                <a:gd name="connsiteY169" fmla="*/ 395288 h 2809875"/>
                <a:gd name="connsiteX170" fmla="*/ 750497 w 4425585"/>
                <a:gd name="connsiteY170" fmla="*/ 423863 h 2809875"/>
                <a:gd name="connsiteX171" fmla="*/ 760022 w 4425585"/>
                <a:gd name="connsiteY171" fmla="*/ 442913 h 2809875"/>
                <a:gd name="connsiteX172" fmla="*/ 750497 w 4425585"/>
                <a:gd name="connsiteY172" fmla="*/ 481013 h 2809875"/>
                <a:gd name="connsiteX173" fmla="*/ 736209 w 4425585"/>
                <a:gd name="connsiteY173" fmla="*/ 490538 h 2809875"/>
                <a:gd name="connsiteX174" fmla="*/ 731447 w 4425585"/>
                <a:gd name="connsiteY174" fmla="*/ 504825 h 2809875"/>
                <a:gd name="connsiteX175" fmla="*/ 717159 w 4425585"/>
                <a:gd name="connsiteY175" fmla="*/ 509588 h 2809875"/>
                <a:gd name="connsiteX176" fmla="*/ 712397 w 4425585"/>
                <a:gd name="connsiteY176" fmla="*/ 538163 h 2809875"/>
                <a:gd name="connsiteX177" fmla="*/ 702872 w 4425585"/>
                <a:gd name="connsiteY177" fmla="*/ 566738 h 2809875"/>
                <a:gd name="connsiteX178" fmla="*/ 698109 w 4425585"/>
                <a:gd name="connsiteY178" fmla="*/ 581025 h 2809875"/>
                <a:gd name="connsiteX179" fmla="*/ 683822 w 4425585"/>
                <a:gd name="connsiteY179" fmla="*/ 611981 h 2809875"/>
                <a:gd name="connsiteX180" fmla="*/ 702872 w 4425585"/>
                <a:gd name="connsiteY180" fmla="*/ 638175 h 2809875"/>
                <a:gd name="connsiteX181" fmla="*/ 731447 w 4425585"/>
                <a:gd name="connsiteY181" fmla="*/ 647700 h 2809875"/>
                <a:gd name="connsiteX182" fmla="*/ 740972 w 4425585"/>
                <a:gd name="connsiteY182" fmla="*/ 661988 h 2809875"/>
                <a:gd name="connsiteX183" fmla="*/ 745734 w 4425585"/>
                <a:gd name="connsiteY183" fmla="*/ 676275 h 2809875"/>
                <a:gd name="connsiteX184" fmla="*/ 745734 w 4425585"/>
                <a:gd name="connsiteY184" fmla="*/ 688181 h 2809875"/>
                <a:gd name="connsiteX185" fmla="*/ 748115 w 4425585"/>
                <a:gd name="connsiteY185" fmla="*/ 709613 h 2809875"/>
                <a:gd name="connsiteX186" fmla="*/ 755259 w 4425585"/>
                <a:gd name="connsiteY186" fmla="*/ 728663 h 2809875"/>
                <a:gd name="connsiteX187" fmla="*/ 745734 w 4425585"/>
                <a:gd name="connsiteY187" fmla="*/ 757238 h 2809875"/>
                <a:gd name="connsiteX188" fmla="*/ 736209 w 4425585"/>
                <a:gd name="connsiteY188" fmla="*/ 771525 h 2809875"/>
                <a:gd name="connsiteX189" fmla="*/ 736209 w 4425585"/>
                <a:gd name="connsiteY189" fmla="*/ 842963 h 2809875"/>
                <a:gd name="connsiteX190" fmla="*/ 740972 w 4425585"/>
                <a:gd name="connsiteY190" fmla="*/ 857250 h 2809875"/>
                <a:gd name="connsiteX191" fmla="*/ 745734 w 4425585"/>
                <a:gd name="connsiteY191" fmla="*/ 876300 h 2809875"/>
                <a:gd name="connsiteX192" fmla="*/ 760022 w 4425585"/>
                <a:gd name="connsiteY192" fmla="*/ 923925 h 2809875"/>
                <a:gd name="connsiteX193" fmla="*/ 764784 w 4425585"/>
                <a:gd name="connsiteY193" fmla="*/ 938213 h 2809875"/>
                <a:gd name="connsiteX194" fmla="*/ 771928 w 4425585"/>
                <a:gd name="connsiteY194" fmla="*/ 983456 h 2809875"/>
                <a:gd name="connsiteX195" fmla="*/ 750497 w 4425585"/>
                <a:gd name="connsiteY195" fmla="*/ 1004888 h 2809875"/>
                <a:gd name="connsiteX196" fmla="*/ 731447 w 4425585"/>
                <a:gd name="connsiteY196" fmla="*/ 1009650 h 2809875"/>
                <a:gd name="connsiteX197" fmla="*/ 712397 w 4425585"/>
                <a:gd name="connsiteY197" fmla="*/ 1016794 h 2809875"/>
                <a:gd name="connsiteX198" fmla="*/ 683822 w 4425585"/>
                <a:gd name="connsiteY198" fmla="*/ 1035844 h 2809875"/>
                <a:gd name="connsiteX199" fmla="*/ 674297 w 4425585"/>
                <a:gd name="connsiteY199" fmla="*/ 1052513 h 2809875"/>
                <a:gd name="connsiteX200" fmla="*/ 660009 w 4425585"/>
                <a:gd name="connsiteY200" fmla="*/ 1062038 h 2809875"/>
                <a:gd name="connsiteX201" fmla="*/ 650484 w 4425585"/>
                <a:gd name="connsiteY201" fmla="*/ 1076325 h 2809875"/>
                <a:gd name="connsiteX202" fmla="*/ 640959 w 4425585"/>
                <a:gd name="connsiteY202" fmla="*/ 1157288 h 2809875"/>
                <a:gd name="connsiteX203" fmla="*/ 626672 w 4425585"/>
                <a:gd name="connsiteY203" fmla="*/ 1190625 h 2809875"/>
                <a:gd name="connsiteX204" fmla="*/ 593334 w 4425585"/>
                <a:gd name="connsiteY204" fmla="*/ 1204913 h 2809875"/>
                <a:gd name="connsiteX205" fmla="*/ 588572 w 4425585"/>
                <a:gd name="connsiteY205" fmla="*/ 1219200 h 2809875"/>
                <a:gd name="connsiteX206" fmla="*/ 593334 w 4425585"/>
                <a:gd name="connsiteY206" fmla="*/ 1233488 h 2809875"/>
                <a:gd name="connsiteX207" fmla="*/ 579047 w 4425585"/>
                <a:gd name="connsiteY207" fmla="*/ 1247775 h 2809875"/>
                <a:gd name="connsiteX208" fmla="*/ 569521 w 4425585"/>
                <a:gd name="connsiteY208" fmla="*/ 1290638 h 2809875"/>
                <a:gd name="connsiteX209" fmla="*/ 552854 w 4425585"/>
                <a:gd name="connsiteY209" fmla="*/ 1321593 h 2809875"/>
                <a:gd name="connsiteX210" fmla="*/ 533803 w 4425585"/>
                <a:gd name="connsiteY210" fmla="*/ 1343025 h 2809875"/>
                <a:gd name="connsiteX211" fmla="*/ 519515 w 4425585"/>
                <a:gd name="connsiteY211" fmla="*/ 1371600 h 2809875"/>
                <a:gd name="connsiteX212" fmla="*/ 498084 w 4425585"/>
                <a:gd name="connsiteY212" fmla="*/ 1419225 h 2809875"/>
                <a:gd name="connsiteX213" fmla="*/ 493322 w 4425585"/>
                <a:gd name="connsiteY213" fmla="*/ 1433513 h 2809875"/>
                <a:gd name="connsiteX214" fmla="*/ 474272 w 4425585"/>
                <a:gd name="connsiteY214" fmla="*/ 1466850 h 2809875"/>
                <a:gd name="connsiteX215" fmla="*/ 464747 w 4425585"/>
                <a:gd name="connsiteY215" fmla="*/ 1485900 h 2809875"/>
                <a:gd name="connsiteX216" fmla="*/ 459984 w 4425585"/>
                <a:gd name="connsiteY216" fmla="*/ 1500188 h 2809875"/>
                <a:gd name="connsiteX217" fmla="*/ 450459 w 4425585"/>
                <a:gd name="connsiteY217" fmla="*/ 1514475 h 2809875"/>
                <a:gd name="connsiteX218" fmla="*/ 436172 w 4425585"/>
                <a:gd name="connsiteY218" fmla="*/ 1552575 h 2809875"/>
                <a:gd name="connsiteX219" fmla="*/ 412359 w 4425585"/>
                <a:gd name="connsiteY219" fmla="*/ 1595438 h 2809875"/>
                <a:gd name="connsiteX220" fmla="*/ 398072 w 4425585"/>
                <a:gd name="connsiteY220" fmla="*/ 1628776 h 2809875"/>
                <a:gd name="connsiteX221" fmla="*/ 393310 w 4425585"/>
                <a:gd name="connsiteY221" fmla="*/ 1657350 h 2809875"/>
                <a:gd name="connsiteX222" fmla="*/ 379022 w 4425585"/>
                <a:gd name="connsiteY222" fmla="*/ 1719263 h 2809875"/>
                <a:gd name="connsiteX223" fmla="*/ 374259 w 4425585"/>
                <a:gd name="connsiteY223" fmla="*/ 1757363 h 2809875"/>
                <a:gd name="connsiteX224" fmla="*/ 369497 w 4425585"/>
                <a:gd name="connsiteY224" fmla="*/ 1771650 h 2809875"/>
                <a:gd name="connsiteX225" fmla="*/ 357591 w 4425585"/>
                <a:gd name="connsiteY225" fmla="*/ 1807369 h 2809875"/>
                <a:gd name="connsiteX226" fmla="*/ 343303 w 4425585"/>
                <a:gd name="connsiteY226" fmla="*/ 1852613 h 2809875"/>
                <a:gd name="connsiteX227" fmla="*/ 336159 w 4425585"/>
                <a:gd name="connsiteY227" fmla="*/ 1876425 h 2809875"/>
                <a:gd name="connsiteX228" fmla="*/ 326634 w 4425585"/>
                <a:gd name="connsiteY228" fmla="*/ 1890713 h 2809875"/>
                <a:gd name="connsiteX229" fmla="*/ 321872 w 4425585"/>
                <a:gd name="connsiteY229" fmla="*/ 1905000 h 2809875"/>
                <a:gd name="connsiteX230" fmla="*/ 307584 w 4425585"/>
                <a:gd name="connsiteY230" fmla="*/ 1914525 h 2809875"/>
                <a:gd name="connsiteX231" fmla="*/ 293297 w 4425585"/>
                <a:gd name="connsiteY231" fmla="*/ 1943100 h 2809875"/>
                <a:gd name="connsiteX232" fmla="*/ 283772 w 4425585"/>
                <a:gd name="connsiteY232" fmla="*/ 1971675 h 2809875"/>
                <a:gd name="connsiteX233" fmla="*/ 267103 w 4425585"/>
                <a:gd name="connsiteY233" fmla="*/ 2002632 h 2809875"/>
                <a:gd name="connsiteX234" fmla="*/ 231384 w 4425585"/>
                <a:gd name="connsiteY234" fmla="*/ 2038350 h 2809875"/>
                <a:gd name="connsiteX235" fmla="*/ 207572 w 4425585"/>
                <a:gd name="connsiteY235" fmla="*/ 2062163 h 2809875"/>
                <a:gd name="connsiteX236" fmla="*/ 202809 w 4425585"/>
                <a:gd name="connsiteY236" fmla="*/ 2076450 h 2809875"/>
                <a:gd name="connsiteX237" fmla="*/ 174234 w 4425585"/>
                <a:gd name="connsiteY237" fmla="*/ 2095500 h 2809875"/>
                <a:gd name="connsiteX238" fmla="*/ 159947 w 4425585"/>
                <a:gd name="connsiteY238" fmla="*/ 2105025 h 2809875"/>
                <a:gd name="connsiteX239" fmla="*/ 131372 w 4425585"/>
                <a:gd name="connsiteY239" fmla="*/ 2133601 h 2809875"/>
                <a:gd name="connsiteX240" fmla="*/ 102797 w 4425585"/>
                <a:gd name="connsiteY240" fmla="*/ 2145506 h 2809875"/>
                <a:gd name="connsiteX241" fmla="*/ 78985 w 4425585"/>
                <a:gd name="connsiteY241" fmla="*/ 2157412 h 2809875"/>
                <a:gd name="connsiteX242" fmla="*/ 45647 w 4425585"/>
                <a:gd name="connsiteY242" fmla="*/ 2174081 h 2809875"/>
                <a:gd name="connsiteX243" fmla="*/ 24215 w 4425585"/>
                <a:gd name="connsiteY243" fmla="*/ 2178844 h 2809875"/>
                <a:gd name="connsiteX244" fmla="*/ 403 w 4425585"/>
                <a:gd name="connsiteY244" fmla="*/ 2188369 h 2809875"/>
                <a:gd name="connsiteX245" fmla="*/ 12309 w 4425585"/>
                <a:gd name="connsiteY245" fmla="*/ 2228850 h 2809875"/>
                <a:gd name="connsiteX246" fmla="*/ 43265 w 4425585"/>
                <a:gd name="connsiteY246" fmla="*/ 2255044 h 2809875"/>
                <a:gd name="connsiteX247" fmla="*/ 67079 w 4425585"/>
                <a:gd name="connsiteY247" fmla="*/ 2271713 h 2809875"/>
                <a:gd name="connsiteX248" fmla="*/ 90890 w 4425585"/>
                <a:gd name="connsiteY248" fmla="*/ 2276475 h 2809875"/>
                <a:gd name="connsiteX249" fmla="*/ 114703 w 4425585"/>
                <a:gd name="connsiteY249" fmla="*/ 2297906 h 2809875"/>
                <a:gd name="connsiteX250" fmla="*/ 119466 w 4425585"/>
                <a:gd name="connsiteY250" fmla="*/ 2326482 h 2809875"/>
                <a:gd name="connsiteX251" fmla="*/ 126609 w 4425585"/>
                <a:gd name="connsiteY251" fmla="*/ 2347913 h 2809875"/>
                <a:gd name="connsiteX252" fmla="*/ 121847 w 4425585"/>
                <a:gd name="connsiteY252" fmla="*/ 2386013 h 2809875"/>
                <a:gd name="connsiteX253" fmla="*/ 112322 w 4425585"/>
                <a:gd name="connsiteY253" fmla="*/ 2405063 h 2809875"/>
                <a:gd name="connsiteX254" fmla="*/ 100416 w 4425585"/>
                <a:gd name="connsiteY254" fmla="*/ 2424112 h 2809875"/>
                <a:gd name="connsiteX255" fmla="*/ 71841 w 4425585"/>
                <a:gd name="connsiteY255" fmla="*/ 2426494 h 2809875"/>
                <a:gd name="connsiteX256" fmla="*/ 50409 w 4425585"/>
                <a:gd name="connsiteY256" fmla="*/ 2452688 h 2809875"/>
                <a:gd name="connsiteX257" fmla="*/ 21834 w 4425585"/>
                <a:gd name="connsiteY257" fmla="*/ 2466975 h 2809875"/>
                <a:gd name="connsiteX258" fmla="*/ 31359 w 4425585"/>
                <a:gd name="connsiteY258" fmla="*/ 2490788 h 2809875"/>
                <a:gd name="connsiteX259" fmla="*/ 21834 w 4425585"/>
                <a:gd name="connsiteY259" fmla="*/ 2524125 h 2809875"/>
                <a:gd name="connsiteX260" fmla="*/ 12309 w 4425585"/>
                <a:gd name="connsiteY260" fmla="*/ 2538413 h 2809875"/>
                <a:gd name="connsiteX0" fmla="*/ 12309 w 4425585"/>
                <a:gd name="connsiteY0" fmla="*/ 2538413 h 2809875"/>
                <a:gd name="connsiteX1" fmla="*/ 374259 w 4425585"/>
                <a:gd name="connsiteY1" fmla="*/ 2809875 h 2809875"/>
                <a:gd name="connsiteX2" fmla="*/ 4322372 w 4425585"/>
                <a:gd name="connsiteY2" fmla="*/ 2193131 h 2809875"/>
                <a:gd name="connsiteX3" fmla="*/ 4422384 w 4425585"/>
                <a:gd name="connsiteY3" fmla="*/ 2219325 h 2809875"/>
                <a:gd name="connsiteX4" fmla="*/ 4398572 w 4425585"/>
                <a:gd name="connsiteY4" fmla="*/ 2224088 h 2809875"/>
                <a:gd name="connsiteX5" fmla="*/ 4384284 w 4425585"/>
                <a:gd name="connsiteY5" fmla="*/ 2209800 h 2809875"/>
                <a:gd name="connsiteX6" fmla="*/ 4355709 w 4425585"/>
                <a:gd name="connsiteY6" fmla="*/ 2200275 h 2809875"/>
                <a:gd name="connsiteX7" fmla="*/ 4341422 w 4425585"/>
                <a:gd name="connsiteY7" fmla="*/ 2190750 h 2809875"/>
                <a:gd name="connsiteX8" fmla="*/ 4246172 w 4425585"/>
                <a:gd name="connsiteY8" fmla="*/ 2176463 h 2809875"/>
                <a:gd name="connsiteX9" fmla="*/ 4203309 w 4425585"/>
                <a:gd name="connsiteY9" fmla="*/ 2174082 h 2809875"/>
                <a:gd name="connsiteX10" fmla="*/ 4174734 w 4425585"/>
                <a:gd name="connsiteY10" fmla="*/ 2164557 h 2809875"/>
                <a:gd name="connsiteX11" fmla="*/ 4155684 w 4425585"/>
                <a:gd name="connsiteY11" fmla="*/ 2138363 h 2809875"/>
                <a:gd name="connsiteX12" fmla="*/ 4141397 w 4425585"/>
                <a:gd name="connsiteY12" fmla="*/ 2133600 h 2809875"/>
                <a:gd name="connsiteX13" fmla="*/ 4060434 w 4425585"/>
                <a:gd name="connsiteY13" fmla="*/ 2124075 h 2809875"/>
                <a:gd name="connsiteX14" fmla="*/ 3960422 w 4425585"/>
                <a:gd name="connsiteY14" fmla="*/ 2095500 h 2809875"/>
                <a:gd name="connsiteX15" fmla="*/ 3927084 w 4425585"/>
                <a:gd name="connsiteY15" fmla="*/ 2100263 h 2809875"/>
                <a:gd name="connsiteX16" fmla="*/ 3855647 w 4425585"/>
                <a:gd name="connsiteY16" fmla="*/ 2047875 h 2809875"/>
                <a:gd name="connsiteX17" fmla="*/ 3831834 w 4425585"/>
                <a:gd name="connsiteY17" fmla="*/ 2019300 h 2809875"/>
                <a:gd name="connsiteX18" fmla="*/ 3786591 w 4425585"/>
                <a:gd name="connsiteY18" fmla="*/ 1985963 h 2809875"/>
                <a:gd name="connsiteX19" fmla="*/ 3800877 w 4425585"/>
                <a:gd name="connsiteY19" fmla="*/ 1964532 h 2809875"/>
                <a:gd name="connsiteX20" fmla="*/ 3788972 w 4425585"/>
                <a:gd name="connsiteY20" fmla="*/ 1919288 h 2809875"/>
                <a:gd name="connsiteX21" fmla="*/ 3779447 w 4425585"/>
                <a:gd name="connsiteY21" fmla="*/ 1890713 h 2809875"/>
                <a:gd name="connsiteX22" fmla="*/ 3760397 w 4425585"/>
                <a:gd name="connsiteY22" fmla="*/ 1862138 h 2809875"/>
                <a:gd name="connsiteX23" fmla="*/ 3746110 w 4425585"/>
                <a:gd name="connsiteY23" fmla="*/ 1835944 h 2809875"/>
                <a:gd name="connsiteX24" fmla="*/ 3746109 w 4425585"/>
                <a:gd name="connsiteY24" fmla="*/ 1790700 h 2809875"/>
                <a:gd name="connsiteX25" fmla="*/ 3736584 w 4425585"/>
                <a:gd name="connsiteY25" fmla="*/ 1776413 h 2809875"/>
                <a:gd name="connsiteX26" fmla="*/ 3731822 w 4425585"/>
                <a:gd name="connsiteY26" fmla="*/ 1762125 h 2809875"/>
                <a:gd name="connsiteX27" fmla="*/ 3724678 w 4425585"/>
                <a:gd name="connsiteY27" fmla="*/ 1724025 h 2809875"/>
                <a:gd name="connsiteX28" fmla="*/ 3708009 w 4425585"/>
                <a:gd name="connsiteY28" fmla="*/ 1695450 h 2809875"/>
                <a:gd name="connsiteX29" fmla="*/ 3698484 w 4425585"/>
                <a:gd name="connsiteY29" fmla="*/ 1662113 h 2809875"/>
                <a:gd name="connsiteX30" fmla="*/ 3710390 w 4425585"/>
                <a:gd name="connsiteY30" fmla="*/ 1643063 h 2809875"/>
                <a:gd name="connsiteX31" fmla="*/ 3717535 w 4425585"/>
                <a:gd name="connsiteY31" fmla="*/ 1624013 h 2809875"/>
                <a:gd name="connsiteX32" fmla="*/ 3712772 w 4425585"/>
                <a:gd name="connsiteY32" fmla="*/ 1581150 h 2809875"/>
                <a:gd name="connsiteX33" fmla="*/ 3693722 w 4425585"/>
                <a:gd name="connsiteY33" fmla="*/ 1552575 h 2809875"/>
                <a:gd name="connsiteX34" fmla="*/ 3681816 w 4425585"/>
                <a:gd name="connsiteY34" fmla="*/ 1550194 h 2809875"/>
                <a:gd name="connsiteX35" fmla="*/ 3653240 w 4425585"/>
                <a:gd name="connsiteY35" fmla="*/ 1504951 h 2809875"/>
                <a:gd name="connsiteX36" fmla="*/ 3627047 w 4425585"/>
                <a:gd name="connsiteY36" fmla="*/ 1485900 h 2809875"/>
                <a:gd name="connsiteX37" fmla="*/ 3617522 w 4425585"/>
                <a:gd name="connsiteY37" fmla="*/ 1471613 h 2809875"/>
                <a:gd name="connsiteX38" fmla="*/ 3593709 w 4425585"/>
                <a:gd name="connsiteY38" fmla="*/ 1462088 h 2809875"/>
                <a:gd name="connsiteX39" fmla="*/ 3572278 w 4425585"/>
                <a:gd name="connsiteY39" fmla="*/ 1464469 h 2809875"/>
                <a:gd name="connsiteX40" fmla="*/ 3531796 w 4425585"/>
                <a:gd name="connsiteY40" fmla="*/ 1412082 h 2809875"/>
                <a:gd name="connsiteX41" fmla="*/ 3507984 w 4425585"/>
                <a:gd name="connsiteY41" fmla="*/ 1393031 h 2809875"/>
                <a:gd name="connsiteX42" fmla="*/ 3481790 w 4425585"/>
                <a:gd name="connsiteY42" fmla="*/ 1397794 h 2809875"/>
                <a:gd name="connsiteX43" fmla="*/ 3457979 w 4425585"/>
                <a:gd name="connsiteY43" fmla="*/ 1381126 h 2809875"/>
                <a:gd name="connsiteX44" fmla="*/ 3407972 w 4425585"/>
                <a:gd name="connsiteY44" fmla="*/ 1369219 h 2809875"/>
                <a:gd name="connsiteX45" fmla="*/ 3369872 w 4425585"/>
                <a:gd name="connsiteY45" fmla="*/ 1371601 h 2809875"/>
                <a:gd name="connsiteX46" fmla="*/ 3327009 w 4425585"/>
                <a:gd name="connsiteY46" fmla="*/ 1352550 h 2809875"/>
                <a:gd name="connsiteX47" fmla="*/ 3312722 w 4425585"/>
                <a:gd name="connsiteY47" fmla="*/ 1347788 h 2809875"/>
                <a:gd name="connsiteX48" fmla="*/ 3284147 w 4425585"/>
                <a:gd name="connsiteY48" fmla="*/ 1362075 h 2809875"/>
                <a:gd name="connsiteX49" fmla="*/ 3260334 w 4425585"/>
                <a:gd name="connsiteY49" fmla="*/ 1343025 h 2809875"/>
                <a:gd name="connsiteX50" fmla="*/ 3231759 w 4425585"/>
                <a:gd name="connsiteY50" fmla="*/ 1319213 h 2809875"/>
                <a:gd name="connsiteX51" fmla="*/ 3217472 w 4425585"/>
                <a:gd name="connsiteY51" fmla="*/ 1309688 h 2809875"/>
                <a:gd name="connsiteX52" fmla="*/ 3188897 w 4425585"/>
                <a:gd name="connsiteY52" fmla="*/ 1283495 h 2809875"/>
                <a:gd name="connsiteX53" fmla="*/ 3167465 w 4425585"/>
                <a:gd name="connsiteY53" fmla="*/ 1278731 h 2809875"/>
                <a:gd name="connsiteX54" fmla="*/ 3169848 w 4425585"/>
                <a:gd name="connsiteY54" fmla="*/ 1247775 h 2809875"/>
                <a:gd name="connsiteX55" fmla="*/ 3179372 w 4425585"/>
                <a:gd name="connsiteY55" fmla="*/ 1223963 h 2809875"/>
                <a:gd name="connsiteX56" fmla="*/ 3150797 w 4425585"/>
                <a:gd name="connsiteY56" fmla="*/ 1214438 h 2809875"/>
                <a:gd name="connsiteX57" fmla="*/ 3136509 w 4425585"/>
                <a:gd name="connsiteY57" fmla="*/ 1219200 h 2809875"/>
                <a:gd name="connsiteX58" fmla="*/ 3122222 w 4425585"/>
                <a:gd name="connsiteY58" fmla="*/ 1228725 h 2809875"/>
                <a:gd name="connsiteX59" fmla="*/ 3100790 w 4425585"/>
                <a:gd name="connsiteY59" fmla="*/ 1212056 h 2809875"/>
                <a:gd name="connsiteX60" fmla="*/ 3112697 w 4425585"/>
                <a:gd name="connsiteY60" fmla="*/ 1185863 h 2809875"/>
                <a:gd name="connsiteX61" fmla="*/ 3103172 w 4425585"/>
                <a:gd name="connsiteY61" fmla="*/ 1171575 h 2809875"/>
                <a:gd name="connsiteX62" fmla="*/ 3098409 w 4425585"/>
                <a:gd name="connsiteY62" fmla="*/ 1157288 h 2809875"/>
                <a:gd name="connsiteX63" fmla="*/ 3084122 w 4425585"/>
                <a:gd name="connsiteY63" fmla="*/ 1171575 h 2809875"/>
                <a:gd name="connsiteX64" fmla="*/ 3055547 w 4425585"/>
                <a:gd name="connsiteY64" fmla="*/ 1162050 h 2809875"/>
                <a:gd name="connsiteX65" fmla="*/ 3046022 w 4425585"/>
                <a:gd name="connsiteY65" fmla="*/ 1131094 h 2809875"/>
                <a:gd name="connsiteX66" fmla="*/ 3050784 w 4425585"/>
                <a:gd name="connsiteY66" fmla="*/ 1114425 h 2809875"/>
                <a:gd name="connsiteX67" fmla="*/ 3050784 w 4425585"/>
                <a:gd name="connsiteY67" fmla="*/ 1104900 h 2809875"/>
                <a:gd name="connsiteX68" fmla="*/ 3036497 w 4425585"/>
                <a:gd name="connsiteY68" fmla="*/ 1100138 h 2809875"/>
                <a:gd name="connsiteX69" fmla="*/ 3046022 w 4425585"/>
                <a:gd name="connsiteY69" fmla="*/ 1081088 h 2809875"/>
                <a:gd name="connsiteX70" fmla="*/ 3055547 w 4425585"/>
                <a:gd name="connsiteY70" fmla="*/ 1062038 h 2809875"/>
                <a:gd name="connsiteX71" fmla="*/ 3024590 w 4425585"/>
                <a:gd name="connsiteY71" fmla="*/ 1052513 h 2809875"/>
                <a:gd name="connsiteX72" fmla="*/ 3012684 w 4425585"/>
                <a:gd name="connsiteY72" fmla="*/ 1066800 h 2809875"/>
                <a:gd name="connsiteX73" fmla="*/ 2993634 w 4425585"/>
                <a:gd name="connsiteY73" fmla="*/ 1066800 h 2809875"/>
                <a:gd name="connsiteX74" fmla="*/ 2972204 w 4425585"/>
                <a:gd name="connsiteY74" fmla="*/ 1073944 h 2809875"/>
                <a:gd name="connsiteX75" fmla="*/ 2955534 w 4425585"/>
                <a:gd name="connsiteY75" fmla="*/ 1066800 h 2809875"/>
                <a:gd name="connsiteX76" fmla="*/ 2950772 w 4425585"/>
                <a:gd name="connsiteY76" fmla="*/ 1047750 h 2809875"/>
                <a:gd name="connsiteX77" fmla="*/ 2931721 w 4425585"/>
                <a:gd name="connsiteY77" fmla="*/ 1040607 h 2809875"/>
                <a:gd name="connsiteX78" fmla="*/ 2903147 w 4425585"/>
                <a:gd name="connsiteY78" fmla="*/ 1019175 h 2809875"/>
                <a:gd name="connsiteX79" fmla="*/ 2888859 w 4425585"/>
                <a:gd name="connsiteY79" fmla="*/ 1014413 h 2809875"/>
                <a:gd name="connsiteX80" fmla="*/ 2874572 w 4425585"/>
                <a:gd name="connsiteY80" fmla="*/ 1004888 h 2809875"/>
                <a:gd name="connsiteX81" fmla="*/ 2855522 w 4425585"/>
                <a:gd name="connsiteY81" fmla="*/ 1004888 h 2809875"/>
                <a:gd name="connsiteX82" fmla="*/ 2834090 w 4425585"/>
                <a:gd name="connsiteY82" fmla="*/ 995363 h 2809875"/>
                <a:gd name="connsiteX83" fmla="*/ 2810278 w 4425585"/>
                <a:gd name="connsiteY83" fmla="*/ 1009650 h 2809875"/>
                <a:gd name="connsiteX84" fmla="*/ 2767416 w 4425585"/>
                <a:gd name="connsiteY84" fmla="*/ 1007269 h 2809875"/>
                <a:gd name="connsiteX85" fmla="*/ 2734079 w 4425585"/>
                <a:gd name="connsiteY85" fmla="*/ 1019175 h 2809875"/>
                <a:gd name="connsiteX86" fmla="*/ 2712646 w 4425585"/>
                <a:gd name="connsiteY86" fmla="*/ 1019176 h 2809875"/>
                <a:gd name="connsiteX87" fmla="*/ 2693597 w 4425585"/>
                <a:gd name="connsiteY87" fmla="*/ 1009650 h 2809875"/>
                <a:gd name="connsiteX88" fmla="*/ 2641209 w 4425585"/>
                <a:gd name="connsiteY88" fmla="*/ 1021557 h 2809875"/>
                <a:gd name="connsiteX89" fmla="*/ 2631684 w 4425585"/>
                <a:gd name="connsiteY89" fmla="*/ 1031082 h 2809875"/>
                <a:gd name="connsiteX90" fmla="*/ 2612634 w 4425585"/>
                <a:gd name="connsiteY90" fmla="*/ 1038225 h 2809875"/>
                <a:gd name="connsiteX91" fmla="*/ 2595965 w 4425585"/>
                <a:gd name="connsiteY91" fmla="*/ 1035844 h 2809875"/>
                <a:gd name="connsiteX92" fmla="*/ 2574535 w 4425585"/>
                <a:gd name="connsiteY92" fmla="*/ 1028700 h 2809875"/>
                <a:gd name="connsiteX93" fmla="*/ 2529290 w 4425585"/>
                <a:gd name="connsiteY93" fmla="*/ 1004888 h 2809875"/>
                <a:gd name="connsiteX94" fmla="*/ 2526909 w 4425585"/>
                <a:gd name="connsiteY94" fmla="*/ 971550 h 2809875"/>
                <a:gd name="connsiteX95" fmla="*/ 2512622 w 4425585"/>
                <a:gd name="connsiteY95" fmla="*/ 942975 h 2809875"/>
                <a:gd name="connsiteX96" fmla="*/ 2488809 w 4425585"/>
                <a:gd name="connsiteY96" fmla="*/ 938213 h 2809875"/>
                <a:gd name="connsiteX97" fmla="*/ 2493572 w 4425585"/>
                <a:gd name="connsiteY97" fmla="*/ 923925 h 2809875"/>
                <a:gd name="connsiteX98" fmla="*/ 2479284 w 4425585"/>
                <a:gd name="connsiteY98" fmla="*/ 914400 h 2809875"/>
                <a:gd name="connsiteX99" fmla="*/ 2457853 w 4425585"/>
                <a:gd name="connsiteY99" fmla="*/ 902494 h 2809875"/>
                <a:gd name="connsiteX100" fmla="*/ 2431659 w 4425585"/>
                <a:gd name="connsiteY100" fmla="*/ 890588 h 2809875"/>
                <a:gd name="connsiteX101" fmla="*/ 2414991 w 4425585"/>
                <a:gd name="connsiteY101" fmla="*/ 864394 h 2809875"/>
                <a:gd name="connsiteX102" fmla="*/ 2398321 w 4425585"/>
                <a:gd name="connsiteY102" fmla="*/ 833437 h 2809875"/>
                <a:gd name="connsiteX103" fmla="*/ 2367365 w 4425585"/>
                <a:gd name="connsiteY103" fmla="*/ 807244 h 2809875"/>
                <a:gd name="connsiteX104" fmla="*/ 2348316 w 4425585"/>
                <a:gd name="connsiteY104" fmla="*/ 769144 h 2809875"/>
                <a:gd name="connsiteX105" fmla="*/ 2322122 w 4425585"/>
                <a:gd name="connsiteY105" fmla="*/ 733425 h 2809875"/>
                <a:gd name="connsiteX106" fmla="*/ 2307834 w 4425585"/>
                <a:gd name="connsiteY106" fmla="*/ 723900 h 2809875"/>
                <a:gd name="connsiteX107" fmla="*/ 2264972 w 4425585"/>
                <a:gd name="connsiteY107" fmla="*/ 704850 h 2809875"/>
                <a:gd name="connsiteX108" fmla="*/ 2241159 w 4425585"/>
                <a:gd name="connsiteY108" fmla="*/ 678657 h 2809875"/>
                <a:gd name="connsiteX109" fmla="*/ 2231634 w 4425585"/>
                <a:gd name="connsiteY109" fmla="*/ 657225 h 2809875"/>
                <a:gd name="connsiteX110" fmla="*/ 2212584 w 4425585"/>
                <a:gd name="connsiteY110" fmla="*/ 647700 h 2809875"/>
                <a:gd name="connsiteX111" fmla="*/ 2198297 w 4425585"/>
                <a:gd name="connsiteY111" fmla="*/ 638175 h 2809875"/>
                <a:gd name="connsiteX112" fmla="*/ 2179247 w 4425585"/>
                <a:gd name="connsiteY112" fmla="*/ 642938 h 2809875"/>
                <a:gd name="connsiteX113" fmla="*/ 2155434 w 4425585"/>
                <a:gd name="connsiteY113" fmla="*/ 619125 h 2809875"/>
                <a:gd name="connsiteX114" fmla="*/ 2136384 w 4425585"/>
                <a:gd name="connsiteY114" fmla="*/ 590550 h 2809875"/>
                <a:gd name="connsiteX115" fmla="*/ 2126859 w 4425585"/>
                <a:gd name="connsiteY115" fmla="*/ 561975 h 2809875"/>
                <a:gd name="connsiteX116" fmla="*/ 2103047 w 4425585"/>
                <a:gd name="connsiteY116" fmla="*/ 561975 h 2809875"/>
                <a:gd name="connsiteX117" fmla="*/ 2088759 w 4425585"/>
                <a:gd name="connsiteY117" fmla="*/ 547688 h 2809875"/>
                <a:gd name="connsiteX118" fmla="*/ 2050660 w 4425585"/>
                <a:gd name="connsiteY118" fmla="*/ 540544 h 2809875"/>
                <a:gd name="connsiteX119" fmla="*/ 2007797 w 4425585"/>
                <a:gd name="connsiteY119" fmla="*/ 528638 h 2809875"/>
                <a:gd name="connsiteX120" fmla="*/ 1976841 w 4425585"/>
                <a:gd name="connsiteY120" fmla="*/ 526256 h 2809875"/>
                <a:gd name="connsiteX121" fmla="*/ 1948266 w 4425585"/>
                <a:gd name="connsiteY121" fmla="*/ 521494 h 2809875"/>
                <a:gd name="connsiteX122" fmla="*/ 1926834 w 4425585"/>
                <a:gd name="connsiteY122" fmla="*/ 504825 h 2809875"/>
                <a:gd name="connsiteX123" fmla="*/ 1912547 w 4425585"/>
                <a:gd name="connsiteY123" fmla="*/ 509588 h 2809875"/>
                <a:gd name="connsiteX124" fmla="*/ 1841109 w 4425585"/>
                <a:gd name="connsiteY124" fmla="*/ 495300 h 2809875"/>
                <a:gd name="connsiteX125" fmla="*/ 1812534 w 4425585"/>
                <a:gd name="connsiteY125" fmla="*/ 485775 h 2809875"/>
                <a:gd name="connsiteX126" fmla="*/ 1798247 w 4425585"/>
                <a:gd name="connsiteY126" fmla="*/ 481013 h 2809875"/>
                <a:gd name="connsiteX127" fmla="*/ 1783959 w 4425585"/>
                <a:gd name="connsiteY127" fmla="*/ 490538 h 2809875"/>
                <a:gd name="connsiteX128" fmla="*/ 1769672 w 4425585"/>
                <a:gd name="connsiteY128" fmla="*/ 495300 h 2809875"/>
                <a:gd name="connsiteX129" fmla="*/ 1741097 w 4425585"/>
                <a:gd name="connsiteY129" fmla="*/ 523875 h 2809875"/>
                <a:gd name="connsiteX130" fmla="*/ 1717284 w 4425585"/>
                <a:gd name="connsiteY130" fmla="*/ 519113 h 2809875"/>
                <a:gd name="connsiteX131" fmla="*/ 1683947 w 4425585"/>
                <a:gd name="connsiteY131" fmla="*/ 509588 h 2809875"/>
                <a:gd name="connsiteX132" fmla="*/ 1650609 w 4425585"/>
                <a:gd name="connsiteY132" fmla="*/ 504825 h 2809875"/>
                <a:gd name="connsiteX133" fmla="*/ 1622034 w 4425585"/>
                <a:gd name="connsiteY133" fmla="*/ 500063 h 2809875"/>
                <a:gd name="connsiteX134" fmla="*/ 1581553 w 4425585"/>
                <a:gd name="connsiteY134" fmla="*/ 483394 h 2809875"/>
                <a:gd name="connsiteX135" fmla="*/ 1552978 w 4425585"/>
                <a:gd name="connsiteY135" fmla="*/ 483394 h 2809875"/>
                <a:gd name="connsiteX136" fmla="*/ 1541072 w 4425585"/>
                <a:gd name="connsiteY136" fmla="*/ 466725 h 2809875"/>
                <a:gd name="connsiteX137" fmla="*/ 1526784 w 4425585"/>
                <a:gd name="connsiteY137" fmla="*/ 447675 h 2809875"/>
                <a:gd name="connsiteX138" fmla="*/ 1522021 w 4425585"/>
                <a:gd name="connsiteY138" fmla="*/ 421481 h 2809875"/>
                <a:gd name="connsiteX139" fmla="*/ 1533929 w 4425585"/>
                <a:gd name="connsiteY139" fmla="*/ 392907 h 2809875"/>
                <a:gd name="connsiteX140" fmla="*/ 1564884 w 4425585"/>
                <a:gd name="connsiteY140" fmla="*/ 366713 h 2809875"/>
                <a:gd name="connsiteX141" fmla="*/ 1557740 w 4425585"/>
                <a:gd name="connsiteY141" fmla="*/ 340519 h 2809875"/>
                <a:gd name="connsiteX142" fmla="*/ 1564884 w 4425585"/>
                <a:gd name="connsiteY142" fmla="*/ 309562 h 2809875"/>
                <a:gd name="connsiteX143" fmla="*/ 1583934 w 4425585"/>
                <a:gd name="connsiteY143" fmla="*/ 285750 h 2809875"/>
                <a:gd name="connsiteX144" fmla="*/ 1588697 w 4425585"/>
                <a:gd name="connsiteY144" fmla="*/ 271463 h 2809875"/>
                <a:gd name="connsiteX145" fmla="*/ 1579172 w 4425585"/>
                <a:gd name="connsiteY145" fmla="*/ 257175 h 2809875"/>
                <a:gd name="connsiteX146" fmla="*/ 1545834 w 4425585"/>
                <a:gd name="connsiteY146" fmla="*/ 230981 h 2809875"/>
                <a:gd name="connsiteX147" fmla="*/ 1522022 w 4425585"/>
                <a:gd name="connsiteY147" fmla="*/ 228600 h 2809875"/>
                <a:gd name="connsiteX148" fmla="*/ 1507734 w 4425585"/>
                <a:gd name="connsiteY148" fmla="*/ 192881 h 2809875"/>
                <a:gd name="connsiteX149" fmla="*/ 1505353 w 4425585"/>
                <a:gd name="connsiteY149" fmla="*/ 159543 h 2809875"/>
                <a:gd name="connsiteX150" fmla="*/ 1488684 w 4425585"/>
                <a:gd name="connsiteY150" fmla="*/ 119063 h 2809875"/>
                <a:gd name="connsiteX151" fmla="*/ 1479159 w 4425585"/>
                <a:gd name="connsiteY151" fmla="*/ 92868 h 2809875"/>
                <a:gd name="connsiteX152" fmla="*/ 1455347 w 4425585"/>
                <a:gd name="connsiteY152" fmla="*/ 85725 h 2809875"/>
                <a:gd name="connsiteX153" fmla="*/ 1450584 w 4425585"/>
                <a:gd name="connsiteY153" fmla="*/ 66675 h 2809875"/>
                <a:gd name="connsiteX154" fmla="*/ 1433915 w 4425585"/>
                <a:gd name="connsiteY154" fmla="*/ 40481 h 2809875"/>
                <a:gd name="connsiteX155" fmla="*/ 1445822 w 4425585"/>
                <a:gd name="connsiteY155" fmla="*/ 30956 h 2809875"/>
                <a:gd name="connsiteX156" fmla="*/ 1436297 w 4425585"/>
                <a:gd name="connsiteY156" fmla="*/ 0 h 2809875"/>
                <a:gd name="connsiteX157" fmla="*/ 845747 w 4425585"/>
                <a:gd name="connsiteY157" fmla="*/ 180975 h 2809875"/>
                <a:gd name="connsiteX158" fmla="*/ 845747 w 4425585"/>
                <a:gd name="connsiteY158" fmla="*/ 180975 h 2809875"/>
                <a:gd name="connsiteX159" fmla="*/ 840984 w 4425585"/>
                <a:gd name="connsiteY159" fmla="*/ 223838 h 2809875"/>
                <a:gd name="connsiteX160" fmla="*/ 836222 w 4425585"/>
                <a:gd name="connsiteY160" fmla="*/ 238125 h 2809875"/>
                <a:gd name="connsiteX161" fmla="*/ 817172 w 4425585"/>
                <a:gd name="connsiteY161" fmla="*/ 254794 h 2809875"/>
                <a:gd name="connsiteX162" fmla="*/ 788597 w 4425585"/>
                <a:gd name="connsiteY162" fmla="*/ 266700 h 2809875"/>
                <a:gd name="connsiteX163" fmla="*/ 740972 w 4425585"/>
                <a:gd name="connsiteY163" fmla="*/ 300038 h 2809875"/>
                <a:gd name="connsiteX164" fmla="*/ 721922 w 4425585"/>
                <a:gd name="connsiteY164" fmla="*/ 328613 h 2809875"/>
                <a:gd name="connsiteX165" fmla="*/ 705252 w 4425585"/>
                <a:gd name="connsiteY165" fmla="*/ 342900 h 2809875"/>
                <a:gd name="connsiteX166" fmla="*/ 707634 w 4425585"/>
                <a:gd name="connsiteY166" fmla="*/ 369095 h 2809875"/>
                <a:gd name="connsiteX167" fmla="*/ 726684 w 4425585"/>
                <a:gd name="connsiteY167" fmla="*/ 381000 h 2809875"/>
                <a:gd name="connsiteX168" fmla="*/ 731447 w 4425585"/>
                <a:gd name="connsiteY168" fmla="*/ 395288 h 2809875"/>
                <a:gd name="connsiteX169" fmla="*/ 750497 w 4425585"/>
                <a:gd name="connsiteY169" fmla="*/ 423863 h 2809875"/>
                <a:gd name="connsiteX170" fmla="*/ 760022 w 4425585"/>
                <a:gd name="connsiteY170" fmla="*/ 442913 h 2809875"/>
                <a:gd name="connsiteX171" fmla="*/ 750497 w 4425585"/>
                <a:gd name="connsiteY171" fmla="*/ 481013 h 2809875"/>
                <a:gd name="connsiteX172" fmla="*/ 736209 w 4425585"/>
                <a:gd name="connsiteY172" fmla="*/ 490538 h 2809875"/>
                <a:gd name="connsiteX173" fmla="*/ 731447 w 4425585"/>
                <a:gd name="connsiteY173" fmla="*/ 504825 h 2809875"/>
                <a:gd name="connsiteX174" fmla="*/ 717159 w 4425585"/>
                <a:gd name="connsiteY174" fmla="*/ 509588 h 2809875"/>
                <a:gd name="connsiteX175" fmla="*/ 712397 w 4425585"/>
                <a:gd name="connsiteY175" fmla="*/ 538163 h 2809875"/>
                <a:gd name="connsiteX176" fmla="*/ 702872 w 4425585"/>
                <a:gd name="connsiteY176" fmla="*/ 566738 h 2809875"/>
                <a:gd name="connsiteX177" fmla="*/ 698109 w 4425585"/>
                <a:gd name="connsiteY177" fmla="*/ 581025 h 2809875"/>
                <a:gd name="connsiteX178" fmla="*/ 683822 w 4425585"/>
                <a:gd name="connsiteY178" fmla="*/ 611981 h 2809875"/>
                <a:gd name="connsiteX179" fmla="*/ 702872 w 4425585"/>
                <a:gd name="connsiteY179" fmla="*/ 638175 h 2809875"/>
                <a:gd name="connsiteX180" fmla="*/ 731447 w 4425585"/>
                <a:gd name="connsiteY180" fmla="*/ 647700 h 2809875"/>
                <a:gd name="connsiteX181" fmla="*/ 740972 w 4425585"/>
                <a:gd name="connsiteY181" fmla="*/ 661988 h 2809875"/>
                <a:gd name="connsiteX182" fmla="*/ 745734 w 4425585"/>
                <a:gd name="connsiteY182" fmla="*/ 676275 h 2809875"/>
                <a:gd name="connsiteX183" fmla="*/ 745734 w 4425585"/>
                <a:gd name="connsiteY183" fmla="*/ 688181 h 2809875"/>
                <a:gd name="connsiteX184" fmla="*/ 748115 w 4425585"/>
                <a:gd name="connsiteY184" fmla="*/ 709613 h 2809875"/>
                <a:gd name="connsiteX185" fmla="*/ 755259 w 4425585"/>
                <a:gd name="connsiteY185" fmla="*/ 728663 h 2809875"/>
                <a:gd name="connsiteX186" fmla="*/ 745734 w 4425585"/>
                <a:gd name="connsiteY186" fmla="*/ 757238 h 2809875"/>
                <a:gd name="connsiteX187" fmla="*/ 736209 w 4425585"/>
                <a:gd name="connsiteY187" fmla="*/ 771525 h 2809875"/>
                <a:gd name="connsiteX188" fmla="*/ 736209 w 4425585"/>
                <a:gd name="connsiteY188" fmla="*/ 842963 h 2809875"/>
                <a:gd name="connsiteX189" fmla="*/ 740972 w 4425585"/>
                <a:gd name="connsiteY189" fmla="*/ 857250 h 2809875"/>
                <a:gd name="connsiteX190" fmla="*/ 745734 w 4425585"/>
                <a:gd name="connsiteY190" fmla="*/ 876300 h 2809875"/>
                <a:gd name="connsiteX191" fmla="*/ 760022 w 4425585"/>
                <a:gd name="connsiteY191" fmla="*/ 923925 h 2809875"/>
                <a:gd name="connsiteX192" fmla="*/ 764784 w 4425585"/>
                <a:gd name="connsiteY192" fmla="*/ 938213 h 2809875"/>
                <a:gd name="connsiteX193" fmla="*/ 771928 w 4425585"/>
                <a:gd name="connsiteY193" fmla="*/ 983456 h 2809875"/>
                <a:gd name="connsiteX194" fmla="*/ 750497 w 4425585"/>
                <a:gd name="connsiteY194" fmla="*/ 1004888 h 2809875"/>
                <a:gd name="connsiteX195" fmla="*/ 731447 w 4425585"/>
                <a:gd name="connsiteY195" fmla="*/ 1009650 h 2809875"/>
                <a:gd name="connsiteX196" fmla="*/ 712397 w 4425585"/>
                <a:gd name="connsiteY196" fmla="*/ 1016794 h 2809875"/>
                <a:gd name="connsiteX197" fmla="*/ 683822 w 4425585"/>
                <a:gd name="connsiteY197" fmla="*/ 1035844 h 2809875"/>
                <a:gd name="connsiteX198" fmla="*/ 674297 w 4425585"/>
                <a:gd name="connsiteY198" fmla="*/ 1052513 h 2809875"/>
                <a:gd name="connsiteX199" fmla="*/ 660009 w 4425585"/>
                <a:gd name="connsiteY199" fmla="*/ 1062038 h 2809875"/>
                <a:gd name="connsiteX200" fmla="*/ 650484 w 4425585"/>
                <a:gd name="connsiteY200" fmla="*/ 1076325 h 2809875"/>
                <a:gd name="connsiteX201" fmla="*/ 640959 w 4425585"/>
                <a:gd name="connsiteY201" fmla="*/ 1157288 h 2809875"/>
                <a:gd name="connsiteX202" fmla="*/ 626672 w 4425585"/>
                <a:gd name="connsiteY202" fmla="*/ 1190625 h 2809875"/>
                <a:gd name="connsiteX203" fmla="*/ 593334 w 4425585"/>
                <a:gd name="connsiteY203" fmla="*/ 1204913 h 2809875"/>
                <a:gd name="connsiteX204" fmla="*/ 588572 w 4425585"/>
                <a:gd name="connsiteY204" fmla="*/ 1219200 h 2809875"/>
                <a:gd name="connsiteX205" fmla="*/ 593334 w 4425585"/>
                <a:gd name="connsiteY205" fmla="*/ 1233488 h 2809875"/>
                <a:gd name="connsiteX206" fmla="*/ 579047 w 4425585"/>
                <a:gd name="connsiteY206" fmla="*/ 1247775 h 2809875"/>
                <a:gd name="connsiteX207" fmla="*/ 569521 w 4425585"/>
                <a:gd name="connsiteY207" fmla="*/ 1290638 h 2809875"/>
                <a:gd name="connsiteX208" fmla="*/ 552854 w 4425585"/>
                <a:gd name="connsiteY208" fmla="*/ 1321593 h 2809875"/>
                <a:gd name="connsiteX209" fmla="*/ 533803 w 4425585"/>
                <a:gd name="connsiteY209" fmla="*/ 1343025 h 2809875"/>
                <a:gd name="connsiteX210" fmla="*/ 519515 w 4425585"/>
                <a:gd name="connsiteY210" fmla="*/ 1371600 h 2809875"/>
                <a:gd name="connsiteX211" fmla="*/ 498084 w 4425585"/>
                <a:gd name="connsiteY211" fmla="*/ 1419225 h 2809875"/>
                <a:gd name="connsiteX212" fmla="*/ 493322 w 4425585"/>
                <a:gd name="connsiteY212" fmla="*/ 1433513 h 2809875"/>
                <a:gd name="connsiteX213" fmla="*/ 474272 w 4425585"/>
                <a:gd name="connsiteY213" fmla="*/ 1466850 h 2809875"/>
                <a:gd name="connsiteX214" fmla="*/ 464747 w 4425585"/>
                <a:gd name="connsiteY214" fmla="*/ 1485900 h 2809875"/>
                <a:gd name="connsiteX215" fmla="*/ 459984 w 4425585"/>
                <a:gd name="connsiteY215" fmla="*/ 1500188 h 2809875"/>
                <a:gd name="connsiteX216" fmla="*/ 450459 w 4425585"/>
                <a:gd name="connsiteY216" fmla="*/ 1514475 h 2809875"/>
                <a:gd name="connsiteX217" fmla="*/ 436172 w 4425585"/>
                <a:gd name="connsiteY217" fmla="*/ 1552575 h 2809875"/>
                <a:gd name="connsiteX218" fmla="*/ 412359 w 4425585"/>
                <a:gd name="connsiteY218" fmla="*/ 1595438 h 2809875"/>
                <a:gd name="connsiteX219" fmla="*/ 398072 w 4425585"/>
                <a:gd name="connsiteY219" fmla="*/ 1628776 h 2809875"/>
                <a:gd name="connsiteX220" fmla="*/ 393310 w 4425585"/>
                <a:gd name="connsiteY220" fmla="*/ 1657350 h 2809875"/>
                <a:gd name="connsiteX221" fmla="*/ 379022 w 4425585"/>
                <a:gd name="connsiteY221" fmla="*/ 1719263 h 2809875"/>
                <a:gd name="connsiteX222" fmla="*/ 374259 w 4425585"/>
                <a:gd name="connsiteY222" fmla="*/ 1757363 h 2809875"/>
                <a:gd name="connsiteX223" fmla="*/ 369497 w 4425585"/>
                <a:gd name="connsiteY223" fmla="*/ 1771650 h 2809875"/>
                <a:gd name="connsiteX224" fmla="*/ 357591 w 4425585"/>
                <a:gd name="connsiteY224" fmla="*/ 1807369 h 2809875"/>
                <a:gd name="connsiteX225" fmla="*/ 343303 w 4425585"/>
                <a:gd name="connsiteY225" fmla="*/ 1852613 h 2809875"/>
                <a:gd name="connsiteX226" fmla="*/ 336159 w 4425585"/>
                <a:gd name="connsiteY226" fmla="*/ 1876425 h 2809875"/>
                <a:gd name="connsiteX227" fmla="*/ 326634 w 4425585"/>
                <a:gd name="connsiteY227" fmla="*/ 1890713 h 2809875"/>
                <a:gd name="connsiteX228" fmla="*/ 321872 w 4425585"/>
                <a:gd name="connsiteY228" fmla="*/ 1905000 h 2809875"/>
                <a:gd name="connsiteX229" fmla="*/ 307584 w 4425585"/>
                <a:gd name="connsiteY229" fmla="*/ 1914525 h 2809875"/>
                <a:gd name="connsiteX230" fmla="*/ 293297 w 4425585"/>
                <a:gd name="connsiteY230" fmla="*/ 1943100 h 2809875"/>
                <a:gd name="connsiteX231" fmla="*/ 283772 w 4425585"/>
                <a:gd name="connsiteY231" fmla="*/ 1971675 h 2809875"/>
                <a:gd name="connsiteX232" fmla="*/ 267103 w 4425585"/>
                <a:gd name="connsiteY232" fmla="*/ 2002632 h 2809875"/>
                <a:gd name="connsiteX233" fmla="*/ 231384 w 4425585"/>
                <a:gd name="connsiteY233" fmla="*/ 2038350 h 2809875"/>
                <a:gd name="connsiteX234" fmla="*/ 207572 w 4425585"/>
                <a:gd name="connsiteY234" fmla="*/ 2062163 h 2809875"/>
                <a:gd name="connsiteX235" fmla="*/ 202809 w 4425585"/>
                <a:gd name="connsiteY235" fmla="*/ 2076450 h 2809875"/>
                <a:gd name="connsiteX236" fmla="*/ 174234 w 4425585"/>
                <a:gd name="connsiteY236" fmla="*/ 2095500 h 2809875"/>
                <a:gd name="connsiteX237" fmla="*/ 159947 w 4425585"/>
                <a:gd name="connsiteY237" fmla="*/ 2105025 h 2809875"/>
                <a:gd name="connsiteX238" fmla="*/ 131372 w 4425585"/>
                <a:gd name="connsiteY238" fmla="*/ 2133601 h 2809875"/>
                <a:gd name="connsiteX239" fmla="*/ 102797 w 4425585"/>
                <a:gd name="connsiteY239" fmla="*/ 2145506 h 2809875"/>
                <a:gd name="connsiteX240" fmla="*/ 78985 w 4425585"/>
                <a:gd name="connsiteY240" fmla="*/ 2157412 h 2809875"/>
                <a:gd name="connsiteX241" fmla="*/ 45647 w 4425585"/>
                <a:gd name="connsiteY241" fmla="*/ 2174081 h 2809875"/>
                <a:gd name="connsiteX242" fmla="*/ 24215 w 4425585"/>
                <a:gd name="connsiteY242" fmla="*/ 2178844 h 2809875"/>
                <a:gd name="connsiteX243" fmla="*/ 403 w 4425585"/>
                <a:gd name="connsiteY243" fmla="*/ 2188369 h 2809875"/>
                <a:gd name="connsiteX244" fmla="*/ 12309 w 4425585"/>
                <a:gd name="connsiteY244" fmla="*/ 2228850 h 2809875"/>
                <a:gd name="connsiteX245" fmla="*/ 43265 w 4425585"/>
                <a:gd name="connsiteY245" fmla="*/ 2255044 h 2809875"/>
                <a:gd name="connsiteX246" fmla="*/ 67079 w 4425585"/>
                <a:gd name="connsiteY246" fmla="*/ 2271713 h 2809875"/>
                <a:gd name="connsiteX247" fmla="*/ 90890 w 4425585"/>
                <a:gd name="connsiteY247" fmla="*/ 2276475 h 2809875"/>
                <a:gd name="connsiteX248" fmla="*/ 114703 w 4425585"/>
                <a:gd name="connsiteY248" fmla="*/ 2297906 h 2809875"/>
                <a:gd name="connsiteX249" fmla="*/ 119466 w 4425585"/>
                <a:gd name="connsiteY249" fmla="*/ 2326482 h 2809875"/>
                <a:gd name="connsiteX250" fmla="*/ 126609 w 4425585"/>
                <a:gd name="connsiteY250" fmla="*/ 2347913 h 2809875"/>
                <a:gd name="connsiteX251" fmla="*/ 121847 w 4425585"/>
                <a:gd name="connsiteY251" fmla="*/ 2386013 h 2809875"/>
                <a:gd name="connsiteX252" fmla="*/ 112322 w 4425585"/>
                <a:gd name="connsiteY252" fmla="*/ 2405063 h 2809875"/>
                <a:gd name="connsiteX253" fmla="*/ 100416 w 4425585"/>
                <a:gd name="connsiteY253" fmla="*/ 2424112 h 2809875"/>
                <a:gd name="connsiteX254" fmla="*/ 71841 w 4425585"/>
                <a:gd name="connsiteY254" fmla="*/ 2426494 h 2809875"/>
                <a:gd name="connsiteX255" fmla="*/ 50409 w 4425585"/>
                <a:gd name="connsiteY255" fmla="*/ 2452688 h 2809875"/>
                <a:gd name="connsiteX256" fmla="*/ 21834 w 4425585"/>
                <a:gd name="connsiteY256" fmla="*/ 2466975 h 2809875"/>
                <a:gd name="connsiteX257" fmla="*/ 31359 w 4425585"/>
                <a:gd name="connsiteY257" fmla="*/ 2490788 h 2809875"/>
                <a:gd name="connsiteX258" fmla="*/ 21834 w 4425585"/>
                <a:gd name="connsiteY258" fmla="*/ 2524125 h 2809875"/>
                <a:gd name="connsiteX259" fmla="*/ 12309 w 4425585"/>
                <a:gd name="connsiteY259" fmla="*/ 2538413 h 2809875"/>
                <a:gd name="connsiteX0" fmla="*/ 12309 w 4425585"/>
                <a:gd name="connsiteY0" fmla="*/ 2538413 h 2809875"/>
                <a:gd name="connsiteX1" fmla="*/ 374259 w 4425585"/>
                <a:gd name="connsiteY1" fmla="*/ 2809875 h 2809875"/>
                <a:gd name="connsiteX2" fmla="*/ 4422384 w 4425585"/>
                <a:gd name="connsiteY2" fmla="*/ 2219325 h 2809875"/>
                <a:gd name="connsiteX3" fmla="*/ 4398572 w 4425585"/>
                <a:gd name="connsiteY3" fmla="*/ 2224088 h 2809875"/>
                <a:gd name="connsiteX4" fmla="*/ 4384284 w 4425585"/>
                <a:gd name="connsiteY4" fmla="*/ 2209800 h 2809875"/>
                <a:gd name="connsiteX5" fmla="*/ 4355709 w 4425585"/>
                <a:gd name="connsiteY5" fmla="*/ 2200275 h 2809875"/>
                <a:gd name="connsiteX6" fmla="*/ 4341422 w 4425585"/>
                <a:gd name="connsiteY6" fmla="*/ 2190750 h 2809875"/>
                <a:gd name="connsiteX7" fmla="*/ 4246172 w 4425585"/>
                <a:gd name="connsiteY7" fmla="*/ 2176463 h 2809875"/>
                <a:gd name="connsiteX8" fmla="*/ 4203309 w 4425585"/>
                <a:gd name="connsiteY8" fmla="*/ 2174082 h 2809875"/>
                <a:gd name="connsiteX9" fmla="*/ 4174734 w 4425585"/>
                <a:gd name="connsiteY9" fmla="*/ 2164557 h 2809875"/>
                <a:gd name="connsiteX10" fmla="*/ 4155684 w 4425585"/>
                <a:gd name="connsiteY10" fmla="*/ 2138363 h 2809875"/>
                <a:gd name="connsiteX11" fmla="*/ 4141397 w 4425585"/>
                <a:gd name="connsiteY11" fmla="*/ 2133600 h 2809875"/>
                <a:gd name="connsiteX12" fmla="*/ 4060434 w 4425585"/>
                <a:gd name="connsiteY12" fmla="*/ 2124075 h 2809875"/>
                <a:gd name="connsiteX13" fmla="*/ 3960422 w 4425585"/>
                <a:gd name="connsiteY13" fmla="*/ 2095500 h 2809875"/>
                <a:gd name="connsiteX14" fmla="*/ 3927084 w 4425585"/>
                <a:gd name="connsiteY14" fmla="*/ 2100263 h 2809875"/>
                <a:gd name="connsiteX15" fmla="*/ 3855647 w 4425585"/>
                <a:gd name="connsiteY15" fmla="*/ 2047875 h 2809875"/>
                <a:gd name="connsiteX16" fmla="*/ 3831834 w 4425585"/>
                <a:gd name="connsiteY16" fmla="*/ 2019300 h 2809875"/>
                <a:gd name="connsiteX17" fmla="*/ 3786591 w 4425585"/>
                <a:gd name="connsiteY17" fmla="*/ 1985963 h 2809875"/>
                <a:gd name="connsiteX18" fmla="*/ 3800877 w 4425585"/>
                <a:gd name="connsiteY18" fmla="*/ 1964532 h 2809875"/>
                <a:gd name="connsiteX19" fmla="*/ 3788972 w 4425585"/>
                <a:gd name="connsiteY19" fmla="*/ 1919288 h 2809875"/>
                <a:gd name="connsiteX20" fmla="*/ 3779447 w 4425585"/>
                <a:gd name="connsiteY20" fmla="*/ 1890713 h 2809875"/>
                <a:gd name="connsiteX21" fmla="*/ 3760397 w 4425585"/>
                <a:gd name="connsiteY21" fmla="*/ 1862138 h 2809875"/>
                <a:gd name="connsiteX22" fmla="*/ 3746110 w 4425585"/>
                <a:gd name="connsiteY22" fmla="*/ 1835944 h 2809875"/>
                <a:gd name="connsiteX23" fmla="*/ 3746109 w 4425585"/>
                <a:gd name="connsiteY23" fmla="*/ 1790700 h 2809875"/>
                <a:gd name="connsiteX24" fmla="*/ 3736584 w 4425585"/>
                <a:gd name="connsiteY24" fmla="*/ 1776413 h 2809875"/>
                <a:gd name="connsiteX25" fmla="*/ 3731822 w 4425585"/>
                <a:gd name="connsiteY25" fmla="*/ 1762125 h 2809875"/>
                <a:gd name="connsiteX26" fmla="*/ 3724678 w 4425585"/>
                <a:gd name="connsiteY26" fmla="*/ 1724025 h 2809875"/>
                <a:gd name="connsiteX27" fmla="*/ 3708009 w 4425585"/>
                <a:gd name="connsiteY27" fmla="*/ 1695450 h 2809875"/>
                <a:gd name="connsiteX28" fmla="*/ 3698484 w 4425585"/>
                <a:gd name="connsiteY28" fmla="*/ 1662113 h 2809875"/>
                <a:gd name="connsiteX29" fmla="*/ 3710390 w 4425585"/>
                <a:gd name="connsiteY29" fmla="*/ 1643063 h 2809875"/>
                <a:gd name="connsiteX30" fmla="*/ 3717535 w 4425585"/>
                <a:gd name="connsiteY30" fmla="*/ 1624013 h 2809875"/>
                <a:gd name="connsiteX31" fmla="*/ 3712772 w 4425585"/>
                <a:gd name="connsiteY31" fmla="*/ 1581150 h 2809875"/>
                <a:gd name="connsiteX32" fmla="*/ 3693722 w 4425585"/>
                <a:gd name="connsiteY32" fmla="*/ 1552575 h 2809875"/>
                <a:gd name="connsiteX33" fmla="*/ 3681816 w 4425585"/>
                <a:gd name="connsiteY33" fmla="*/ 1550194 h 2809875"/>
                <a:gd name="connsiteX34" fmla="*/ 3653240 w 4425585"/>
                <a:gd name="connsiteY34" fmla="*/ 1504951 h 2809875"/>
                <a:gd name="connsiteX35" fmla="*/ 3627047 w 4425585"/>
                <a:gd name="connsiteY35" fmla="*/ 1485900 h 2809875"/>
                <a:gd name="connsiteX36" fmla="*/ 3617522 w 4425585"/>
                <a:gd name="connsiteY36" fmla="*/ 1471613 h 2809875"/>
                <a:gd name="connsiteX37" fmla="*/ 3593709 w 4425585"/>
                <a:gd name="connsiteY37" fmla="*/ 1462088 h 2809875"/>
                <a:gd name="connsiteX38" fmla="*/ 3572278 w 4425585"/>
                <a:gd name="connsiteY38" fmla="*/ 1464469 h 2809875"/>
                <a:gd name="connsiteX39" fmla="*/ 3531796 w 4425585"/>
                <a:gd name="connsiteY39" fmla="*/ 1412082 h 2809875"/>
                <a:gd name="connsiteX40" fmla="*/ 3507984 w 4425585"/>
                <a:gd name="connsiteY40" fmla="*/ 1393031 h 2809875"/>
                <a:gd name="connsiteX41" fmla="*/ 3481790 w 4425585"/>
                <a:gd name="connsiteY41" fmla="*/ 1397794 h 2809875"/>
                <a:gd name="connsiteX42" fmla="*/ 3457979 w 4425585"/>
                <a:gd name="connsiteY42" fmla="*/ 1381126 h 2809875"/>
                <a:gd name="connsiteX43" fmla="*/ 3407972 w 4425585"/>
                <a:gd name="connsiteY43" fmla="*/ 1369219 h 2809875"/>
                <a:gd name="connsiteX44" fmla="*/ 3369872 w 4425585"/>
                <a:gd name="connsiteY44" fmla="*/ 1371601 h 2809875"/>
                <a:gd name="connsiteX45" fmla="*/ 3327009 w 4425585"/>
                <a:gd name="connsiteY45" fmla="*/ 1352550 h 2809875"/>
                <a:gd name="connsiteX46" fmla="*/ 3312722 w 4425585"/>
                <a:gd name="connsiteY46" fmla="*/ 1347788 h 2809875"/>
                <a:gd name="connsiteX47" fmla="*/ 3284147 w 4425585"/>
                <a:gd name="connsiteY47" fmla="*/ 1362075 h 2809875"/>
                <a:gd name="connsiteX48" fmla="*/ 3260334 w 4425585"/>
                <a:gd name="connsiteY48" fmla="*/ 1343025 h 2809875"/>
                <a:gd name="connsiteX49" fmla="*/ 3231759 w 4425585"/>
                <a:gd name="connsiteY49" fmla="*/ 1319213 h 2809875"/>
                <a:gd name="connsiteX50" fmla="*/ 3217472 w 4425585"/>
                <a:gd name="connsiteY50" fmla="*/ 1309688 h 2809875"/>
                <a:gd name="connsiteX51" fmla="*/ 3188897 w 4425585"/>
                <a:gd name="connsiteY51" fmla="*/ 1283495 h 2809875"/>
                <a:gd name="connsiteX52" fmla="*/ 3167465 w 4425585"/>
                <a:gd name="connsiteY52" fmla="*/ 1278731 h 2809875"/>
                <a:gd name="connsiteX53" fmla="*/ 3169848 w 4425585"/>
                <a:gd name="connsiteY53" fmla="*/ 1247775 h 2809875"/>
                <a:gd name="connsiteX54" fmla="*/ 3179372 w 4425585"/>
                <a:gd name="connsiteY54" fmla="*/ 1223963 h 2809875"/>
                <a:gd name="connsiteX55" fmla="*/ 3150797 w 4425585"/>
                <a:gd name="connsiteY55" fmla="*/ 1214438 h 2809875"/>
                <a:gd name="connsiteX56" fmla="*/ 3136509 w 4425585"/>
                <a:gd name="connsiteY56" fmla="*/ 1219200 h 2809875"/>
                <a:gd name="connsiteX57" fmla="*/ 3122222 w 4425585"/>
                <a:gd name="connsiteY57" fmla="*/ 1228725 h 2809875"/>
                <a:gd name="connsiteX58" fmla="*/ 3100790 w 4425585"/>
                <a:gd name="connsiteY58" fmla="*/ 1212056 h 2809875"/>
                <a:gd name="connsiteX59" fmla="*/ 3112697 w 4425585"/>
                <a:gd name="connsiteY59" fmla="*/ 1185863 h 2809875"/>
                <a:gd name="connsiteX60" fmla="*/ 3103172 w 4425585"/>
                <a:gd name="connsiteY60" fmla="*/ 1171575 h 2809875"/>
                <a:gd name="connsiteX61" fmla="*/ 3098409 w 4425585"/>
                <a:gd name="connsiteY61" fmla="*/ 1157288 h 2809875"/>
                <a:gd name="connsiteX62" fmla="*/ 3084122 w 4425585"/>
                <a:gd name="connsiteY62" fmla="*/ 1171575 h 2809875"/>
                <a:gd name="connsiteX63" fmla="*/ 3055547 w 4425585"/>
                <a:gd name="connsiteY63" fmla="*/ 1162050 h 2809875"/>
                <a:gd name="connsiteX64" fmla="*/ 3046022 w 4425585"/>
                <a:gd name="connsiteY64" fmla="*/ 1131094 h 2809875"/>
                <a:gd name="connsiteX65" fmla="*/ 3050784 w 4425585"/>
                <a:gd name="connsiteY65" fmla="*/ 1114425 h 2809875"/>
                <a:gd name="connsiteX66" fmla="*/ 3050784 w 4425585"/>
                <a:gd name="connsiteY66" fmla="*/ 1104900 h 2809875"/>
                <a:gd name="connsiteX67" fmla="*/ 3036497 w 4425585"/>
                <a:gd name="connsiteY67" fmla="*/ 1100138 h 2809875"/>
                <a:gd name="connsiteX68" fmla="*/ 3046022 w 4425585"/>
                <a:gd name="connsiteY68" fmla="*/ 1081088 h 2809875"/>
                <a:gd name="connsiteX69" fmla="*/ 3055547 w 4425585"/>
                <a:gd name="connsiteY69" fmla="*/ 1062038 h 2809875"/>
                <a:gd name="connsiteX70" fmla="*/ 3024590 w 4425585"/>
                <a:gd name="connsiteY70" fmla="*/ 1052513 h 2809875"/>
                <a:gd name="connsiteX71" fmla="*/ 3012684 w 4425585"/>
                <a:gd name="connsiteY71" fmla="*/ 1066800 h 2809875"/>
                <a:gd name="connsiteX72" fmla="*/ 2993634 w 4425585"/>
                <a:gd name="connsiteY72" fmla="*/ 1066800 h 2809875"/>
                <a:gd name="connsiteX73" fmla="*/ 2972204 w 4425585"/>
                <a:gd name="connsiteY73" fmla="*/ 1073944 h 2809875"/>
                <a:gd name="connsiteX74" fmla="*/ 2955534 w 4425585"/>
                <a:gd name="connsiteY74" fmla="*/ 1066800 h 2809875"/>
                <a:gd name="connsiteX75" fmla="*/ 2950772 w 4425585"/>
                <a:gd name="connsiteY75" fmla="*/ 1047750 h 2809875"/>
                <a:gd name="connsiteX76" fmla="*/ 2931721 w 4425585"/>
                <a:gd name="connsiteY76" fmla="*/ 1040607 h 2809875"/>
                <a:gd name="connsiteX77" fmla="*/ 2903147 w 4425585"/>
                <a:gd name="connsiteY77" fmla="*/ 1019175 h 2809875"/>
                <a:gd name="connsiteX78" fmla="*/ 2888859 w 4425585"/>
                <a:gd name="connsiteY78" fmla="*/ 1014413 h 2809875"/>
                <a:gd name="connsiteX79" fmla="*/ 2874572 w 4425585"/>
                <a:gd name="connsiteY79" fmla="*/ 1004888 h 2809875"/>
                <a:gd name="connsiteX80" fmla="*/ 2855522 w 4425585"/>
                <a:gd name="connsiteY80" fmla="*/ 1004888 h 2809875"/>
                <a:gd name="connsiteX81" fmla="*/ 2834090 w 4425585"/>
                <a:gd name="connsiteY81" fmla="*/ 995363 h 2809875"/>
                <a:gd name="connsiteX82" fmla="*/ 2810278 w 4425585"/>
                <a:gd name="connsiteY82" fmla="*/ 1009650 h 2809875"/>
                <a:gd name="connsiteX83" fmla="*/ 2767416 w 4425585"/>
                <a:gd name="connsiteY83" fmla="*/ 1007269 h 2809875"/>
                <a:gd name="connsiteX84" fmla="*/ 2734079 w 4425585"/>
                <a:gd name="connsiteY84" fmla="*/ 1019175 h 2809875"/>
                <a:gd name="connsiteX85" fmla="*/ 2712646 w 4425585"/>
                <a:gd name="connsiteY85" fmla="*/ 1019176 h 2809875"/>
                <a:gd name="connsiteX86" fmla="*/ 2693597 w 4425585"/>
                <a:gd name="connsiteY86" fmla="*/ 1009650 h 2809875"/>
                <a:gd name="connsiteX87" fmla="*/ 2641209 w 4425585"/>
                <a:gd name="connsiteY87" fmla="*/ 1021557 h 2809875"/>
                <a:gd name="connsiteX88" fmla="*/ 2631684 w 4425585"/>
                <a:gd name="connsiteY88" fmla="*/ 1031082 h 2809875"/>
                <a:gd name="connsiteX89" fmla="*/ 2612634 w 4425585"/>
                <a:gd name="connsiteY89" fmla="*/ 1038225 h 2809875"/>
                <a:gd name="connsiteX90" fmla="*/ 2595965 w 4425585"/>
                <a:gd name="connsiteY90" fmla="*/ 1035844 h 2809875"/>
                <a:gd name="connsiteX91" fmla="*/ 2574535 w 4425585"/>
                <a:gd name="connsiteY91" fmla="*/ 1028700 h 2809875"/>
                <a:gd name="connsiteX92" fmla="*/ 2529290 w 4425585"/>
                <a:gd name="connsiteY92" fmla="*/ 1004888 h 2809875"/>
                <a:gd name="connsiteX93" fmla="*/ 2526909 w 4425585"/>
                <a:gd name="connsiteY93" fmla="*/ 971550 h 2809875"/>
                <a:gd name="connsiteX94" fmla="*/ 2512622 w 4425585"/>
                <a:gd name="connsiteY94" fmla="*/ 942975 h 2809875"/>
                <a:gd name="connsiteX95" fmla="*/ 2488809 w 4425585"/>
                <a:gd name="connsiteY95" fmla="*/ 938213 h 2809875"/>
                <a:gd name="connsiteX96" fmla="*/ 2493572 w 4425585"/>
                <a:gd name="connsiteY96" fmla="*/ 923925 h 2809875"/>
                <a:gd name="connsiteX97" fmla="*/ 2479284 w 4425585"/>
                <a:gd name="connsiteY97" fmla="*/ 914400 h 2809875"/>
                <a:gd name="connsiteX98" fmla="*/ 2457853 w 4425585"/>
                <a:gd name="connsiteY98" fmla="*/ 902494 h 2809875"/>
                <a:gd name="connsiteX99" fmla="*/ 2431659 w 4425585"/>
                <a:gd name="connsiteY99" fmla="*/ 890588 h 2809875"/>
                <a:gd name="connsiteX100" fmla="*/ 2414991 w 4425585"/>
                <a:gd name="connsiteY100" fmla="*/ 864394 h 2809875"/>
                <a:gd name="connsiteX101" fmla="*/ 2398321 w 4425585"/>
                <a:gd name="connsiteY101" fmla="*/ 833437 h 2809875"/>
                <a:gd name="connsiteX102" fmla="*/ 2367365 w 4425585"/>
                <a:gd name="connsiteY102" fmla="*/ 807244 h 2809875"/>
                <a:gd name="connsiteX103" fmla="*/ 2348316 w 4425585"/>
                <a:gd name="connsiteY103" fmla="*/ 769144 h 2809875"/>
                <a:gd name="connsiteX104" fmla="*/ 2322122 w 4425585"/>
                <a:gd name="connsiteY104" fmla="*/ 733425 h 2809875"/>
                <a:gd name="connsiteX105" fmla="*/ 2307834 w 4425585"/>
                <a:gd name="connsiteY105" fmla="*/ 723900 h 2809875"/>
                <a:gd name="connsiteX106" fmla="*/ 2264972 w 4425585"/>
                <a:gd name="connsiteY106" fmla="*/ 704850 h 2809875"/>
                <a:gd name="connsiteX107" fmla="*/ 2241159 w 4425585"/>
                <a:gd name="connsiteY107" fmla="*/ 678657 h 2809875"/>
                <a:gd name="connsiteX108" fmla="*/ 2231634 w 4425585"/>
                <a:gd name="connsiteY108" fmla="*/ 657225 h 2809875"/>
                <a:gd name="connsiteX109" fmla="*/ 2212584 w 4425585"/>
                <a:gd name="connsiteY109" fmla="*/ 647700 h 2809875"/>
                <a:gd name="connsiteX110" fmla="*/ 2198297 w 4425585"/>
                <a:gd name="connsiteY110" fmla="*/ 638175 h 2809875"/>
                <a:gd name="connsiteX111" fmla="*/ 2179247 w 4425585"/>
                <a:gd name="connsiteY111" fmla="*/ 642938 h 2809875"/>
                <a:gd name="connsiteX112" fmla="*/ 2155434 w 4425585"/>
                <a:gd name="connsiteY112" fmla="*/ 619125 h 2809875"/>
                <a:gd name="connsiteX113" fmla="*/ 2136384 w 4425585"/>
                <a:gd name="connsiteY113" fmla="*/ 590550 h 2809875"/>
                <a:gd name="connsiteX114" fmla="*/ 2126859 w 4425585"/>
                <a:gd name="connsiteY114" fmla="*/ 561975 h 2809875"/>
                <a:gd name="connsiteX115" fmla="*/ 2103047 w 4425585"/>
                <a:gd name="connsiteY115" fmla="*/ 561975 h 2809875"/>
                <a:gd name="connsiteX116" fmla="*/ 2088759 w 4425585"/>
                <a:gd name="connsiteY116" fmla="*/ 547688 h 2809875"/>
                <a:gd name="connsiteX117" fmla="*/ 2050660 w 4425585"/>
                <a:gd name="connsiteY117" fmla="*/ 540544 h 2809875"/>
                <a:gd name="connsiteX118" fmla="*/ 2007797 w 4425585"/>
                <a:gd name="connsiteY118" fmla="*/ 528638 h 2809875"/>
                <a:gd name="connsiteX119" fmla="*/ 1976841 w 4425585"/>
                <a:gd name="connsiteY119" fmla="*/ 526256 h 2809875"/>
                <a:gd name="connsiteX120" fmla="*/ 1948266 w 4425585"/>
                <a:gd name="connsiteY120" fmla="*/ 521494 h 2809875"/>
                <a:gd name="connsiteX121" fmla="*/ 1926834 w 4425585"/>
                <a:gd name="connsiteY121" fmla="*/ 504825 h 2809875"/>
                <a:gd name="connsiteX122" fmla="*/ 1912547 w 4425585"/>
                <a:gd name="connsiteY122" fmla="*/ 509588 h 2809875"/>
                <a:gd name="connsiteX123" fmla="*/ 1841109 w 4425585"/>
                <a:gd name="connsiteY123" fmla="*/ 495300 h 2809875"/>
                <a:gd name="connsiteX124" fmla="*/ 1812534 w 4425585"/>
                <a:gd name="connsiteY124" fmla="*/ 485775 h 2809875"/>
                <a:gd name="connsiteX125" fmla="*/ 1798247 w 4425585"/>
                <a:gd name="connsiteY125" fmla="*/ 481013 h 2809875"/>
                <a:gd name="connsiteX126" fmla="*/ 1783959 w 4425585"/>
                <a:gd name="connsiteY126" fmla="*/ 490538 h 2809875"/>
                <a:gd name="connsiteX127" fmla="*/ 1769672 w 4425585"/>
                <a:gd name="connsiteY127" fmla="*/ 495300 h 2809875"/>
                <a:gd name="connsiteX128" fmla="*/ 1741097 w 4425585"/>
                <a:gd name="connsiteY128" fmla="*/ 523875 h 2809875"/>
                <a:gd name="connsiteX129" fmla="*/ 1717284 w 4425585"/>
                <a:gd name="connsiteY129" fmla="*/ 519113 h 2809875"/>
                <a:gd name="connsiteX130" fmla="*/ 1683947 w 4425585"/>
                <a:gd name="connsiteY130" fmla="*/ 509588 h 2809875"/>
                <a:gd name="connsiteX131" fmla="*/ 1650609 w 4425585"/>
                <a:gd name="connsiteY131" fmla="*/ 504825 h 2809875"/>
                <a:gd name="connsiteX132" fmla="*/ 1622034 w 4425585"/>
                <a:gd name="connsiteY132" fmla="*/ 500063 h 2809875"/>
                <a:gd name="connsiteX133" fmla="*/ 1581553 w 4425585"/>
                <a:gd name="connsiteY133" fmla="*/ 483394 h 2809875"/>
                <a:gd name="connsiteX134" fmla="*/ 1552978 w 4425585"/>
                <a:gd name="connsiteY134" fmla="*/ 483394 h 2809875"/>
                <a:gd name="connsiteX135" fmla="*/ 1541072 w 4425585"/>
                <a:gd name="connsiteY135" fmla="*/ 466725 h 2809875"/>
                <a:gd name="connsiteX136" fmla="*/ 1526784 w 4425585"/>
                <a:gd name="connsiteY136" fmla="*/ 447675 h 2809875"/>
                <a:gd name="connsiteX137" fmla="*/ 1522021 w 4425585"/>
                <a:gd name="connsiteY137" fmla="*/ 421481 h 2809875"/>
                <a:gd name="connsiteX138" fmla="*/ 1533929 w 4425585"/>
                <a:gd name="connsiteY138" fmla="*/ 392907 h 2809875"/>
                <a:gd name="connsiteX139" fmla="*/ 1564884 w 4425585"/>
                <a:gd name="connsiteY139" fmla="*/ 366713 h 2809875"/>
                <a:gd name="connsiteX140" fmla="*/ 1557740 w 4425585"/>
                <a:gd name="connsiteY140" fmla="*/ 340519 h 2809875"/>
                <a:gd name="connsiteX141" fmla="*/ 1564884 w 4425585"/>
                <a:gd name="connsiteY141" fmla="*/ 309562 h 2809875"/>
                <a:gd name="connsiteX142" fmla="*/ 1583934 w 4425585"/>
                <a:gd name="connsiteY142" fmla="*/ 285750 h 2809875"/>
                <a:gd name="connsiteX143" fmla="*/ 1588697 w 4425585"/>
                <a:gd name="connsiteY143" fmla="*/ 271463 h 2809875"/>
                <a:gd name="connsiteX144" fmla="*/ 1579172 w 4425585"/>
                <a:gd name="connsiteY144" fmla="*/ 257175 h 2809875"/>
                <a:gd name="connsiteX145" fmla="*/ 1545834 w 4425585"/>
                <a:gd name="connsiteY145" fmla="*/ 230981 h 2809875"/>
                <a:gd name="connsiteX146" fmla="*/ 1522022 w 4425585"/>
                <a:gd name="connsiteY146" fmla="*/ 228600 h 2809875"/>
                <a:gd name="connsiteX147" fmla="*/ 1507734 w 4425585"/>
                <a:gd name="connsiteY147" fmla="*/ 192881 h 2809875"/>
                <a:gd name="connsiteX148" fmla="*/ 1505353 w 4425585"/>
                <a:gd name="connsiteY148" fmla="*/ 159543 h 2809875"/>
                <a:gd name="connsiteX149" fmla="*/ 1488684 w 4425585"/>
                <a:gd name="connsiteY149" fmla="*/ 119063 h 2809875"/>
                <a:gd name="connsiteX150" fmla="*/ 1479159 w 4425585"/>
                <a:gd name="connsiteY150" fmla="*/ 92868 h 2809875"/>
                <a:gd name="connsiteX151" fmla="*/ 1455347 w 4425585"/>
                <a:gd name="connsiteY151" fmla="*/ 85725 h 2809875"/>
                <a:gd name="connsiteX152" fmla="*/ 1450584 w 4425585"/>
                <a:gd name="connsiteY152" fmla="*/ 66675 h 2809875"/>
                <a:gd name="connsiteX153" fmla="*/ 1433915 w 4425585"/>
                <a:gd name="connsiteY153" fmla="*/ 40481 h 2809875"/>
                <a:gd name="connsiteX154" fmla="*/ 1445822 w 4425585"/>
                <a:gd name="connsiteY154" fmla="*/ 30956 h 2809875"/>
                <a:gd name="connsiteX155" fmla="*/ 1436297 w 4425585"/>
                <a:gd name="connsiteY155" fmla="*/ 0 h 2809875"/>
                <a:gd name="connsiteX156" fmla="*/ 845747 w 4425585"/>
                <a:gd name="connsiteY156" fmla="*/ 180975 h 2809875"/>
                <a:gd name="connsiteX157" fmla="*/ 845747 w 4425585"/>
                <a:gd name="connsiteY157" fmla="*/ 180975 h 2809875"/>
                <a:gd name="connsiteX158" fmla="*/ 840984 w 4425585"/>
                <a:gd name="connsiteY158" fmla="*/ 223838 h 2809875"/>
                <a:gd name="connsiteX159" fmla="*/ 836222 w 4425585"/>
                <a:gd name="connsiteY159" fmla="*/ 238125 h 2809875"/>
                <a:gd name="connsiteX160" fmla="*/ 817172 w 4425585"/>
                <a:gd name="connsiteY160" fmla="*/ 254794 h 2809875"/>
                <a:gd name="connsiteX161" fmla="*/ 788597 w 4425585"/>
                <a:gd name="connsiteY161" fmla="*/ 266700 h 2809875"/>
                <a:gd name="connsiteX162" fmla="*/ 740972 w 4425585"/>
                <a:gd name="connsiteY162" fmla="*/ 300038 h 2809875"/>
                <a:gd name="connsiteX163" fmla="*/ 721922 w 4425585"/>
                <a:gd name="connsiteY163" fmla="*/ 328613 h 2809875"/>
                <a:gd name="connsiteX164" fmla="*/ 705252 w 4425585"/>
                <a:gd name="connsiteY164" fmla="*/ 342900 h 2809875"/>
                <a:gd name="connsiteX165" fmla="*/ 707634 w 4425585"/>
                <a:gd name="connsiteY165" fmla="*/ 369095 h 2809875"/>
                <a:gd name="connsiteX166" fmla="*/ 726684 w 4425585"/>
                <a:gd name="connsiteY166" fmla="*/ 381000 h 2809875"/>
                <a:gd name="connsiteX167" fmla="*/ 731447 w 4425585"/>
                <a:gd name="connsiteY167" fmla="*/ 395288 h 2809875"/>
                <a:gd name="connsiteX168" fmla="*/ 750497 w 4425585"/>
                <a:gd name="connsiteY168" fmla="*/ 423863 h 2809875"/>
                <a:gd name="connsiteX169" fmla="*/ 760022 w 4425585"/>
                <a:gd name="connsiteY169" fmla="*/ 442913 h 2809875"/>
                <a:gd name="connsiteX170" fmla="*/ 750497 w 4425585"/>
                <a:gd name="connsiteY170" fmla="*/ 481013 h 2809875"/>
                <a:gd name="connsiteX171" fmla="*/ 736209 w 4425585"/>
                <a:gd name="connsiteY171" fmla="*/ 490538 h 2809875"/>
                <a:gd name="connsiteX172" fmla="*/ 731447 w 4425585"/>
                <a:gd name="connsiteY172" fmla="*/ 504825 h 2809875"/>
                <a:gd name="connsiteX173" fmla="*/ 717159 w 4425585"/>
                <a:gd name="connsiteY173" fmla="*/ 509588 h 2809875"/>
                <a:gd name="connsiteX174" fmla="*/ 712397 w 4425585"/>
                <a:gd name="connsiteY174" fmla="*/ 538163 h 2809875"/>
                <a:gd name="connsiteX175" fmla="*/ 702872 w 4425585"/>
                <a:gd name="connsiteY175" fmla="*/ 566738 h 2809875"/>
                <a:gd name="connsiteX176" fmla="*/ 698109 w 4425585"/>
                <a:gd name="connsiteY176" fmla="*/ 581025 h 2809875"/>
                <a:gd name="connsiteX177" fmla="*/ 683822 w 4425585"/>
                <a:gd name="connsiteY177" fmla="*/ 611981 h 2809875"/>
                <a:gd name="connsiteX178" fmla="*/ 702872 w 4425585"/>
                <a:gd name="connsiteY178" fmla="*/ 638175 h 2809875"/>
                <a:gd name="connsiteX179" fmla="*/ 731447 w 4425585"/>
                <a:gd name="connsiteY179" fmla="*/ 647700 h 2809875"/>
                <a:gd name="connsiteX180" fmla="*/ 740972 w 4425585"/>
                <a:gd name="connsiteY180" fmla="*/ 661988 h 2809875"/>
                <a:gd name="connsiteX181" fmla="*/ 745734 w 4425585"/>
                <a:gd name="connsiteY181" fmla="*/ 676275 h 2809875"/>
                <a:gd name="connsiteX182" fmla="*/ 745734 w 4425585"/>
                <a:gd name="connsiteY182" fmla="*/ 688181 h 2809875"/>
                <a:gd name="connsiteX183" fmla="*/ 748115 w 4425585"/>
                <a:gd name="connsiteY183" fmla="*/ 709613 h 2809875"/>
                <a:gd name="connsiteX184" fmla="*/ 755259 w 4425585"/>
                <a:gd name="connsiteY184" fmla="*/ 728663 h 2809875"/>
                <a:gd name="connsiteX185" fmla="*/ 745734 w 4425585"/>
                <a:gd name="connsiteY185" fmla="*/ 757238 h 2809875"/>
                <a:gd name="connsiteX186" fmla="*/ 736209 w 4425585"/>
                <a:gd name="connsiteY186" fmla="*/ 771525 h 2809875"/>
                <a:gd name="connsiteX187" fmla="*/ 736209 w 4425585"/>
                <a:gd name="connsiteY187" fmla="*/ 842963 h 2809875"/>
                <a:gd name="connsiteX188" fmla="*/ 740972 w 4425585"/>
                <a:gd name="connsiteY188" fmla="*/ 857250 h 2809875"/>
                <a:gd name="connsiteX189" fmla="*/ 745734 w 4425585"/>
                <a:gd name="connsiteY189" fmla="*/ 876300 h 2809875"/>
                <a:gd name="connsiteX190" fmla="*/ 760022 w 4425585"/>
                <a:gd name="connsiteY190" fmla="*/ 923925 h 2809875"/>
                <a:gd name="connsiteX191" fmla="*/ 764784 w 4425585"/>
                <a:gd name="connsiteY191" fmla="*/ 938213 h 2809875"/>
                <a:gd name="connsiteX192" fmla="*/ 771928 w 4425585"/>
                <a:gd name="connsiteY192" fmla="*/ 983456 h 2809875"/>
                <a:gd name="connsiteX193" fmla="*/ 750497 w 4425585"/>
                <a:gd name="connsiteY193" fmla="*/ 1004888 h 2809875"/>
                <a:gd name="connsiteX194" fmla="*/ 731447 w 4425585"/>
                <a:gd name="connsiteY194" fmla="*/ 1009650 h 2809875"/>
                <a:gd name="connsiteX195" fmla="*/ 712397 w 4425585"/>
                <a:gd name="connsiteY195" fmla="*/ 1016794 h 2809875"/>
                <a:gd name="connsiteX196" fmla="*/ 683822 w 4425585"/>
                <a:gd name="connsiteY196" fmla="*/ 1035844 h 2809875"/>
                <a:gd name="connsiteX197" fmla="*/ 674297 w 4425585"/>
                <a:gd name="connsiteY197" fmla="*/ 1052513 h 2809875"/>
                <a:gd name="connsiteX198" fmla="*/ 660009 w 4425585"/>
                <a:gd name="connsiteY198" fmla="*/ 1062038 h 2809875"/>
                <a:gd name="connsiteX199" fmla="*/ 650484 w 4425585"/>
                <a:gd name="connsiteY199" fmla="*/ 1076325 h 2809875"/>
                <a:gd name="connsiteX200" fmla="*/ 640959 w 4425585"/>
                <a:gd name="connsiteY200" fmla="*/ 1157288 h 2809875"/>
                <a:gd name="connsiteX201" fmla="*/ 626672 w 4425585"/>
                <a:gd name="connsiteY201" fmla="*/ 1190625 h 2809875"/>
                <a:gd name="connsiteX202" fmla="*/ 593334 w 4425585"/>
                <a:gd name="connsiteY202" fmla="*/ 1204913 h 2809875"/>
                <a:gd name="connsiteX203" fmla="*/ 588572 w 4425585"/>
                <a:gd name="connsiteY203" fmla="*/ 1219200 h 2809875"/>
                <a:gd name="connsiteX204" fmla="*/ 593334 w 4425585"/>
                <a:gd name="connsiteY204" fmla="*/ 1233488 h 2809875"/>
                <a:gd name="connsiteX205" fmla="*/ 579047 w 4425585"/>
                <a:gd name="connsiteY205" fmla="*/ 1247775 h 2809875"/>
                <a:gd name="connsiteX206" fmla="*/ 569521 w 4425585"/>
                <a:gd name="connsiteY206" fmla="*/ 1290638 h 2809875"/>
                <a:gd name="connsiteX207" fmla="*/ 552854 w 4425585"/>
                <a:gd name="connsiteY207" fmla="*/ 1321593 h 2809875"/>
                <a:gd name="connsiteX208" fmla="*/ 533803 w 4425585"/>
                <a:gd name="connsiteY208" fmla="*/ 1343025 h 2809875"/>
                <a:gd name="connsiteX209" fmla="*/ 519515 w 4425585"/>
                <a:gd name="connsiteY209" fmla="*/ 1371600 h 2809875"/>
                <a:gd name="connsiteX210" fmla="*/ 498084 w 4425585"/>
                <a:gd name="connsiteY210" fmla="*/ 1419225 h 2809875"/>
                <a:gd name="connsiteX211" fmla="*/ 493322 w 4425585"/>
                <a:gd name="connsiteY211" fmla="*/ 1433513 h 2809875"/>
                <a:gd name="connsiteX212" fmla="*/ 474272 w 4425585"/>
                <a:gd name="connsiteY212" fmla="*/ 1466850 h 2809875"/>
                <a:gd name="connsiteX213" fmla="*/ 464747 w 4425585"/>
                <a:gd name="connsiteY213" fmla="*/ 1485900 h 2809875"/>
                <a:gd name="connsiteX214" fmla="*/ 459984 w 4425585"/>
                <a:gd name="connsiteY214" fmla="*/ 1500188 h 2809875"/>
                <a:gd name="connsiteX215" fmla="*/ 450459 w 4425585"/>
                <a:gd name="connsiteY215" fmla="*/ 1514475 h 2809875"/>
                <a:gd name="connsiteX216" fmla="*/ 436172 w 4425585"/>
                <a:gd name="connsiteY216" fmla="*/ 1552575 h 2809875"/>
                <a:gd name="connsiteX217" fmla="*/ 412359 w 4425585"/>
                <a:gd name="connsiteY217" fmla="*/ 1595438 h 2809875"/>
                <a:gd name="connsiteX218" fmla="*/ 398072 w 4425585"/>
                <a:gd name="connsiteY218" fmla="*/ 1628776 h 2809875"/>
                <a:gd name="connsiteX219" fmla="*/ 393310 w 4425585"/>
                <a:gd name="connsiteY219" fmla="*/ 1657350 h 2809875"/>
                <a:gd name="connsiteX220" fmla="*/ 379022 w 4425585"/>
                <a:gd name="connsiteY220" fmla="*/ 1719263 h 2809875"/>
                <a:gd name="connsiteX221" fmla="*/ 374259 w 4425585"/>
                <a:gd name="connsiteY221" fmla="*/ 1757363 h 2809875"/>
                <a:gd name="connsiteX222" fmla="*/ 369497 w 4425585"/>
                <a:gd name="connsiteY222" fmla="*/ 1771650 h 2809875"/>
                <a:gd name="connsiteX223" fmla="*/ 357591 w 4425585"/>
                <a:gd name="connsiteY223" fmla="*/ 1807369 h 2809875"/>
                <a:gd name="connsiteX224" fmla="*/ 343303 w 4425585"/>
                <a:gd name="connsiteY224" fmla="*/ 1852613 h 2809875"/>
                <a:gd name="connsiteX225" fmla="*/ 336159 w 4425585"/>
                <a:gd name="connsiteY225" fmla="*/ 1876425 h 2809875"/>
                <a:gd name="connsiteX226" fmla="*/ 326634 w 4425585"/>
                <a:gd name="connsiteY226" fmla="*/ 1890713 h 2809875"/>
                <a:gd name="connsiteX227" fmla="*/ 321872 w 4425585"/>
                <a:gd name="connsiteY227" fmla="*/ 1905000 h 2809875"/>
                <a:gd name="connsiteX228" fmla="*/ 307584 w 4425585"/>
                <a:gd name="connsiteY228" fmla="*/ 1914525 h 2809875"/>
                <a:gd name="connsiteX229" fmla="*/ 293297 w 4425585"/>
                <a:gd name="connsiteY229" fmla="*/ 1943100 h 2809875"/>
                <a:gd name="connsiteX230" fmla="*/ 283772 w 4425585"/>
                <a:gd name="connsiteY230" fmla="*/ 1971675 h 2809875"/>
                <a:gd name="connsiteX231" fmla="*/ 267103 w 4425585"/>
                <a:gd name="connsiteY231" fmla="*/ 2002632 h 2809875"/>
                <a:gd name="connsiteX232" fmla="*/ 231384 w 4425585"/>
                <a:gd name="connsiteY232" fmla="*/ 2038350 h 2809875"/>
                <a:gd name="connsiteX233" fmla="*/ 207572 w 4425585"/>
                <a:gd name="connsiteY233" fmla="*/ 2062163 h 2809875"/>
                <a:gd name="connsiteX234" fmla="*/ 202809 w 4425585"/>
                <a:gd name="connsiteY234" fmla="*/ 2076450 h 2809875"/>
                <a:gd name="connsiteX235" fmla="*/ 174234 w 4425585"/>
                <a:gd name="connsiteY235" fmla="*/ 2095500 h 2809875"/>
                <a:gd name="connsiteX236" fmla="*/ 159947 w 4425585"/>
                <a:gd name="connsiteY236" fmla="*/ 2105025 h 2809875"/>
                <a:gd name="connsiteX237" fmla="*/ 131372 w 4425585"/>
                <a:gd name="connsiteY237" fmla="*/ 2133601 h 2809875"/>
                <a:gd name="connsiteX238" fmla="*/ 102797 w 4425585"/>
                <a:gd name="connsiteY238" fmla="*/ 2145506 h 2809875"/>
                <a:gd name="connsiteX239" fmla="*/ 78985 w 4425585"/>
                <a:gd name="connsiteY239" fmla="*/ 2157412 h 2809875"/>
                <a:gd name="connsiteX240" fmla="*/ 45647 w 4425585"/>
                <a:gd name="connsiteY240" fmla="*/ 2174081 h 2809875"/>
                <a:gd name="connsiteX241" fmla="*/ 24215 w 4425585"/>
                <a:gd name="connsiteY241" fmla="*/ 2178844 h 2809875"/>
                <a:gd name="connsiteX242" fmla="*/ 403 w 4425585"/>
                <a:gd name="connsiteY242" fmla="*/ 2188369 h 2809875"/>
                <a:gd name="connsiteX243" fmla="*/ 12309 w 4425585"/>
                <a:gd name="connsiteY243" fmla="*/ 2228850 h 2809875"/>
                <a:gd name="connsiteX244" fmla="*/ 43265 w 4425585"/>
                <a:gd name="connsiteY244" fmla="*/ 2255044 h 2809875"/>
                <a:gd name="connsiteX245" fmla="*/ 67079 w 4425585"/>
                <a:gd name="connsiteY245" fmla="*/ 2271713 h 2809875"/>
                <a:gd name="connsiteX246" fmla="*/ 90890 w 4425585"/>
                <a:gd name="connsiteY246" fmla="*/ 2276475 h 2809875"/>
                <a:gd name="connsiteX247" fmla="*/ 114703 w 4425585"/>
                <a:gd name="connsiteY247" fmla="*/ 2297906 h 2809875"/>
                <a:gd name="connsiteX248" fmla="*/ 119466 w 4425585"/>
                <a:gd name="connsiteY248" fmla="*/ 2326482 h 2809875"/>
                <a:gd name="connsiteX249" fmla="*/ 126609 w 4425585"/>
                <a:gd name="connsiteY249" fmla="*/ 2347913 h 2809875"/>
                <a:gd name="connsiteX250" fmla="*/ 121847 w 4425585"/>
                <a:gd name="connsiteY250" fmla="*/ 2386013 h 2809875"/>
                <a:gd name="connsiteX251" fmla="*/ 112322 w 4425585"/>
                <a:gd name="connsiteY251" fmla="*/ 2405063 h 2809875"/>
                <a:gd name="connsiteX252" fmla="*/ 100416 w 4425585"/>
                <a:gd name="connsiteY252" fmla="*/ 2424112 h 2809875"/>
                <a:gd name="connsiteX253" fmla="*/ 71841 w 4425585"/>
                <a:gd name="connsiteY253" fmla="*/ 2426494 h 2809875"/>
                <a:gd name="connsiteX254" fmla="*/ 50409 w 4425585"/>
                <a:gd name="connsiteY254" fmla="*/ 2452688 h 2809875"/>
                <a:gd name="connsiteX255" fmla="*/ 21834 w 4425585"/>
                <a:gd name="connsiteY255" fmla="*/ 2466975 h 2809875"/>
                <a:gd name="connsiteX256" fmla="*/ 31359 w 4425585"/>
                <a:gd name="connsiteY256" fmla="*/ 2490788 h 2809875"/>
                <a:gd name="connsiteX257" fmla="*/ 21834 w 4425585"/>
                <a:gd name="connsiteY257" fmla="*/ 2524125 h 2809875"/>
                <a:gd name="connsiteX258" fmla="*/ 12309 w 4425585"/>
                <a:gd name="connsiteY258" fmla="*/ 2538413 h 2809875"/>
                <a:gd name="connsiteX0" fmla="*/ 4384284 w 4475724"/>
                <a:gd name="connsiteY0" fmla="*/ 2209800 h 2809875"/>
                <a:gd name="connsiteX1" fmla="*/ 4355709 w 4475724"/>
                <a:gd name="connsiteY1" fmla="*/ 2200275 h 2809875"/>
                <a:gd name="connsiteX2" fmla="*/ 4341422 w 4475724"/>
                <a:gd name="connsiteY2" fmla="*/ 2190750 h 2809875"/>
                <a:gd name="connsiteX3" fmla="*/ 4246172 w 4475724"/>
                <a:gd name="connsiteY3" fmla="*/ 2176463 h 2809875"/>
                <a:gd name="connsiteX4" fmla="*/ 4203309 w 4475724"/>
                <a:gd name="connsiteY4" fmla="*/ 2174082 h 2809875"/>
                <a:gd name="connsiteX5" fmla="*/ 4174734 w 4475724"/>
                <a:gd name="connsiteY5" fmla="*/ 2164557 h 2809875"/>
                <a:gd name="connsiteX6" fmla="*/ 4155684 w 4475724"/>
                <a:gd name="connsiteY6" fmla="*/ 2138363 h 2809875"/>
                <a:gd name="connsiteX7" fmla="*/ 4141397 w 4475724"/>
                <a:gd name="connsiteY7" fmla="*/ 2133600 h 2809875"/>
                <a:gd name="connsiteX8" fmla="*/ 4060434 w 4475724"/>
                <a:gd name="connsiteY8" fmla="*/ 2124075 h 2809875"/>
                <a:gd name="connsiteX9" fmla="*/ 3960422 w 4475724"/>
                <a:gd name="connsiteY9" fmla="*/ 2095500 h 2809875"/>
                <a:gd name="connsiteX10" fmla="*/ 3927084 w 4475724"/>
                <a:gd name="connsiteY10" fmla="*/ 2100263 h 2809875"/>
                <a:gd name="connsiteX11" fmla="*/ 3855647 w 4475724"/>
                <a:gd name="connsiteY11" fmla="*/ 2047875 h 2809875"/>
                <a:gd name="connsiteX12" fmla="*/ 3831834 w 4475724"/>
                <a:gd name="connsiteY12" fmla="*/ 2019300 h 2809875"/>
                <a:gd name="connsiteX13" fmla="*/ 3786591 w 4475724"/>
                <a:gd name="connsiteY13" fmla="*/ 1985963 h 2809875"/>
                <a:gd name="connsiteX14" fmla="*/ 3800877 w 4475724"/>
                <a:gd name="connsiteY14" fmla="*/ 1964532 h 2809875"/>
                <a:gd name="connsiteX15" fmla="*/ 3788972 w 4475724"/>
                <a:gd name="connsiteY15" fmla="*/ 1919288 h 2809875"/>
                <a:gd name="connsiteX16" fmla="*/ 3779447 w 4475724"/>
                <a:gd name="connsiteY16" fmla="*/ 1890713 h 2809875"/>
                <a:gd name="connsiteX17" fmla="*/ 3760397 w 4475724"/>
                <a:gd name="connsiteY17" fmla="*/ 1862138 h 2809875"/>
                <a:gd name="connsiteX18" fmla="*/ 3746110 w 4475724"/>
                <a:gd name="connsiteY18" fmla="*/ 1835944 h 2809875"/>
                <a:gd name="connsiteX19" fmla="*/ 3746109 w 4475724"/>
                <a:gd name="connsiteY19" fmla="*/ 1790700 h 2809875"/>
                <a:gd name="connsiteX20" fmla="*/ 3736584 w 4475724"/>
                <a:gd name="connsiteY20" fmla="*/ 1776413 h 2809875"/>
                <a:gd name="connsiteX21" fmla="*/ 3731822 w 4475724"/>
                <a:gd name="connsiteY21" fmla="*/ 1762125 h 2809875"/>
                <a:gd name="connsiteX22" fmla="*/ 3724678 w 4475724"/>
                <a:gd name="connsiteY22" fmla="*/ 1724025 h 2809875"/>
                <a:gd name="connsiteX23" fmla="*/ 3708009 w 4475724"/>
                <a:gd name="connsiteY23" fmla="*/ 1695450 h 2809875"/>
                <a:gd name="connsiteX24" fmla="*/ 3698484 w 4475724"/>
                <a:gd name="connsiteY24" fmla="*/ 1662113 h 2809875"/>
                <a:gd name="connsiteX25" fmla="*/ 3710390 w 4475724"/>
                <a:gd name="connsiteY25" fmla="*/ 1643063 h 2809875"/>
                <a:gd name="connsiteX26" fmla="*/ 3717535 w 4475724"/>
                <a:gd name="connsiteY26" fmla="*/ 1624013 h 2809875"/>
                <a:gd name="connsiteX27" fmla="*/ 3712772 w 4475724"/>
                <a:gd name="connsiteY27" fmla="*/ 1581150 h 2809875"/>
                <a:gd name="connsiteX28" fmla="*/ 3693722 w 4475724"/>
                <a:gd name="connsiteY28" fmla="*/ 1552575 h 2809875"/>
                <a:gd name="connsiteX29" fmla="*/ 3681816 w 4475724"/>
                <a:gd name="connsiteY29" fmla="*/ 1550194 h 2809875"/>
                <a:gd name="connsiteX30" fmla="*/ 3653240 w 4475724"/>
                <a:gd name="connsiteY30" fmla="*/ 1504951 h 2809875"/>
                <a:gd name="connsiteX31" fmla="*/ 3627047 w 4475724"/>
                <a:gd name="connsiteY31" fmla="*/ 1485900 h 2809875"/>
                <a:gd name="connsiteX32" fmla="*/ 3617522 w 4475724"/>
                <a:gd name="connsiteY32" fmla="*/ 1471613 h 2809875"/>
                <a:gd name="connsiteX33" fmla="*/ 3593709 w 4475724"/>
                <a:gd name="connsiteY33" fmla="*/ 1462088 h 2809875"/>
                <a:gd name="connsiteX34" fmla="*/ 3572278 w 4475724"/>
                <a:gd name="connsiteY34" fmla="*/ 1464469 h 2809875"/>
                <a:gd name="connsiteX35" fmla="*/ 3531796 w 4475724"/>
                <a:gd name="connsiteY35" fmla="*/ 1412082 h 2809875"/>
                <a:gd name="connsiteX36" fmla="*/ 3507984 w 4475724"/>
                <a:gd name="connsiteY36" fmla="*/ 1393031 h 2809875"/>
                <a:gd name="connsiteX37" fmla="*/ 3481790 w 4475724"/>
                <a:gd name="connsiteY37" fmla="*/ 1397794 h 2809875"/>
                <a:gd name="connsiteX38" fmla="*/ 3457979 w 4475724"/>
                <a:gd name="connsiteY38" fmla="*/ 1381126 h 2809875"/>
                <a:gd name="connsiteX39" fmla="*/ 3407972 w 4475724"/>
                <a:gd name="connsiteY39" fmla="*/ 1369219 h 2809875"/>
                <a:gd name="connsiteX40" fmla="*/ 3369872 w 4475724"/>
                <a:gd name="connsiteY40" fmla="*/ 1371601 h 2809875"/>
                <a:gd name="connsiteX41" fmla="*/ 3327009 w 4475724"/>
                <a:gd name="connsiteY41" fmla="*/ 1352550 h 2809875"/>
                <a:gd name="connsiteX42" fmla="*/ 3312722 w 4475724"/>
                <a:gd name="connsiteY42" fmla="*/ 1347788 h 2809875"/>
                <a:gd name="connsiteX43" fmla="*/ 3284147 w 4475724"/>
                <a:gd name="connsiteY43" fmla="*/ 1362075 h 2809875"/>
                <a:gd name="connsiteX44" fmla="*/ 3260334 w 4475724"/>
                <a:gd name="connsiteY44" fmla="*/ 1343025 h 2809875"/>
                <a:gd name="connsiteX45" fmla="*/ 3231759 w 4475724"/>
                <a:gd name="connsiteY45" fmla="*/ 1319213 h 2809875"/>
                <a:gd name="connsiteX46" fmla="*/ 3217472 w 4475724"/>
                <a:gd name="connsiteY46" fmla="*/ 1309688 h 2809875"/>
                <a:gd name="connsiteX47" fmla="*/ 3188897 w 4475724"/>
                <a:gd name="connsiteY47" fmla="*/ 1283495 h 2809875"/>
                <a:gd name="connsiteX48" fmla="*/ 3167465 w 4475724"/>
                <a:gd name="connsiteY48" fmla="*/ 1278731 h 2809875"/>
                <a:gd name="connsiteX49" fmla="*/ 3169848 w 4475724"/>
                <a:gd name="connsiteY49" fmla="*/ 1247775 h 2809875"/>
                <a:gd name="connsiteX50" fmla="*/ 3179372 w 4475724"/>
                <a:gd name="connsiteY50" fmla="*/ 1223963 h 2809875"/>
                <a:gd name="connsiteX51" fmla="*/ 3150797 w 4475724"/>
                <a:gd name="connsiteY51" fmla="*/ 1214438 h 2809875"/>
                <a:gd name="connsiteX52" fmla="*/ 3136509 w 4475724"/>
                <a:gd name="connsiteY52" fmla="*/ 1219200 h 2809875"/>
                <a:gd name="connsiteX53" fmla="*/ 3122222 w 4475724"/>
                <a:gd name="connsiteY53" fmla="*/ 1228725 h 2809875"/>
                <a:gd name="connsiteX54" fmla="*/ 3100790 w 4475724"/>
                <a:gd name="connsiteY54" fmla="*/ 1212056 h 2809875"/>
                <a:gd name="connsiteX55" fmla="*/ 3112697 w 4475724"/>
                <a:gd name="connsiteY55" fmla="*/ 1185863 h 2809875"/>
                <a:gd name="connsiteX56" fmla="*/ 3103172 w 4475724"/>
                <a:gd name="connsiteY56" fmla="*/ 1171575 h 2809875"/>
                <a:gd name="connsiteX57" fmla="*/ 3098409 w 4475724"/>
                <a:gd name="connsiteY57" fmla="*/ 1157288 h 2809875"/>
                <a:gd name="connsiteX58" fmla="*/ 3084122 w 4475724"/>
                <a:gd name="connsiteY58" fmla="*/ 1171575 h 2809875"/>
                <a:gd name="connsiteX59" fmla="*/ 3055547 w 4475724"/>
                <a:gd name="connsiteY59" fmla="*/ 1162050 h 2809875"/>
                <a:gd name="connsiteX60" fmla="*/ 3046022 w 4475724"/>
                <a:gd name="connsiteY60" fmla="*/ 1131094 h 2809875"/>
                <a:gd name="connsiteX61" fmla="*/ 3050784 w 4475724"/>
                <a:gd name="connsiteY61" fmla="*/ 1114425 h 2809875"/>
                <a:gd name="connsiteX62" fmla="*/ 3050784 w 4475724"/>
                <a:gd name="connsiteY62" fmla="*/ 1104900 h 2809875"/>
                <a:gd name="connsiteX63" fmla="*/ 3036497 w 4475724"/>
                <a:gd name="connsiteY63" fmla="*/ 1100138 h 2809875"/>
                <a:gd name="connsiteX64" fmla="*/ 3046022 w 4475724"/>
                <a:gd name="connsiteY64" fmla="*/ 1081088 h 2809875"/>
                <a:gd name="connsiteX65" fmla="*/ 3055547 w 4475724"/>
                <a:gd name="connsiteY65" fmla="*/ 1062038 h 2809875"/>
                <a:gd name="connsiteX66" fmla="*/ 3024590 w 4475724"/>
                <a:gd name="connsiteY66" fmla="*/ 1052513 h 2809875"/>
                <a:gd name="connsiteX67" fmla="*/ 3012684 w 4475724"/>
                <a:gd name="connsiteY67" fmla="*/ 1066800 h 2809875"/>
                <a:gd name="connsiteX68" fmla="*/ 2993634 w 4475724"/>
                <a:gd name="connsiteY68" fmla="*/ 1066800 h 2809875"/>
                <a:gd name="connsiteX69" fmla="*/ 2972204 w 4475724"/>
                <a:gd name="connsiteY69" fmla="*/ 1073944 h 2809875"/>
                <a:gd name="connsiteX70" fmla="*/ 2955534 w 4475724"/>
                <a:gd name="connsiteY70" fmla="*/ 1066800 h 2809875"/>
                <a:gd name="connsiteX71" fmla="*/ 2950772 w 4475724"/>
                <a:gd name="connsiteY71" fmla="*/ 1047750 h 2809875"/>
                <a:gd name="connsiteX72" fmla="*/ 2931721 w 4475724"/>
                <a:gd name="connsiteY72" fmla="*/ 1040607 h 2809875"/>
                <a:gd name="connsiteX73" fmla="*/ 2903147 w 4475724"/>
                <a:gd name="connsiteY73" fmla="*/ 1019175 h 2809875"/>
                <a:gd name="connsiteX74" fmla="*/ 2888859 w 4475724"/>
                <a:gd name="connsiteY74" fmla="*/ 1014413 h 2809875"/>
                <a:gd name="connsiteX75" fmla="*/ 2874572 w 4475724"/>
                <a:gd name="connsiteY75" fmla="*/ 1004888 h 2809875"/>
                <a:gd name="connsiteX76" fmla="*/ 2855522 w 4475724"/>
                <a:gd name="connsiteY76" fmla="*/ 1004888 h 2809875"/>
                <a:gd name="connsiteX77" fmla="*/ 2834090 w 4475724"/>
                <a:gd name="connsiteY77" fmla="*/ 995363 h 2809875"/>
                <a:gd name="connsiteX78" fmla="*/ 2810278 w 4475724"/>
                <a:gd name="connsiteY78" fmla="*/ 1009650 h 2809875"/>
                <a:gd name="connsiteX79" fmla="*/ 2767416 w 4475724"/>
                <a:gd name="connsiteY79" fmla="*/ 1007269 h 2809875"/>
                <a:gd name="connsiteX80" fmla="*/ 2734079 w 4475724"/>
                <a:gd name="connsiteY80" fmla="*/ 1019175 h 2809875"/>
                <a:gd name="connsiteX81" fmla="*/ 2712646 w 4475724"/>
                <a:gd name="connsiteY81" fmla="*/ 1019176 h 2809875"/>
                <a:gd name="connsiteX82" fmla="*/ 2693597 w 4475724"/>
                <a:gd name="connsiteY82" fmla="*/ 1009650 h 2809875"/>
                <a:gd name="connsiteX83" fmla="*/ 2641209 w 4475724"/>
                <a:gd name="connsiteY83" fmla="*/ 1021557 h 2809875"/>
                <a:gd name="connsiteX84" fmla="*/ 2631684 w 4475724"/>
                <a:gd name="connsiteY84" fmla="*/ 1031082 h 2809875"/>
                <a:gd name="connsiteX85" fmla="*/ 2612634 w 4475724"/>
                <a:gd name="connsiteY85" fmla="*/ 1038225 h 2809875"/>
                <a:gd name="connsiteX86" fmla="*/ 2595965 w 4475724"/>
                <a:gd name="connsiteY86" fmla="*/ 1035844 h 2809875"/>
                <a:gd name="connsiteX87" fmla="*/ 2574535 w 4475724"/>
                <a:gd name="connsiteY87" fmla="*/ 1028700 h 2809875"/>
                <a:gd name="connsiteX88" fmla="*/ 2529290 w 4475724"/>
                <a:gd name="connsiteY88" fmla="*/ 1004888 h 2809875"/>
                <a:gd name="connsiteX89" fmla="*/ 2526909 w 4475724"/>
                <a:gd name="connsiteY89" fmla="*/ 971550 h 2809875"/>
                <a:gd name="connsiteX90" fmla="*/ 2512622 w 4475724"/>
                <a:gd name="connsiteY90" fmla="*/ 942975 h 2809875"/>
                <a:gd name="connsiteX91" fmla="*/ 2488809 w 4475724"/>
                <a:gd name="connsiteY91" fmla="*/ 938213 h 2809875"/>
                <a:gd name="connsiteX92" fmla="*/ 2493572 w 4475724"/>
                <a:gd name="connsiteY92" fmla="*/ 923925 h 2809875"/>
                <a:gd name="connsiteX93" fmla="*/ 2479284 w 4475724"/>
                <a:gd name="connsiteY93" fmla="*/ 914400 h 2809875"/>
                <a:gd name="connsiteX94" fmla="*/ 2457853 w 4475724"/>
                <a:gd name="connsiteY94" fmla="*/ 902494 h 2809875"/>
                <a:gd name="connsiteX95" fmla="*/ 2431659 w 4475724"/>
                <a:gd name="connsiteY95" fmla="*/ 890588 h 2809875"/>
                <a:gd name="connsiteX96" fmla="*/ 2414991 w 4475724"/>
                <a:gd name="connsiteY96" fmla="*/ 864394 h 2809875"/>
                <a:gd name="connsiteX97" fmla="*/ 2398321 w 4475724"/>
                <a:gd name="connsiteY97" fmla="*/ 833437 h 2809875"/>
                <a:gd name="connsiteX98" fmla="*/ 2367365 w 4475724"/>
                <a:gd name="connsiteY98" fmla="*/ 807244 h 2809875"/>
                <a:gd name="connsiteX99" fmla="*/ 2348316 w 4475724"/>
                <a:gd name="connsiteY99" fmla="*/ 769144 h 2809875"/>
                <a:gd name="connsiteX100" fmla="*/ 2322122 w 4475724"/>
                <a:gd name="connsiteY100" fmla="*/ 733425 h 2809875"/>
                <a:gd name="connsiteX101" fmla="*/ 2307834 w 4475724"/>
                <a:gd name="connsiteY101" fmla="*/ 723900 h 2809875"/>
                <a:gd name="connsiteX102" fmla="*/ 2264972 w 4475724"/>
                <a:gd name="connsiteY102" fmla="*/ 704850 h 2809875"/>
                <a:gd name="connsiteX103" fmla="*/ 2241159 w 4475724"/>
                <a:gd name="connsiteY103" fmla="*/ 678657 h 2809875"/>
                <a:gd name="connsiteX104" fmla="*/ 2231634 w 4475724"/>
                <a:gd name="connsiteY104" fmla="*/ 657225 h 2809875"/>
                <a:gd name="connsiteX105" fmla="*/ 2212584 w 4475724"/>
                <a:gd name="connsiteY105" fmla="*/ 647700 h 2809875"/>
                <a:gd name="connsiteX106" fmla="*/ 2198297 w 4475724"/>
                <a:gd name="connsiteY106" fmla="*/ 638175 h 2809875"/>
                <a:gd name="connsiteX107" fmla="*/ 2179247 w 4475724"/>
                <a:gd name="connsiteY107" fmla="*/ 642938 h 2809875"/>
                <a:gd name="connsiteX108" fmla="*/ 2155434 w 4475724"/>
                <a:gd name="connsiteY108" fmla="*/ 619125 h 2809875"/>
                <a:gd name="connsiteX109" fmla="*/ 2136384 w 4475724"/>
                <a:gd name="connsiteY109" fmla="*/ 590550 h 2809875"/>
                <a:gd name="connsiteX110" fmla="*/ 2126859 w 4475724"/>
                <a:gd name="connsiteY110" fmla="*/ 561975 h 2809875"/>
                <a:gd name="connsiteX111" fmla="*/ 2103047 w 4475724"/>
                <a:gd name="connsiteY111" fmla="*/ 561975 h 2809875"/>
                <a:gd name="connsiteX112" fmla="*/ 2088759 w 4475724"/>
                <a:gd name="connsiteY112" fmla="*/ 547688 h 2809875"/>
                <a:gd name="connsiteX113" fmla="*/ 2050660 w 4475724"/>
                <a:gd name="connsiteY113" fmla="*/ 540544 h 2809875"/>
                <a:gd name="connsiteX114" fmla="*/ 2007797 w 4475724"/>
                <a:gd name="connsiteY114" fmla="*/ 528638 h 2809875"/>
                <a:gd name="connsiteX115" fmla="*/ 1976841 w 4475724"/>
                <a:gd name="connsiteY115" fmla="*/ 526256 h 2809875"/>
                <a:gd name="connsiteX116" fmla="*/ 1948266 w 4475724"/>
                <a:gd name="connsiteY116" fmla="*/ 521494 h 2809875"/>
                <a:gd name="connsiteX117" fmla="*/ 1926834 w 4475724"/>
                <a:gd name="connsiteY117" fmla="*/ 504825 h 2809875"/>
                <a:gd name="connsiteX118" fmla="*/ 1912547 w 4475724"/>
                <a:gd name="connsiteY118" fmla="*/ 509588 h 2809875"/>
                <a:gd name="connsiteX119" fmla="*/ 1841109 w 4475724"/>
                <a:gd name="connsiteY119" fmla="*/ 495300 h 2809875"/>
                <a:gd name="connsiteX120" fmla="*/ 1812534 w 4475724"/>
                <a:gd name="connsiteY120" fmla="*/ 485775 h 2809875"/>
                <a:gd name="connsiteX121" fmla="*/ 1798247 w 4475724"/>
                <a:gd name="connsiteY121" fmla="*/ 481013 h 2809875"/>
                <a:gd name="connsiteX122" fmla="*/ 1783959 w 4475724"/>
                <a:gd name="connsiteY122" fmla="*/ 490538 h 2809875"/>
                <a:gd name="connsiteX123" fmla="*/ 1769672 w 4475724"/>
                <a:gd name="connsiteY123" fmla="*/ 495300 h 2809875"/>
                <a:gd name="connsiteX124" fmla="*/ 1741097 w 4475724"/>
                <a:gd name="connsiteY124" fmla="*/ 523875 h 2809875"/>
                <a:gd name="connsiteX125" fmla="*/ 1717284 w 4475724"/>
                <a:gd name="connsiteY125" fmla="*/ 519113 h 2809875"/>
                <a:gd name="connsiteX126" fmla="*/ 1683947 w 4475724"/>
                <a:gd name="connsiteY126" fmla="*/ 509588 h 2809875"/>
                <a:gd name="connsiteX127" fmla="*/ 1650609 w 4475724"/>
                <a:gd name="connsiteY127" fmla="*/ 504825 h 2809875"/>
                <a:gd name="connsiteX128" fmla="*/ 1622034 w 4475724"/>
                <a:gd name="connsiteY128" fmla="*/ 500063 h 2809875"/>
                <a:gd name="connsiteX129" fmla="*/ 1581553 w 4475724"/>
                <a:gd name="connsiteY129" fmla="*/ 483394 h 2809875"/>
                <a:gd name="connsiteX130" fmla="*/ 1552978 w 4475724"/>
                <a:gd name="connsiteY130" fmla="*/ 483394 h 2809875"/>
                <a:gd name="connsiteX131" fmla="*/ 1541072 w 4475724"/>
                <a:gd name="connsiteY131" fmla="*/ 466725 h 2809875"/>
                <a:gd name="connsiteX132" fmla="*/ 1526784 w 4475724"/>
                <a:gd name="connsiteY132" fmla="*/ 447675 h 2809875"/>
                <a:gd name="connsiteX133" fmla="*/ 1522021 w 4475724"/>
                <a:gd name="connsiteY133" fmla="*/ 421481 h 2809875"/>
                <a:gd name="connsiteX134" fmla="*/ 1533929 w 4475724"/>
                <a:gd name="connsiteY134" fmla="*/ 392907 h 2809875"/>
                <a:gd name="connsiteX135" fmla="*/ 1564884 w 4475724"/>
                <a:gd name="connsiteY135" fmla="*/ 366713 h 2809875"/>
                <a:gd name="connsiteX136" fmla="*/ 1557740 w 4475724"/>
                <a:gd name="connsiteY136" fmla="*/ 340519 h 2809875"/>
                <a:gd name="connsiteX137" fmla="*/ 1564884 w 4475724"/>
                <a:gd name="connsiteY137" fmla="*/ 309562 h 2809875"/>
                <a:gd name="connsiteX138" fmla="*/ 1583934 w 4475724"/>
                <a:gd name="connsiteY138" fmla="*/ 285750 h 2809875"/>
                <a:gd name="connsiteX139" fmla="*/ 1588697 w 4475724"/>
                <a:gd name="connsiteY139" fmla="*/ 271463 h 2809875"/>
                <a:gd name="connsiteX140" fmla="*/ 1579172 w 4475724"/>
                <a:gd name="connsiteY140" fmla="*/ 257175 h 2809875"/>
                <a:gd name="connsiteX141" fmla="*/ 1545834 w 4475724"/>
                <a:gd name="connsiteY141" fmla="*/ 230981 h 2809875"/>
                <a:gd name="connsiteX142" fmla="*/ 1522022 w 4475724"/>
                <a:gd name="connsiteY142" fmla="*/ 228600 h 2809875"/>
                <a:gd name="connsiteX143" fmla="*/ 1507734 w 4475724"/>
                <a:gd name="connsiteY143" fmla="*/ 192881 h 2809875"/>
                <a:gd name="connsiteX144" fmla="*/ 1505353 w 4475724"/>
                <a:gd name="connsiteY144" fmla="*/ 159543 h 2809875"/>
                <a:gd name="connsiteX145" fmla="*/ 1488684 w 4475724"/>
                <a:gd name="connsiteY145" fmla="*/ 119063 h 2809875"/>
                <a:gd name="connsiteX146" fmla="*/ 1479159 w 4475724"/>
                <a:gd name="connsiteY146" fmla="*/ 92868 h 2809875"/>
                <a:gd name="connsiteX147" fmla="*/ 1455347 w 4475724"/>
                <a:gd name="connsiteY147" fmla="*/ 85725 h 2809875"/>
                <a:gd name="connsiteX148" fmla="*/ 1450584 w 4475724"/>
                <a:gd name="connsiteY148" fmla="*/ 66675 h 2809875"/>
                <a:gd name="connsiteX149" fmla="*/ 1433915 w 4475724"/>
                <a:gd name="connsiteY149" fmla="*/ 40481 h 2809875"/>
                <a:gd name="connsiteX150" fmla="*/ 1445822 w 4475724"/>
                <a:gd name="connsiteY150" fmla="*/ 30956 h 2809875"/>
                <a:gd name="connsiteX151" fmla="*/ 1436297 w 4475724"/>
                <a:gd name="connsiteY151" fmla="*/ 0 h 2809875"/>
                <a:gd name="connsiteX152" fmla="*/ 845747 w 4475724"/>
                <a:gd name="connsiteY152" fmla="*/ 180975 h 2809875"/>
                <a:gd name="connsiteX153" fmla="*/ 845747 w 4475724"/>
                <a:gd name="connsiteY153" fmla="*/ 180975 h 2809875"/>
                <a:gd name="connsiteX154" fmla="*/ 840984 w 4475724"/>
                <a:gd name="connsiteY154" fmla="*/ 223838 h 2809875"/>
                <a:gd name="connsiteX155" fmla="*/ 836222 w 4475724"/>
                <a:gd name="connsiteY155" fmla="*/ 238125 h 2809875"/>
                <a:gd name="connsiteX156" fmla="*/ 817172 w 4475724"/>
                <a:gd name="connsiteY156" fmla="*/ 254794 h 2809875"/>
                <a:gd name="connsiteX157" fmla="*/ 788597 w 4475724"/>
                <a:gd name="connsiteY157" fmla="*/ 266700 h 2809875"/>
                <a:gd name="connsiteX158" fmla="*/ 740972 w 4475724"/>
                <a:gd name="connsiteY158" fmla="*/ 300038 h 2809875"/>
                <a:gd name="connsiteX159" fmla="*/ 721922 w 4475724"/>
                <a:gd name="connsiteY159" fmla="*/ 328613 h 2809875"/>
                <a:gd name="connsiteX160" fmla="*/ 705252 w 4475724"/>
                <a:gd name="connsiteY160" fmla="*/ 342900 h 2809875"/>
                <a:gd name="connsiteX161" fmla="*/ 707634 w 4475724"/>
                <a:gd name="connsiteY161" fmla="*/ 369095 h 2809875"/>
                <a:gd name="connsiteX162" fmla="*/ 726684 w 4475724"/>
                <a:gd name="connsiteY162" fmla="*/ 381000 h 2809875"/>
                <a:gd name="connsiteX163" fmla="*/ 731447 w 4475724"/>
                <a:gd name="connsiteY163" fmla="*/ 395288 h 2809875"/>
                <a:gd name="connsiteX164" fmla="*/ 750497 w 4475724"/>
                <a:gd name="connsiteY164" fmla="*/ 423863 h 2809875"/>
                <a:gd name="connsiteX165" fmla="*/ 760022 w 4475724"/>
                <a:gd name="connsiteY165" fmla="*/ 442913 h 2809875"/>
                <a:gd name="connsiteX166" fmla="*/ 750497 w 4475724"/>
                <a:gd name="connsiteY166" fmla="*/ 481013 h 2809875"/>
                <a:gd name="connsiteX167" fmla="*/ 736209 w 4475724"/>
                <a:gd name="connsiteY167" fmla="*/ 490538 h 2809875"/>
                <a:gd name="connsiteX168" fmla="*/ 731447 w 4475724"/>
                <a:gd name="connsiteY168" fmla="*/ 504825 h 2809875"/>
                <a:gd name="connsiteX169" fmla="*/ 717159 w 4475724"/>
                <a:gd name="connsiteY169" fmla="*/ 509588 h 2809875"/>
                <a:gd name="connsiteX170" fmla="*/ 712397 w 4475724"/>
                <a:gd name="connsiteY170" fmla="*/ 538163 h 2809875"/>
                <a:gd name="connsiteX171" fmla="*/ 702872 w 4475724"/>
                <a:gd name="connsiteY171" fmla="*/ 566738 h 2809875"/>
                <a:gd name="connsiteX172" fmla="*/ 698109 w 4475724"/>
                <a:gd name="connsiteY172" fmla="*/ 581025 h 2809875"/>
                <a:gd name="connsiteX173" fmla="*/ 683822 w 4475724"/>
                <a:gd name="connsiteY173" fmla="*/ 611981 h 2809875"/>
                <a:gd name="connsiteX174" fmla="*/ 702872 w 4475724"/>
                <a:gd name="connsiteY174" fmla="*/ 638175 h 2809875"/>
                <a:gd name="connsiteX175" fmla="*/ 731447 w 4475724"/>
                <a:gd name="connsiteY175" fmla="*/ 647700 h 2809875"/>
                <a:gd name="connsiteX176" fmla="*/ 740972 w 4475724"/>
                <a:gd name="connsiteY176" fmla="*/ 661988 h 2809875"/>
                <a:gd name="connsiteX177" fmla="*/ 745734 w 4475724"/>
                <a:gd name="connsiteY177" fmla="*/ 676275 h 2809875"/>
                <a:gd name="connsiteX178" fmla="*/ 745734 w 4475724"/>
                <a:gd name="connsiteY178" fmla="*/ 688181 h 2809875"/>
                <a:gd name="connsiteX179" fmla="*/ 748115 w 4475724"/>
                <a:gd name="connsiteY179" fmla="*/ 709613 h 2809875"/>
                <a:gd name="connsiteX180" fmla="*/ 755259 w 4475724"/>
                <a:gd name="connsiteY180" fmla="*/ 728663 h 2809875"/>
                <a:gd name="connsiteX181" fmla="*/ 745734 w 4475724"/>
                <a:gd name="connsiteY181" fmla="*/ 757238 h 2809875"/>
                <a:gd name="connsiteX182" fmla="*/ 736209 w 4475724"/>
                <a:gd name="connsiteY182" fmla="*/ 771525 h 2809875"/>
                <a:gd name="connsiteX183" fmla="*/ 736209 w 4475724"/>
                <a:gd name="connsiteY183" fmla="*/ 842963 h 2809875"/>
                <a:gd name="connsiteX184" fmla="*/ 740972 w 4475724"/>
                <a:gd name="connsiteY184" fmla="*/ 857250 h 2809875"/>
                <a:gd name="connsiteX185" fmla="*/ 745734 w 4475724"/>
                <a:gd name="connsiteY185" fmla="*/ 876300 h 2809875"/>
                <a:gd name="connsiteX186" fmla="*/ 760022 w 4475724"/>
                <a:gd name="connsiteY186" fmla="*/ 923925 h 2809875"/>
                <a:gd name="connsiteX187" fmla="*/ 764784 w 4475724"/>
                <a:gd name="connsiteY187" fmla="*/ 938213 h 2809875"/>
                <a:gd name="connsiteX188" fmla="*/ 771928 w 4475724"/>
                <a:gd name="connsiteY188" fmla="*/ 983456 h 2809875"/>
                <a:gd name="connsiteX189" fmla="*/ 750497 w 4475724"/>
                <a:gd name="connsiteY189" fmla="*/ 1004888 h 2809875"/>
                <a:gd name="connsiteX190" fmla="*/ 731447 w 4475724"/>
                <a:gd name="connsiteY190" fmla="*/ 1009650 h 2809875"/>
                <a:gd name="connsiteX191" fmla="*/ 712397 w 4475724"/>
                <a:gd name="connsiteY191" fmla="*/ 1016794 h 2809875"/>
                <a:gd name="connsiteX192" fmla="*/ 683822 w 4475724"/>
                <a:gd name="connsiteY192" fmla="*/ 1035844 h 2809875"/>
                <a:gd name="connsiteX193" fmla="*/ 674297 w 4475724"/>
                <a:gd name="connsiteY193" fmla="*/ 1052513 h 2809875"/>
                <a:gd name="connsiteX194" fmla="*/ 660009 w 4475724"/>
                <a:gd name="connsiteY194" fmla="*/ 1062038 h 2809875"/>
                <a:gd name="connsiteX195" fmla="*/ 650484 w 4475724"/>
                <a:gd name="connsiteY195" fmla="*/ 1076325 h 2809875"/>
                <a:gd name="connsiteX196" fmla="*/ 640959 w 4475724"/>
                <a:gd name="connsiteY196" fmla="*/ 1157288 h 2809875"/>
                <a:gd name="connsiteX197" fmla="*/ 626672 w 4475724"/>
                <a:gd name="connsiteY197" fmla="*/ 1190625 h 2809875"/>
                <a:gd name="connsiteX198" fmla="*/ 593334 w 4475724"/>
                <a:gd name="connsiteY198" fmla="*/ 1204913 h 2809875"/>
                <a:gd name="connsiteX199" fmla="*/ 588572 w 4475724"/>
                <a:gd name="connsiteY199" fmla="*/ 1219200 h 2809875"/>
                <a:gd name="connsiteX200" fmla="*/ 593334 w 4475724"/>
                <a:gd name="connsiteY200" fmla="*/ 1233488 h 2809875"/>
                <a:gd name="connsiteX201" fmla="*/ 579047 w 4475724"/>
                <a:gd name="connsiteY201" fmla="*/ 1247775 h 2809875"/>
                <a:gd name="connsiteX202" fmla="*/ 569521 w 4475724"/>
                <a:gd name="connsiteY202" fmla="*/ 1290638 h 2809875"/>
                <a:gd name="connsiteX203" fmla="*/ 552854 w 4475724"/>
                <a:gd name="connsiteY203" fmla="*/ 1321593 h 2809875"/>
                <a:gd name="connsiteX204" fmla="*/ 533803 w 4475724"/>
                <a:gd name="connsiteY204" fmla="*/ 1343025 h 2809875"/>
                <a:gd name="connsiteX205" fmla="*/ 519515 w 4475724"/>
                <a:gd name="connsiteY205" fmla="*/ 1371600 h 2809875"/>
                <a:gd name="connsiteX206" fmla="*/ 498084 w 4475724"/>
                <a:gd name="connsiteY206" fmla="*/ 1419225 h 2809875"/>
                <a:gd name="connsiteX207" fmla="*/ 493322 w 4475724"/>
                <a:gd name="connsiteY207" fmla="*/ 1433513 h 2809875"/>
                <a:gd name="connsiteX208" fmla="*/ 474272 w 4475724"/>
                <a:gd name="connsiteY208" fmla="*/ 1466850 h 2809875"/>
                <a:gd name="connsiteX209" fmla="*/ 464747 w 4475724"/>
                <a:gd name="connsiteY209" fmla="*/ 1485900 h 2809875"/>
                <a:gd name="connsiteX210" fmla="*/ 459984 w 4475724"/>
                <a:gd name="connsiteY210" fmla="*/ 1500188 h 2809875"/>
                <a:gd name="connsiteX211" fmla="*/ 450459 w 4475724"/>
                <a:gd name="connsiteY211" fmla="*/ 1514475 h 2809875"/>
                <a:gd name="connsiteX212" fmla="*/ 436172 w 4475724"/>
                <a:gd name="connsiteY212" fmla="*/ 1552575 h 2809875"/>
                <a:gd name="connsiteX213" fmla="*/ 412359 w 4475724"/>
                <a:gd name="connsiteY213" fmla="*/ 1595438 h 2809875"/>
                <a:gd name="connsiteX214" fmla="*/ 398072 w 4475724"/>
                <a:gd name="connsiteY214" fmla="*/ 1628776 h 2809875"/>
                <a:gd name="connsiteX215" fmla="*/ 393310 w 4475724"/>
                <a:gd name="connsiteY215" fmla="*/ 1657350 h 2809875"/>
                <a:gd name="connsiteX216" fmla="*/ 379022 w 4475724"/>
                <a:gd name="connsiteY216" fmla="*/ 1719263 h 2809875"/>
                <a:gd name="connsiteX217" fmla="*/ 374259 w 4475724"/>
                <a:gd name="connsiteY217" fmla="*/ 1757363 h 2809875"/>
                <a:gd name="connsiteX218" fmla="*/ 369497 w 4475724"/>
                <a:gd name="connsiteY218" fmla="*/ 1771650 h 2809875"/>
                <a:gd name="connsiteX219" fmla="*/ 357591 w 4475724"/>
                <a:gd name="connsiteY219" fmla="*/ 1807369 h 2809875"/>
                <a:gd name="connsiteX220" fmla="*/ 343303 w 4475724"/>
                <a:gd name="connsiteY220" fmla="*/ 1852613 h 2809875"/>
                <a:gd name="connsiteX221" fmla="*/ 336159 w 4475724"/>
                <a:gd name="connsiteY221" fmla="*/ 1876425 h 2809875"/>
                <a:gd name="connsiteX222" fmla="*/ 326634 w 4475724"/>
                <a:gd name="connsiteY222" fmla="*/ 1890713 h 2809875"/>
                <a:gd name="connsiteX223" fmla="*/ 321872 w 4475724"/>
                <a:gd name="connsiteY223" fmla="*/ 1905000 h 2809875"/>
                <a:gd name="connsiteX224" fmla="*/ 307584 w 4475724"/>
                <a:gd name="connsiteY224" fmla="*/ 1914525 h 2809875"/>
                <a:gd name="connsiteX225" fmla="*/ 293297 w 4475724"/>
                <a:gd name="connsiteY225" fmla="*/ 1943100 h 2809875"/>
                <a:gd name="connsiteX226" fmla="*/ 283772 w 4475724"/>
                <a:gd name="connsiteY226" fmla="*/ 1971675 h 2809875"/>
                <a:gd name="connsiteX227" fmla="*/ 267103 w 4475724"/>
                <a:gd name="connsiteY227" fmla="*/ 2002632 h 2809875"/>
                <a:gd name="connsiteX228" fmla="*/ 231384 w 4475724"/>
                <a:gd name="connsiteY228" fmla="*/ 2038350 h 2809875"/>
                <a:gd name="connsiteX229" fmla="*/ 207572 w 4475724"/>
                <a:gd name="connsiteY229" fmla="*/ 2062163 h 2809875"/>
                <a:gd name="connsiteX230" fmla="*/ 202809 w 4475724"/>
                <a:gd name="connsiteY230" fmla="*/ 2076450 h 2809875"/>
                <a:gd name="connsiteX231" fmla="*/ 174234 w 4475724"/>
                <a:gd name="connsiteY231" fmla="*/ 2095500 h 2809875"/>
                <a:gd name="connsiteX232" fmla="*/ 159947 w 4475724"/>
                <a:gd name="connsiteY232" fmla="*/ 2105025 h 2809875"/>
                <a:gd name="connsiteX233" fmla="*/ 131372 w 4475724"/>
                <a:gd name="connsiteY233" fmla="*/ 2133601 h 2809875"/>
                <a:gd name="connsiteX234" fmla="*/ 102797 w 4475724"/>
                <a:gd name="connsiteY234" fmla="*/ 2145506 h 2809875"/>
                <a:gd name="connsiteX235" fmla="*/ 78985 w 4475724"/>
                <a:gd name="connsiteY235" fmla="*/ 2157412 h 2809875"/>
                <a:gd name="connsiteX236" fmla="*/ 45647 w 4475724"/>
                <a:gd name="connsiteY236" fmla="*/ 2174081 h 2809875"/>
                <a:gd name="connsiteX237" fmla="*/ 24215 w 4475724"/>
                <a:gd name="connsiteY237" fmla="*/ 2178844 h 2809875"/>
                <a:gd name="connsiteX238" fmla="*/ 403 w 4475724"/>
                <a:gd name="connsiteY238" fmla="*/ 2188369 h 2809875"/>
                <a:gd name="connsiteX239" fmla="*/ 12309 w 4475724"/>
                <a:gd name="connsiteY239" fmla="*/ 2228850 h 2809875"/>
                <a:gd name="connsiteX240" fmla="*/ 43265 w 4475724"/>
                <a:gd name="connsiteY240" fmla="*/ 2255044 h 2809875"/>
                <a:gd name="connsiteX241" fmla="*/ 67079 w 4475724"/>
                <a:gd name="connsiteY241" fmla="*/ 2271713 h 2809875"/>
                <a:gd name="connsiteX242" fmla="*/ 90890 w 4475724"/>
                <a:gd name="connsiteY242" fmla="*/ 2276475 h 2809875"/>
                <a:gd name="connsiteX243" fmla="*/ 114703 w 4475724"/>
                <a:gd name="connsiteY243" fmla="*/ 2297906 h 2809875"/>
                <a:gd name="connsiteX244" fmla="*/ 119466 w 4475724"/>
                <a:gd name="connsiteY244" fmla="*/ 2326482 h 2809875"/>
                <a:gd name="connsiteX245" fmla="*/ 126609 w 4475724"/>
                <a:gd name="connsiteY245" fmla="*/ 2347913 h 2809875"/>
                <a:gd name="connsiteX246" fmla="*/ 121847 w 4475724"/>
                <a:gd name="connsiteY246" fmla="*/ 2386013 h 2809875"/>
                <a:gd name="connsiteX247" fmla="*/ 112322 w 4475724"/>
                <a:gd name="connsiteY247" fmla="*/ 2405063 h 2809875"/>
                <a:gd name="connsiteX248" fmla="*/ 100416 w 4475724"/>
                <a:gd name="connsiteY248" fmla="*/ 2424112 h 2809875"/>
                <a:gd name="connsiteX249" fmla="*/ 71841 w 4475724"/>
                <a:gd name="connsiteY249" fmla="*/ 2426494 h 2809875"/>
                <a:gd name="connsiteX250" fmla="*/ 50409 w 4475724"/>
                <a:gd name="connsiteY250" fmla="*/ 2452688 h 2809875"/>
                <a:gd name="connsiteX251" fmla="*/ 21834 w 4475724"/>
                <a:gd name="connsiteY251" fmla="*/ 2466975 h 2809875"/>
                <a:gd name="connsiteX252" fmla="*/ 31359 w 4475724"/>
                <a:gd name="connsiteY252" fmla="*/ 2490788 h 2809875"/>
                <a:gd name="connsiteX253" fmla="*/ 21834 w 4475724"/>
                <a:gd name="connsiteY253" fmla="*/ 2524125 h 2809875"/>
                <a:gd name="connsiteX254" fmla="*/ 12309 w 4475724"/>
                <a:gd name="connsiteY254" fmla="*/ 2538413 h 2809875"/>
                <a:gd name="connsiteX255" fmla="*/ 374259 w 4475724"/>
                <a:gd name="connsiteY255" fmla="*/ 2809875 h 2809875"/>
                <a:gd name="connsiteX256" fmla="*/ 4422384 w 4475724"/>
                <a:gd name="connsiteY256" fmla="*/ 2219325 h 2809875"/>
                <a:gd name="connsiteX257" fmla="*/ 4398572 w 4475724"/>
                <a:gd name="connsiteY257" fmla="*/ 2224088 h 2809875"/>
                <a:gd name="connsiteX258" fmla="*/ 4475724 w 4475724"/>
                <a:gd name="connsiteY258" fmla="*/ 2301240 h 2809875"/>
                <a:gd name="connsiteX0" fmla="*/ 4384284 w 4425585"/>
                <a:gd name="connsiteY0" fmla="*/ 2209800 h 2809875"/>
                <a:gd name="connsiteX1" fmla="*/ 4355709 w 4425585"/>
                <a:gd name="connsiteY1" fmla="*/ 2200275 h 2809875"/>
                <a:gd name="connsiteX2" fmla="*/ 4341422 w 4425585"/>
                <a:gd name="connsiteY2" fmla="*/ 2190750 h 2809875"/>
                <a:gd name="connsiteX3" fmla="*/ 4246172 w 4425585"/>
                <a:gd name="connsiteY3" fmla="*/ 2176463 h 2809875"/>
                <a:gd name="connsiteX4" fmla="*/ 4203309 w 4425585"/>
                <a:gd name="connsiteY4" fmla="*/ 2174082 h 2809875"/>
                <a:gd name="connsiteX5" fmla="*/ 4174734 w 4425585"/>
                <a:gd name="connsiteY5" fmla="*/ 2164557 h 2809875"/>
                <a:gd name="connsiteX6" fmla="*/ 4155684 w 4425585"/>
                <a:gd name="connsiteY6" fmla="*/ 2138363 h 2809875"/>
                <a:gd name="connsiteX7" fmla="*/ 4141397 w 4425585"/>
                <a:gd name="connsiteY7" fmla="*/ 2133600 h 2809875"/>
                <a:gd name="connsiteX8" fmla="*/ 4060434 w 4425585"/>
                <a:gd name="connsiteY8" fmla="*/ 2124075 h 2809875"/>
                <a:gd name="connsiteX9" fmla="*/ 3960422 w 4425585"/>
                <a:gd name="connsiteY9" fmla="*/ 2095500 h 2809875"/>
                <a:gd name="connsiteX10" fmla="*/ 3927084 w 4425585"/>
                <a:gd name="connsiteY10" fmla="*/ 2100263 h 2809875"/>
                <a:gd name="connsiteX11" fmla="*/ 3855647 w 4425585"/>
                <a:gd name="connsiteY11" fmla="*/ 2047875 h 2809875"/>
                <a:gd name="connsiteX12" fmla="*/ 3831834 w 4425585"/>
                <a:gd name="connsiteY12" fmla="*/ 2019300 h 2809875"/>
                <a:gd name="connsiteX13" fmla="*/ 3786591 w 4425585"/>
                <a:gd name="connsiteY13" fmla="*/ 1985963 h 2809875"/>
                <a:gd name="connsiteX14" fmla="*/ 3800877 w 4425585"/>
                <a:gd name="connsiteY14" fmla="*/ 1964532 h 2809875"/>
                <a:gd name="connsiteX15" fmla="*/ 3788972 w 4425585"/>
                <a:gd name="connsiteY15" fmla="*/ 1919288 h 2809875"/>
                <a:gd name="connsiteX16" fmla="*/ 3779447 w 4425585"/>
                <a:gd name="connsiteY16" fmla="*/ 1890713 h 2809875"/>
                <a:gd name="connsiteX17" fmla="*/ 3760397 w 4425585"/>
                <a:gd name="connsiteY17" fmla="*/ 1862138 h 2809875"/>
                <a:gd name="connsiteX18" fmla="*/ 3746110 w 4425585"/>
                <a:gd name="connsiteY18" fmla="*/ 1835944 h 2809875"/>
                <a:gd name="connsiteX19" fmla="*/ 3746109 w 4425585"/>
                <a:gd name="connsiteY19" fmla="*/ 1790700 h 2809875"/>
                <a:gd name="connsiteX20" fmla="*/ 3736584 w 4425585"/>
                <a:gd name="connsiteY20" fmla="*/ 1776413 h 2809875"/>
                <a:gd name="connsiteX21" fmla="*/ 3731822 w 4425585"/>
                <a:gd name="connsiteY21" fmla="*/ 1762125 h 2809875"/>
                <a:gd name="connsiteX22" fmla="*/ 3724678 w 4425585"/>
                <a:gd name="connsiteY22" fmla="*/ 1724025 h 2809875"/>
                <a:gd name="connsiteX23" fmla="*/ 3708009 w 4425585"/>
                <a:gd name="connsiteY23" fmla="*/ 1695450 h 2809875"/>
                <a:gd name="connsiteX24" fmla="*/ 3698484 w 4425585"/>
                <a:gd name="connsiteY24" fmla="*/ 1662113 h 2809875"/>
                <a:gd name="connsiteX25" fmla="*/ 3710390 w 4425585"/>
                <a:gd name="connsiteY25" fmla="*/ 1643063 h 2809875"/>
                <a:gd name="connsiteX26" fmla="*/ 3717535 w 4425585"/>
                <a:gd name="connsiteY26" fmla="*/ 1624013 h 2809875"/>
                <a:gd name="connsiteX27" fmla="*/ 3712772 w 4425585"/>
                <a:gd name="connsiteY27" fmla="*/ 1581150 h 2809875"/>
                <a:gd name="connsiteX28" fmla="*/ 3693722 w 4425585"/>
                <a:gd name="connsiteY28" fmla="*/ 1552575 h 2809875"/>
                <a:gd name="connsiteX29" fmla="*/ 3681816 w 4425585"/>
                <a:gd name="connsiteY29" fmla="*/ 1550194 h 2809875"/>
                <a:gd name="connsiteX30" fmla="*/ 3653240 w 4425585"/>
                <a:gd name="connsiteY30" fmla="*/ 1504951 h 2809875"/>
                <a:gd name="connsiteX31" fmla="*/ 3627047 w 4425585"/>
                <a:gd name="connsiteY31" fmla="*/ 1485900 h 2809875"/>
                <a:gd name="connsiteX32" fmla="*/ 3617522 w 4425585"/>
                <a:gd name="connsiteY32" fmla="*/ 1471613 h 2809875"/>
                <a:gd name="connsiteX33" fmla="*/ 3593709 w 4425585"/>
                <a:gd name="connsiteY33" fmla="*/ 1462088 h 2809875"/>
                <a:gd name="connsiteX34" fmla="*/ 3572278 w 4425585"/>
                <a:gd name="connsiteY34" fmla="*/ 1464469 h 2809875"/>
                <a:gd name="connsiteX35" fmla="*/ 3531796 w 4425585"/>
                <a:gd name="connsiteY35" fmla="*/ 1412082 h 2809875"/>
                <a:gd name="connsiteX36" fmla="*/ 3507984 w 4425585"/>
                <a:gd name="connsiteY36" fmla="*/ 1393031 h 2809875"/>
                <a:gd name="connsiteX37" fmla="*/ 3481790 w 4425585"/>
                <a:gd name="connsiteY37" fmla="*/ 1397794 h 2809875"/>
                <a:gd name="connsiteX38" fmla="*/ 3457979 w 4425585"/>
                <a:gd name="connsiteY38" fmla="*/ 1381126 h 2809875"/>
                <a:gd name="connsiteX39" fmla="*/ 3407972 w 4425585"/>
                <a:gd name="connsiteY39" fmla="*/ 1369219 h 2809875"/>
                <a:gd name="connsiteX40" fmla="*/ 3369872 w 4425585"/>
                <a:gd name="connsiteY40" fmla="*/ 1371601 h 2809875"/>
                <a:gd name="connsiteX41" fmla="*/ 3327009 w 4425585"/>
                <a:gd name="connsiteY41" fmla="*/ 1352550 h 2809875"/>
                <a:gd name="connsiteX42" fmla="*/ 3312722 w 4425585"/>
                <a:gd name="connsiteY42" fmla="*/ 1347788 h 2809875"/>
                <a:gd name="connsiteX43" fmla="*/ 3284147 w 4425585"/>
                <a:gd name="connsiteY43" fmla="*/ 1362075 h 2809875"/>
                <a:gd name="connsiteX44" fmla="*/ 3260334 w 4425585"/>
                <a:gd name="connsiteY44" fmla="*/ 1343025 h 2809875"/>
                <a:gd name="connsiteX45" fmla="*/ 3231759 w 4425585"/>
                <a:gd name="connsiteY45" fmla="*/ 1319213 h 2809875"/>
                <a:gd name="connsiteX46" fmla="*/ 3217472 w 4425585"/>
                <a:gd name="connsiteY46" fmla="*/ 1309688 h 2809875"/>
                <a:gd name="connsiteX47" fmla="*/ 3188897 w 4425585"/>
                <a:gd name="connsiteY47" fmla="*/ 1283495 h 2809875"/>
                <a:gd name="connsiteX48" fmla="*/ 3167465 w 4425585"/>
                <a:gd name="connsiteY48" fmla="*/ 1278731 h 2809875"/>
                <a:gd name="connsiteX49" fmla="*/ 3169848 w 4425585"/>
                <a:gd name="connsiteY49" fmla="*/ 1247775 h 2809875"/>
                <a:gd name="connsiteX50" fmla="*/ 3179372 w 4425585"/>
                <a:gd name="connsiteY50" fmla="*/ 1223963 h 2809875"/>
                <a:gd name="connsiteX51" fmla="*/ 3150797 w 4425585"/>
                <a:gd name="connsiteY51" fmla="*/ 1214438 h 2809875"/>
                <a:gd name="connsiteX52" fmla="*/ 3136509 w 4425585"/>
                <a:gd name="connsiteY52" fmla="*/ 1219200 h 2809875"/>
                <a:gd name="connsiteX53" fmla="*/ 3122222 w 4425585"/>
                <a:gd name="connsiteY53" fmla="*/ 1228725 h 2809875"/>
                <a:gd name="connsiteX54" fmla="*/ 3100790 w 4425585"/>
                <a:gd name="connsiteY54" fmla="*/ 1212056 h 2809875"/>
                <a:gd name="connsiteX55" fmla="*/ 3112697 w 4425585"/>
                <a:gd name="connsiteY55" fmla="*/ 1185863 h 2809875"/>
                <a:gd name="connsiteX56" fmla="*/ 3103172 w 4425585"/>
                <a:gd name="connsiteY56" fmla="*/ 1171575 h 2809875"/>
                <a:gd name="connsiteX57" fmla="*/ 3098409 w 4425585"/>
                <a:gd name="connsiteY57" fmla="*/ 1157288 h 2809875"/>
                <a:gd name="connsiteX58" fmla="*/ 3084122 w 4425585"/>
                <a:gd name="connsiteY58" fmla="*/ 1171575 h 2809875"/>
                <a:gd name="connsiteX59" fmla="*/ 3055547 w 4425585"/>
                <a:gd name="connsiteY59" fmla="*/ 1162050 h 2809875"/>
                <a:gd name="connsiteX60" fmla="*/ 3046022 w 4425585"/>
                <a:gd name="connsiteY60" fmla="*/ 1131094 h 2809875"/>
                <a:gd name="connsiteX61" fmla="*/ 3050784 w 4425585"/>
                <a:gd name="connsiteY61" fmla="*/ 1114425 h 2809875"/>
                <a:gd name="connsiteX62" fmla="*/ 3050784 w 4425585"/>
                <a:gd name="connsiteY62" fmla="*/ 1104900 h 2809875"/>
                <a:gd name="connsiteX63" fmla="*/ 3036497 w 4425585"/>
                <a:gd name="connsiteY63" fmla="*/ 1100138 h 2809875"/>
                <a:gd name="connsiteX64" fmla="*/ 3046022 w 4425585"/>
                <a:gd name="connsiteY64" fmla="*/ 1081088 h 2809875"/>
                <a:gd name="connsiteX65" fmla="*/ 3055547 w 4425585"/>
                <a:gd name="connsiteY65" fmla="*/ 1062038 h 2809875"/>
                <a:gd name="connsiteX66" fmla="*/ 3024590 w 4425585"/>
                <a:gd name="connsiteY66" fmla="*/ 1052513 h 2809875"/>
                <a:gd name="connsiteX67" fmla="*/ 3012684 w 4425585"/>
                <a:gd name="connsiteY67" fmla="*/ 1066800 h 2809875"/>
                <a:gd name="connsiteX68" fmla="*/ 2993634 w 4425585"/>
                <a:gd name="connsiteY68" fmla="*/ 1066800 h 2809875"/>
                <a:gd name="connsiteX69" fmla="*/ 2972204 w 4425585"/>
                <a:gd name="connsiteY69" fmla="*/ 1073944 h 2809875"/>
                <a:gd name="connsiteX70" fmla="*/ 2955534 w 4425585"/>
                <a:gd name="connsiteY70" fmla="*/ 1066800 h 2809875"/>
                <a:gd name="connsiteX71" fmla="*/ 2950772 w 4425585"/>
                <a:gd name="connsiteY71" fmla="*/ 1047750 h 2809875"/>
                <a:gd name="connsiteX72" fmla="*/ 2931721 w 4425585"/>
                <a:gd name="connsiteY72" fmla="*/ 1040607 h 2809875"/>
                <a:gd name="connsiteX73" fmla="*/ 2903147 w 4425585"/>
                <a:gd name="connsiteY73" fmla="*/ 1019175 h 2809875"/>
                <a:gd name="connsiteX74" fmla="*/ 2888859 w 4425585"/>
                <a:gd name="connsiteY74" fmla="*/ 1014413 h 2809875"/>
                <a:gd name="connsiteX75" fmla="*/ 2874572 w 4425585"/>
                <a:gd name="connsiteY75" fmla="*/ 1004888 h 2809875"/>
                <a:gd name="connsiteX76" fmla="*/ 2855522 w 4425585"/>
                <a:gd name="connsiteY76" fmla="*/ 1004888 h 2809875"/>
                <a:gd name="connsiteX77" fmla="*/ 2834090 w 4425585"/>
                <a:gd name="connsiteY77" fmla="*/ 995363 h 2809875"/>
                <a:gd name="connsiteX78" fmla="*/ 2810278 w 4425585"/>
                <a:gd name="connsiteY78" fmla="*/ 1009650 h 2809875"/>
                <a:gd name="connsiteX79" fmla="*/ 2767416 w 4425585"/>
                <a:gd name="connsiteY79" fmla="*/ 1007269 h 2809875"/>
                <a:gd name="connsiteX80" fmla="*/ 2734079 w 4425585"/>
                <a:gd name="connsiteY80" fmla="*/ 1019175 h 2809875"/>
                <a:gd name="connsiteX81" fmla="*/ 2712646 w 4425585"/>
                <a:gd name="connsiteY81" fmla="*/ 1019176 h 2809875"/>
                <a:gd name="connsiteX82" fmla="*/ 2693597 w 4425585"/>
                <a:gd name="connsiteY82" fmla="*/ 1009650 h 2809875"/>
                <a:gd name="connsiteX83" fmla="*/ 2641209 w 4425585"/>
                <a:gd name="connsiteY83" fmla="*/ 1021557 h 2809875"/>
                <a:gd name="connsiteX84" fmla="*/ 2631684 w 4425585"/>
                <a:gd name="connsiteY84" fmla="*/ 1031082 h 2809875"/>
                <a:gd name="connsiteX85" fmla="*/ 2612634 w 4425585"/>
                <a:gd name="connsiteY85" fmla="*/ 1038225 h 2809875"/>
                <a:gd name="connsiteX86" fmla="*/ 2595965 w 4425585"/>
                <a:gd name="connsiteY86" fmla="*/ 1035844 h 2809875"/>
                <a:gd name="connsiteX87" fmla="*/ 2574535 w 4425585"/>
                <a:gd name="connsiteY87" fmla="*/ 1028700 h 2809875"/>
                <a:gd name="connsiteX88" fmla="*/ 2529290 w 4425585"/>
                <a:gd name="connsiteY88" fmla="*/ 1004888 h 2809875"/>
                <a:gd name="connsiteX89" fmla="*/ 2526909 w 4425585"/>
                <a:gd name="connsiteY89" fmla="*/ 971550 h 2809875"/>
                <a:gd name="connsiteX90" fmla="*/ 2512622 w 4425585"/>
                <a:gd name="connsiteY90" fmla="*/ 942975 h 2809875"/>
                <a:gd name="connsiteX91" fmla="*/ 2488809 w 4425585"/>
                <a:gd name="connsiteY91" fmla="*/ 938213 h 2809875"/>
                <a:gd name="connsiteX92" fmla="*/ 2493572 w 4425585"/>
                <a:gd name="connsiteY92" fmla="*/ 923925 h 2809875"/>
                <a:gd name="connsiteX93" fmla="*/ 2479284 w 4425585"/>
                <a:gd name="connsiteY93" fmla="*/ 914400 h 2809875"/>
                <a:gd name="connsiteX94" fmla="*/ 2457853 w 4425585"/>
                <a:gd name="connsiteY94" fmla="*/ 902494 h 2809875"/>
                <a:gd name="connsiteX95" fmla="*/ 2431659 w 4425585"/>
                <a:gd name="connsiteY95" fmla="*/ 890588 h 2809875"/>
                <a:gd name="connsiteX96" fmla="*/ 2414991 w 4425585"/>
                <a:gd name="connsiteY96" fmla="*/ 864394 h 2809875"/>
                <a:gd name="connsiteX97" fmla="*/ 2398321 w 4425585"/>
                <a:gd name="connsiteY97" fmla="*/ 833437 h 2809875"/>
                <a:gd name="connsiteX98" fmla="*/ 2367365 w 4425585"/>
                <a:gd name="connsiteY98" fmla="*/ 807244 h 2809875"/>
                <a:gd name="connsiteX99" fmla="*/ 2348316 w 4425585"/>
                <a:gd name="connsiteY99" fmla="*/ 769144 h 2809875"/>
                <a:gd name="connsiteX100" fmla="*/ 2322122 w 4425585"/>
                <a:gd name="connsiteY100" fmla="*/ 733425 h 2809875"/>
                <a:gd name="connsiteX101" fmla="*/ 2307834 w 4425585"/>
                <a:gd name="connsiteY101" fmla="*/ 723900 h 2809875"/>
                <a:gd name="connsiteX102" fmla="*/ 2264972 w 4425585"/>
                <a:gd name="connsiteY102" fmla="*/ 704850 h 2809875"/>
                <a:gd name="connsiteX103" fmla="*/ 2241159 w 4425585"/>
                <a:gd name="connsiteY103" fmla="*/ 678657 h 2809875"/>
                <a:gd name="connsiteX104" fmla="*/ 2231634 w 4425585"/>
                <a:gd name="connsiteY104" fmla="*/ 657225 h 2809875"/>
                <a:gd name="connsiteX105" fmla="*/ 2212584 w 4425585"/>
                <a:gd name="connsiteY105" fmla="*/ 647700 h 2809875"/>
                <a:gd name="connsiteX106" fmla="*/ 2198297 w 4425585"/>
                <a:gd name="connsiteY106" fmla="*/ 638175 h 2809875"/>
                <a:gd name="connsiteX107" fmla="*/ 2179247 w 4425585"/>
                <a:gd name="connsiteY107" fmla="*/ 642938 h 2809875"/>
                <a:gd name="connsiteX108" fmla="*/ 2155434 w 4425585"/>
                <a:gd name="connsiteY108" fmla="*/ 619125 h 2809875"/>
                <a:gd name="connsiteX109" fmla="*/ 2136384 w 4425585"/>
                <a:gd name="connsiteY109" fmla="*/ 590550 h 2809875"/>
                <a:gd name="connsiteX110" fmla="*/ 2126859 w 4425585"/>
                <a:gd name="connsiteY110" fmla="*/ 561975 h 2809875"/>
                <a:gd name="connsiteX111" fmla="*/ 2103047 w 4425585"/>
                <a:gd name="connsiteY111" fmla="*/ 561975 h 2809875"/>
                <a:gd name="connsiteX112" fmla="*/ 2088759 w 4425585"/>
                <a:gd name="connsiteY112" fmla="*/ 547688 h 2809875"/>
                <a:gd name="connsiteX113" fmla="*/ 2050660 w 4425585"/>
                <a:gd name="connsiteY113" fmla="*/ 540544 h 2809875"/>
                <a:gd name="connsiteX114" fmla="*/ 2007797 w 4425585"/>
                <a:gd name="connsiteY114" fmla="*/ 528638 h 2809875"/>
                <a:gd name="connsiteX115" fmla="*/ 1976841 w 4425585"/>
                <a:gd name="connsiteY115" fmla="*/ 526256 h 2809875"/>
                <a:gd name="connsiteX116" fmla="*/ 1948266 w 4425585"/>
                <a:gd name="connsiteY116" fmla="*/ 521494 h 2809875"/>
                <a:gd name="connsiteX117" fmla="*/ 1926834 w 4425585"/>
                <a:gd name="connsiteY117" fmla="*/ 504825 h 2809875"/>
                <a:gd name="connsiteX118" fmla="*/ 1912547 w 4425585"/>
                <a:gd name="connsiteY118" fmla="*/ 509588 h 2809875"/>
                <a:gd name="connsiteX119" fmla="*/ 1841109 w 4425585"/>
                <a:gd name="connsiteY119" fmla="*/ 495300 h 2809875"/>
                <a:gd name="connsiteX120" fmla="*/ 1812534 w 4425585"/>
                <a:gd name="connsiteY120" fmla="*/ 485775 h 2809875"/>
                <a:gd name="connsiteX121" fmla="*/ 1798247 w 4425585"/>
                <a:gd name="connsiteY121" fmla="*/ 481013 h 2809875"/>
                <a:gd name="connsiteX122" fmla="*/ 1783959 w 4425585"/>
                <a:gd name="connsiteY122" fmla="*/ 490538 h 2809875"/>
                <a:gd name="connsiteX123" fmla="*/ 1769672 w 4425585"/>
                <a:gd name="connsiteY123" fmla="*/ 495300 h 2809875"/>
                <a:gd name="connsiteX124" fmla="*/ 1741097 w 4425585"/>
                <a:gd name="connsiteY124" fmla="*/ 523875 h 2809875"/>
                <a:gd name="connsiteX125" fmla="*/ 1717284 w 4425585"/>
                <a:gd name="connsiteY125" fmla="*/ 519113 h 2809875"/>
                <a:gd name="connsiteX126" fmla="*/ 1683947 w 4425585"/>
                <a:gd name="connsiteY126" fmla="*/ 509588 h 2809875"/>
                <a:gd name="connsiteX127" fmla="*/ 1650609 w 4425585"/>
                <a:gd name="connsiteY127" fmla="*/ 504825 h 2809875"/>
                <a:gd name="connsiteX128" fmla="*/ 1622034 w 4425585"/>
                <a:gd name="connsiteY128" fmla="*/ 500063 h 2809875"/>
                <a:gd name="connsiteX129" fmla="*/ 1581553 w 4425585"/>
                <a:gd name="connsiteY129" fmla="*/ 483394 h 2809875"/>
                <a:gd name="connsiteX130" fmla="*/ 1552978 w 4425585"/>
                <a:gd name="connsiteY130" fmla="*/ 483394 h 2809875"/>
                <a:gd name="connsiteX131" fmla="*/ 1541072 w 4425585"/>
                <a:gd name="connsiteY131" fmla="*/ 466725 h 2809875"/>
                <a:gd name="connsiteX132" fmla="*/ 1526784 w 4425585"/>
                <a:gd name="connsiteY132" fmla="*/ 447675 h 2809875"/>
                <a:gd name="connsiteX133" fmla="*/ 1522021 w 4425585"/>
                <a:gd name="connsiteY133" fmla="*/ 421481 h 2809875"/>
                <a:gd name="connsiteX134" fmla="*/ 1533929 w 4425585"/>
                <a:gd name="connsiteY134" fmla="*/ 392907 h 2809875"/>
                <a:gd name="connsiteX135" fmla="*/ 1564884 w 4425585"/>
                <a:gd name="connsiteY135" fmla="*/ 366713 h 2809875"/>
                <a:gd name="connsiteX136" fmla="*/ 1557740 w 4425585"/>
                <a:gd name="connsiteY136" fmla="*/ 340519 h 2809875"/>
                <a:gd name="connsiteX137" fmla="*/ 1564884 w 4425585"/>
                <a:gd name="connsiteY137" fmla="*/ 309562 h 2809875"/>
                <a:gd name="connsiteX138" fmla="*/ 1583934 w 4425585"/>
                <a:gd name="connsiteY138" fmla="*/ 285750 h 2809875"/>
                <a:gd name="connsiteX139" fmla="*/ 1588697 w 4425585"/>
                <a:gd name="connsiteY139" fmla="*/ 271463 h 2809875"/>
                <a:gd name="connsiteX140" fmla="*/ 1579172 w 4425585"/>
                <a:gd name="connsiteY140" fmla="*/ 257175 h 2809875"/>
                <a:gd name="connsiteX141" fmla="*/ 1545834 w 4425585"/>
                <a:gd name="connsiteY141" fmla="*/ 230981 h 2809875"/>
                <a:gd name="connsiteX142" fmla="*/ 1522022 w 4425585"/>
                <a:gd name="connsiteY142" fmla="*/ 228600 h 2809875"/>
                <a:gd name="connsiteX143" fmla="*/ 1507734 w 4425585"/>
                <a:gd name="connsiteY143" fmla="*/ 192881 h 2809875"/>
                <a:gd name="connsiteX144" fmla="*/ 1505353 w 4425585"/>
                <a:gd name="connsiteY144" fmla="*/ 159543 h 2809875"/>
                <a:gd name="connsiteX145" fmla="*/ 1488684 w 4425585"/>
                <a:gd name="connsiteY145" fmla="*/ 119063 h 2809875"/>
                <a:gd name="connsiteX146" fmla="*/ 1479159 w 4425585"/>
                <a:gd name="connsiteY146" fmla="*/ 92868 h 2809875"/>
                <a:gd name="connsiteX147" fmla="*/ 1455347 w 4425585"/>
                <a:gd name="connsiteY147" fmla="*/ 85725 h 2809875"/>
                <a:gd name="connsiteX148" fmla="*/ 1450584 w 4425585"/>
                <a:gd name="connsiteY148" fmla="*/ 66675 h 2809875"/>
                <a:gd name="connsiteX149" fmla="*/ 1433915 w 4425585"/>
                <a:gd name="connsiteY149" fmla="*/ 40481 h 2809875"/>
                <a:gd name="connsiteX150" fmla="*/ 1445822 w 4425585"/>
                <a:gd name="connsiteY150" fmla="*/ 30956 h 2809875"/>
                <a:gd name="connsiteX151" fmla="*/ 1436297 w 4425585"/>
                <a:gd name="connsiteY151" fmla="*/ 0 h 2809875"/>
                <a:gd name="connsiteX152" fmla="*/ 845747 w 4425585"/>
                <a:gd name="connsiteY152" fmla="*/ 180975 h 2809875"/>
                <a:gd name="connsiteX153" fmla="*/ 845747 w 4425585"/>
                <a:gd name="connsiteY153" fmla="*/ 180975 h 2809875"/>
                <a:gd name="connsiteX154" fmla="*/ 840984 w 4425585"/>
                <a:gd name="connsiteY154" fmla="*/ 223838 h 2809875"/>
                <a:gd name="connsiteX155" fmla="*/ 836222 w 4425585"/>
                <a:gd name="connsiteY155" fmla="*/ 238125 h 2809875"/>
                <a:gd name="connsiteX156" fmla="*/ 817172 w 4425585"/>
                <a:gd name="connsiteY156" fmla="*/ 254794 h 2809875"/>
                <a:gd name="connsiteX157" fmla="*/ 788597 w 4425585"/>
                <a:gd name="connsiteY157" fmla="*/ 266700 h 2809875"/>
                <a:gd name="connsiteX158" fmla="*/ 740972 w 4425585"/>
                <a:gd name="connsiteY158" fmla="*/ 300038 h 2809875"/>
                <a:gd name="connsiteX159" fmla="*/ 721922 w 4425585"/>
                <a:gd name="connsiteY159" fmla="*/ 328613 h 2809875"/>
                <a:gd name="connsiteX160" fmla="*/ 705252 w 4425585"/>
                <a:gd name="connsiteY160" fmla="*/ 342900 h 2809875"/>
                <a:gd name="connsiteX161" fmla="*/ 707634 w 4425585"/>
                <a:gd name="connsiteY161" fmla="*/ 369095 h 2809875"/>
                <a:gd name="connsiteX162" fmla="*/ 726684 w 4425585"/>
                <a:gd name="connsiteY162" fmla="*/ 381000 h 2809875"/>
                <a:gd name="connsiteX163" fmla="*/ 731447 w 4425585"/>
                <a:gd name="connsiteY163" fmla="*/ 395288 h 2809875"/>
                <a:gd name="connsiteX164" fmla="*/ 750497 w 4425585"/>
                <a:gd name="connsiteY164" fmla="*/ 423863 h 2809875"/>
                <a:gd name="connsiteX165" fmla="*/ 760022 w 4425585"/>
                <a:gd name="connsiteY165" fmla="*/ 442913 h 2809875"/>
                <a:gd name="connsiteX166" fmla="*/ 750497 w 4425585"/>
                <a:gd name="connsiteY166" fmla="*/ 481013 h 2809875"/>
                <a:gd name="connsiteX167" fmla="*/ 736209 w 4425585"/>
                <a:gd name="connsiteY167" fmla="*/ 490538 h 2809875"/>
                <a:gd name="connsiteX168" fmla="*/ 731447 w 4425585"/>
                <a:gd name="connsiteY168" fmla="*/ 504825 h 2809875"/>
                <a:gd name="connsiteX169" fmla="*/ 717159 w 4425585"/>
                <a:gd name="connsiteY169" fmla="*/ 509588 h 2809875"/>
                <a:gd name="connsiteX170" fmla="*/ 712397 w 4425585"/>
                <a:gd name="connsiteY170" fmla="*/ 538163 h 2809875"/>
                <a:gd name="connsiteX171" fmla="*/ 702872 w 4425585"/>
                <a:gd name="connsiteY171" fmla="*/ 566738 h 2809875"/>
                <a:gd name="connsiteX172" fmla="*/ 698109 w 4425585"/>
                <a:gd name="connsiteY172" fmla="*/ 581025 h 2809875"/>
                <a:gd name="connsiteX173" fmla="*/ 683822 w 4425585"/>
                <a:gd name="connsiteY173" fmla="*/ 611981 h 2809875"/>
                <a:gd name="connsiteX174" fmla="*/ 702872 w 4425585"/>
                <a:gd name="connsiteY174" fmla="*/ 638175 h 2809875"/>
                <a:gd name="connsiteX175" fmla="*/ 731447 w 4425585"/>
                <a:gd name="connsiteY175" fmla="*/ 647700 h 2809875"/>
                <a:gd name="connsiteX176" fmla="*/ 740972 w 4425585"/>
                <a:gd name="connsiteY176" fmla="*/ 661988 h 2809875"/>
                <a:gd name="connsiteX177" fmla="*/ 745734 w 4425585"/>
                <a:gd name="connsiteY177" fmla="*/ 676275 h 2809875"/>
                <a:gd name="connsiteX178" fmla="*/ 745734 w 4425585"/>
                <a:gd name="connsiteY178" fmla="*/ 688181 h 2809875"/>
                <a:gd name="connsiteX179" fmla="*/ 748115 w 4425585"/>
                <a:gd name="connsiteY179" fmla="*/ 709613 h 2809875"/>
                <a:gd name="connsiteX180" fmla="*/ 755259 w 4425585"/>
                <a:gd name="connsiteY180" fmla="*/ 728663 h 2809875"/>
                <a:gd name="connsiteX181" fmla="*/ 745734 w 4425585"/>
                <a:gd name="connsiteY181" fmla="*/ 757238 h 2809875"/>
                <a:gd name="connsiteX182" fmla="*/ 736209 w 4425585"/>
                <a:gd name="connsiteY182" fmla="*/ 771525 h 2809875"/>
                <a:gd name="connsiteX183" fmla="*/ 736209 w 4425585"/>
                <a:gd name="connsiteY183" fmla="*/ 842963 h 2809875"/>
                <a:gd name="connsiteX184" fmla="*/ 740972 w 4425585"/>
                <a:gd name="connsiteY184" fmla="*/ 857250 h 2809875"/>
                <a:gd name="connsiteX185" fmla="*/ 745734 w 4425585"/>
                <a:gd name="connsiteY185" fmla="*/ 876300 h 2809875"/>
                <a:gd name="connsiteX186" fmla="*/ 760022 w 4425585"/>
                <a:gd name="connsiteY186" fmla="*/ 923925 h 2809875"/>
                <a:gd name="connsiteX187" fmla="*/ 764784 w 4425585"/>
                <a:gd name="connsiteY187" fmla="*/ 938213 h 2809875"/>
                <a:gd name="connsiteX188" fmla="*/ 771928 w 4425585"/>
                <a:gd name="connsiteY188" fmla="*/ 983456 h 2809875"/>
                <a:gd name="connsiteX189" fmla="*/ 750497 w 4425585"/>
                <a:gd name="connsiteY189" fmla="*/ 1004888 h 2809875"/>
                <a:gd name="connsiteX190" fmla="*/ 731447 w 4425585"/>
                <a:gd name="connsiteY190" fmla="*/ 1009650 h 2809875"/>
                <a:gd name="connsiteX191" fmla="*/ 712397 w 4425585"/>
                <a:gd name="connsiteY191" fmla="*/ 1016794 h 2809875"/>
                <a:gd name="connsiteX192" fmla="*/ 683822 w 4425585"/>
                <a:gd name="connsiteY192" fmla="*/ 1035844 h 2809875"/>
                <a:gd name="connsiteX193" fmla="*/ 674297 w 4425585"/>
                <a:gd name="connsiteY193" fmla="*/ 1052513 h 2809875"/>
                <a:gd name="connsiteX194" fmla="*/ 660009 w 4425585"/>
                <a:gd name="connsiteY194" fmla="*/ 1062038 h 2809875"/>
                <a:gd name="connsiteX195" fmla="*/ 650484 w 4425585"/>
                <a:gd name="connsiteY195" fmla="*/ 1076325 h 2809875"/>
                <a:gd name="connsiteX196" fmla="*/ 640959 w 4425585"/>
                <a:gd name="connsiteY196" fmla="*/ 1157288 h 2809875"/>
                <a:gd name="connsiteX197" fmla="*/ 626672 w 4425585"/>
                <a:gd name="connsiteY197" fmla="*/ 1190625 h 2809875"/>
                <a:gd name="connsiteX198" fmla="*/ 593334 w 4425585"/>
                <a:gd name="connsiteY198" fmla="*/ 1204913 h 2809875"/>
                <a:gd name="connsiteX199" fmla="*/ 588572 w 4425585"/>
                <a:gd name="connsiteY199" fmla="*/ 1219200 h 2809875"/>
                <a:gd name="connsiteX200" fmla="*/ 593334 w 4425585"/>
                <a:gd name="connsiteY200" fmla="*/ 1233488 h 2809875"/>
                <a:gd name="connsiteX201" fmla="*/ 579047 w 4425585"/>
                <a:gd name="connsiteY201" fmla="*/ 1247775 h 2809875"/>
                <a:gd name="connsiteX202" fmla="*/ 569521 w 4425585"/>
                <a:gd name="connsiteY202" fmla="*/ 1290638 h 2809875"/>
                <a:gd name="connsiteX203" fmla="*/ 552854 w 4425585"/>
                <a:gd name="connsiteY203" fmla="*/ 1321593 h 2809875"/>
                <a:gd name="connsiteX204" fmla="*/ 533803 w 4425585"/>
                <a:gd name="connsiteY204" fmla="*/ 1343025 h 2809875"/>
                <a:gd name="connsiteX205" fmla="*/ 519515 w 4425585"/>
                <a:gd name="connsiteY205" fmla="*/ 1371600 h 2809875"/>
                <a:gd name="connsiteX206" fmla="*/ 498084 w 4425585"/>
                <a:gd name="connsiteY206" fmla="*/ 1419225 h 2809875"/>
                <a:gd name="connsiteX207" fmla="*/ 493322 w 4425585"/>
                <a:gd name="connsiteY207" fmla="*/ 1433513 h 2809875"/>
                <a:gd name="connsiteX208" fmla="*/ 474272 w 4425585"/>
                <a:gd name="connsiteY208" fmla="*/ 1466850 h 2809875"/>
                <a:gd name="connsiteX209" fmla="*/ 464747 w 4425585"/>
                <a:gd name="connsiteY209" fmla="*/ 1485900 h 2809875"/>
                <a:gd name="connsiteX210" fmla="*/ 459984 w 4425585"/>
                <a:gd name="connsiteY210" fmla="*/ 1500188 h 2809875"/>
                <a:gd name="connsiteX211" fmla="*/ 450459 w 4425585"/>
                <a:gd name="connsiteY211" fmla="*/ 1514475 h 2809875"/>
                <a:gd name="connsiteX212" fmla="*/ 436172 w 4425585"/>
                <a:gd name="connsiteY212" fmla="*/ 1552575 h 2809875"/>
                <a:gd name="connsiteX213" fmla="*/ 412359 w 4425585"/>
                <a:gd name="connsiteY213" fmla="*/ 1595438 h 2809875"/>
                <a:gd name="connsiteX214" fmla="*/ 398072 w 4425585"/>
                <a:gd name="connsiteY214" fmla="*/ 1628776 h 2809875"/>
                <a:gd name="connsiteX215" fmla="*/ 393310 w 4425585"/>
                <a:gd name="connsiteY215" fmla="*/ 1657350 h 2809875"/>
                <a:gd name="connsiteX216" fmla="*/ 379022 w 4425585"/>
                <a:gd name="connsiteY216" fmla="*/ 1719263 h 2809875"/>
                <a:gd name="connsiteX217" fmla="*/ 374259 w 4425585"/>
                <a:gd name="connsiteY217" fmla="*/ 1757363 h 2809875"/>
                <a:gd name="connsiteX218" fmla="*/ 369497 w 4425585"/>
                <a:gd name="connsiteY218" fmla="*/ 1771650 h 2809875"/>
                <a:gd name="connsiteX219" fmla="*/ 357591 w 4425585"/>
                <a:gd name="connsiteY219" fmla="*/ 1807369 h 2809875"/>
                <a:gd name="connsiteX220" fmla="*/ 343303 w 4425585"/>
                <a:gd name="connsiteY220" fmla="*/ 1852613 h 2809875"/>
                <a:gd name="connsiteX221" fmla="*/ 336159 w 4425585"/>
                <a:gd name="connsiteY221" fmla="*/ 1876425 h 2809875"/>
                <a:gd name="connsiteX222" fmla="*/ 326634 w 4425585"/>
                <a:gd name="connsiteY222" fmla="*/ 1890713 h 2809875"/>
                <a:gd name="connsiteX223" fmla="*/ 321872 w 4425585"/>
                <a:gd name="connsiteY223" fmla="*/ 1905000 h 2809875"/>
                <a:gd name="connsiteX224" fmla="*/ 307584 w 4425585"/>
                <a:gd name="connsiteY224" fmla="*/ 1914525 h 2809875"/>
                <a:gd name="connsiteX225" fmla="*/ 293297 w 4425585"/>
                <a:gd name="connsiteY225" fmla="*/ 1943100 h 2809875"/>
                <a:gd name="connsiteX226" fmla="*/ 283772 w 4425585"/>
                <a:gd name="connsiteY226" fmla="*/ 1971675 h 2809875"/>
                <a:gd name="connsiteX227" fmla="*/ 267103 w 4425585"/>
                <a:gd name="connsiteY227" fmla="*/ 2002632 h 2809875"/>
                <a:gd name="connsiteX228" fmla="*/ 231384 w 4425585"/>
                <a:gd name="connsiteY228" fmla="*/ 2038350 h 2809875"/>
                <a:gd name="connsiteX229" fmla="*/ 207572 w 4425585"/>
                <a:gd name="connsiteY229" fmla="*/ 2062163 h 2809875"/>
                <a:gd name="connsiteX230" fmla="*/ 202809 w 4425585"/>
                <a:gd name="connsiteY230" fmla="*/ 2076450 h 2809875"/>
                <a:gd name="connsiteX231" fmla="*/ 174234 w 4425585"/>
                <a:gd name="connsiteY231" fmla="*/ 2095500 h 2809875"/>
                <a:gd name="connsiteX232" fmla="*/ 159947 w 4425585"/>
                <a:gd name="connsiteY232" fmla="*/ 2105025 h 2809875"/>
                <a:gd name="connsiteX233" fmla="*/ 131372 w 4425585"/>
                <a:gd name="connsiteY233" fmla="*/ 2133601 h 2809875"/>
                <a:gd name="connsiteX234" fmla="*/ 102797 w 4425585"/>
                <a:gd name="connsiteY234" fmla="*/ 2145506 h 2809875"/>
                <a:gd name="connsiteX235" fmla="*/ 78985 w 4425585"/>
                <a:gd name="connsiteY235" fmla="*/ 2157412 h 2809875"/>
                <a:gd name="connsiteX236" fmla="*/ 45647 w 4425585"/>
                <a:gd name="connsiteY236" fmla="*/ 2174081 h 2809875"/>
                <a:gd name="connsiteX237" fmla="*/ 24215 w 4425585"/>
                <a:gd name="connsiteY237" fmla="*/ 2178844 h 2809875"/>
                <a:gd name="connsiteX238" fmla="*/ 403 w 4425585"/>
                <a:gd name="connsiteY238" fmla="*/ 2188369 h 2809875"/>
                <a:gd name="connsiteX239" fmla="*/ 12309 w 4425585"/>
                <a:gd name="connsiteY239" fmla="*/ 2228850 h 2809875"/>
                <a:gd name="connsiteX240" fmla="*/ 43265 w 4425585"/>
                <a:gd name="connsiteY240" fmla="*/ 2255044 h 2809875"/>
                <a:gd name="connsiteX241" fmla="*/ 67079 w 4425585"/>
                <a:gd name="connsiteY241" fmla="*/ 2271713 h 2809875"/>
                <a:gd name="connsiteX242" fmla="*/ 90890 w 4425585"/>
                <a:gd name="connsiteY242" fmla="*/ 2276475 h 2809875"/>
                <a:gd name="connsiteX243" fmla="*/ 114703 w 4425585"/>
                <a:gd name="connsiteY243" fmla="*/ 2297906 h 2809875"/>
                <a:gd name="connsiteX244" fmla="*/ 119466 w 4425585"/>
                <a:gd name="connsiteY244" fmla="*/ 2326482 h 2809875"/>
                <a:gd name="connsiteX245" fmla="*/ 126609 w 4425585"/>
                <a:gd name="connsiteY245" fmla="*/ 2347913 h 2809875"/>
                <a:gd name="connsiteX246" fmla="*/ 121847 w 4425585"/>
                <a:gd name="connsiteY246" fmla="*/ 2386013 h 2809875"/>
                <a:gd name="connsiteX247" fmla="*/ 112322 w 4425585"/>
                <a:gd name="connsiteY247" fmla="*/ 2405063 h 2809875"/>
                <a:gd name="connsiteX248" fmla="*/ 100416 w 4425585"/>
                <a:gd name="connsiteY248" fmla="*/ 2424112 h 2809875"/>
                <a:gd name="connsiteX249" fmla="*/ 71841 w 4425585"/>
                <a:gd name="connsiteY249" fmla="*/ 2426494 h 2809875"/>
                <a:gd name="connsiteX250" fmla="*/ 50409 w 4425585"/>
                <a:gd name="connsiteY250" fmla="*/ 2452688 h 2809875"/>
                <a:gd name="connsiteX251" fmla="*/ 21834 w 4425585"/>
                <a:gd name="connsiteY251" fmla="*/ 2466975 h 2809875"/>
                <a:gd name="connsiteX252" fmla="*/ 31359 w 4425585"/>
                <a:gd name="connsiteY252" fmla="*/ 2490788 h 2809875"/>
                <a:gd name="connsiteX253" fmla="*/ 21834 w 4425585"/>
                <a:gd name="connsiteY253" fmla="*/ 2524125 h 2809875"/>
                <a:gd name="connsiteX254" fmla="*/ 12309 w 4425585"/>
                <a:gd name="connsiteY254" fmla="*/ 2538413 h 2809875"/>
                <a:gd name="connsiteX255" fmla="*/ 374259 w 4425585"/>
                <a:gd name="connsiteY255" fmla="*/ 2809875 h 2809875"/>
                <a:gd name="connsiteX256" fmla="*/ 4422384 w 4425585"/>
                <a:gd name="connsiteY256" fmla="*/ 2219325 h 2809875"/>
                <a:gd name="connsiteX257" fmla="*/ 4398572 w 4425585"/>
                <a:gd name="connsiteY257" fmla="*/ 2224088 h 2809875"/>
                <a:gd name="connsiteX0" fmla="*/ 4384284 w 4422384"/>
                <a:gd name="connsiteY0" fmla="*/ 2209800 h 2809875"/>
                <a:gd name="connsiteX1" fmla="*/ 4355709 w 4422384"/>
                <a:gd name="connsiteY1" fmla="*/ 2200275 h 2809875"/>
                <a:gd name="connsiteX2" fmla="*/ 4341422 w 4422384"/>
                <a:gd name="connsiteY2" fmla="*/ 2190750 h 2809875"/>
                <a:gd name="connsiteX3" fmla="*/ 4246172 w 4422384"/>
                <a:gd name="connsiteY3" fmla="*/ 2176463 h 2809875"/>
                <a:gd name="connsiteX4" fmla="*/ 4203309 w 4422384"/>
                <a:gd name="connsiteY4" fmla="*/ 2174082 h 2809875"/>
                <a:gd name="connsiteX5" fmla="*/ 4174734 w 4422384"/>
                <a:gd name="connsiteY5" fmla="*/ 2164557 h 2809875"/>
                <a:gd name="connsiteX6" fmla="*/ 4155684 w 4422384"/>
                <a:gd name="connsiteY6" fmla="*/ 2138363 h 2809875"/>
                <a:gd name="connsiteX7" fmla="*/ 4141397 w 4422384"/>
                <a:gd name="connsiteY7" fmla="*/ 2133600 h 2809875"/>
                <a:gd name="connsiteX8" fmla="*/ 4060434 w 4422384"/>
                <a:gd name="connsiteY8" fmla="*/ 2124075 h 2809875"/>
                <a:gd name="connsiteX9" fmla="*/ 3960422 w 4422384"/>
                <a:gd name="connsiteY9" fmla="*/ 2095500 h 2809875"/>
                <a:gd name="connsiteX10" fmla="*/ 3927084 w 4422384"/>
                <a:gd name="connsiteY10" fmla="*/ 2100263 h 2809875"/>
                <a:gd name="connsiteX11" fmla="*/ 3855647 w 4422384"/>
                <a:gd name="connsiteY11" fmla="*/ 2047875 h 2809875"/>
                <a:gd name="connsiteX12" fmla="*/ 3831834 w 4422384"/>
                <a:gd name="connsiteY12" fmla="*/ 2019300 h 2809875"/>
                <a:gd name="connsiteX13" fmla="*/ 3786591 w 4422384"/>
                <a:gd name="connsiteY13" fmla="*/ 1985963 h 2809875"/>
                <a:gd name="connsiteX14" fmla="*/ 3800877 w 4422384"/>
                <a:gd name="connsiteY14" fmla="*/ 1964532 h 2809875"/>
                <a:gd name="connsiteX15" fmla="*/ 3788972 w 4422384"/>
                <a:gd name="connsiteY15" fmla="*/ 1919288 h 2809875"/>
                <a:gd name="connsiteX16" fmla="*/ 3779447 w 4422384"/>
                <a:gd name="connsiteY16" fmla="*/ 1890713 h 2809875"/>
                <a:gd name="connsiteX17" fmla="*/ 3760397 w 4422384"/>
                <a:gd name="connsiteY17" fmla="*/ 1862138 h 2809875"/>
                <a:gd name="connsiteX18" fmla="*/ 3746110 w 4422384"/>
                <a:gd name="connsiteY18" fmla="*/ 1835944 h 2809875"/>
                <a:gd name="connsiteX19" fmla="*/ 3746109 w 4422384"/>
                <a:gd name="connsiteY19" fmla="*/ 1790700 h 2809875"/>
                <a:gd name="connsiteX20" fmla="*/ 3736584 w 4422384"/>
                <a:gd name="connsiteY20" fmla="*/ 1776413 h 2809875"/>
                <a:gd name="connsiteX21" fmla="*/ 3731822 w 4422384"/>
                <a:gd name="connsiteY21" fmla="*/ 1762125 h 2809875"/>
                <a:gd name="connsiteX22" fmla="*/ 3724678 w 4422384"/>
                <a:gd name="connsiteY22" fmla="*/ 1724025 h 2809875"/>
                <a:gd name="connsiteX23" fmla="*/ 3708009 w 4422384"/>
                <a:gd name="connsiteY23" fmla="*/ 1695450 h 2809875"/>
                <a:gd name="connsiteX24" fmla="*/ 3698484 w 4422384"/>
                <a:gd name="connsiteY24" fmla="*/ 1662113 h 2809875"/>
                <a:gd name="connsiteX25" fmla="*/ 3710390 w 4422384"/>
                <a:gd name="connsiteY25" fmla="*/ 1643063 h 2809875"/>
                <a:gd name="connsiteX26" fmla="*/ 3717535 w 4422384"/>
                <a:gd name="connsiteY26" fmla="*/ 1624013 h 2809875"/>
                <a:gd name="connsiteX27" fmla="*/ 3712772 w 4422384"/>
                <a:gd name="connsiteY27" fmla="*/ 1581150 h 2809875"/>
                <a:gd name="connsiteX28" fmla="*/ 3693722 w 4422384"/>
                <a:gd name="connsiteY28" fmla="*/ 1552575 h 2809875"/>
                <a:gd name="connsiteX29" fmla="*/ 3681816 w 4422384"/>
                <a:gd name="connsiteY29" fmla="*/ 1550194 h 2809875"/>
                <a:gd name="connsiteX30" fmla="*/ 3653240 w 4422384"/>
                <a:gd name="connsiteY30" fmla="*/ 1504951 h 2809875"/>
                <a:gd name="connsiteX31" fmla="*/ 3627047 w 4422384"/>
                <a:gd name="connsiteY31" fmla="*/ 1485900 h 2809875"/>
                <a:gd name="connsiteX32" fmla="*/ 3617522 w 4422384"/>
                <a:gd name="connsiteY32" fmla="*/ 1471613 h 2809875"/>
                <a:gd name="connsiteX33" fmla="*/ 3593709 w 4422384"/>
                <a:gd name="connsiteY33" fmla="*/ 1462088 h 2809875"/>
                <a:gd name="connsiteX34" fmla="*/ 3572278 w 4422384"/>
                <a:gd name="connsiteY34" fmla="*/ 1464469 h 2809875"/>
                <a:gd name="connsiteX35" fmla="*/ 3531796 w 4422384"/>
                <a:gd name="connsiteY35" fmla="*/ 1412082 h 2809875"/>
                <a:gd name="connsiteX36" fmla="*/ 3507984 w 4422384"/>
                <a:gd name="connsiteY36" fmla="*/ 1393031 h 2809875"/>
                <a:gd name="connsiteX37" fmla="*/ 3481790 w 4422384"/>
                <a:gd name="connsiteY37" fmla="*/ 1397794 h 2809875"/>
                <a:gd name="connsiteX38" fmla="*/ 3457979 w 4422384"/>
                <a:gd name="connsiteY38" fmla="*/ 1381126 h 2809875"/>
                <a:gd name="connsiteX39" fmla="*/ 3407972 w 4422384"/>
                <a:gd name="connsiteY39" fmla="*/ 1369219 h 2809875"/>
                <a:gd name="connsiteX40" fmla="*/ 3369872 w 4422384"/>
                <a:gd name="connsiteY40" fmla="*/ 1371601 h 2809875"/>
                <a:gd name="connsiteX41" fmla="*/ 3327009 w 4422384"/>
                <a:gd name="connsiteY41" fmla="*/ 1352550 h 2809875"/>
                <a:gd name="connsiteX42" fmla="*/ 3312722 w 4422384"/>
                <a:gd name="connsiteY42" fmla="*/ 1347788 h 2809875"/>
                <a:gd name="connsiteX43" fmla="*/ 3284147 w 4422384"/>
                <a:gd name="connsiteY43" fmla="*/ 1362075 h 2809875"/>
                <a:gd name="connsiteX44" fmla="*/ 3260334 w 4422384"/>
                <a:gd name="connsiteY44" fmla="*/ 1343025 h 2809875"/>
                <a:gd name="connsiteX45" fmla="*/ 3231759 w 4422384"/>
                <a:gd name="connsiteY45" fmla="*/ 1319213 h 2809875"/>
                <a:gd name="connsiteX46" fmla="*/ 3217472 w 4422384"/>
                <a:gd name="connsiteY46" fmla="*/ 1309688 h 2809875"/>
                <a:gd name="connsiteX47" fmla="*/ 3188897 w 4422384"/>
                <a:gd name="connsiteY47" fmla="*/ 1283495 h 2809875"/>
                <a:gd name="connsiteX48" fmla="*/ 3167465 w 4422384"/>
                <a:gd name="connsiteY48" fmla="*/ 1278731 h 2809875"/>
                <a:gd name="connsiteX49" fmla="*/ 3169848 w 4422384"/>
                <a:gd name="connsiteY49" fmla="*/ 1247775 h 2809875"/>
                <a:gd name="connsiteX50" fmla="*/ 3179372 w 4422384"/>
                <a:gd name="connsiteY50" fmla="*/ 1223963 h 2809875"/>
                <a:gd name="connsiteX51" fmla="*/ 3150797 w 4422384"/>
                <a:gd name="connsiteY51" fmla="*/ 1214438 h 2809875"/>
                <a:gd name="connsiteX52" fmla="*/ 3136509 w 4422384"/>
                <a:gd name="connsiteY52" fmla="*/ 1219200 h 2809875"/>
                <a:gd name="connsiteX53" fmla="*/ 3122222 w 4422384"/>
                <a:gd name="connsiteY53" fmla="*/ 1228725 h 2809875"/>
                <a:gd name="connsiteX54" fmla="*/ 3100790 w 4422384"/>
                <a:gd name="connsiteY54" fmla="*/ 1212056 h 2809875"/>
                <a:gd name="connsiteX55" fmla="*/ 3112697 w 4422384"/>
                <a:gd name="connsiteY55" fmla="*/ 1185863 h 2809875"/>
                <a:gd name="connsiteX56" fmla="*/ 3103172 w 4422384"/>
                <a:gd name="connsiteY56" fmla="*/ 1171575 h 2809875"/>
                <a:gd name="connsiteX57" fmla="*/ 3098409 w 4422384"/>
                <a:gd name="connsiteY57" fmla="*/ 1157288 h 2809875"/>
                <a:gd name="connsiteX58" fmla="*/ 3084122 w 4422384"/>
                <a:gd name="connsiteY58" fmla="*/ 1171575 h 2809875"/>
                <a:gd name="connsiteX59" fmla="*/ 3055547 w 4422384"/>
                <a:gd name="connsiteY59" fmla="*/ 1162050 h 2809875"/>
                <a:gd name="connsiteX60" fmla="*/ 3046022 w 4422384"/>
                <a:gd name="connsiteY60" fmla="*/ 1131094 h 2809875"/>
                <a:gd name="connsiteX61" fmla="*/ 3050784 w 4422384"/>
                <a:gd name="connsiteY61" fmla="*/ 1114425 h 2809875"/>
                <a:gd name="connsiteX62" fmla="*/ 3050784 w 4422384"/>
                <a:gd name="connsiteY62" fmla="*/ 1104900 h 2809875"/>
                <a:gd name="connsiteX63" fmla="*/ 3036497 w 4422384"/>
                <a:gd name="connsiteY63" fmla="*/ 1100138 h 2809875"/>
                <a:gd name="connsiteX64" fmla="*/ 3046022 w 4422384"/>
                <a:gd name="connsiteY64" fmla="*/ 1081088 h 2809875"/>
                <a:gd name="connsiteX65" fmla="*/ 3055547 w 4422384"/>
                <a:gd name="connsiteY65" fmla="*/ 1062038 h 2809875"/>
                <a:gd name="connsiteX66" fmla="*/ 3024590 w 4422384"/>
                <a:gd name="connsiteY66" fmla="*/ 1052513 h 2809875"/>
                <a:gd name="connsiteX67" fmla="*/ 3012684 w 4422384"/>
                <a:gd name="connsiteY67" fmla="*/ 1066800 h 2809875"/>
                <a:gd name="connsiteX68" fmla="*/ 2993634 w 4422384"/>
                <a:gd name="connsiteY68" fmla="*/ 1066800 h 2809875"/>
                <a:gd name="connsiteX69" fmla="*/ 2972204 w 4422384"/>
                <a:gd name="connsiteY69" fmla="*/ 1073944 h 2809875"/>
                <a:gd name="connsiteX70" fmla="*/ 2955534 w 4422384"/>
                <a:gd name="connsiteY70" fmla="*/ 1066800 h 2809875"/>
                <a:gd name="connsiteX71" fmla="*/ 2950772 w 4422384"/>
                <a:gd name="connsiteY71" fmla="*/ 1047750 h 2809875"/>
                <a:gd name="connsiteX72" fmla="*/ 2931721 w 4422384"/>
                <a:gd name="connsiteY72" fmla="*/ 1040607 h 2809875"/>
                <a:gd name="connsiteX73" fmla="*/ 2903147 w 4422384"/>
                <a:gd name="connsiteY73" fmla="*/ 1019175 h 2809875"/>
                <a:gd name="connsiteX74" fmla="*/ 2888859 w 4422384"/>
                <a:gd name="connsiteY74" fmla="*/ 1014413 h 2809875"/>
                <a:gd name="connsiteX75" fmla="*/ 2874572 w 4422384"/>
                <a:gd name="connsiteY75" fmla="*/ 1004888 h 2809875"/>
                <a:gd name="connsiteX76" fmla="*/ 2855522 w 4422384"/>
                <a:gd name="connsiteY76" fmla="*/ 1004888 h 2809875"/>
                <a:gd name="connsiteX77" fmla="*/ 2834090 w 4422384"/>
                <a:gd name="connsiteY77" fmla="*/ 995363 h 2809875"/>
                <a:gd name="connsiteX78" fmla="*/ 2810278 w 4422384"/>
                <a:gd name="connsiteY78" fmla="*/ 1009650 h 2809875"/>
                <a:gd name="connsiteX79" fmla="*/ 2767416 w 4422384"/>
                <a:gd name="connsiteY79" fmla="*/ 1007269 h 2809875"/>
                <a:gd name="connsiteX80" fmla="*/ 2734079 w 4422384"/>
                <a:gd name="connsiteY80" fmla="*/ 1019175 h 2809875"/>
                <a:gd name="connsiteX81" fmla="*/ 2712646 w 4422384"/>
                <a:gd name="connsiteY81" fmla="*/ 1019176 h 2809875"/>
                <a:gd name="connsiteX82" fmla="*/ 2693597 w 4422384"/>
                <a:gd name="connsiteY82" fmla="*/ 1009650 h 2809875"/>
                <a:gd name="connsiteX83" fmla="*/ 2641209 w 4422384"/>
                <a:gd name="connsiteY83" fmla="*/ 1021557 h 2809875"/>
                <a:gd name="connsiteX84" fmla="*/ 2631684 w 4422384"/>
                <a:gd name="connsiteY84" fmla="*/ 1031082 h 2809875"/>
                <a:gd name="connsiteX85" fmla="*/ 2612634 w 4422384"/>
                <a:gd name="connsiteY85" fmla="*/ 1038225 h 2809875"/>
                <a:gd name="connsiteX86" fmla="*/ 2595965 w 4422384"/>
                <a:gd name="connsiteY86" fmla="*/ 1035844 h 2809875"/>
                <a:gd name="connsiteX87" fmla="*/ 2574535 w 4422384"/>
                <a:gd name="connsiteY87" fmla="*/ 1028700 h 2809875"/>
                <a:gd name="connsiteX88" fmla="*/ 2529290 w 4422384"/>
                <a:gd name="connsiteY88" fmla="*/ 1004888 h 2809875"/>
                <a:gd name="connsiteX89" fmla="*/ 2526909 w 4422384"/>
                <a:gd name="connsiteY89" fmla="*/ 971550 h 2809875"/>
                <a:gd name="connsiteX90" fmla="*/ 2512622 w 4422384"/>
                <a:gd name="connsiteY90" fmla="*/ 942975 h 2809875"/>
                <a:gd name="connsiteX91" fmla="*/ 2488809 w 4422384"/>
                <a:gd name="connsiteY91" fmla="*/ 938213 h 2809875"/>
                <a:gd name="connsiteX92" fmla="*/ 2493572 w 4422384"/>
                <a:gd name="connsiteY92" fmla="*/ 923925 h 2809875"/>
                <a:gd name="connsiteX93" fmla="*/ 2479284 w 4422384"/>
                <a:gd name="connsiteY93" fmla="*/ 914400 h 2809875"/>
                <a:gd name="connsiteX94" fmla="*/ 2457853 w 4422384"/>
                <a:gd name="connsiteY94" fmla="*/ 902494 h 2809875"/>
                <a:gd name="connsiteX95" fmla="*/ 2431659 w 4422384"/>
                <a:gd name="connsiteY95" fmla="*/ 890588 h 2809875"/>
                <a:gd name="connsiteX96" fmla="*/ 2414991 w 4422384"/>
                <a:gd name="connsiteY96" fmla="*/ 864394 h 2809875"/>
                <a:gd name="connsiteX97" fmla="*/ 2398321 w 4422384"/>
                <a:gd name="connsiteY97" fmla="*/ 833437 h 2809875"/>
                <a:gd name="connsiteX98" fmla="*/ 2367365 w 4422384"/>
                <a:gd name="connsiteY98" fmla="*/ 807244 h 2809875"/>
                <a:gd name="connsiteX99" fmla="*/ 2348316 w 4422384"/>
                <a:gd name="connsiteY99" fmla="*/ 769144 h 2809875"/>
                <a:gd name="connsiteX100" fmla="*/ 2322122 w 4422384"/>
                <a:gd name="connsiteY100" fmla="*/ 733425 h 2809875"/>
                <a:gd name="connsiteX101" fmla="*/ 2307834 w 4422384"/>
                <a:gd name="connsiteY101" fmla="*/ 723900 h 2809875"/>
                <a:gd name="connsiteX102" fmla="*/ 2264972 w 4422384"/>
                <a:gd name="connsiteY102" fmla="*/ 704850 h 2809875"/>
                <a:gd name="connsiteX103" fmla="*/ 2241159 w 4422384"/>
                <a:gd name="connsiteY103" fmla="*/ 678657 h 2809875"/>
                <a:gd name="connsiteX104" fmla="*/ 2231634 w 4422384"/>
                <a:gd name="connsiteY104" fmla="*/ 657225 h 2809875"/>
                <a:gd name="connsiteX105" fmla="*/ 2212584 w 4422384"/>
                <a:gd name="connsiteY105" fmla="*/ 647700 h 2809875"/>
                <a:gd name="connsiteX106" fmla="*/ 2198297 w 4422384"/>
                <a:gd name="connsiteY106" fmla="*/ 638175 h 2809875"/>
                <a:gd name="connsiteX107" fmla="*/ 2179247 w 4422384"/>
                <a:gd name="connsiteY107" fmla="*/ 642938 h 2809875"/>
                <a:gd name="connsiteX108" fmla="*/ 2155434 w 4422384"/>
                <a:gd name="connsiteY108" fmla="*/ 619125 h 2809875"/>
                <a:gd name="connsiteX109" fmla="*/ 2136384 w 4422384"/>
                <a:gd name="connsiteY109" fmla="*/ 590550 h 2809875"/>
                <a:gd name="connsiteX110" fmla="*/ 2126859 w 4422384"/>
                <a:gd name="connsiteY110" fmla="*/ 561975 h 2809875"/>
                <a:gd name="connsiteX111" fmla="*/ 2103047 w 4422384"/>
                <a:gd name="connsiteY111" fmla="*/ 561975 h 2809875"/>
                <a:gd name="connsiteX112" fmla="*/ 2088759 w 4422384"/>
                <a:gd name="connsiteY112" fmla="*/ 547688 h 2809875"/>
                <a:gd name="connsiteX113" fmla="*/ 2050660 w 4422384"/>
                <a:gd name="connsiteY113" fmla="*/ 540544 h 2809875"/>
                <a:gd name="connsiteX114" fmla="*/ 2007797 w 4422384"/>
                <a:gd name="connsiteY114" fmla="*/ 528638 h 2809875"/>
                <a:gd name="connsiteX115" fmla="*/ 1976841 w 4422384"/>
                <a:gd name="connsiteY115" fmla="*/ 526256 h 2809875"/>
                <a:gd name="connsiteX116" fmla="*/ 1948266 w 4422384"/>
                <a:gd name="connsiteY116" fmla="*/ 521494 h 2809875"/>
                <a:gd name="connsiteX117" fmla="*/ 1926834 w 4422384"/>
                <a:gd name="connsiteY117" fmla="*/ 504825 h 2809875"/>
                <a:gd name="connsiteX118" fmla="*/ 1912547 w 4422384"/>
                <a:gd name="connsiteY118" fmla="*/ 509588 h 2809875"/>
                <a:gd name="connsiteX119" fmla="*/ 1841109 w 4422384"/>
                <a:gd name="connsiteY119" fmla="*/ 495300 h 2809875"/>
                <a:gd name="connsiteX120" fmla="*/ 1812534 w 4422384"/>
                <a:gd name="connsiteY120" fmla="*/ 485775 h 2809875"/>
                <a:gd name="connsiteX121" fmla="*/ 1798247 w 4422384"/>
                <a:gd name="connsiteY121" fmla="*/ 481013 h 2809875"/>
                <a:gd name="connsiteX122" fmla="*/ 1783959 w 4422384"/>
                <a:gd name="connsiteY122" fmla="*/ 490538 h 2809875"/>
                <a:gd name="connsiteX123" fmla="*/ 1769672 w 4422384"/>
                <a:gd name="connsiteY123" fmla="*/ 495300 h 2809875"/>
                <a:gd name="connsiteX124" fmla="*/ 1741097 w 4422384"/>
                <a:gd name="connsiteY124" fmla="*/ 523875 h 2809875"/>
                <a:gd name="connsiteX125" fmla="*/ 1717284 w 4422384"/>
                <a:gd name="connsiteY125" fmla="*/ 519113 h 2809875"/>
                <a:gd name="connsiteX126" fmla="*/ 1683947 w 4422384"/>
                <a:gd name="connsiteY126" fmla="*/ 509588 h 2809875"/>
                <a:gd name="connsiteX127" fmla="*/ 1650609 w 4422384"/>
                <a:gd name="connsiteY127" fmla="*/ 504825 h 2809875"/>
                <a:gd name="connsiteX128" fmla="*/ 1622034 w 4422384"/>
                <a:gd name="connsiteY128" fmla="*/ 500063 h 2809875"/>
                <a:gd name="connsiteX129" fmla="*/ 1581553 w 4422384"/>
                <a:gd name="connsiteY129" fmla="*/ 483394 h 2809875"/>
                <a:gd name="connsiteX130" fmla="*/ 1552978 w 4422384"/>
                <a:gd name="connsiteY130" fmla="*/ 483394 h 2809875"/>
                <a:gd name="connsiteX131" fmla="*/ 1541072 w 4422384"/>
                <a:gd name="connsiteY131" fmla="*/ 466725 h 2809875"/>
                <a:gd name="connsiteX132" fmla="*/ 1526784 w 4422384"/>
                <a:gd name="connsiteY132" fmla="*/ 447675 h 2809875"/>
                <a:gd name="connsiteX133" fmla="*/ 1522021 w 4422384"/>
                <a:gd name="connsiteY133" fmla="*/ 421481 h 2809875"/>
                <a:gd name="connsiteX134" fmla="*/ 1533929 w 4422384"/>
                <a:gd name="connsiteY134" fmla="*/ 392907 h 2809875"/>
                <a:gd name="connsiteX135" fmla="*/ 1564884 w 4422384"/>
                <a:gd name="connsiteY135" fmla="*/ 366713 h 2809875"/>
                <a:gd name="connsiteX136" fmla="*/ 1557740 w 4422384"/>
                <a:gd name="connsiteY136" fmla="*/ 340519 h 2809875"/>
                <a:gd name="connsiteX137" fmla="*/ 1564884 w 4422384"/>
                <a:gd name="connsiteY137" fmla="*/ 309562 h 2809875"/>
                <a:gd name="connsiteX138" fmla="*/ 1583934 w 4422384"/>
                <a:gd name="connsiteY138" fmla="*/ 285750 h 2809875"/>
                <a:gd name="connsiteX139" fmla="*/ 1588697 w 4422384"/>
                <a:gd name="connsiteY139" fmla="*/ 271463 h 2809875"/>
                <a:gd name="connsiteX140" fmla="*/ 1579172 w 4422384"/>
                <a:gd name="connsiteY140" fmla="*/ 257175 h 2809875"/>
                <a:gd name="connsiteX141" fmla="*/ 1545834 w 4422384"/>
                <a:gd name="connsiteY141" fmla="*/ 230981 h 2809875"/>
                <a:gd name="connsiteX142" fmla="*/ 1522022 w 4422384"/>
                <a:gd name="connsiteY142" fmla="*/ 228600 h 2809875"/>
                <a:gd name="connsiteX143" fmla="*/ 1507734 w 4422384"/>
                <a:gd name="connsiteY143" fmla="*/ 192881 h 2809875"/>
                <a:gd name="connsiteX144" fmla="*/ 1505353 w 4422384"/>
                <a:gd name="connsiteY144" fmla="*/ 159543 h 2809875"/>
                <a:gd name="connsiteX145" fmla="*/ 1488684 w 4422384"/>
                <a:gd name="connsiteY145" fmla="*/ 119063 h 2809875"/>
                <a:gd name="connsiteX146" fmla="*/ 1479159 w 4422384"/>
                <a:gd name="connsiteY146" fmla="*/ 92868 h 2809875"/>
                <a:gd name="connsiteX147" fmla="*/ 1455347 w 4422384"/>
                <a:gd name="connsiteY147" fmla="*/ 85725 h 2809875"/>
                <a:gd name="connsiteX148" fmla="*/ 1450584 w 4422384"/>
                <a:gd name="connsiteY148" fmla="*/ 66675 h 2809875"/>
                <a:gd name="connsiteX149" fmla="*/ 1433915 w 4422384"/>
                <a:gd name="connsiteY149" fmla="*/ 40481 h 2809875"/>
                <a:gd name="connsiteX150" fmla="*/ 1445822 w 4422384"/>
                <a:gd name="connsiteY150" fmla="*/ 30956 h 2809875"/>
                <a:gd name="connsiteX151" fmla="*/ 1436297 w 4422384"/>
                <a:gd name="connsiteY151" fmla="*/ 0 h 2809875"/>
                <a:gd name="connsiteX152" fmla="*/ 845747 w 4422384"/>
                <a:gd name="connsiteY152" fmla="*/ 180975 h 2809875"/>
                <a:gd name="connsiteX153" fmla="*/ 845747 w 4422384"/>
                <a:gd name="connsiteY153" fmla="*/ 180975 h 2809875"/>
                <a:gd name="connsiteX154" fmla="*/ 840984 w 4422384"/>
                <a:gd name="connsiteY154" fmla="*/ 223838 h 2809875"/>
                <a:gd name="connsiteX155" fmla="*/ 836222 w 4422384"/>
                <a:gd name="connsiteY155" fmla="*/ 238125 h 2809875"/>
                <a:gd name="connsiteX156" fmla="*/ 817172 w 4422384"/>
                <a:gd name="connsiteY156" fmla="*/ 254794 h 2809875"/>
                <a:gd name="connsiteX157" fmla="*/ 788597 w 4422384"/>
                <a:gd name="connsiteY157" fmla="*/ 266700 h 2809875"/>
                <a:gd name="connsiteX158" fmla="*/ 740972 w 4422384"/>
                <a:gd name="connsiteY158" fmla="*/ 300038 h 2809875"/>
                <a:gd name="connsiteX159" fmla="*/ 721922 w 4422384"/>
                <a:gd name="connsiteY159" fmla="*/ 328613 h 2809875"/>
                <a:gd name="connsiteX160" fmla="*/ 705252 w 4422384"/>
                <a:gd name="connsiteY160" fmla="*/ 342900 h 2809875"/>
                <a:gd name="connsiteX161" fmla="*/ 707634 w 4422384"/>
                <a:gd name="connsiteY161" fmla="*/ 369095 h 2809875"/>
                <a:gd name="connsiteX162" fmla="*/ 726684 w 4422384"/>
                <a:gd name="connsiteY162" fmla="*/ 381000 h 2809875"/>
                <a:gd name="connsiteX163" fmla="*/ 731447 w 4422384"/>
                <a:gd name="connsiteY163" fmla="*/ 395288 h 2809875"/>
                <a:gd name="connsiteX164" fmla="*/ 750497 w 4422384"/>
                <a:gd name="connsiteY164" fmla="*/ 423863 h 2809875"/>
                <a:gd name="connsiteX165" fmla="*/ 760022 w 4422384"/>
                <a:gd name="connsiteY165" fmla="*/ 442913 h 2809875"/>
                <a:gd name="connsiteX166" fmla="*/ 750497 w 4422384"/>
                <a:gd name="connsiteY166" fmla="*/ 481013 h 2809875"/>
                <a:gd name="connsiteX167" fmla="*/ 736209 w 4422384"/>
                <a:gd name="connsiteY167" fmla="*/ 490538 h 2809875"/>
                <a:gd name="connsiteX168" fmla="*/ 731447 w 4422384"/>
                <a:gd name="connsiteY168" fmla="*/ 504825 h 2809875"/>
                <a:gd name="connsiteX169" fmla="*/ 717159 w 4422384"/>
                <a:gd name="connsiteY169" fmla="*/ 509588 h 2809875"/>
                <a:gd name="connsiteX170" fmla="*/ 712397 w 4422384"/>
                <a:gd name="connsiteY170" fmla="*/ 538163 h 2809875"/>
                <a:gd name="connsiteX171" fmla="*/ 702872 w 4422384"/>
                <a:gd name="connsiteY171" fmla="*/ 566738 h 2809875"/>
                <a:gd name="connsiteX172" fmla="*/ 698109 w 4422384"/>
                <a:gd name="connsiteY172" fmla="*/ 581025 h 2809875"/>
                <a:gd name="connsiteX173" fmla="*/ 683822 w 4422384"/>
                <a:gd name="connsiteY173" fmla="*/ 611981 h 2809875"/>
                <a:gd name="connsiteX174" fmla="*/ 702872 w 4422384"/>
                <a:gd name="connsiteY174" fmla="*/ 638175 h 2809875"/>
                <a:gd name="connsiteX175" fmla="*/ 731447 w 4422384"/>
                <a:gd name="connsiteY175" fmla="*/ 647700 h 2809875"/>
                <a:gd name="connsiteX176" fmla="*/ 740972 w 4422384"/>
                <a:gd name="connsiteY176" fmla="*/ 661988 h 2809875"/>
                <a:gd name="connsiteX177" fmla="*/ 745734 w 4422384"/>
                <a:gd name="connsiteY177" fmla="*/ 676275 h 2809875"/>
                <a:gd name="connsiteX178" fmla="*/ 745734 w 4422384"/>
                <a:gd name="connsiteY178" fmla="*/ 688181 h 2809875"/>
                <a:gd name="connsiteX179" fmla="*/ 748115 w 4422384"/>
                <a:gd name="connsiteY179" fmla="*/ 709613 h 2809875"/>
                <a:gd name="connsiteX180" fmla="*/ 755259 w 4422384"/>
                <a:gd name="connsiteY180" fmla="*/ 728663 h 2809875"/>
                <a:gd name="connsiteX181" fmla="*/ 745734 w 4422384"/>
                <a:gd name="connsiteY181" fmla="*/ 757238 h 2809875"/>
                <a:gd name="connsiteX182" fmla="*/ 736209 w 4422384"/>
                <a:gd name="connsiteY182" fmla="*/ 771525 h 2809875"/>
                <a:gd name="connsiteX183" fmla="*/ 736209 w 4422384"/>
                <a:gd name="connsiteY183" fmla="*/ 842963 h 2809875"/>
                <a:gd name="connsiteX184" fmla="*/ 740972 w 4422384"/>
                <a:gd name="connsiteY184" fmla="*/ 857250 h 2809875"/>
                <a:gd name="connsiteX185" fmla="*/ 745734 w 4422384"/>
                <a:gd name="connsiteY185" fmla="*/ 876300 h 2809875"/>
                <a:gd name="connsiteX186" fmla="*/ 760022 w 4422384"/>
                <a:gd name="connsiteY186" fmla="*/ 923925 h 2809875"/>
                <a:gd name="connsiteX187" fmla="*/ 764784 w 4422384"/>
                <a:gd name="connsiteY187" fmla="*/ 938213 h 2809875"/>
                <a:gd name="connsiteX188" fmla="*/ 771928 w 4422384"/>
                <a:gd name="connsiteY188" fmla="*/ 983456 h 2809875"/>
                <a:gd name="connsiteX189" fmla="*/ 750497 w 4422384"/>
                <a:gd name="connsiteY189" fmla="*/ 1004888 h 2809875"/>
                <a:gd name="connsiteX190" fmla="*/ 731447 w 4422384"/>
                <a:gd name="connsiteY190" fmla="*/ 1009650 h 2809875"/>
                <a:gd name="connsiteX191" fmla="*/ 712397 w 4422384"/>
                <a:gd name="connsiteY191" fmla="*/ 1016794 h 2809875"/>
                <a:gd name="connsiteX192" fmla="*/ 683822 w 4422384"/>
                <a:gd name="connsiteY192" fmla="*/ 1035844 h 2809875"/>
                <a:gd name="connsiteX193" fmla="*/ 674297 w 4422384"/>
                <a:gd name="connsiteY193" fmla="*/ 1052513 h 2809875"/>
                <a:gd name="connsiteX194" fmla="*/ 660009 w 4422384"/>
                <a:gd name="connsiteY194" fmla="*/ 1062038 h 2809875"/>
                <a:gd name="connsiteX195" fmla="*/ 650484 w 4422384"/>
                <a:gd name="connsiteY195" fmla="*/ 1076325 h 2809875"/>
                <a:gd name="connsiteX196" fmla="*/ 640959 w 4422384"/>
                <a:gd name="connsiteY196" fmla="*/ 1157288 h 2809875"/>
                <a:gd name="connsiteX197" fmla="*/ 626672 w 4422384"/>
                <a:gd name="connsiteY197" fmla="*/ 1190625 h 2809875"/>
                <a:gd name="connsiteX198" fmla="*/ 593334 w 4422384"/>
                <a:gd name="connsiteY198" fmla="*/ 1204913 h 2809875"/>
                <a:gd name="connsiteX199" fmla="*/ 588572 w 4422384"/>
                <a:gd name="connsiteY199" fmla="*/ 1219200 h 2809875"/>
                <a:gd name="connsiteX200" fmla="*/ 593334 w 4422384"/>
                <a:gd name="connsiteY200" fmla="*/ 1233488 h 2809875"/>
                <a:gd name="connsiteX201" fmla="*/ 579047 w 4422384"/>
                <a:gd name="connsiteY201" fmla="*/ 1247775 h 2809875"/>
                <a:gd name="connsiteX202" fmla="*/ 569521 w 4422384"/>
                <a:gd name="connsiteY202" fmla="*/ 1290638 h 2809875"/>
                <a:gd name="connsiteX203" fmla="*/ 552854 w 4422384"/>
                <a:gd name="connsiteY203" fmla="*/ 1321593 h 2809875"/>
                <a:gd name="connsiteX204" fmla="*/ 533803 w 4422384"/>
                <a:gd name="connsiteY204" fmla="*/ 1343025 h 2809875"/>
                <a:gd name="connsiteX205" fmla="*/ 519515 w 4422384"/>
                <a:gd name="connsiteY205" fmla="*/ 1371600 h 2809875"/>
                <a:gd name="connsiteX206" fmla="*/ 498084 w 4422384"/>
                <a:gd name="connsiteY206" fmla="*/ 1419225 h 2809875"/>
                <a:gd name="connsiteX207" fmla="*/ 493322 w 4422384"/>
                <a:gd name="connsiteY207" fmla="*/ 1433513 h 2809875"/>
                <a:gd name="connsiteX208" fmla="*/ 474272 w 4422384"/>
                <a:gd name="connsiteY208" fmla="*/ 1466850 h 2809875"/>
                <a:gd name="connsiteX209" fmla="*/ 464747 w 4422384"/>
                <a:gd name="connsiteY209" fmla="*/ 1485900 h 2809875"/>
                <a:gd name="connsiteX210" fmla="*/ 459984 w 4422384"/>
                <a:gd name="connsiteY210" fmla="*/ 1500188 h 2809875"/>
                <a:gd name="connsiteX211" fmla="*/ 450459 w 4422384"/>
                <a:gd name="connsiteY211" fmla="*/ 1514475 h 2809875"/>
                <a:gd name="connsiteX212" fmla="*/ 436172 w 4422384"/>
                <a:gd name="connsiteY212" fmla="*/ 1552575 h 2809875"/>
                <a:gd name="connsiteX213" fmla="*/ 412359 w 4422384"/>
                <a:gd name="connsiteY213" fmla="*/ 1595438 h 2809875"/>
                <a:gd name="connsiteX214" fmla="*/ 398072 w 4422384"/>
                <a:gd name="connsiteY214" fmla="*/ 1628776 h 2809875"/>
                <a:gd name="connsiteX215" fmla="*/ 393310 w 4422384"/>
                <a:gd name="connsiteY215" fmla="*/ 1657350 h 2809875"/>
                <a:gd name="connsiteX216" fmla="*/ 379022 w 4422384"/>
                <a:gd name="connsiteY216" fmla="*/ 1719263 h 2809875"/>
                <a:gd name="connsiteX217" fmla="*/ 374259 w 4422384"/>
                <a:gd name="connsiteY217" fmla="*/ 1757363 h 2809875"/>
                <a:gd name="connsiteX218" fmla="*/ 369497 w 4422384"/>
                <a:gd name="connsiteY218" fmla="*/ 1771650 h 2809875"/>
                <a:gd name="connsiteX219" fmla="*/ 357591 w 4422384"/>
                <a:gd name="connsiteY219" fmla="*/ 1807369 h 2809875"/>
                <a:gd name="connsiteX220" fmla="*/ 343303 w 4422384"/>
                <a:gd name="connsiteY220" fmla="*/ 1852613 h 2809875"/>
                <a:gd name="connsiteX221" fmla="*/ 336159 w 4422384"/>
                <a:gd name="connsiteY221" fmla="*/ 1876425 h 2809875"/>
                <a:gd name="connsiteX222" fmla="*/ 326634 w 4422384"/>
                <a:gd name="connsiteY222" fmla="*/ 1890713 h 2809875"/>
                <a:gd name="connsiteX223" fmla="*/ 321872 w 4422384"/>
                <a:gd name="connsiteY223" fmla="*/ 1905000 h 2809875"/>
                <a:gd name="connsiteX224" fmla="*/ 307584 w 4422384"/>
                <a:gd name="connsiteY224" fmla="*/ 1914525 h 2809875"/>
                <a:gd name="connsiteX225" fmla="*/ 293297 w 4422384"/>
                <a:gd name="connsiteY225" fmla="*/ 1943100 h 2809875"/>
                <a:gd name="connsiteX226" fmla="*/ 283772 w 4422384"/>
                <a:gd name="connsiteY226" fmla="*/ 1971675 h 2809875"/>
                <a:gd name="connsiteX227" fmla="*/ 267103 w 4422384"/>
                <a:gd name="connsiteY227" fmla="*/ 2002632 h 2809875"/>
                <a:gd name="connsiteX228" fmla="*/ 231384 w 4422384"/>
                <a:gd name="connsiteY228" fmla="*/ 2038350 h 2809875"/>
                <a:gd name="connsiteX229" fmla="*/ 207572 w 4422384"/>
                <a:gd name="connsiteY229" fmla="*/ 2062163 h 2809875"/>
                <a:gd name="connsiteX230" fmla="*/ 202809 w 4422384"/>
                <a:gd name="connsiteY230" fmla="*/ 2076450 h 2809875"/>
                <a:gd name="connsiteX231" fmla="*/ 174234 w 4422384"/>
                <a:gd name="connsiteY231" fmla="*/ 2095500 h 2809875"/>
                <a:gd name="connsiteX232" fmla="*/ 159947 w 4422384"/>
                <a:gd name="connsiteY232" fmla="*/ 2105025 h 2809875"/>
                <a:gd name="connsiteX233" fmla="*/ 131372 w 4422384"/>
                <a:gd name="connsiteY233" fmla="*/ 2133601 h 2809875"/>
                <a:gd name="connsiteX234" fmla="*/ 102797 w 4422384"/>
                <a:gd name="connsiteY234" fmla="*/ 2145506 h 2809875"/>
                <a:gd name="connsiteX235" fmla="*/ 78985 w 4422384"/>
                <a:gd name="connsiteY235" fmla="*/ 2157412 h 2809875"/>
                <a:gd name="connsiteX236" fmla="*/ 45647 w 4422384"/>
                <a:gd name="connsiteY236" fmla="*/ 2174081 h 2809875"/>
                <a:gd name="connsiteX237" fmla="*/ 24215 w 4422384"/>
                <a:gd name="connsiteY237" fmla="*/ 2178844 h 2809875"/>
                <a:gd name="connsiteX238" fmla="*/ 403 w 4422384"/>
                <a:gd name="connsiteY238" fmla="*/ 2188369 h 2809875"/>
                <a:gd name="connsiteX239" fmla="*/ 12309 w 4422384"/>
                <a:gd name="connsiteY239" fmla="*/ 2228850 h 2809875"/>
                <a:gd name="connsiteX240" fmla="*/ 43265 w 4422384"/>
                <a:gd name="connsiteY240" fmla="*/ 2255044 h 2809875"/>
                <a:gd name="connsiteX241" fmla="*/ 67079 w 4422384"/>
                <a:gd name="connsiteY241" fmla="*/ 2271713 h 2809875"/>
                <a:gd name="connsiteX242" fmla="*/ 90890 w 4422384"/>
                <a:gd name="connsiteY242" fmla="*/ 2276475 h 2809875"/>
                <a:gd name="connsiteX243" fmla="*/ 114703 w 4422384"/>
                <a:gd name="connsiteY243" fmla="*/ 2297906 h 2809875"/>
                <a:gd name="connsiteX244" fmla="*/ 119466 w 4422384"/>
                <a:gd name="connsiteY244" fmla="*/ 2326482 h 2809875"/>
                <a:gd name="connsiteX245" fmla="*/ 126609 w 4422384"/>
                <a:gd name="connsiteY245" fmla="*/ 2347913 h 2809875"/>
                <a:gd name="connsiteX246" fmla="*/ 121847 w 4422384"/>
                <a:gd name="connsiteY246" fmla="*/ 2386013 h 2809875"/>
                <a:gd name="connsiteX247" fmla="*/ 112322 w 4422384"/>
                <a:gd name="connsiteY247" fmla="*/ 2405063 h 2809875"/>
                <a:gd name="connsiteX248" fmla="*/ 100416 w 4422384"/>
                <a:gd name="connsiteY248" fmla="*/ 2424112 h 2809875"/>
                <a:gd name="connsiteX249" fmla="*/ 71841 w 4422384"/>
                <a:gd name="connsiteY249" fmla="*/ 2426494 h 2809875"/>
                <a:gd name="connsiteX250" fmla="*/ 50409 w 4422384"/>
                <a:gd name="connsiteY250" fmla="*/ 2452688 h 2809875"/>
                <a:gd name="connsiteX251" fmla="*/ 21834 w 4422384"/>
                <a:gd name="connsiteY251" fmla="*/ 2466975 h 2809875"/>
                <a:gd name="connsiteX252" fmla="*/ 31359 w 4422384"/>
                <a:gd name="connsiteY252" fmla="*/ 2490788 h 2809875"/>
                <a:gd name="connsiteX253" fmla="*/ 21834 w 4422384"/>
                <a:gd name="connsiteY253" fmla="*/ 2524125 h 2809875"/>
                <a:gd name="connsiteX254" fmla="*/ 12309 w 4422384"/>
                <a:gd name="connsiteY254" fmla="*/ 2538413 h 2809875"/>
                <a:gd name="connsiteX255" fmla="*/ 374259 w 4422384"/>
                <a:gd name="connsiteY255" fmla="*/ 2809875 h 2809875"/>
                <a:gd name="connsiteX256" fmla="*/ 4422384 w 4422384"/>
                <a:gd name="connsiteY256" fmla="*/ 2219325 h 2809875"/>
                <a:gd name="connsiteX0" fmla="*/ 4355709 w 4422384"/>
                <a:gd name="connsiteY0" fmla="*/ 2200275 h 2809875"/>
                <a:gd name="connsiteX1" fmla="*/ 4341422 w 4422384"/>
                <a:gd name="connsiteY1" fmla="*/ 2190750 h 2809875"/>
                <a:gd name="connsiteX2" fmla="*/ 4246172 w 4422384"/>
                <a:gd name="connsiteY2" fmla="*/ 2176463 h 2809875"/>
                <a:gd name="connsiteX3" fmla="*/ 4203309 w 4422384"/>
                <a:gd name="connsiteY3" fmla="*/ 2174082 h 2809875"/>
                <a:gd name="connsiteX4" fmla="*/ 4174734 w 4422384"/>
                <a:gd name="connsiteY4" fmla="*/ 2164557 h 2809875"/>
                <a:gd name="connsiteX5" fmla="*/ 4155684 w 4422384"/>
                <a:gd name="connsiteY5" fmla="*/ 2138363 h 2809875"/>
                <a:gd name="connsiteX6" fmla="*/ 4141397 w 4422384"/>
                <a:gd name="connsiteY6" fmla="*/ 2133600 h 2809875"/>
                <a:gd name="connsiteX7" fmla="*/ 4060434 w 4422384"/>
                <a:gd name="connsiteY7" fmla="*/ 2124075 h 2809875"/>
                <a:gd name="connsiteX8" fmla="*/ 3960422 w 4422384"/>
                <a:gd name="connsiteY8" fmla="*/ 2095500 h 2809875"/>
                <a:gd name="connsiteX9" fmla="*/ 3927084 w 4422384"/>
                <a:gd name="connsiteY9" fmla="*/ 2100263 h 2809875"/>
                <a:gd name="connsiteX10" fmla="*/ 3855647 w 4422384"/>
                <a:gd name="connsiteY10" fmla="*/ 2047875 h 2809875"/>
                <a:gd name="connsiteX11" fmla="*/ 3831834 w 4422384"/>
                <a:gd name="connsiteY11" fmla="*/ 2019300 h 2809875"/>
                <a:gd name="connsiteX12" fmla="*/ 3786591 w 4422384"/>
                <a:gd name="connsiteY12" fmla="*/ 1985963 h 2809875"/>
                <a:gd name="connsiteX13" fmla="*/ 3800877 w 4422384"/>
                <a:gd name="connsiteY13" fmla="*/ 1964532 h 2809875"/>
                <a:gd name="connsiteX14" fmla="*/ 3788972 w 4422384"/>
                <a:gd name="connsiteY14" fmla="*/ 1919288 h 2809875"/>
                <a:gd name="connsiteX15" fmla="*/ 3779447 w 4422384"/>
                <a:gd name="connsiteY15" fmla="*/ 1890713 h 2809875"/>
                <a:gd name="connsiteX16" fmla="*/ 3760397 w 4422384"/>
                <a:gd name="connsiteY16" fmla="*/ 1862138 h 2809875"/>
                <a:gd name="connsiteX17" fmla="*/ 3746110 w 4422384"/>
                <a:gd name="connsiteY17" fmla="*/ 1835944 h 2809875"/>
                <a:gd name="connsiteX18" fmla="*/ 3746109 w 4422384"/>
                <a:gd name="connsiteY18" fmla="*/ 1790700 h 2809875"/>
                <a:gd name="connsiteX19" fmla="*/ 3736584 w 4422384"/>
                <a:gd name="connsiteY19" fmla="*/ 1776413 h 2809875"/>
                <a:gd name="connsiteX20" fmla="*/ 3731822 w 4422384"/>
                <a:gd name="connsiteY20" fmla="*/ 1762125 h 2809875"/>
                <a:gd name="connsiteX21" fmla="*/ 3724678 w 4422384"/>
                <a:gd name="connsiteY21" fmla="*/ 1724025 h 2809875"/>
                <a:gd name="connsiteX22" fmla="*/ 3708009 w 4422384"/>
                <a:gd name="connsiteY22" fmla="*/ 1695450 h 2809875"/>
                <a:gd name="connsiteX23" fmla="*/ 3698484 w 4422384"/>
                <a:gd name="connsiteY23" fmla="*/ 1662113 h 2809875"/>
                <a:gd name="connsiteX24" fmla="*/ 3710390 w 4422384"/>
                <a:gd name="connsiteY24" fmla="*/ 1643063 h 2809875"/>
                <a:gd name="connsiteX25" fmla="*/ 3717535 w 4422384"/>
                <a:gd name="connsiteY25" fmla="*/ 1624013 h 2809875"/>
                <a:gd name="connsiteX26" fmla="*/ 3712772 w 4422384"/>
                <a:gd name="connsiteY26" fmla="*/ 1581150 h 2809875"/>
                <a:gd name="connsiteX27" fmla="*/ 3693722 w 4422384"/>
                <a:gd name="connsiteY27" fmla="*/ 1552575 h 2809875"/>
                <a:gd name="connsiteX28" fmla="*/ 3681816 w 4422384"/>
                <a:gd name="connsiteY28" fmla="*/ 1550194 h 2809875"/>
                <a:gd name="connsiteX29" fmla="*/ 3653240 w 4422384"/>
                <a:gd name="connsiteY29" fmla="*/ 1504951 h 2809875"/>
                <a:gd name="connsiteX30" fmla="*/ 3627047 w 4422384"/>
                <a:gd name="connsiteY30" fmla="*/ 1485900 h 2809875"/>
                <a:gd name="connsiteX31" fmla="*/ 3617522 w 4422384"/>
                <a:gd name="connsiteY31" fmla="*/ 1471613 h 2809875"/>
                <a:gd name="connsiteX32" fmla="*/ 3593709 w 4422384"/>
                <a:gd name="connsiteY32" fmla="*/ 1462088 h 2809875"/>
                <a:gd name="connsiteX33" fmla="*/ 3572278 w 4422384"/>
                <a:gd name="connsiteY33" fmla="*/ 1464469 h 2809875"/>
                <a:gd name="connsiteX34" fmla="*/ 3531796 w 4422384"/>
                <a:gd name="connsiteY34" fmla="*/ 1412082 h 2809875"/>
                <a:gd name="connsiteX35" fmla="*/ 3507984 w 4422384"/>
                <a:gd name="connsiteY35" fmla="*/ 1393031 h 2809875"/>
                <a:gd name="connsiteX36" fmla="*/ 3481790 w 4422384"/>
                <a:gd name="connsiteY36" fmla="*/ 1397794 h 2809875"/>
                <a:gd name="connsiteX37" fmla="*/ 3457979 w 4422384"/>
                <a:gd name="connsiteY37" fmla="*/ 1381126 h 2809875"/>
                <a:gd name="connsiteX38" fmla="*/ 3407972 w 4422384"/>
                <a:gd name="connsiteY38" fmla="*/ 1369219 h 2809875"/>
                <a:gd name="connsiteX39" fmla="*/ 3369872 w 4422384"/>
                <a:gd name="connsiteY39" fmla="*/ 1371601 h 2809875"/>
                <a:gd name="connsiteX40" fmla="*/ 3327009 w 4422384"/>
                <a:gd name="connsiteY40" fmla="*/ 1352550 h 2809875"/>
                <a:gd name="connsiteX41" fmla="*/ 3312722 w 4422384"/>
                <a:gd name="connsiteY41" fmla="*/ 1347788 h 2809875"/>
                <a:gd name="connsiteX42" fmla="*/ 3284147 w 4422384"/>
                <a:gd name="connsiteY42" fmla="*/ 1362075 h 2809875"/>
                <a:gd name="connsiteX43" fmla="*/ 3260334 w 4422384"/>
                <a:gd name="connsiteY43" fmla="*/ 1343025 h 2809875"/>
                <a:gd name="connsiteX44" fmla="*/ 3231759 w 4422384"/>
                <a:gd name="connsiteY44" fmla="*/ 1319213 h 2809875"/>
                <a:gd name="connsiteX45" fmla="*/ 3217472 w 4422384"/>
                <a:gd name="connsiteY45" fmla="*/ 1309688 h 2809875"/>
                <a:gd name="connsiteX46" fmla="*/ 3188897 w 4422384"/>
                <a:gd name="connsiteY46" fmla="*/ 1283495 h 2809875"/>
                <a:gd name="connsiteX47" fmla="*/ 3167465 w 4422384"/>
                <a:gd name="connsiteY47" fmla="*/ 1278731 h 2809875"/>
                <a:gd name="connsiteX48" fmla="*/ 3169848 w 4422384"/>
                <a:gd name="connsiteY48" fmla="*/ 1247775 h 2809875"/>
                <a:gd name="connsiteX49" fmla="*/ 3179372 w 4422384"/>
                <a:gd name="connsiteY49" fmla="*/ 1223963 h 2809875"/>
                <a:gd name="connsiteX50" fmla="*/ 3150797 w 4422384"/>
                <a:gd name="connsiteY50" fmla="*/ 1214438 h 2809875"/>
                <a:gd name="connsiteX51" fmla="*/ 3136509 w 4422384"/>
                <a:gd name="connsiteY51" fmla="*/ 1219200 h 2809875"/>
                <a:gd name="connsiteX52" fmla="*/ 3122222 w 4422384"/>
                <a:gd name="connsiteY52" fmla="*/ 1228725 h 2809875"/>
                <a:gd name="connsiteX53" fmla="*/ 3100790 w 4422384"/>
                <a:gd name="connsiteY53" fmla="*/ 1212056 h 2809875"/>
                <a:gd name="connsiteX54" fmla="*/ 3112697 w 4422384"/>
                <a:gd name="connsiteY54" fmla="*/ 1185863 h 2809875"/>
                <a:gd name="connsiteX55" fmla="*/ 3103172 w 4422384"/>
                <a:gd name="connsiteY55" fmla="*/ 1171575 h 2809875"/>
                <a:gd name="connsiteX56" fmla="*/ 3098409 w 4422384"/>
                <a:gd name="connsiteY56" fmla="*/ 1157288 h 2809875"/>
                <a:gd name="connsiteX57" fmla="*/ 3084122 w 4422384"/>
                <a:gd name="connsiteY57" fmla="*/ 1171575 h 2809875"/>
                <a:gd name="connsiteX58" fmla="*/ 3055547 w 4422384"/>
                <a:gd name="connsiteY58" fmla="*/ 1162050 h 2809875"/>
                <a:gd name="connsiteX59" fmla="*/ 3046022 w 4422384"/>
                <a:gd name="connsiteY59" fmla="*/ 1131094 h 2809875"/>
                <a:gd name="connsiteX60" fmla="*/ 3050784 w 4422384"/>
                <a:gd name="connsiteY60" fmla="*/ 1114425 h 2809875"/>
                <a:gd name="connsiteX61" fmla="*/ 3050784 w 4422384"/>
                <a:gd name="connsiteY61" fmla="*/ 1104900 h 2809875"/>
                <a:gd name="connsiteX62" fmla="*/ 3036497 w 4422384"/>
                <a:gd name="connsiteY62" fmla="*/ 1100138 h 2809875"/>
                <a:gd name="connsiteX63" fmla="*/ 3046022 w 4422384"/>
                <a:gd name="connsiteY63" fmla="*/ 1081088 h 2809875"/>
                <a:gd name="connsiteX64" fmla="*/ 3055547 w 4422384"/>
                <a:gd name="connsiteY64" fmla="*/ 1062038 h 2809875"/>
                <a:gd name="connsiteX65" fmla="*/ 3024590 w 4422384"/>
                <a:gd name="connsiteY65" fmla="*/ 1052513 h 2809875"/>
                <a:gd name="connsiteX66" fmla="*/ 3012684 w 4422384"/>
                <a:gd name="connsiteY66" fmla="*/ 1066800 h 2809875"/>
                <a:gd name="connsiteX67" fmla="*/ 2993634 w 4422384"/>
                <a:gd name="connsiteY67" fmla="*/ 1066800 h 2809875"/>
                <a:gd name="connsiteX68" fmla="*/ 2972204 w 4422384"/>
                <a:gd name="connsiteY68" fmla="*/ 1073944 h 2809875"/>
                <a:gd name="connsiteX69" fmla="*/ 2955534 w 4422384"/>
                <a:gd name="connsiteY69" fmla="*/ 1066800 h 2809875"/>
                <a:gd name="connsiteX70" fmla="*/ 2950772 w 4422384"/>
                <a:gd name="connsiteY70" fmla="*/ 1047750 h 2809875"/>
                <a:gd name="connsiteX71" fmla="*/ 2931721 w 4422384"/>
                <a:gd name="connsiteY71" fmla="*/ 1040607 h 2809875"/>
                <a:gd name="connsiteX72" fmla="*/ 2903147 w 4422384"/>
                <a:gd name="connsiteY72" fmla="*/ 1019175 h 2809875"/>
                <a:gd name="connsiteX73" fmla="*/ 2888859 w 4422384"/>
                <a:gd name="connsiteY73" fmla="*/ 1014413 h 2809875"/>
                <a:gd name="connsiteX74" fmla="*/ 2874572 w 4422384"/>
                <a:gd name="connsiteY74" fmla="*/ 1004888 h 2809875"/>
                <a:gd name="connsiteX75" fmla="*/ 2855522 w 4422384"/>
                <a:gd name="connsiteY75" fmla="*/ 1004888 h 2809875"/>
                <a:gd name="connsiteX76" fmla="*/ 2834090 w 4422384"/>
                <a:gd name="connsiteY76" fmla="*/ 995363 h 2809875"/>
                <a:gd name="connsiteX77" fmla="*/ 2810278 w 4422384"/>
                <a:gd name="connsiteY77" fmla="*/ 1009650 h 2809875"/>
                <a:gd name="connsiteX78" fmla="*/ 2767416 w 4422384"/>
                <a:gd name="connsiteY78" fmla="*/ 1007269 h 2809875"/>
                <a:gd name="connsiteX79" fmla="*/ 2734079 w 4422384"/>
                <a:gd name="connsiteY79" fmla="*/ 1019175 h 2809875"/>
                <a:gd name="connsiteX80" fmla="*/ 2712646 w 4422384"/>
                <a:gd name="connsiteY80" fmla="*/ 1019176 h 2809875"/>
                <a:gd name="connsiteX81" fmla="*/ 2693597 w 4422384"/>
                <a:gd name="connsiteY81" fmla="*/ 1009650 h 2809875"/>
                <a:gd name="connsiteX82" fmla="*/ 2641209 w 4422384"/>
                <a:gd name="connsiteY82" fmla="*/ 1021557 h 2809875"/>
                <a:gd name="connsiteX83" fmla="*/ 2631684 w 4422384"/>
                <a:gd name="connsiteY83" fmla="*/ 1031082 h 2809875"/>
                <a:gd name="connsiteX84" fmla="*/ 2612634 w 4422384"/>
                <a:gd name="connsiteY84" fmla="*/ 1038225 h 2809875"/>
                <a:gd name="connsiteX85" fmla="*/ 2595965 w 4422384"/>
                <a:gd name="connsiteY85" fmla="*/ 1035844 h 2809875"/>
                <a:gd name="connsiteX86" fmla="*/ 2574535 w 4422384"/>
                <a:gd name="connsiteY86" fmla="*/ 1028700 h 2809875"/>
                <a:gd name="connsiteX87" fmla="*/ 2529290 w 4422384"/>
                <a:gd name="connsiteY87" fmla="*/ 1004888 h 2809875"/>
                <a:gd name="connsiteX88" fmla="*/ 2526909 w 4422384"/>
                <a:gd name="connsiteY88" fmla="*/ 971550 h 2809875"/>
                <a:gd name="connsiteX89" fmla="*/ 2512622 w 4422384"/>
                <a:gd name="connsiteY89" fmla="*/ 942975 h 2809875"/>
                <a:gd name="connsiteX90" fmla="*/ 2488809 w 4422384"/>
                <a:gd name="connsiteY90" fmla="*/ 938213 h 2809875"/>
                <a:gd name="connsiteX91" fmla="*/ 2493572 w 4422384"/>
                <a:gd name="connsiteY91" fmla="*/ 923925 h 2809875"/>
                <a:gd name="connsiteX92" fmla="*/ 2479284 w 4422384"/>
                <a:gd name="connsiteY92" fmla="*/ 914400 h 2809875"/>
                <a:gd name="connsiteX93" fmla="*/ 2457853 w 4422384"/>
                <a:gd name="connsiteY93" fmla="*/ 902494 h 2809875"/>
                <a:gd name="connsiteX94" fmla="*/ 2431659 w 4422384"/>
                <a:gd name="connsiteY94" fmla="*/ 890588 h 2809875"/>
                <a:gd name="connsiteX95" fmla="*/ 2414991 w 4422384"/>
                <a:gd name="connsiteY95" fmla="*/ 864394 h 2809875"/>
                <a:gd name="connsiteX96" fmla="*/ 2398321 w 4422384"/>
                <a:gd name="connsiteY96" fmla="*/ 833437 h 2809875"/>
                <a:gd name="connsiteX97" fmla="*/ 2367365 w 4422384"/>
                <a:gd name="connsiteY97" fmla="*/ 807244 h 2809875"/>
                <a:gd name="connsiteX98" fmla="*/ 2348316 w 4422384"/>
                <a:gd name="connsiteY98" fmla="*/ 769144 h 2809875"/>
                <a:gd name="connsiteX99" fmla="*/ 2322122 w 4422384"/>
                <a:gd name="connsiteY99" fmla="*/ 733425 h 2809875"/>
                <a:gd name="connsiteX100" fmla="*/ 2307834 w 4422384"/>
                <a:gd name="connsiteY100" fmla="*/ 723900 h 2809875"/>
                <a:gd name="connsiteX101" fmla="*/ 2264972 w 4422384"/>
                <a:gd name="connsiteY101" fmla="*/ 704850 h 2809875"/>
                <a:gd name="connsiteX102" fmla="*/ 2241159 w 4422384"/>
                <a:gd name="connsiteY102" fmla="*/ 678657 h 2809875"/>
                <a:gd name="connsiteX103" fmla="*/ 2231634 w 4422384"/>
                <a:gd name="connsiteY103" fmla="*/ 657225 h 2809875"/>
                <a:gd name="connsiteX104" fmla="*/ 2212584 w 4422384"/>
                <a:gd name="connsiteY104" fmla="*/ 647700 h 2809875"/>
                <a:gd name="connsiteX105" fmla="*/ 2198297 w 4422384"/>
                <a:gd name="connsiteY105" fmla="*/ 638175 h 2809875"/>
                <a:gd name="connsiteX106" fmla="*/ 2179247 w 4422384"/>
                <a:gd name="connsiteY106" fmla="*/ 642938 h 2809875"/>
                <a:gd name="connsiteX107" fmla="*/ 2155434 w 4422384"/>
                <a:gd name="connsiteY107" fmla="*/ 619125 h 2809875"/>
                <a:gd name="connsiteX108" fmla="*/ 2136384 w 4422384"/>
                <a:gd name="connsiteY108" fmla="*/ 590550 h 2809875"/>
                <a:gd name="connsiteX109" fmla="*/ 2126859 w 4422384"/>
                <a:gd name="connsiteY109" fmla="*/ 561975 h 2809875"/>
                <a:gd name="connsiteX110" fmla="*/ 2103047 w 4422384"/>
                <a:gd name="connsiteY110" fmla="*/ 561975 h 2809875"/>
                <a:gd name="connsiteX111" fmla="*/ 2088759 w 4422384"/>
                <a:gd name="connsiteY111" fmla="*/ 547688 h 2809875"/>
                <a:gd name="connsiteX112" fmla="*/ 2050660 w 4422384"/>
                <a:gd name="connsiteY112" fmla="*/ 540544 h 2809875"/>
                <a:gd name="connsiteX113" fmla="*/ 2007797 w 4422384"/>
                <a:gd name="connsiteY113" fmla="*/ 528638 h 2809875"/>
                <a:gd name="connsiteX114" fmla="*/ 1976841 w 4422384"/>
                <a:gd name="connsiteY114" fmla="*/ 526256 h 2809875"/>
                <a:gd name="connsiteX115" fmla="*/ 1948266 w 4422384"/>
                <a:gd name="connsiteY115" fmla="*/ 521494 h 2809875"/>
                <a:gd name="connsiteX116" fmla="*/ 1926834 w 4422384"/>
                <a:gd name="connsiteY116" fmla="*/ 504825 h 2809875"/>
                <a:gd name="connsiteX117" fmla="*/ 1912547 w 4422384"/>
                <a:gd name="connsiteY117" fmla="*/ 509588 h 2809875"/>
                <a:gd name="connsiteX118" fmla="*/ 1841109 w 4422384"/>
                <a:gd name="connsiteY118" fmla="*/ 495300 h 2809875"/>
                <a:gd name="connsiteX119" fmla="*/ 1812534 w 4422384"/>
                <a:gd name="connsiteY119" fmla="*/ 485775 h 2809875"/>
                <a:gd name="connsiteX120" fmla="*/ 1798247 w 4422384"/>
                <a:gd name="connsiteY120" fmla="*/ 481013 h 2809875"/>
                <a:gd name="connsiteX121" fmla="*/ 1783959 w 4422384"/>
                <a:gd name="connsiteY121" fmla="*/ 490538 h 2809875"/>
                <a:gd name="connsiteX122" fmla="*/ 1769672 w 4422384"/>
                <a:gd name="connsiteY122" fmla="*/ 495300 h 2809875"/>
                <a:gd name="connsiteX123" fmla="*/ 1741097 w 4422384"/>
                <a:gd name="connsiteY123" fmla="*/ 523875 h 2809875"/>
                <a:gd name="connsiteX124" fmla="*/ 1717284 w 4422384"/>
                <a:gd name="connsiteY124" fmla="*/ 519113 h 2809875"/>
                <a:gd name="connsiteX125" fmla="*/ 1683947 w 4422384"/>
                <a:gd name="connsiteY125" fmla="*/ 509588 h 2809875"/>
                <a:gd name="connsiteX126" fmla="*/ 1650609 w 4422384"/>
                <a:gd name="connsiteY126" fmla="*/ 504825 h 2809875"/>
                <a:gd name="connsiteX127" fmla="*/ 1622034 w 4422384"/>
                <a:gd name="connsiteY127" fmla="*/ 500063 h 2809875"/>
                <a:gd name="connsiteX128" fmla="*/ 1581553 w 4422384"/>
                <a:gd name="connsiteY128" fmla="*/ 483394 h 2809875"/>
                <a:gd name="connsiteX129" fmla="*/ 1552978 w 4422384"/>
                <a:gd name="connsiteY129" fmla="*/ 483394 h 2809875"/>
                <a:gd name="connsiteX130" fmla="*/ 1541072 w 4422384"/>
                <a:gd name="connsiteY130" fmla="*/ 466725 h 2809875"/>
                <a:gd name="connsiteX131" fmla="*/ 1526784 w 4422384"/>
                <a:gd name="connsiteY131" fmla="*/ 447675 h 2809875"/>
                <a:gd name="connsiteX132" fmla="*/ 1522021 w 4422384"/>
                <a:gd name="connsiteY132" fmla="*/ 421481 h 2809875"/>
                <a:gd name="connsiteX133" fmla="*/ 1533929 w 4422384"/>
                <a:gd name="connsiteY133" fmla="*/ 392907 h 2809875"/>
                <a:gd name="connsiteX134" fmla="*/ 1564884 w 4422384"/>
                <a:gd name="connsiteY134" fmla="*/ 366713 h 2809875"/>
                <a:gd name="connsiteX135" fmla="*/ 1557740 w 4422384"/>
                <a:gd name="connsiteY135" fmla="*/ 340519 h 2809875"/>
                <a:gd name="connsiteX136" fmla="*/ 1564884 w 4422384"/>
                <a:gd name="connsiteY136" fmla="*/ 309562 h 2809875"/>
                <a:gd name="connsiteX137" fmla="*/ 1583934 w 4422384"/>
                <a:gd name="connsiteY137" fmla="*/ 285750 h 2809875"/>
                <a:gd name="connsiteX138" fmla="*/ 1588697 w 4422384"/>
                <a:gd name="connsiteY138" fmla="*/ 271463 h 2809875"/>
                <a:gd name="connsiteX139" fmla="*/ 1579172 w 4422384"/>
                <a:gd name="connsiteY139" fmla="*/ 257175 h 2809875"/>
                <a:gd name="connsiteX140" fmla="*/ 1545834 w 4422384"/>
                <a:gd name="connsiteY140" fmla="*/ 230981 h 2809875"/>
                <a:gd name="connsiteX141" fmla="*/ 1522022 w 4422384"/>
                <a:gd name="connsiteY141" fmla="*/ 228600 h 2809875"/>
                <a:gd name="connsiteX142" fmla="*/ 1507734 w 4422384"/>
                <a:gd name="connsiteY142" fmla="*/ 192881 h 2809875"/>
                <a:gd name="connsiteX143" fmla="*/ 1505353 w 4422384"/>
                <a:gd name="connsiteY143" fmla="*/ 159543 h 2809875"/>
                <a:gd name="connsiteX144" fmla="*/ 1488684 w 4422384"/>
                <a:gd name="connsiteY144" fmla="*/ 119063 h 2809875"/>
                <a:gd name="connsiteX145" fmla="*/ 1479159 w 4422384"/>
                <a:gd name="connsiteY145" fmla="*/ 92868 h 2809875"/>
                <a:gd name="connsiteX146" fmla="*/ 1455347 w 4422384"/>
                <a:gd name="connsiteY146" fmla="*/ 85725 h 2809875"/>
                <a:gd name="connsiteX147" fmla="*/ 1450584 w 4422384"/>
                <a:gd name="connsiteY147" fmla="*/ 66675 h 2809875"/>
                <a:gd name="connsiteX148" fmla="*/ 1433915 w 4422384"/>
                <a:gd name="connsiteY148" fmla="*/ 40481 h 2809875"/>
                <a:gd name="connsiteX149" fmla="*/ 1445822 w 4422384"/>
                <a:gd name="connsiteY149" fmla="*/ 30956 h 2809875"/>
                <a:gd name="connsiteX150" fmla="*/ 1436297 w 4422384"/>
                <a:gd name="connsiteY150" fmla="*/ 0 h 2809875"/>
                <a:gd name="connsiteX151" fmla="*/ 845747 w 4422384"/>
                <a:gd name="connsiteY151" fmla="*/ 180975 h 2809875"/>
                <a:gd name="connsiteX152" fmla="*/ 845747 w 4422384"/>
                <a:gd name="connsiteY152" fmla="*/ 180975 h 2809875"/>
                <a:gd name="connsiteX153" fmla="*/ 840984 w 4422384"/>
                <a:gd name="connsiteY153" fmla="*/ 223838 h 2809875"/>
                <a:gd name="connsiteX154" fmla="*/ 836222 w 4422384"/>
                <a:gd name="connsiteY154" fmla="*/ 238125 h 2809875"/>
                <a:gd name="connsiteX155" fmla="*/ 817172 w 4422384"/>
                <a:gd name="connsiteY155" fmla="*/ 254794 h 2809875"/>
                <a:gd name="connsiteX156" fmla="*/ 788597 w 4422384"/>
                <a:gd name="connsiteY156" fmla="*/ 266700 h 2809875"/>
                <a:gd name="connsiteX157" fmla="*/ 740972 w 4422384"/>
                <a:gd name="connsiteY157" fmla="*/ 300038 h 2809875"/>
                <a:gd name="connsiteX158" fmla="*/ 721922 w 4422384"/>
                <a:gd name="connsiteY158" fmla="*/ 328613 h 2809875"/>
                <a:gd name="connsiteX159" fmla="*/ 705252 w 4422384"/>
                <a:gd name="connsiteY159" fmla="*/ 342900 h 2809875"/>
                <a:gd name="connsiteX160" fmla="*/ 707634 w 4422384"/>
                <a:gd name="connsiteY160" fmla="*/ 369095 h 2809875"/>
                <a:gd name="connsiteX161" fmla="*/ 726684 w 4422384"/>
                <a:gd name="connsiteY161" fmla="*/ 381000 h 2809875"/>
                <a:gd name="connsiteX162" fmla="*/ 731447 w 4422384"/>
                <a:gd name="connsiteY162" fmla="*/ 395288 h 2809875"/>
                <a:gd name="connsiteX163" fmla="*/ 750497 w 4422384"/>
                <a:gd name="connsiteY163" fmla="*/ 423863 h 2809875"/>
                <a:gd name="connsiteX164" fmla="*/ 760022 w 4422384"/>
                <a:gd name="connsiteY164" fmla="*/ 442913 h 2809875"/>
                <a:gd name="connsiteX165" fmla="*/ 750497 w 4422384"/>
                <a:gd name="connsiteY165" fmla="*/ 481013 h 2809875"/>
                <a:gd name="connsiteX166" fmla="*/ 736209 w 4422384"/>
                <a:gd name="connsiteY166" fmla="*/ 490538 h 2809875"/>
                <a:gd name="connsiteX167" fmla="*/ 731447 w 4422384"/>
                <a:gd name="connsiteY167" fmla="*/ 504825 h 2809875"/>
                <a:gd name="connsiteX168" fmla="*/ 717159 w 4422384"/>
                <a:gd name="connsiteY168" fmla="*/ 509588 h 2809875"/>
                <a:gd name="connsiteX169" fmla="*/ 712397 w 4422384"/>
                <a:gd name="connsiteY169" fmla="*/ 538163 h 2809875"/>
                <a:gd name="connsiteX170" fmla="*/ 702872 w 4422384"/>
                <a:gd name="connsiteY170" fmla="*/ 566738 h 2809875"/>
                <a:gd name="connsiteX171" fmla="*/ 698109 w 4422384"/>
                <a:gd name="connsiteY171" fmla="*/ 581025 h 2809875"/>
                <a:gd name="connsiteX172" fmla="*/ 683822 w 4422384"/>
                <a:gd name="connsiteY172" fmla="*/ 611981 h 2809875"/>
                <a:gd name="connsiteX173" fmla="*/ 702872 w 4422384"/>
                <a:gd name="connsiteY173" fmla="*/ 638175 h 2809875"/>
                <a:gd name="connsiteX174" fmla="*/ 731447 w 4422384"/>
                <a:gd name="connsiteY174" fmla="*/ 647700 h 2809875"/>
                <a:gd name="connsiteX175" fmla="*/ 740972 w 4422384"/>
                <a:gd name="connsiteY175" fmla="*/ 661988 h 2809875"/>
                <a:gd name="connsiteX176" fmla="*/ 745734 w 4422384"/>
                <a:gd name="connsiteY176" fmla="*/ 676275 h 2809875"/>
                <a:gd name="connsiteX177" fmla="*/ 745734 w 4422384"/>
                <a:gd name="connsiteY177" fmla="*/ 688181 h 2809875"/>
                <a:gd name="connsiteX178" fmla="*/ 748115 w 4422384"/>
                <a:gd name="connsiteY178" fmla="*/ 709613 h 2809875"/>
                <a:gd name="connsiteX179" fmla="*/ 755259 w 4422384"/>
                <a:gd name="connsiteY179" fmla="*/ 728663 h 2809875"/>
                <a:gd name="connsiteX180" fmla="*/ 745734 w 4422384"/>
                <a:gd name="connsiteY180" fmla="*/ 757238 h 2809875"/>
                <a:gd name="connsiteX181" fmla="*/ 736209 w 4422384"/>
                <a:gd name="connsiteY181" fmla="*/ 771525 h 2809875"/>
                <a:gd name="connsiteX182" fmla="*/ 736209 w 4422384"/>
                <a:gd name="connsiteY182" fmla="*/ 842963 h 2809875"/>
                <a:gd name="connsiteX183" fmla="*/ 740972 w 4422384"/>
                <a:gd name="connsiteY183" fmla="*/ 857250 h 2809875"/>
                <a:gd name="connsiteX184" fmla="*/ 745734 w 4422384"/>
                <a:gd name="connsiteY184" fmla="*/ 876300 h 2809875"/>
                <a:gd name="connsiteX185" fmla="*/ 760022 w 4422384"/>
                <a:gd name="connsiteY185" fmla="*/ 923925 h 2809875"/>
                <a:gd name="connsiteX186" fmla="*/ 764784 w 4422384"/>
                <a:gd name="connsiteY186" fmla="*/ 938213 h 2809875"/>
                <a:gd name="connsiteX187" fmla="*/ 771928 w 4422384"/>
                <a:gd name="connsiteY187" fmla="*/ 983456 h 2809875"/>
                <a:gd name="connsiteX188" fmla="*/ 750497 w 4422384"/>
                <a:gd name="connsiteY188" fmla="*/ 1004888 h 2809875"/>
                <a:gd name="connsiteX189" fmla="*/ 731447 w 4422384"/>
                <a:gd name="connsiteY189" fmla="*/ 1009650 h 2809875"/>
                <a:gd name="connsiteX190" fmla="*/ 712397 w 4422384"/>
                <a:gd name="connsiteY190" fmla="*/ 1016794 h 2809875"/>
                <a:gd name="connsiteX191" fmla="*/ 683822 w 4422384"/>
                <a:gd name="connsiteY191" fmla="*/ 1035844 h 2809875"/>
                <a:gd name="connsiteX192" fmla="*/ 674297 w 4422384"/>
                <a:gd name="connsiteY192" fmla="*/ 1052513 h 2809875"/>
                <a:gd name="connsiteX193" fmla="*/ 660009 w 4422384"/>
                <a:gd name="connsiteY193" fmla="*/ 1062038 h 2809875"/>
                <a:gd name="connsiteX194" fmla="*/ 650484 w 4422384"/>
                <a:gd name="connsiteY194" fmla="*/ 1076325 h 2809875"/>
                <a:gd name="connsiteX195" fmla="*/ 640959 w 4422384"/>
                <a:gd name="connsiteY195" fmla="*/ 1157288 h 2809875"/>
                <a:gd name="connsiteX196" fmla="*/ 626672 w 4422384"/>
                <a:gd name="connsiteY196" fmla="*/ 1190625 h 2809875"/>
                <a:gd name="connsiteX197" fmla="*/ 593334 w 4422384"/>
                <a:gd name="connsiteY197" fmla="*/ 1204913 h 2809875"/>
                <a:gd name="connsiteX198" fmla="*/ 588572 w 4422384"/>
                <a:gd name="connsiteY198" fmla="*/ 1219200 h 2809875"/>
                <a:gd name="connsiteX199" fmla="*/ 593334 w 4422384"/>
                <a:gd name="connsiteY199" fmla="*/ 1233488 h 2809875"/>
                <a:gd name="connsiteX200" fmla="*/ 579047 w 4422384"/>
                <a:gd name="connsiteY200" fmla="*/ 1247775 h 2809875"/>
                <a:gd name="connsiteX201" fmla="*/ 569521 w 4422384"/>
                <a:gd name="connsiteY201" fmla="*/ 1290638 h 2809875"/>
                <a:gd name="connsiteX202" fmla="*/ 552854 w 4422384"/>
                <a:gd name="connsiteY202" fmla="*/ 1321593 h 2809875"/>
                <a:gd name="connsiteX203" fmla="*/ 533803 w 4422384"/>
                <a:gd name="connsiteY203" fmla="*/ 1343025 h 2809875"/>
                <a:gd name="connsiteX204" fmla="*/ 519515 w 4422384"/>
                <a:gd name="connsiteY204" fmla="*/ 1371600 h 2809875"/>
                <a:gd name="connsiteX205" fmla="*/ 498084 w 4422384"/>
                <a:gd name="connsiteY205" fmla="*/ 1419225 h 2809875"/>
                <a:gd name="connsiteX206" fmla="*/ 493322 w 4422384"/>
                <a:gd name="connsiteY206" fmla="*/ 1433513 h 2809875"/>
                <a:gd name="connsiteX207" fmla="*/ 474272 w 4422384"/>
                <a:gd name="connsiteY207" fmla="*/ 1466850 h 2809875"/>
                <a:gd name="connsiteX208" fmla="*/ 464747 w 4422384"/>
                <a:gd name="connsiteY208" fmla="*/ 1485900 h 2809875"/>
                <a:gd name="connsiteX209" fmla="*/ 459984 w 4422384"/>
                <a:gd name="connsiteY209" fmla="*/ 1500188 h 2809875"/>
                <a:gd name="connsiteX210" fmla="*/ 450459 w 4422384"/>
                <a:gd name="connsiteY210" fmla="*/ 1514475 h 2809875"/>
                <a:gd name="connsiteX211" fmla="*/ 436172 w 4422384"/>
                <a:gd name="connsiteY211" fmla="*/ 1552575 h 2809875"/>
                <a:gd name="connsiteX212" fmla="*/ 412359 w 4422384"/>
                <a:gd name="connsiteY212" fmla="*/ 1595438 h 2809875"/>
                <a:gd name="connsiteX213" fmla="*/ 398072 w 4422384"/>
                <a:gd name="connsiteY213" fmla="*/ 1628776 h 2809875"/>
                <a:gd name="connsiteX214" fmla="*/ 393310 w 4422384"/>
                <a:gd name="connsiteY214" fmla="*/ 1657350 h 2809875"/>
                <a:gd name="connsiteX215" fmla="*/ 379022 w 4422384"/>
                <a:gd name="connsiteY215" fmla="*/ 1719263 h 2809875"/>
                <a:gd name="connsiteX216" fmla="*/ 374259 w 4422384"/>
                <a:gd name="connsiteY216" fmla="*/ 1757363 h 2809875"/>
                <a:gd name="connsiteX217" fmla="*/ 369497 w 4422384"/>
                <a:gd name="connsiteY217" fmla="*/ 1771650 h 2809875"/>
                <a:gd name="connsiteX218" fmla="*/ 357591 w 4422384"/>
                <a:gd name="connsiteY218" fmla="*/ 1807369 h 2809875"/>
                <a:gd name="connsiteX219" fmla="*/ 343303 w 4422384"/>
                <a:gd name="connsiteY219" fmla="*/ 1852613 h 2809875"/>
                <a:gd name="connsiteX220" fmla="*/ 336159 w 4422384"/>
                <a:gd name="connsiteY220" fmla="*/ 1876425 h 2809875"/>
                <a:gd name="connsiteX221" fmla="*/ 326634 w 4422384"/>
                <a:gd name="connsiteY221" fmla="*/ 1890713 h 2809875"/>
                <a:gd name="connsiteX222" fmla="*/ 321872 w 4422384"/>
                <a:gd name="connsiteY222" fmla="*/ 1905000 h 2809875"/>
                <a:gd name="connsiteX223" fmla="*/ 307584 w 4422384"/>
                <a:gd name="connsiteY223" fmla="*/ 1914525 h 2809875"/>
                <a:gd name="connsiteX224" fmla="*/ 293297 w 4422384"/>
                <a:gd name="connsiteY224" fmla="*/ 1943100 h 2809875"/>
                <a:gd name="connsiteX225" fmla="*/ 283772 w 4422384"/>
                <a:gd name="connsiteY225" fmla="*/ 1971675 h 2809875"/>
                <a:gd name="connsiteX226" fmla="*/ 267103 w 4422384"/>
                <a:gd name="connsiteY226" fmla="*/ 2002632 h 2809875"/>
                <a:gd name="connsiteX227" fmla="*/ 231384 w 4422384"/>
                <a:gd name="connsiteY227" fmla="*/ 2038350 h 2809875"/>
                <a:gd name="connsiteX228" fmla="*/ 207572 w 4422384"/>
                <a:gd name="connsiteY228" fmla="*/ 2062163 h 2809875"/>
                <a:gd name="connsiteX229" fmla="*/ 202809 w 4422384"/>
                <a:gd name="connsiteY229" fmla="*/ 2076450 h 2809875"/>
                <a:gd name="connsiteX230" fmla="*/ 174234 w 4422384"/>
                <a:gd name="connsiteY230" fmla="*/ 2095500 h 2809875"/>
                <a:gd name="connsiteX231" fmla="*/ 159947 w 4422384"/>
                <a:gd name="connsiteY231" fmla="*/ 2105025 h 2809875"/>
                <a:gd name="connsiteX232" fmla="*/ 131372 w 4422384"/>
                <a:gd name="connsiteY232" fmla="*/ 2133601 h 2809875"/>
                <a:gd name="connsiteX233" fmla="*/ 102797 w 4422384"/>
                <a:gd name="connsiteY233" fmla="*/ 2145506 h 2809875"/>
                <a:gd name="connsiteX234" fmla="*/ 78985 w 4422384"/>
                <a:gd name="connsiteY234" fmla="*/ 2157412 h 2809875"/>
                <a:gd name="connsiteX235" fmla="*/ 45647 w 4422384"/>
                <a:gd name="connsiteY235" fmla="*/ 2174081 h 2809875"/>
                <a:gd name="connsiteX236" fmla="*/ 24215 w 4422384"/>
                <a:gd name="connsiteY236" fmla="*/ 2178844 h 2809875"/>
                <a:gd name="connsiteX237" fmla="*/ 403 w 4422384"/>
                <a:gd name="connsiteY237" fmla="*/ 2188369 h 2809875"/>
                <a:gd name="connsiteX238" fmla="*/ 12309 w 4422384"/>
                <a:gd name="connsiteY238" fmla="*/ 2228850 h 2809875"/>
                <a:gd name="connsiteX239" fmla="*/ 43265 w 4422384"/>
                <a:gd name="connsiteY239" fmla="*/ 2255044 h 2809875"/>
                <a:gd name="connsiteX240" fmla="*/ 67079 w 4422384"/>
                <a:gd name="connsiteY240" fmla="*/ 2271713 h 2809875"/>
                <a:gd name="connsiteX241" fmla="*/ 90890 w 4422384"/>
                <a:gd name="connsiteY241" fmla="*/ 2276475 h 2809875"/>
                <a:gd name="connsiteX242" fmla="*/ 114703 w 4422384"/>
                <a:gd name="connsiteY242" fmla="*/ 2297906 h 2809875"/>
                <a:gd name="connsiteX243" fmla="*/ 119466 w 4422384"/>
                <a:gd name="connsiteY243" fmla="*/ 2326482 h 2809875"/>
                <a:gd name="connsiteX244" fmla="*/ 126609 w 4422384"/>
                <a:gd name="connsiteY244" fmla="*/ 2347913 h 2809875"/>
                <a:gd name="connsiteX245" fmla="*/ 121847 w 4422384"/>
                <a:gd name="connsiteY245" fmla="*/ 2386013 h 2809875"/>
                <a:gd name="connsiteX246" fmla="*/ 112322 w 4422384"/>
                <a:gd name="connsiteY246" fmla="*/ 2405063 h 2809875"/>
                <a:gd name="connsiteX247" fmla="*/ 100416 w 4422384"/>
                <a:gd name="connsiteY247" fmla="*/ 2424112 h 2809875"/>
                <a:gd name="connsiteX248" fmla="*/ 71841 w 4422384"/>
                <a:gd name="connsiteY248" fmla="*/ 2426494 h 2809875"/>
                <a:gd name="connsiteX249" fmla="*/ 50409 w 4422384"/>
                <a:gd name="connsiteY249" fmla="*/ 2452688 h 2809875"/>
                <a:gd name="connsiteX250" fmla="*/ 21834 w 4422384"/>
                <a:gd name="connsiteY250" fmla="*/ 2466975 h 2809875"/>
                <a:gd name="connsiteX251" fmla="*/ 31359 w 4422384"/>
                <a:gd name="connsiteY251" fmla="*/ 2490788 h 2809875"/>
                <a:gd name="connsiteX252" fmla="*/ 21834 w 4422384"/>
                <a:gd name="connsiteY252" fmla="*/ 2524125 h 2809875"/>
                <a:gd name="connsiteX253" fmla="*/ 12309 w 4422384"/>
                <a:gd name="connsiteY253" fmla="*/ 2538413 h 2809875"/>
                <a:gd name="connsiteX254" fmla="*/ 374259 w 4422384"/>
                <a:gd name="connsiteY254" fmla="*/ 2809875 h 2809875"/>
                <a:gd name="connsiteX255" fmla="*/ 4422384 w 4422384"/>
                <a:gd name="connsiteY255" fmla="*/ 2219325 h 2809875"/>
                <a:gd name="connsiteX0" fmla="*/ 4355709 w 4355709"/>
                <a:gd name="connsiteY0" fmla="*/ 2200275 h 2809875"/>
                <a:gd name="connsiteX1" fmla="*/ 4341422 w 4355709"/>
                <a:gd name="connsiteY1" fmla="*/ 2190750 h 2809875"/>
                <a:gd name="connsiteX2" fmla="*/ 4246172 w 4355709"/>
                <a:gd name="connsiteY2" fmla="*/ 2176463 h 2809875"/>
                <a:gd name="connsiteX3" fmla="*/ 4203309 w 4355709"/>
                <a:gd name="connsiteY3" fmla="*/ 2174082 h 2809875"/>
                <a:gd name="connsiteX4" fmla="*/ 4174734 w 4355709"/>
                <a:gd name="connsiteY4" fmla="*/ 2164557 h 2809875"/>
                <a:gd name="connsiteX5" fmla="*/ 4155684 w 4355709"/>
                <a:gd name="connsiteY5" fmla="*/ 2138363 h 2809875"/>
                <a:gd name="connsiteX6" fmla="*/ 4141397 w 4355709"/>
                <a:gd name="connsiteY6" fmla="*/ 2133600 h 2809875"/>
                <a:gd name="connsiteX7" fmla="*/ 4060434 w 4355709"/>
                <a:gd name="connsiteY7" fmla="*/ 2124075 h 2809875"/>
                <a:gd name="connsiteX8" fmla="*/ 3960422 w 4355709"/>
                <a:gd name="connsiteY8" fmla="*/ 2095500 h 2809875"/>
                <a:gd name="connsiteX9" fmla="*/ 3927084 w 4355709"/>
                <a:gd name="connsiteY9" fmla="*/ 2100263 h 2809875"/>
                <a:gd name="connsiteX10" fmla="*/ 3855647 w 4355709"/>
                <a:gd name="connsiteY10" fmla="*/ 2047875 h 2809875"/>
                <a:gd name="connsiteX11" fmla="*/ 3831834 w 4355709"/>
                <a:gd name="connsiteY11" fmla="*/ 2019300 h 2809875"/>
                <a:gd name="connsiteX12" fmla="*/ 3786591 w 4355709"/>
                <a:gd name="connsiteY12" fmla="*/ 1985963 h 2809875"/>
                <a:gd name="connsiteX13" fmla="*/ 3800877 w 4355709"/>
                <a:gd name="connsiteY13" fmla="*/ 1964532 h 2809875"/>
                <a:gd name="connsiteX14" fmla="*/ 3788972 w 4355709"/>
                <a:gd name="connsiteY14" fmla="*/ 1919288 h 2809875"/>
                <a:gd name="connsiteX15" fmla="*/ 3779447 w 4355709"/>
                <a:gd name="connsiteY15" fmla="*/ 1890713 h 2809875"/>
                <a:gd name="connsiteX16" fmla="*/ 3760397 w 4355709"/>
                <a:gd name="connsiteY16" fmla="*/ 1862138 h 2809875"/>
                <a:gd name="connsiteX17" fmla="*/ 3746110 w 4355709"/>
                <a:gd name="connsiteY17" fmla="*/ 1835944 h 2809875"/>
                <a:gd name="connsiteX18" fmla="*/ 3746109 w 4355709"/>
                <a:gd name="connsiteY18" fmla="*/ 1790700 h 2809875"/>
                <a:gd name="connsiteX19" fmla="*/ 3736584 w 4355709"/>
                <a:gd name="connsiteY19" fmla="*/ 1776413 h 2809875"/>
                <a:gd name="connsiteX20" fmla="*/ 3731822 w 4355709"/>
                <a:gd name="connsiteY20" fmla="*/ 1762125 h 2809875"/>
                <a:gd name="connsiteX21" fmla="*/ 3724678 w 4355709"/>
                <a:gd name="connsiteY21" fmla="*/ 1724025 h 2809875"/>
                <a:gd name="connsiteX22" fmla="*/ 3708009 w 4355709"/>
                <a:gd name="connsiteY22" fmla="*/ 1695450 h 2809875"/>
                <a:gd name="connsiteX23" fmla="*/ 3698484 w 4355709"/>
                <a:gd name="connsiteY23" fmla="*/ 1662113 h 2809875"/>
                <a:gd name="connsiteX24" fmla="*/ 3710390 w 4355709"/>
                <a:gd name="connsiteY24" fmla="*/ 1643063 h 2809875"/>
                <a:gd name="connsiteX25" fmla="*/ 3717535 w 4355709"/>
                <a:gd name="connsiteY25" fmla="*/ 1624013 h 2809875"/>
                <a:gd name="connsiteX26" fmla="*/ 3712772 w 4355709"/>
                <a:gd name="connsiteY26" fmla="*/ 1581150 h 2809875"/>
                <a:gd name="connsiteX27" fmla="*/ 3693722 w 4355709"/>
                <a:gd name="connsiteY27" fmla="*/ 1552575 h 2809875"/>
                <a:gd name="connsiteX28" fmla="*/ 3681816 w 4355709"/>
                <a:gd name="connsiteY28" fmla="*/ 1550194 h 2809875"/>
                <a:gd name="connsiteX29" fmla="*/ 3653240 w 4355709"/>
                <a:gd name="connsiteY29" fmla="*/ 1504951 h 2809875"/>
                <a:gd name="connsiteX30" fmla="*/ 3627047 w 4355709"/>
                <a:gd name="connsiteY30" fmla="*/ 1485900 h 2809875"/>
                <a:gd name="connsiteX31" fmla="*/ 3617522 w 4355709"/>
                <a:gd name="connsiteY31" fmla="*/ 1471613 h 2809875"/>
                <a:gd name="connsiteX32" fmla="*/ 3593709 w 4355709"/>
                <a:gd name="connsiteY32" fmla="*/ 1462088 h 2809875"/>
                <a:gd name="connsiteX33" fmla="*/ 3572278 w 4355709"/>
                <a:gd name="connsiteY33" fmla="*/ 1464469 h 2809875"/>
                <a:gd name="connsiteX34" fmla="*/ 3531796 w 4355709"/>
                <a:gd name="connsiteY34" fmla="*/ 1412082 h 2809875"/>
                <a:gd name="connsiteX35" fmla="*/ 3507984 w 4355709"/>
                <a:gd name="connsiteY35" fmla="*/ 1393031 h 2809875"/>
                <a:gd name="connsiteX36" fmla="*/ 3481790 w 4355709"/>
                <a:gd name="connsiteY36" fmla="*/ 1397794 h 2809875"/>
                <a:gd name="connsiteX37" fmla="*/ 3457979 w 4355709"/>
                <a:gd name="connsiteY37" fmla="*/ 1381126 h 2809875"/>
                <a:gd name="connsiteX38" fmla="*/ 3407972 w 4355709"/>
                <a:gd name="connsiteY38" fmla="*/ 1369219 h 2809875"/>
                <a:gd name="connsiteX39" fmla="*/ 3369872 w 4355709"/>
                <a:gd name="connsiteY39" fmla="*/ 1371601 h 2809875"/>
                <a:gd name="connsiteX40" fmla="*/ 3327009 w 4355709"/>
                <a:gd name="connsiteY40" fmla="*/ 1352550 h 2809875"/>
                <a:gd name="connsiteX41" fmla="*/ 3312722 w 4355709"/>
                <a:gd name="connsiteY41" fmla="*/ 1347788 h 2809875"/>
                <a:gd name="connsiteX42" fmla="*/ 3284147 w 4355709"/>
                <a:gd name="connsiteY42" fmla="*/ 1362075 h 2809875"/>
                <a:gd name="connsiteX43" fmla="*/ 3260334 w 4355709"/>
                <a:gd name="connsiteY43" fmla="*/ 1343025 h 2809875"/>
                <a:gd name="connsiteX44" fmla="*/ 3231759 w 4355709"/>
                <a:gd name="connsiteY44" fmla="*/ 1319213 h 2809875"/>
                <a:gd name="connsiteX45" fmla="*/ 3217472 w 4355709"/>
                <a:gd name="connsiteY45" fmla="*/ 1309688 h 2809875"/>
                <a:gd name="connsiteX46" fmla="*/ 3188897 w 4355709"/>
                <a:gd name="connsiteY46" fmla="*/ 1283495 h 2809875"/>
                <a:gd name="connsiteX47" fmla="*/ 3167465 w 4355709"/>
                <a:gd name="connsiteY47" fmla="*/ 1278731 h 2809875"/>
                <a:gd name="connsiteX48" fmla="*/ 3169848 w 4355709"/>
                <a:gd name="connsiteY48" fmla="*/ 1247775 h 2809875"/>
                <a:gd name="connsiteX49" fmla="*/ 3179372 w 4355709"/>
                <a:gd name="connsiteY49" fmla="*/ 1223963 h 2809875"/>
                <a:gd name="connsiteX50" fmla="*/ 3150797 w 4355709"/>
                <a:gd name="connsiteY50" fmla="*/ 1214438 h 2809875"/>
                <a:gd name="connsiteX51" fmla="*/ 3136509 w 4355709"/>
                <a:gd name="connsiteY51" fmla="*/ 1219200 h 2809875"/>
                <a:gd name="connsiteX52" fmla="*/ 3122222 w 4355709"/>
                <a:gd name="connsiteY52" fmla="*/ 1228725 h 2809875"/>
                <a:gd name="connsiteX53" fmla="*/ 3100790 w 4355709"/>
                <a:gd name="connsiteY53" fmla="*/ 1212056 h 2809875"/>
                <a:gd name="connsiteX54" fmla="*/ 3112697 w 4355709"/>
                <a:gd name="connsiteY54" fmla="*/ 1185863 h 2809875"/>
                <a:gd name="connsiteX55" fmla="*/ 3103172 w 4355709"/>
                <a:gd name="connsiteY55" fmla="*/ 1171575 h 2809875"/>
                <a:gd name="connsiteX56" fmla="*/ 3098409 w 4355709"/>
                <a:gd name="connsiteY56" fmla="*/ 1157288 h 2809875"/>
                <a:gd name="connsiteX57" fmla="*/ 3084122 w 4355709"/>
                <a:gd name="connsiteY57" fmla="*/ 1171575 h 2809875"/>
                <a:gd name="connsiteX58" fmla="*/ 3055547 w 4355709"/>
                <a:gd name="connsiteY58" fmla="*/ 1162050 h 2809875"/>
                <a:gd name="connsiteX59" fmla="*/ 3046022 w 4355709"/>
                <a:gd name="connsiteY59" fmla="*/ 1131094 h 2809875"/>
                <a:gd name="connsiteX60" fmla="*/ 3050784 w 4355709"/>
                <a:gd name="connsiteY60" fmla="*/ 1114425 h 2809875"/>
                <a:gd name="connsiteX61" fmla="*/ 3050784 w 4355709"/>
                <a:gd name="connsiteY61" fmla="*/ 1104900 h 2809875"/>
                <a:gd name="connsiteX62" fmla="*/ 3036497 w 4355709"/>
                <a:gd name="connsiteY62" fmla="*/ 1100138 h 2809875"/>
                <a:gd name="connsiteX63" fmla="*/ 3046022 w 4355709"/>
                <a:gd name="connsiteY63" fmla="*/ 1081088 h 2809875"/>
                <a:gd name="connsiteX64" fmla="*/ 3055547 w 4355709"/>
                <a:gd name="connsiteY64" fmla="*/ 1062038 h 2809875"/>
                <a:gd name="connsiteX65" fmla="*/ 3024590 w 4355709"/>
                <a:gd name="connsiteY65" fmla="*/ 1052513 h 2809875"/>
                <a:gd name="connsiteX66" fmla="*/ 3012684 w 4355709"/>
                <a:gd name="connsiteY66" fmla="*/ 1066800 h 2809875"/>
                <a:gd name="connsiteX67" fmla="*/ 2993634 w 4355709"/>
                <a:gd name="connsiteY67" fmla="*/ 1066800 h 2809875"/>
                <a:gd name="connsiteX68" fmla="*/ 2972204 w 4355709"/>
                <a:gd name="connsiteY68" fmla="*/ 1073944 h 2809875"/>
                <a:gd name="connsiteX69" fmla="*/ 2955534 w 4355709"/>
                <a:gd name="connsiteY69" fmla="*/ 1066800 h 2809875"/>
                <a:gd name="connsiteX70" fmla="*/ 2950772 w 4355709"/>
                <a:gd name="connsiteY70" fmla="*/ 1047750 h 2809875"/>
                <a:gd name="connsiteX71" fmla="*/ 2931721 w 4355709"/>
                <a:gd name="connsiteY71" fmla="*/ 1040607 h 2809875"/>
                <a:gd name="connsiteX72" fmla="*/ 2903147 w 4355709"/>
                <a:gd name="connsiteY72" fmla="*/ 1019175 h 2809875"/>
                <a:gd name="connsiteX73" fmla="*/ 2888859 w 4355709"/>
                <a:gd name="connsiteY73" fmla="*/ 1014413 h 2809875"/>
                <a:gd name="connsiteX74" fmla="*/ 2874572 w 4355709"/>
                <a:gd name="connsiteY74" fmla="*/ 1004888 h 2809875"/>
                <a:gd name="connsiteX75" fmla="*/ 2855522 w 4355709"/>
                <a:gd name="connsiteY75" fmla="*/ 1004888 h 2809875"/>
                <a:gd name="connsiteX76" fmla="*/ 2834090 w 4355709"/>
                <a:gd name="connsiteY76" fmla="*/ 995363 h 2809875"/>
                <a:gd name="connsiteX77" fmla="*/ 2810278 w 4355709"/>
                <a:gd name="connsiteY77" fmla="*/ 1009650 h 2809875"/>
                <a:gd name="connsiteX78" fmla="*/ 2767416 w 4355709"/>
                <a:gd name="connsiteY78" fmla="*/ 1007269 h 2809875"/>
                <a:gd name="connsiteX79" fmla="*/ 2734079 w 4355709"/>
                <a:gd name="connsiteY79" fmla="*/ 1019175 h 2809875"/>
                <a:gd name="connsiteX80" fmla="*/ 2712646 w 4355709"/>
                <a:gd name="connsiteY80" fmla="*/ 1019176 h 2809875"/>
                <a:gd name="connsiteX81" fmla="*/ 2693597 w 4355709"/>
                <a:gd name="connsiteY81" fmla="*/ 1009650 h 2809875"/>
                <a:gd name="connsiteX82" fmla="*/ 2641209 w 4355709"/>
                <a:gd name="connsiteY82" fmla="*/ 1021557 h 2809875"/>
                <a:gd name="connsiteX83" fmla="*/ 2631684 w 4355709"/>
                <a:gd name="connsiteY83" fmla="*/ 1031082 h 2809875"/>
                <a:gd name="connsiteX84" fmla="*/ 2612634 w 4355709"/>
                <a:gd name="connsiteY84" fmla="*/ 1038225 h 2809875"/>
                <a:gd name="connsiteX85" fmla="*/ 2595965 w 4355709"/>
                <a:gd name="connsiteY85" fmla="*/ 1035844 h 2809875"/>
                <a:gd name="connsiteX86" fmla="*/ 2574535 w 4355709"/>
                <a:gd name="connsiteY86" fmla="*/ 1028700 h 2809875"/>
                <a:gd name="connsiteX87" fmla="*/ 2529290 w 4355709"/>
                <a:gd name="connsiteY87" fmla="*/ 1004888 h 2809875"/>
                <a:gd name="connsiteX88" fmla="*/ 2526909 w 4355709"/>
                <a:gd name="connsiteY88" fmla="*/ 971550 h 2809875"/>
                <a:gd name="connsiteX89" fmla="*/ 2512622 w 4355709"/>
                <a:gd name="connsiteY89" fmla="*/ 942975 h 2809875"/>
                <a:gd name="connsiteX90" fmla="*/ 2488809 w 4355709"/>
                <a:gd name="connsiteY90" fmla="*/ 938213 h 2809875"/>
                <a:gd name="connsiteX91" fmla="*/ 2493572 w 4355709"/>
                <a:gd name="connsiteY91" fmla="*/ 923925 h 2809875"/>
                <a:gd name="connsiteX92" fmla="*/ 2479284 w 4355709"/>
                <a:gd name="connsiteY92" fmla="*/ 914400 h 2809875"/>
                <a:gd name="connsiteX93" fmla="*/ 2457853 w 4355709"/>
                <a:gd name="connsiteY93" fmla="*/ 902494 h 2809875"/>
                <a:gd name="connsiteX94" fmla="*/ 2431659 w 4355709"/>
                <a:gd name="connsiteY94" fmla="*/ 890588 h 2809875"/>
                <a:gd name="connsiteX95" fmla="*/ 2414991 w 4355709"/>
                <a:gd name="connsiteY95" fmla="*/ 864394 h 2809875"/>
                <a:gd name="connsiteX96" fmla="*/ 2398321 w 4355709"/>
                <a:gd name="connsiteY96" fmla="*/ 833437 h 2809875"/>
                <a:gd name="connsiteX97" fmla="*/ 2367365 w 4355709"/>
                <a:gd name="connsiteY97" fmla="*/ 807244 h 2809875"/>
                <a:gd name="connsiteX98" fmla="*/ 2348316 w 4355709"/>
                <a:gd name="connsiteY98" fmla="*/ 769144 h 2809875"/>
                <a:gd name="connsiteX99" fmla="*/ 2322122 w 4355709"/>
                <a:gd name="connsiteY99" fmla="*/ 733425 h 2809875"/>
                <a:gd name="connsiteX100" fmla="*/ 2307834 w 4355709"/>
                <a:gd name="connsiteY100" fmla="*/ 723900 h 2809875"/>
                <a:gd name="connsiteX101" fmla="*/ 2264972 w 4355709"/>
                <a:gd name="connsiteY101" fmla="*/ 704850 h 2809875"/>
                <a:gd name="connsiteX102" fmla="*/ 2241159 w 4355709"/>
                <a:gd name="connsiteY102" fmla="*/ 678657 h 2809875"/>
                <a:gd name="connsiteX103" fmla="*/ 2231634 w 4355709"/>
                <a:gd name="connsiteY103" fmla="*/ 657225 h 2809875"/>
                <a:gd name="connsiteX104" fmla="*/ 2212584 w 4355709"/>
                <a:gd name="connsiteY104" fmla="*/ 647700 h 2809875"/>
                <a:gd name="connsiteX105" fmla="*/ 2198297 w 4355709"/>
                <a:gd name="connsiteY105" fmla="*/ 638175 h 2809875"/>
                <a:gd name="connsiteX106" fmla="*/ 2179247 w 4355709"/>
                <a:gd name="connsiteY106" fmla="*/ 642938 h 2809875"/>
                <a:gd name="connsiteX107" fmla="*/ 2155434 w 4355709"/>
                <a:gd name="connsiteY107" fmla="*/ 619125 h 2809875"/>
                <a:gd name="connsiteX108" fmla="*/ 2136384 w 4355709"/>
                <a:gd name="connsiteY108" fmla="*/ 590550 h 2809875"/>
                <a:gd name="connsiteX109" fmla="*/ 2126859 w 4355709"/>
                <a:gd name="connsiteY109" fmla="*/ 561975 h 2809875"/>
                <a:gd name="connsiteX110" fmla="*/ 2103047 w 4355709"/>
                <a:gd name="connsiteY110" fmla="*/ 561975 h 2809875"/>
                <a:gd name="connsiteX111" fmla="*/ 2088759 w 4355709"/>
                <a:gd name="connsiteY111" fmla="*/ 547688 h 2809875"/>
                <a:gd name="connsiteX112" fmla="*/ 2050660 w 4355709"/>
                <a:gd name="connsiteY112" fmla="*/ 540544 h 2809875"/>
                <a:gd name="connsiteX113" fmla="*/ 2007797 w 4355709"/>
                <a:gd name="connsiteY113" fmla="*/ 528638 h 2809875"/>
                <a:gd name="connsiteX114" fmla="*/ 1976841 w 4355709"/>
                <a:gd name="connsiteY114" fmla="*/ 526256 h 2809875"/>
                <a:gd name="connsiteX115" fmla="*/ 1948266 w 4355709"/>
                <a:gd name="connsiteY115" fmla="*/ 521494 h 2809875"/>
                <a:gd name="connsiteX116" fmla="*/ 1926834 w 4355709"/>
                <a:gd name="connsiteY116" fmla="*/ 504825 h 2809875"/>
                <a:gd name="connsiteX117" fmla="*/ 1912547 w 4355709"/>
                <a:gd name="connsiteY117" fmla="*/ 509588 h 2809875"/>
                <a:gd name="connsiteX118" fmla="*/ 1841109 w 4355709"/>
                <a:gd name="connsiteY118" fmla="*/ 495300 h 2809875"/>
                <a:gd name="connsiteX119" fmla="*/ 1812534 w 4355709"/>
                <a:gd name="connsiteY119" fmla="*/ 485775 h 2809875"/>
                <a:gd name="connsiteX120" fmla="*/ 1798247 w 4355709"/>
                <a:gd name="connsiteY120" fmla="*/ 481013 h 2809875"/>
                <a:gd name="connsiteX121" fmla="*/ 1783959 w 4355709"/>
                <a:gd name="connsiteY121" fmla="*/ 490538 h 2809875"/>
                <a:gd name="connsiteX122" fmla="*/ 1769672 w 4355709"/>
                <a:gd name="connsiteY122" fmla="*/ 495300 h 2809875"/>
                <a:gd name="connsiteX123" fmla="*/ 1741097 w 4355709"/>
                <a:gd name="connsiteY123" fmla="*/ 523875 h 2809875"/>
                <a:gd name="connsiteX124" fmla="*/ 1717284 w 4355709"/>
                <a:gd name="connsiteY124" fmla="*/ 519113 h 2809875"/>
                <a:gd name="connsiteX125" fmla="*/ 1683947 w 4355709"/>
                <a:gd name="connsiteY125" fmla="*/ 509588 h 2809875"/>
                <a:gd name="connsiteX126" fmla="*/ 1650609 w 4355709"/>
                <a:gd name="connsiteY126" fmla="*/ 504825 h 2809875"/>
                <a:gd name="connsiteX127" fmla="*/ 1622034 w 4355709"/>
                <a:gd name="connsiteY127" fmla="*/ 500063 h 2809875"/>
                <a:gd name="connsiteX128" fmla="*/ 1581553 w 4355709"/>
                <a:gd name="connsiteY128" fmla="*/ 483394 h 2809875"/>
                <a:gd name="connsiteX129" fmla="*/ 1552978 w 4355709"/>
                <a:gd name="connsiteY129" fmla="*/ 483394 h 2809875"/>
                <a:gd name="connsiteX130" fmla="*/ 1541072 w 4355709"/>
                <a:gd name="connsiteY130" fmla="*/ 466725 h 2809875"/>
                <a:gd name="connsiteX131" fmla="*/ 1526784 w 4355709"/>
                <a:gd name="connsiteY131" fmla="*/ 447675 h 2809875"/>
                <a:gd name="connsiteX132" fmla="*/ 1522021 w 4355709"/>
                <a:gd name="connsiteY132" fmla="*/ 421481 h 2809875"/>
                <a:gd name="connsiteX133" fmla="*/ 1533929 w 4355709"/>
                <a:gd name="connsiteY133" fmla="*/ 392907 h 2809875"/>
                <a:gd name="connsiteX134" fmla="*/ 1564884 w 4355709"/>
                <a:gd name="connsiteY134" fmla="*/ 366713 h 2809875"/>
                <a:gd name="connsiteX135" fmla="*/ 1557740 w 4355709"/>
                <a:gd name="connsiteY135" fmla="*/ 340519 h 2809875"/>
                <a:gd name="connsiteX136" fmla="*/ 1564884 w 4355709"/>
                <a:gd name="connsiteY136" fmla="*/ 309562 h 2809875"/>
                <a:gd name="connsiteX137" fmla="*/ 1583934 w 4355709"/>
                <a:gd name="connsiteY137" fmla="*/ 285750 h 2809875"/>
                <a:gd name="connsiteX138" fmla="*/ 1588697 w 4355709"/>
                <a:gd name="connsiteY138" fmla="*/ 271463 h 2809875"/>
                <a:gd name="connsiteX139" fmla="*/ 1579172 w 4355709"/>
                <a:gd name="connsiteY139" fmla="*/ 257175 h 2809875"/>
                <a:gd name="connsiteX140" fmla="*/ 1545834 w 4355709"/>
                <a:gd name="connsiteY140" fmla="*/ 230981 h 2809875"/>
                <a:gd name="connsiteX141" fmla="*/ 1522022 w 4355709"/>
                <a:gd name="connsiteY141" fmla="*/ 228600 h 2809875"/>
                <a:gd name="connsiteX142" fmla="*/ 1507734 w 4355709"/>
                <a:gd name="connsiteY142" fmla="*/ 192881 h 2809875"/>
                <a:gd name="connsiteX143" fmla="*/ 1505353 w 4355709"/>
                <a:gd name="connsiteY143" fmla="*/ 159543 h 2809875"/>
                <a:gd name="connsiteX144" fmla="*/ 1488684 w 4355709"/>
                <a:gd name="connsiteY144" fmla="*/ 119063 h 2809875"/>
                <a:gd name="connsiteX145" fmla="*/ 1479159 w 4355709"/>
                <a:gd name="connsiteY145" fmla="*/ 92868 h 2809875"/>
                <a:gd name="connsiteX146" fmla="*/ 1455347 w 4355709"/>
                <a:gd name="connsiteY146" fmla="*/ 85725 h 2809875"/>
                <a:gd name="connsiteX147" fmla="*/ 1450584 w 4355709"/>
                <a:gd name="connsiteY147" fmla="*/ 66675 h 2809875"/>
                <a:gd name="connsiteX148" fmla="*/ 1433915 w 4355709"/>
                <a:gd name="connsiteY148" fmla="*/ 40481 h 2809875"/>
                <a:gd name="connsiteX149" fmla="*/ 1445822 w 4355709"/>
                <a:gd name="connsiteY149" fmla="*/ 30956 h 2809875"/>
                <a:gd name="connsiteX150" fmla="*/ 1436297 w 4355709"/>
                <a:gd name="connsiteY150" fmla="*/ 0 h 2809875"/>
                <a:gd name="connsiteX151" fmla="*/ 845747 w 4355709"/>
                <a:gd name="connsiteY151" fmla="*/ 180975 h 2809875"/>
                <a:gd name="connsiteX152" fmla="*/ 845747 w 4355709"/>
                <a:gd name="connsiteY152" fmla="*/ 180975 h 2809875"/>
                <a:gd name="connsiteX153" fmla="*/ 840984 w 4355709"/>
                <a:gd name="connsiteY153" fmla="*/ 223838 h 2809875"/>
                <a:gd name="connsiteX154" fmla="*/ 836222 w 4355709"/>
                <a:gd name="connsiteY154" fmla="*/ 238125 h 2809875"/>
                <a:gd name="connsiteX155" fmla="*/ 817172 w 4355709"/>
                <a:gd name="connsiteY155" fmla="*/ 254794 h 2809875"/>
                <a:gd name="connsiteX156" fmla="*/ 788597 w 4355709"/>
                <a:gd name="connsiteY156" fmla="*/ 266700 h 2809875"/>
                <a:gd name="connsiteX157" fmla="*/ 740972 w 4355709"/>
                <a:gd name="connsiteY157" fmla="*/ 300038 h 2809875"/>
                <a:gd name="connsiteX158" fmla="*/ 721922 w 4355709"/>
                <a:gd name="connsiteY158" fmla="*/ 328613 h 2809875"/>
                <a:gd name="connsiteX159" fmla="*/ 705252 w 4355709"/>
                <a:gd name="connsiteY159" fmla="*/ 342900 h 2809875"/>
                <a:gd name="connsiteX160" fmla="*/ 707634 w 4355709"/>
                <a:gd name="connsiteY160" fmla="*/ 369095 h 2809875"/>
                <a:gd name="connsiteX161" fmla="*/ 726684 w 4355709"/>
                <a:gd name="connsiteY161" fmla="*/ 381000 h 2809875"/>
                <a:gd name="connsiteX162" fmla="*/ 731447 w 4355709"/>
                <a:gd name="connsiteY162" fmla="*/ 395288 h 2809875"/>
                <a:gd name="connsiteX163" fmla="*/ 750497 w 4355709"/>
                <a:gd name="connsiteY163" fmla="*/ 423863 h 2809875"/>
                <a:gd name="connsiteX164" fmla="*/ 760022 w 4355709"/>
                <a:gd name="connsiteY164" fmla="*/ 442913 h 2809875"/>
                <a:gd name="connsiteX165" fmla="*/ 750497 w 4355709"/>
                <a:gd name="connsiteY165" fmla="*/ 481013 h 2809875"/>
                <a:gd name="connsiteX166" fmla="*/ 736209 w 4355709"/>
                <a:gd name="connsiteY166" fmla="*/ 490538 h 2809875"/>
                <a:gd name="connsiteX167" fmla="*/ 731447 w 4355709"/>
                <a:gd name="connsiteY167" fmla="*/ 504825 h 2809875"/>
                <a:gd name="connsiteX168" fmla="*/ 717159 w 4355709"/>
                <a:gd name="connsiteY168" fmla="*/ 509588 h 2809875"/>
                <a:gd name="connsiteX169" fmla="*/ 712397 w 4355709"/>
                <a:gd name="connsiteY169" fmla="*/ 538163 h 2809875"/>
                <a:gd name="connsiteX170" fmla="*/ 702872 w 4355709"/>
                <a:gd name="connsiteY170" fmla="*/ 566738 h 2809875"/>
                <a:gd name="connsiteX171" fmla="*/ 698109 w 4355709"/>
                <a:gd name="connsiteY171" fmla="*/ 581025 h 2809875"/>
                <a:gd name="connsiteX172" fmla="*/ 683822 w 4355709"/>
                <a:gd name="connsiteY172" fmla="*/ 611981 h 2809875"/>
                <a:gd name="connsiteX173" fmla="*/ 702872 w 4355709"/>
                <a:gd name="connsiteY173" fmla="*/ 638175 h 2809875"/>
                <a:gd name="connsiteX174" fmla="*/ 731447 w 4355709"/>
                <a:gd name="connsiteY174" fmla="*/ 647700 h 2809875"/>
                <a:gd name="connsiteX175" fmla="*/ 740972 w 4355709"/>
                <a:gd name="connsiteY175" fmla="*/ 661988 h 2809875"/>
                <a:gd name="connsiteX176" fmla="*/ 745734 w 4355709"/>
                <a:gd name="connsiteY176" fmla="*/ 676275 h 2809875"/>
                <a:gd name="connsiteX177" fmla="*/ 745734 w 4355709"/>
                <a:gd name="connsiteY177" fmla="*/ 688181 h 2809875"/>
                <a:gd name="connsiteX178" fmla="*/ 748115 w 4355709"/>
                <a:gd name="connsiteY178" fmla="*/ 709613 h 2809875"/>
                <a:gd name="connsiteX179" fmla="*/ 755259 w 4355709"/>
                <a:gd name="connsiteY179" fmla="*/ 728663 h 2809875"/>
                <a:gd name="connsiteX180" fmla="*/ 745734 w 4355709"/>
                <a:gd name="connsiteY180" fmla="*/ 757238 h 2809875"/>
                <a:gd name="connsiteX181" fmla="*/ 736209 w 4355709"/>
                <a:gd name="connsiteY181" fmla="*/ 771525 h 2809875"/>
                <a:gd name="connsiteX182" fmla="*/ 736209 w 4355709"/>
                <a:gd name="connsiteY182" fmla="*/ 842963 h 2809875"/>
                <a:gd name="connsiteX183" fmla="*/ 740972 w 4355709"/>
                <a:gd name="connsiteY183" fmla="*/ 857250 h 2809875"/>
                <a:gd name="connsiteX184" fmla="*/ 745734 w 4355709"/>
                <a:gd name="connsiteY184" fmla="*/ 876300 h 2809875"/>
                <a:gd name="connsiteX185" fmla="*/ 760022 w 4355709"/>
                <a:gd name="connsiteY185" fmla="*/ 923925 h 2809875"/>
                <a:gd name="connsiteX186" fmla="*/ 764784 w 4355709"/>
                <a:gd name="connsiteY186" fmla="*/ 938213 h 2809875"/>
                <a:gd name="connsiteX187" fmla="*/ 771928 w 4355709"/>
                <a:gd name="connsiteY187" fmla="*/ 983456 h 2809875"/>
                <a:gd name="connsiteX188" fmla="*/ 750497 w 4355709"/>
                <a:gd name="connsiteY188" fmla="*/ 1004888 h 2809875"/>
                <a:gd name="connsiteX189" fmla="*/ 731447 w 4355709"/>
                <a:gd name="connsiteY189" fmla="*/ 1009650 h 2809875"/>
                <a:gd name="connsiteX190" fmla="*/ 712397 w 4355709"/>
                <a:gd name="connsiteY190" fmla="*/ 1016794 h 2809875"/>
                <a:gd name="connsiteX191" fmla="*/ 683822 w 4355709"/>
                <a:gd name="connsiteY191" fmla="*/ 1035844 h 2809875"/>
                <a:gd name="connsiteX192" fmla="*/ 674297 w 4355709"/>
                <a:gd name="connsiteY192" fmla="*/ 1052513 h 2809875"/>
                <a:gd name="connsiteX193" fmla="*/ 660009 w 4355709"/>
                <a:gd name="connsiteY193" fmla="*/ 1062038 h 2809875"/>
                <a:gd name="connsiteX194" fmla="*/ 650484 w 4355709"/>
                <a:gd name="connsiteY194" fmla="*/ 1076325 h 2809875"/>
                <a:gd name="connsiteX195" fmla="*/ 640959 w 4355709"/>
                <a:gd name="connsiteY195" fmla="*/ 1157288 h 2809875"/>
                <a:gd name="connsiteX196" fmla="*/ 626672 w 4355709"/>
                <a:gd name="connsiteY196" fmla="*/ 1190625 h 2809875"/>
                <a:gd name="connsiteX197" fmla="*/ 593334 w 4355709"/>
                <a:gd name="connsiteY197" fmla="*/ 1204913 h 2809875"/>
                <a:gd name="connsiteX198" fmla="*/ 588572 w 4355709"/>
                <a:gd name="connsiteY198" fmla="*/ 1219200 h 2809875"/>
                <a:gd name="connsiteX199" fmla="*/ 593334 w 4355709"/>
                <a:gd name="connsiteY199" fmla="*/ 1233488 h 2809875"/>
                <a:gd name="connsiteX200" fmla="*/ 579047 w 4355709"/>
                <a:gd name="connsiteY200" fmla="*/ 1247775 h 2809875"/>
                <a:gd name="connsiteX201" fmla="*/ 569521 w 4355709"/>
                <a:gd name="connsiteY201" fmla="*/ 1290638 h 2809875"/>
                <a:gd name="connsiteX202" fmla="*/ 552854 w 4355709"/>
                <a:gd name="connsiteY202" fmla="*/ 1321593 h 2809875"/>
                <a:gd name="connsiteX203" fmla="*/ 533803 w 4355709"/>
                <a:gd name="connsiteY203" fmla="*/ 1343025 h 2809875"/>
                <a:gd name="connsiteX204" fmla="*/ 519515 w 4355709"/>
                <a:gd name="connsiteY204" fmla="*/ 1371600 h 2809875"/>
                <a:gd name="connsiteX205" fmla="*/ 498084 w 4355709"/>
                <a:gd name="connsiteY205" fmla="*/ 1419225 h 2809875"/>
                <a:gd name="connsiteX206" fmla="*/ 493322 w 4355709"/>
                <a:gd name="connsiteY206" fmla="*/ 1433513 h 2809875"/>
                <a:gd name="connsiteX207" fmla="*/ 474272 w 4355709"/>
                <a:gd name="connsiteY207" fmla="*/ 1466850 h 2809875"/>
                <a:gd name="connsiteX208" fmla="*/ 464747 w 4355709"/>
                <a:gd name="connsiteY208" fmla="*/ 1485900 h 2809875"/>
                <a:gd name="connsiteX209" fmla="*/ 459984 w 4355709"/>
                <a:gd name="connsiteY209" fmla="*/ 1500188 h 2809875"/>
                <a:gd name="connsiteX210" fmla="*/ 450459 w 4355709"/>
                <a:gd name="connsiteY210" fmla="*/ 1514475 h 2809875"/>
                <a:gd name="connsiteX211" fmla="*/ 436172 w 4355709"/>
                <a:gd name="connsiteY211" fmla="*/ 1552575 h 2809875"/>
                <a:gd name="connsiteX212" fmla="*/ 412359 w 4355709"/>
                <a:gd name="connsiteY212" fmla="*/ 1595438 h 2809875"/>
                <a:gd name="connsiteX213" fmla="*/ 398072 w 4355709"/>
                <a:gd name="connsiteY213" fmla="*/ 1628776 h 2809875"/>
                <a:gd name="connsiteX214" fmla="*/ 393310 w 4355709"/>
                <a:gd name="connsiteY214" fmla="*/ 1657350 h 2809875"/>
                <a:gd name="connsiteX215" fmla="*/ 379022 w 4355709"/>
                <a:gd name="connsiteY215" fmla="*/ 1719263 h 2809875"/>
                <a:gd name="connsiteX216" fmla="*/ 374259 w 4355709"/>
                <a:gd name="connsiteY216" fmla="*/ 1757363 h 2809875"/>
                <a:gd name="connsiteX217" fmla="*/ 369497 w 4355709"/>
                <a:gd name="connsiteY217" fmla="*/ 1771650 h 2809875"/>
                <a:gd name="connsiteX218" fmla="*/ 357591 w 4355709"/>
                <a:gd name="connsiteY218" fmla="*/ 1807369 h 2809875"/>
                <a:gd name="connsiteX219" fmla="*/ 343303 w 4355709"/>
                <a:gd name="connsiteY219" fmla="*/ 1852613 h 2809875"/>
                <a:gd name="connsiteX220" fmla="*/ 336159 w 4355709"/>
                <a:gd name="connsiteY220" fmla="*/ 1876425 h 2809875"/>
                <a:gd name="connsiteX221" fmla="*/ 326634 w 4355709"/>
                <a:gd name="connsiteY221" fmla="*/ 1890713 h 2809875"/>
                <a:gd name="connsiteX222" fmla="*/ 321872 w 4355709"/>
                <a:gd name="connsiteY222" fmla="*/ 1905000 h 2809875"/>
                <a:gd name="connsiteX223" fmla="*/ 307584 w 4355709"/>
                <a:gd name="connsiteY223" fmla="*/ 1914525 h 2809875"/>
                <a:gd name="connsiteX224" fmla="*/ 293297 w 4355709"/>
                <a:gd name="connsiteY224" fmla="*/ 1943100 h 2809875"/>
                <a:gd name="connsiteX225" fmla="*/ 283772 w 4355709"/>
                <a:gd name="connsiteY225" fmla="*/ 1971675 h 2809875"/>
                <a:gd name="connsiteX226" fmla="*/ 267103 w 4355709"/>
                <a:gd name="connsiteY226" fmla="*/ 2002632 h 2809875"/>
                <a:gd name="connsiteX227" fmla="*/ 231384 w 4355709"/>
                <a:gd name="connsiteY227" fmla="*/ 2038350 h 2809875"/>
                <a:gd name="connsiteX228" fmla="*/ 207572 w 4355709"/>
                <a:gd name="connsiteY228" fmla="*/ 2062163 h 2809875"/>
                <a:gd name="connsiteX229" fmla="*/ 202809 w 4355709"/>
                <a:gd name="connsiteY229" fmla="*/ 2076450 h 2809875"/>
                <a:gd name="connsiteX230" fmla="*/ 174234 w 4355709"/>
                <a:gd name="connsiteY230" fmla="*/ 2095500 h 2809875"/>
                <a:gd name="connsiteX231" fmla="*/ 159947 w 4355709"/>
                <a:gd name="connsiteY231" fmla="*/ 2105025 h 2809875"/>
                <a:gd name="connsiteX232" fmla="*/ 131372 w 4355709"/>
                <a:gd name="connsiteY232" fmla="*/ 2133601 h 2809875"/>
                <a:gd name="connsiteX233" fmla="*/ 102797 w 4355709"/>
                <a:gd name="connsiteY233" fmla="*/ 2145506 h 2809875"/>
                <a:gd name="connsiteX234" fmla="*/ 78985 w 4355709"/>
                <a:gd name="connsiteY234" fmla="*/ 2157412 h 2809875"/>
                <a:gd name="connsiteX235" fmla="*/ 45647 w 4355709"/>
                <a:gd name="connsiteY235" fmla="*/ 2174081 h 2809875"/>
                <a:gd name="connsiteX236" fmla="*/ 24215 w 4355709"/>
                <a:gd name="connsiteY236" fmla="*/ 2178844 h 2809875"/>
                <a:gd name="connsiteX237" fmla="*/ 403 w 4355709"/>
                <a:gd name="connsiteY237" fmla="*/ 2188369 h 2809875"/>
                <a:gd name="connsiteX238" fmla="*/ 12309 w 4355709"/>
                <a:gd name="connsiteY238" fmla="*/ 2228850 h 2809875"/>
                <a:gd name="connsiteX239" fmla="*/ 43265 w 4355709"/>
                <a:gd name="connsiteY239" fmla="*/ 2255044 h 2809875"/>
                <a:gd name="connsiteX240" fmla="*/ 67079 w 4355709"/>
                <a:gd name="connsiteY240" fmla="*/ 2271713 h 2809875"/>
                <a:gd name="connsiteX241" fmla="*/ 90890 w 4355709"/>
                <a:gd name="connsiteY241" fmla="*/ 2276475 h 2809875"/>
                <a:gd name="connsiteX242" fmla="*/ 114703 w 4355709"/>
                <a:gd name="connsiteY242" fmla="*/ 2297906 h 2809875"/>
                <a:gd name="connsiteX243" fmla="*/ 119466 w 4355709"/>
                <a:gd name="connsiteY243" fmla="*/ 2326482 h 2809875"/>
                <a:gd name="connsiteX244" fmla="*/ 126609 w 4355709"/>
                <a:gd name="connsiteY244" fmla="*/ 2347913 h 2809875"/>
                <a:gd name="connsiteX245" fmla="*/ 121847 w 4355709"/>
                <a:gd name="connsiteY245" fmla="*/ 2386013 h 2809875"/>
                <a:gd name="connsiteX246" fmla="*/ 112322 w 4355709"/>
                <a:gd name="connsiteY246" fmla="*/ 2405063 h 2809875"/>
                <a:gd name="connsiteX247" fmla="*/ 100416 w 4355709"/>
                <a:gd name="connsiteY247" fmla="*/ 2424112 h 2809875"/>
                <a:gd name="connsiteX248" fmla="*/ 71841 w 4355709"/>
                <a:gd name="connsiteY248" fmla="*/ 2426494 h 2809875"/>
                <a:gd name="connsiteX249" fmla="*/ 50409 w 4355709"/>
                <a:gd name="connsiteY249" fmla="*/ 2452688 h 2809875"/>
                <a:gd name="connsiteX250" fmla="*/ 21834 w 4355709"/>
                <a:gd name="connsiteY250" fmla="*/ 2466975 h 2809875"/>
                <a:gd name="connsiteX251" fmla="*/ 31359 w 4355709"/>
                <a:gd name="connsiteY251" fmla="*/ 2490788 h 2809875"/>
                <a:gd name="connsiteX252" fmla="*/ 21834 w 4355709"/>
                <a:gd name="connsiteY252" fmla="*/ 2524125 h 2809875"/>
                <a:gd name="connsiteX253" fmla="*/ 12309 w 4355709"/>
                <a:gd name="connsiteY253" fmla="*/ 2538413 h 2809875"/>
                <a:gd name="connsiteX254" fmla="*/ 374259 w 4355709"/>
                <a:gd name="connsiteY254" fmla="*/ 2809875 h 2809875"/>
                <a:gd name="connsiteX0" fmla="*/ 4355709 w 4355709"/>
                <a:gd name="connsiteY0" fmla="*/ 2200275 h 2809875"/>
                <a:gd name="connsiteX1" fmla="*/ 4246172 w 4355709"/>
                <a:gd name="connsiteY1" fmla="*/ 2176463 h 2809875"/>
                <a:gd name="connsiteX2" fmla="*/ 4203309 w 4355709"/>
                <a:gd name="connsiteY2" fmla="*/ 2174082 h 2809875"/>
                <a:gd name="connsiteX3" fmla="*/ 4174734 w 4355709"/>
                <a:gd name="connsiteY3" fmla="*/ 2164557 h 2809875"/>
                <a:gd name="connsiteX4" fmla="*/ 4155684 w 4355709"/>
                <a:gd name="connsiteY4" fmla="*/ 2138363 h 2809875"/>
                <a:gd name="connsiteX5" fmla="*/ 4141397 w 4355709"/>
                <a:gd name="connsiteY5" fmla="*/ 2133600 h 2809875"/>
                <a:gd name="connsiteX6" fmla="*/ 4060434 w 4355709"/>
                <a:gd name="connsiteY6" fmla="*/ 2124075 h 2809875"/>
                <a:gd name="connsiteX7" fmla="*/ 3960422 w 4355709"/>
                <a:gd name="connsiteY7" fmla="*/ 2095500 h 2809875"/>
                <a:gd name="connsiteX8" fmla="*/ 3927084 w 4355709"/>
                <a:gd name="connsiteY8" fmla="*/ 2100263 h 2809875"/>
                <a:gd name="connsiteX9" fmla="*/ 3855647 w 4355709"/>
                <a:gd name="connsiteY9" fmla="*/ 2047875 h 2809875"/>
                <a:gd name="connsiteX10" fmla="*/ 3831834 w 4355709"/>
                <a:gd name="connsiteY10" fmla="*/ 2019300 h 2809875"/>
                <a:gd name="connsiteX11" fmla="*/ 3786591 w 4355709"/>
                <a:gd name="connsiteY11" fmla="*/ 1985963 h 2809875"/>
                <a:gd name="connsiteX12" fmla="*/ 3800877 w 4355709"/>
                <a:gd name="connsiteY12" fmla="*/ 1964532 h 2809875"/>
                <a:gd name="connsiteX13" fmla="*/ 3788972 w 4355709"/>
                <a:gd name="connsiteY13" fmla="*/ 1919288 h 2809875"/>
                <a:gd name="connsiteX14" fmla="*/ 3779447 w 4355709"/>
                <a:gd name="connsiteY14" fmla="*/ 1890713 h 2809875"/>
                <a:gd name="connsiteX15" fmla="*/ 3760397 w 4355709"/>
                <a:gd name="connsiteY15" fmla="*/ 1862138 h 2809875"/>
                <a:gd name="connsiteX16" fmla="*/ 3746110 w 4355709"/>
                <a:gd name="connsiteY16" fmla="*/ 1835944 h 2809875"/>
                <a:gd name="connsiteX17" fmla="*/ 3746109 w 4355709"/>
                <a:gd name="connsiteY17" fmla="*/ 1790700 h 2809875"/>
                <a:gd name="connsiteX18" fmla="*/ 3736584 w 4355709"/>
                <a:gd name="connsiteY18" fmla="*/ 1776413 h 2809875"/>
                <a:gd name="connsiteX19" fmla="*/ 3731822 w 4355709"/>
                <a:gd name="connsiteY19" fmla="*/ 1762125 h 2809875"/>
                <a:gd name="connsiteX20" fmla="*/ 3724678 w 4355709"/>
                <a:gd name="connsiteY20" fmla="*/ 1724025 h 2809875"/>
                <a:gd name="connsiteX21" fmla="*/ 3708009 w 4355709"/>
                <a:gd name="connsiteY21" fmla="*/ 1695450 h 2809875"/>
                <a:gd name="connsiteX22" fmla="*/ 3698484 w 4355709"/>
                <a:gd name="connsiteY22" fmla="*/ 1662113 h 2809875"/>
                <a:gd name="connsiteX23" fmla="*/ 3710390 w 4355709"/>
                <a:gd name="connsiteY23" fmla="*/ 1643063 h 2809875"/>
                <a:gd name="connsiteX24" fmla="*/ 3717535 w 4355709"/>
                <a:gd name="connsiteY24" fmla="*/ 1624013 h 2809875"/>
                <a:gd name="connsiteX25" fmla="*/ 3712772 w 4355709"/>
                <a:gd name="connsiteY25" fmla="*/ 1581150 h 2809875"/>
                <a:gd name="connsiteX26" fmla="*/ 3693722 w 4355709"/>
                <a:gd name="connsiteY26" fmla="*/ 1552575 h 2809875"/>
                <a:gd name="connsiteX27" fmla="*/ 3681816 w 4355709"/>
                <a:gd name="connsiteY27" fmla="*/ 1550194 h 2809875"/>
                <a:gd name="connsiteX28" fmla="*/ 3653240 w 4355709"/>
                <a:gd name="connsiteY28" fmla="*/ 1504951 h 2809875"/>
                <a:gd name="connsiteX29" fmla="*/ 3627047 w 4355709"/>
                <a:gd name="connsiteY29" fmla="*/ 1485900 h 2809875"/>
                <a:gd name="connsiteX30" fmla="*/ 3617522 w 4355709"/>
                <a:gd name="connsiteY30" fmla="*/ 1471613 h 2809875"/>
                <a:gd name="connsiteX31" fmla="*/ 3593709 w 4355709"/>
                <a:gd name="connsiteY31" fmla="*/ 1462088 h 2809875"/>
                <a:gd name="connsiteX32" fmla="*/ 3572278 w 4355709"/>
                <a:gd name="connsiteY32" fmla="*/ 1464469 h 2809875"/>
                <a:gd name="connsiteX33" fmla="*/ 3531796 w 4355709"/>
                <a:gd name="connsiteY33" fmla="*/ 1412082 h 2809875"/>
                <a:gd name="connsiteX34" fmla="*/ 3507984 w 4355709"/>
                <a:gd name="connsiteY34" fmla="*/ 1393031 h 2809875"/>
                <a:gd name="connsiteX35" fmla="*/ 3481790 w 4355709"/>
                <a:gd name="connsiteY35" fmla="*/ 1397794 h 2809875"/>
                <a:gd name="connsiteX36" fmla="*/ 3457979 w 4355709"/>
                <a:gd name="connsiteY36" fmla="*/ 1381126 h 2809875"/>
                <a:gd name="connsiteX37" fmla="*/ 3407972 w 4355709"/>
                <a:gd name="connsiteY37" fmla="*/ 1369219 h 2809875"/>
                <a:gd name="connsiteX38" fmla="*/ 3369872 w 4355709"/>
                <a:gd name="connsiteY38" fmla="*/ 1371601 h 2809875"/>
                <a:gd name="connsiteX39" fmla="*/ 3327009 w 4355709"/>
                <a:gd name="connsiteY39" fmla="*/ 1352550 h 2809875"/>
                <a:gd name="connsiteX40" fmla="*/ 3312722 w 4355709"/>
                <a:gd name="connsiteY40" fmla="*/ 1347788 h 2809875"/>
                <a:gd name="connsiteX41" fmla="*/ 3284147 w 4355709"/>
                <a:gd name="connsiteY41" fmla="*/ 1362075 h 2809875"/>
                <a:gd name="connsiteX42" fmla="*/ 3260334 w 4355709"/>
                <a:gd name="connsiteY42" fmla="*/ 1343025 h 2809875"/>
                <a:gd name="connsiteX43" fmla="*/ 3231759 w 4355709"/>
                <a:gd name="connsiteY43" fmla="*/ 1319213 h 2809875"/>
                <a:gd name="connsiteX44" fmla="*/ 3217472 w 4355709"/>
                <a:gd name="connsiteY44" fmla="*/ 1309688 h 2809875"/>
                <a:gd name="connsiteX45" fmla="*/ 3188897 w 4355709"/>
                <a:gd name="connsiteY45" fmla="*/ 1283495 h 2809875"/>
                <a:gd name="connsiteX46" fmla="*/ 3167465 w 4355709"/>
                <a:gd name="connsiteY46" fmla="*/ 1278731 h 2809875"/>
                <a:gd name="connsiteX47" fmla="*/ 3169848 w 4355709"/>
                <a:gd name="connsiteY47" fmla="*/ 1247775 h 2809875"/>
                <a:gd name="connsiteX48" fmla="*/ 3179372 w 4355709"/>
                <a:gd name="connsiteY48" fmla="*/ 1223963 h 2809875"/>
                <a:gd name="connsiteX49" fmla="*/ 3150797 w 4355709"/>
                <a:gd name="connsiteY49" fmla="*/ 1214438 h 2809875"/>
                <a:gd name="connsiteX50" fmla="*/ 3136509 w 4355709"/>
                <a:gd name="connsiteY50" fmla="*/ 1219200 h 2809875"/>
                <a:gd name="connsiteX51" fmla="*/ 3122222 w 4355709"/>
                <a:gd name="connsiteY51" fmla="*/ 1228725 h 2809875"/>
                <a:gd name="connsiteX52" fmla="*/ 3100790 w 4355709"/>
                <a:gd name="connsiteY52" fmla="*/ 1212056 h 2809875"/>
                <a:gd name="connsiteX53" fmla="*/ 3112697 w 4355709"/>
                <a:gd name="connsiteY53" fmla="*/ 1185863 h 2809875"/>
                <a:gd name="connsiteX54" fmla="*/ 3103172 w 4355709"/>
                <a:gd name="connsiteY54" fmla="*/ 1171575 h 2809875"/>
                <a:gd name="connsiteX55" fmla="*/ 3098409 w 4355709"/>
                <a:gd name="connsiteY55" fmla="*/ 1157288 h 2809875"/>
                <a:gd name="connsiteX56" fmla="*/ 3084122 w 4355709"/>
                <a:gd name="connsiteY56" fmla="*/ 1171575 h 2809875"/>
                <a:gd name="connsiteX57" fmla="*/ 3055547 w 4355709"/>
                <a:gd name="connsiteY57" fmla="*/ 1162050 h 2809875"/>
                <a:gd name="connsiteX58" fmla="*/ 3046022 w 4355709"/>
                <a:gd name="connsiteY58" fmla="*/ 1131094 h 2809875"/>
                <a:gd name="connsiteX59" fmla="*/ 3050784 w 4355709"/>
                <a:gd name="connsiteY59" fmla="*/ 1114425 h 2809875"/>
                <a:gd name="connsiteX60" fmla="*/ 3050784 w 4355709"/>
                <a:gd name="connsiteY60" fmla="*/ 1104900 h 2809875"/>
                <a:gd name="connsiteX61" fmla="*/ 3036497 w 4355709"/>
                <a:gd name="connsiteY61" fmla="*/ 1100138 h 2809875"/>
                <a:gd name="connsiteX62" fmla="*/ 3046022 w 4355709"/>
                <a:gd name="connsiteY62" fmla="*/ 1081088 h 2809875"/>
                <a:gd name="connsiteX63" fmla="*/ 3055547 w 4355709"/>
                <a:gd name="connsiteY63" fmla="*/ 1062038 h 2809875"/>
                <a:gd name="connsiteX64" fmla="*/ 3024590 w 4355709"/>
                <a:gd name="connsiteY64" fmla="*/ 1052513 h 2809875"/>
                <a:gd name="connsiteX65" fmla="*/ 3012684 w 4355709"/>
                <a:gd name="connsiteY65" fmla="*/ 1066800 h 2809875"/>
                <a:gd name="connsiteX66" fmla="*/ 2993634 w 4355709"/>
                <a:gd name="connsiteY66" fmla="*/ 1066800 h 2809875"/>
                <a:gd name="connsiteX67" fmla="*/ 2972204 w 4355709"/>
                <a:gd name="connsiteY67" fmla="*/ 1073944 h 2809875"/>
                <a:gd name="connsiteX68" fmla="*/ 2955534 w 4355709"/>
                <a:gd name="connsiteY68" fmla="*/ 1066800 h 2809875"/>
                <a:gd name="connsiteX69" fmla="*/ 2950772 w 4355709"/>
                <a:gd name="connsiteY69" fmla="*/ 1047750 h 2809875"/>
                <a:gd name="connsiteX70" fmla="*/ 2931721 w 4355709"/>
                <a:gd name="connsiteY70" fmla="*/ 1040607 h 2809875"/>
                <a:gd name="connsiteX71" fmla="*/ 2903147 w 4355709"/>
                <a:gd name="connsiteY71" fmla="*/ 1019175 h 2809875"/>
                <a:gd name="connsiteX72" fmla="*/ 2888859 w 4355709"/>
                <a:gd name="connsiteY72" fmla="*/ 1014413 h 2809875"/>
                <a:gd name="connsiteX73" fmla="*/ 2874572 w 4355709"/>
                <a:gd name="connsiteY73" fmla="*/ 1004888 h 2809875"/>
                <a:gd name="connsiteX74" fmla="*/ 2855522 w 4355709"/>
                <a:gd name="connsiteY74" fmla="*/ 1004888 h 2809875"/>
                <a:gd name="connsiteX75" fmla="*/ 2834090 w 4355709"/>
                <a:gd name="connsiteY75" fmla="*/ 995363 h 2809875"/>
                <a:gd name="connsiteX76" fmla="*/ 2810278 w 4355709"/>
                <a:gd name="connsiteY76" fmla="*/ 1009650 h 2809875"/>
                <a:gd name="connsiteX77" fmla="*/ 2767416 w 4355709"/>
                <a:gd name="connsiteY77" fmla="*/ 1007269 h 2809875"/>
                <a:gd name="connsiteX78" fmla="*/ 2734079 w 4355709"/>
                <a:gd name="connsiteY78" fmla="*/ 1019175 h 2809875"/>
                <a:gd name="connsiteX79" fmla="*/ 2712646 w 4355709"/>
                <a:gd name="connsiteY79" fmla="*/ 1019176 h 2809875"/>
                <a:gd name="connsiteX80" fmla="*/ 2693597 w 4355709"/>
                <a:gd name="connsiteY80" fmla="*/ 1009650 h 2809875"/>
                <a:gd name="connsiteX81" fmla="*/ 2641209 w 4355709"/>
                <a:gd name="connsiteY81" fmla="*/ 1021557 h 2809875"/>
                <a:gd name="connsiteX82" fmla="*/ 2631684 w 4355709"/>
                <a:gd name="connsiteY82" fmla="*/ 1031082 h 2809875"/>
                <a:gd name="connsiteX83" fmla="*/ 2612634 w 4355709"/>
                <a:gd name="connsiteY83" fmla="*/ 1038225 h 2809875"/>
                <a:gd name="connsiteX84" fmla="*/ 2595965 w 4355709"/>
                <a:gd name="connsiteY84" fmla="*/ 1035844 h 2809875"/>
                <a:gd name="connsiteX85" fmla="*/ 2574535 w 4355709"/>
                <a:gd name="connsiteY85" fmla="*/ 1028700 h 2809875"/>
                <a:gd name="connsiteX86" fmla="*/ 2529290 w 4355709"/>
                <a:gd name="connsiteY86" fmla="*/ 1004888 h 2809875"/>
                <a:gd name="connsiteX87" fmla="*/ 2526909 w 4355709"/>
                <a:gd name="connsiteY87" fmla="*/ 971550 h 2809875"/>
                <a:gd name="connsiteX88" fmla="*/ 2512622 w 4355709"/>
                <a:gd name="connsiteY88" fmla="*/ 942975 h 2809875"/>
                <a:gd name="connsiteX89" fmla="*/ 2488809 w 4355709"/>
                <a:gd name="connsiteY89" fmla="*/ 938213 h 2809875"/>
                <a:gd name="connsiteX90" fmla="*/ 2493572 w 4355709"/>
                <a:gd name="connsiteY90" fmla="*/ 923925 h 2809875"/>
                <a:gd name="connsiteX91" fmla="*/ 2479284 w 4355709"/>
                <a:gd name="connsiteY91" fmla="*/ 914400 h 2809875"/>
                <a:gd name="connsiteX92" fmla="*/ 2457853 w 4355709"/>
                <a:gd name="connsiteY92" fmla="*/ 902494 h 2809875"/>
                <a:gd name="connsiteX93" fmla="*/ 2431659 w 4355709"/>
                <a:gd name="connsiteY93" fmla="*/ 890588 h 2809875"/>
                <a:gd name="connsiteX94" fmla="*/ 2414991 w 4355709"/>
                <a:gd name="connsiteY94" fmla="*/ 864394 h 2809875"/>
                <a:gd name="connsiteX95" fmla="*/ 2398321 w 4355709"/>
                <a:gd name="connsiteY95" fmla="*/ 833437 h 2809875"/>
                <a:gd name="connsiteX96" fmla="*/ 2367365 w 4355709"/>
                <a:gd name="connsiteY96" fmla="*/ 807244 h 2809875"/>
                <a:gd name="connsiteX97" fmla="*/ 2348316 w 4355709"/>
                <a:gd name="connsiteY97" fmla="*/ 769144 h 2809875"/>
                <a:gd name="connsiteX98" fmla="*/ 2322122 w 4355709"/>
                <a:gd name="connsiteY98" fmla="*/ 733425 h 2809875"/>
                <a:gd name="connsiteX99" fmla="*/ 2307834 w 4355709"/>
                <a:gd name="connsiteY99" fmla="*/ 723900 h 2809875"/>
                <a:gd name="connsiteX100" fmla="*/ 2264972 w 4355709"/>
                <a:gd name="connsiteY100" fmla="*/ 704850 h 2809875"/>
                <a:gd name="connsiteX101" fmla="*/ 2241159 w 4355709"/>
                <a:gd name="connsiteY101" fmla="*/ 678657 h 2809875"/>
                <a:gd name="connsiteX102" fmla="*/ 2231634 w 4355709"/>
                <a:gd name="connsiteY102" fmla="*/ 657225 h 2809875"/>
                <a:gd name="connsiteX103" fmla="*/ 2212584 w 4355709"/>
                <a:gd name="connsiteY103" fmla="*/ 647700 h 2809875"/>
                <a:gd name="connsiteX104" fmla="*/ 2198297 w 4355709"/>
                <a:gd name="connsiteY104" fmla="*/ 638175 h 2809875"/>
                <a:gd name="connsiteX105" fmla="*/ 2179247 w 4355709"/>
                <a:gd name="connsiteY105" fmla="*/ 642938 h 2809875"/>
                <a:gd name="connsiteX106" fmla="*/ 2155434 w 4355709"/>
                <a:gd name="connsiteY106" fmla="*/ 619125 h 2809875"/>
                <a:gd name="connsiteX107" fmla="*/ 2136384 w 4355709"/>
                <a:gd name="connsiteY107" fmla="*/ 590550 h 2809875"/>
                <a:gd name="connsiteX108" fmla="*/ 2126859 w 4355709"/>
                <a:gd name="connsiteY108" fmla="*/ 561975 h 2809875"/>
                <a:gd name="connsiteX109" fmla="*/ 2103047 w 4355709"/>
                <a:gd name="connsiteY109" fmla="*/ 561975 h 2809875"/>
                <a:gd name="connsiteX110" fmla="*/ 2088759 w 4355709"/>
                <a:gd name="connsiteY110" fmla="*/ 547688 h 2809875"/>
                <a:gd name="connsiteX111" fmla="*/ 2050660 w 4355709"/>
                <a:gd name="connsiteY111" fmla="*/ 540544 h 2809875"/>
                <a:gd name="connsiteX112" fmla="*/ 2007797 w 4355709"/>
                <a:gd name="connsiteY112" fmla="*/ 528638 h 2809875"/>
                <a:gd name="connsiteX113" fmla="*/ 1976841 w 4355709"/>
                <a:gd name="connsiteY113" fmla="*/ 526256 h 2809875"/>
                <a:gd name="connsiteX114" fmla="*/ 1948266 w 4355709"/>
                <a:gd name="connsiteY114" fmla="*/ 521494 h 2809875"/>
                <a:gd name="connsiteX115" fmla="*/ 1926834 w 4355709"/>
                <a:gd name="connsiteY115" fmla="*/ 504825 h 2809875"/>
                <a:gd name="connsiteX116" fmla="*/ 1912547 w 4355709"/>
                <a:gd name="connsiteY116" fmla="*/ 509588 h 2809875"/>
                <a:gd name="connsiteX117" fmla="*/ 1841109 w 4355709"/>
                <a:gd name="connsiteY117" fmla="*/ 495300 h 2809875"/>
                <a:gd name="connsiteX118" fmla="*/ 1812534 w 4355709"/>
                <a:gd name="connsiteY118" fmla="*/ 485775 h 2809875"/>
                <a:gd name="connsiteX119" fmla="*/ 1798247 w 4355709"/>
                <a:gd name="connsiteY119" fmla="*/ 481013 h 2809875"/>
                <a:gd name="connsiteX120" fmla="*/ 1783959 w 4355709"/>
                <a:gd name="connsiteY120" fmla="*/ 490538 h 2809875"/>
                <a:gd name="connsiteX121" fmla="*/ 1769672 w 4355709"/>
                <a:gd name="connsiteY121" fmla="*/ 495300 h 2809875"/>
                <a:gd name="connsiteX122" fmla="*/ 1741097 w 4355709"/>
                <a:gd name="connsiteY122" fmla="*/ 523875 h 2809875"/>
                <a:gd name="connsiteX123" fmla="*/ 1717284 w 4355709"/>
                <a:gd name="connsiteY123" fmla="*/ 519113 h 2809875"/>
                <a:gd name="connsiteX124" fmla="*/ 1683947 w 4355709"/>
                <a:gd name="connsiteY124" fmla="*/ 509588 h 2809875"/>
                <a:gd name="connsiteX125" fmla="*/ 1650609 w 4355709"/>
                <a:gd name="connsiteY125" fmla="*/ 504825 h 2809875"/>
                <a:gd name="connsiteX126" fmla="*/ 1622034 w 4355709"/>
                <a:gd name="connsiteY126" fmla="*/ 500063 h 2809875"/>
                <a:gd name="connsiteX127" fmla="*/ 1581553 w 4355709"/>
                <a:gd name="connsiteY127" fmla="*/ 483394 h 2809875"/>
                <a:gd name="connsiteX128" fmla="*/ 1552978 w 4355709"/>
                <a:gd name="connsiteY128" fmla="*/ 483394 h 2809875"/>
                <a:gd name="connsiteX129" fmla="*/ 1541072 w 4355709"/>
                <a:gd name="connsiteY129" fmla="*/ 466725 h 2809875"/>
                <a:gd name="connsiteX130" fmla="*/ 1526784 w 4355709"/>
                <a:gd name="connsiteY130" fmla="*/ 447675 h 2809875"/>
                <a:gd name="connsiteX131" fmla="*/ 1522021 w 4355709"/>
                <a:gd name="connsiteY131" fmla="*/ 421481 h 2809875"/>
                <a:gd name="connsiteX132" fmla="*/ 1533929 w 4355709"/>
                <a:gd name="connsiteY132" fmla="*/ 392907 h 2809875"/>
                <a:gd name="connsiteX133" fmla="*/ 1564884 w 4355709"/>
                <a:gd name="connsiteY133" fmla="*/ 366713 h 2809875"/>
                <a:gd name="connsiteX134" fmla="*/ 1557740 w 4355709"/>
                <a:gd name="connsiteY134" fmla="*/ 340519 h 2809875"/>
                <a:gd name="connsiteX135" fmla="*/ 1564884 w 4355709"/>
                <a:gd name="connsiteY135" fmla="*/ 309562 h 2809875"/>
                <a:gd name="connsiteX136" fmla="*/ 1583934 w 4355709"/>
                <a:gd name="connsiteY136" fmla="*/ 285750 h 2809875"/>
                <a:gd name="connsiteX137" fmla="*/ 1588697 w 4355709"/>
                <a:gd name="connsiteY137" fmla="*/ 271463 h 2809875"/>
                <a:gd name="connsiteX138" fmla="*/ 1579172 w 4355709"/>
                <a:gd name="connsiteY138" fmla="*/ 257175 h 2809875"/>
                <a:gd name="connsiteX139" fmla="*/ 1545834 w 4355709"/>
                <a:gd name="connsiteY139" fmla="*/ 230981 h 2809875"/>
                <a:gd name="connsiteX140" fmla="*/ 1522022 w 4355709"/>
                <a:gd name="connsiteY140" fmla="*/ 228600 h 2809875"/>
                <a:gd name="connsiteX141" fmla="*/ 1507734 w 4355709"/>
                <a:gd name="connsiteY141" fmla="*/ 192881 h 2809875"/>
                <a:gd name="connsiteX142" fmla="*/ 1505353 w 4355709"/>
                <a:gd name="connsiteY142" fmla="*/ 159543 h 2809875"/>
                <a:gd name="connsiteX143" fmla="*/ 1488684 w 4355709"/>
                <a:gd name="connsiteY143" fmla="*/ 119063 h 2809875"/>
                <a:gd name="connsiteX144" fmla="*/ 1479159 w 4355709"/>
                <a:gd name="connsiteY144" fmla="*/ 92868 h 2809875"/>
                <a:gd name="connsiteX145" fmla="*/ 1455347 w 4355709"/>
                <a:gd name="connsiteY145" fmla="*/ 85725 h 2809875"/>
                <a:gd name="connsiteX146" fmla="*/ 1450584 w 4355709"/>
                <a:gd name="connsiteY146" fmla="*/ 66675 h 2809875"/>
                <a:gd name="connsiteX147" fmla="*/ 1433915 w 4355709"/>
                <a:gd name="connsiteY147" fmla="*/ 40481 h 2809875"/>
                <a:gd name="connsiteX148" fmla="*/ 1445822 w 4355709"/>
                <a:gd name="connsiteY148" fmla="*/ 30956 h 2809875"/>
                <a:gd name="connsiteX149" fmla="*/ 1436297 w 4355709"/>
                <a:gd name="connsiteY149" fmla="*/ 0 h 2809875"/>
                <a:gd name="connsiteX150" fmla="*/ 845747 w 4355709"/>
                <a:gd name="connsiteY150" fmla="*/ 180975 h 2809875"/>
                <a:gd name="connsiteX151" fmla="*/ 845747 w 4355709"/>
                <a:gd name="connsiteY151" fmla="*/ 180975 h 2809875"/>
                <a:gd name="connsiteX152" fmla="*/ 840984 w 4355709"/>
                <a:gd name="connsiteY152" fmla="*/ 223838 h 2809875"/>
                <a:gd name="connsiteX153" fmla="*/ 836222 w 4355709"/>
                <a:gd name="connsiteY153" fmla="*/ 238125 h 2809875"/>
                <a:gd name="connsiteX154" fmla="*/ 817172 w 4355709"/>
                <a:gd name="connsiteY154" fmla="*/ 254794 h 2809875"/>
                <a:gd name="connsiteX155" fmla="*/ 788597 w 4355709"/>
                <a:gd name="connsiteY155" fmla="*/ 266700 h 2809875"/>
                <a:gd name="connsiteX156" fmla="*/ 740972 w 4355709"/>
                <a:gd name="connsiteY156" fmla="*/ 300038 h 2809875"/>
                <a:gd name="connsiteX157" fmla="*/ 721922 w 4355709"/>
                <a:gd name="connsiteY157" fmla="*/ 328613 h 2809875"/>
                <a:gd name="connsiteX158" fmla="*/ 705252 w 4355709"/>
                <a:gd name="connsiteY158" fmla="*/ 342900 h 2809875"/>
                <a:gd name="connsiteX159" fmla="*/ 707634 w 4355709"/>
                <a:gd name="connsiteY159" fmla="*/ 369095 h 2809875"/>
                <a:gd name="connsiteX160" fmla="*/ 726684 w 4355709"/>
                <a:gd name="connsiteY160" fmla="*/ 381000 h 2809875"/>
                <a:gd name="connsiteX161" fmla="*/ 731447 w 4355709"/>
                <a:gd name="connsiteY161" fmla="*/ 395288 h 2809875"/>
                <a:gd name="connsiteX162" fmla="*/ 750497 w 4355709"/>
                <a:gd name="connsiteY162" fmla="*/ 423863 h 2809875"/>
                <a:gd name="connsiteX163" fmla="*/ 760022 w 4355709"/>
                <a:gd name="connsiteY163" fmla="*/ 442913 h 2809875"/>
                <a:gd name="connsiteX164" fmla="*/ 750497 w 4355709"/>
                <a:gd name="connsiteY164" fmla="*/ 481013 h 2809875"/>
                <a:gd name="connsiteX165" fmla="*/ 736209 w 4355709"/>
                <a:gd name="connsiteY165" fmla="*/ 490538 h 2809875"/>
                <a:gd name="connsiteX166" fmla="*/ 731447 w 4355709"/>
                <a:gd name="connsiteY166" fmla="*/ 504825 h 2809875"/>
                <a:gd name="connsiteX167" fmla="*/ 717159 w 4355709"/>
                <a:gd name="connsiteY167" fmla="*/ 509588 h 2809875"/>
                <a:gd name="connsiteX168" fmla="*/ 712397 w 4355709"/>
                <a:gd name="connsiteY168" fmla="*/ 538163 h 2809875"/>
                <a:gd name="connsiteX169" fmla="*/ 702872 w 4355709"/>
                <a:gd name="connsiteY169" fmla="*/ 566738 h 2809875"/>
                <a:gd name="connsiteX170" fmla="*/ 698109 w 4355709"/>
                <a:gd name="connsiteY170" fmla="*/ 581025 h 2809875"/>
                <a:gd name="connsiteX171" fmla="*/ 683822 w 4355709"/>
                <a:gd name="connsiteY171" fmla="*/ 611981 h 2809875"/>
                <a:gd name="connsiteX172" fmla="*/ 702872 w 4355709"/>
                <a:gd name="connsiteY172" fmla="*/ 638175 h 2809875"/>
                <a:gd name="connsiteX173" fmla="*/ 731447 w 4355709"/>
                <a:gd name="connsiteY173" fmla="*/ 647700 h 2809875"/>
                <a:gd name="connsiteX174" fmla="*/ 740972 w 4355709"/>
                <a:gd name="connsiteY174" fmla="*/ 661988 h 2809875"/>
                <a:gd name="connsiteX175" fmla="*/ 745734 w 4355709"/>
                <a:gd name="connsiteY175" fmla="*/ 676275 h 2809875"/>
                <a:gd name="connsiteX176" fmla="*/ 745734 w 4355709"/>
                <a:gd name="connsiteY176" fmla="*/ 688181 h 2809875"/>
                <a:gd name="connsiteX177" fmla="*/ 748115 w 4355709"/>
                <a:gd name="connsiteY177" fmla="*/ 709613 h 2809875"/>
                <a:gd name="connsiteX178" fmla="*/ 755259 w 4355709"/>
                <a:gd name="connsiteY178" fmla="*/ 728663 h 2809875"/>
                <a:gd name="connsiteX179" fmla="*/ 745734 w 4355709"/>
                <a:gd name="connsiteY179" fmla="*/ 757238 h 2809875"/>
                <a:gd name="connsiteX180" fmla="*/ 736209 w 4355709"/>
                <a:gd name="connsiteY180" fmla="*/ 771525 h 2809875"/>
                <a:gd name="connsiteX181" fmla="*/ 736209 w 4355709"/>
                <a:gd name="connsiteY181" fmla="*/ 842963 h 2809875"/>
                <a:gd name="connsiteX182" fmla="*/ 740972 w 4355709"/>
                <a:gd name="connsiteY182" fmla="*/ 857250 h 2809875"/>
                <a:gd name="connsiteX183" fmla="*/ 745734 w 4355709"/>
                <a:gd name="connsiteY183" fmla="*/ 876300 h 2809875"/>
                <a:gd name="connsiteX184" fmla="*/ 760022 w 4355709"/>
                <a:gd name="connsiteY184" fmla="*/ 923925 h 2809875"/>
                <a:gd name="connsiteX185" fmla="*/ 764784 w 4355709"/>
                <a:gd name="connsiteY185" fmla="*/ 938213 h 2809875"/>
                <a:gd name="connsiteX186" fmla="*/ 771928 w 4355709"/>
                <a:gd name="connsiteY186" fmla="*/ 983456 h 2809875"/>
                <a:gd name="connsiteX187" fmla="*/ 750497 w 4355709"/>
                <a:gd name="connsiteY187" fmla="*/ 1004888 h 2809875"/>
                <a:gd name="connsiteX188" fmla="*/ 731447 w 4355709"/>
                <a:gd name="connsiteY188" fmla="*/ 1009650 h 2809875"/>
                <a:gd name="connsiteX189" fmla="*/ 712397 w 4355709"/>
                <a:gd name="connsiteY189" fmla="*/ 1016794 h 2809875"/>
                <a:gd name="connsiteX190" fmla="*/ 683822 w 4355709"/>
                <a:gd name="connsiteY190" fmla="*/ 1035844 h 2809875"/>
                <a:gd name="connsiteX191" fmla="*/ 674297 w 4355709"/>
                <a:gd name="connsiteY191" fmla="*/ 1052513 h 2809875"/>
                <a:gd name="connsiteX192" fmla="*/ 660009 w 4355709"/>
                <a:gd name="connsiteY192" fmla="*/ 1062038 h 2809875"/>
                <a:gd name="connsiteX193" fmla="*/ 650484 w 4355709"/>
                <a:gd name="connsiteY193" fmla="*/ 1076325 h 2809875"/>
                <a:gd name="connsiteX194" fmla="*/ 640959 w 4355709"/>
                <a:gd name="connsiteY194" fmla="*/ 1157288 h 2809875"/>
                <a:gd name="connsiteX195" fmla="*/ 626672 w 4355709"/>
                <a:gd name="connsiteY195" fmla="*/ 1190625 h 2809875"/>
                <a:gd name="connsiteX196" fmla="*/ 593334 w 4355709"/>
                <a:gd name="connsiteY196" fmla="*/ 1204913 h 2809875"/>
                <a:gd name="connsiteX197" fmla="*/ 588572 w 4355709"/>
                <a:gd name="connsiteY197" fmla="*/ 1219200 h 2809875"/>
                <a:gd name="connsiteX198" fmla="*/ 593334 w 4355709"/>
                <a:gd name="connsiteY198" fmla="*/ 1233488 h 2809875"/>
                <a:gd name="connsiteX199" fmla="*/ 579047 w 4355709"/>
                <a:gd name="connsiteY199" fmla="*/ 1247775 h 2809875"/>
                <a:gd name="connsiteX200" fmla="*/ 569521 w 4355709"/>
                <a:gd name="connsiteY200" fmla="*/ 1290638 h 2809875"/>
                <a:gd name="connsiteX201" fmla="*/ 552854 w 4355709"/>
                <a:gd name="connsiteY201" fmla="*/ 1321593 h 2809875"/>
                <a:gd name="connsiteX202" fmla="*/ 533803 w 4355709"/>
                <a:gd name="connsiteY202" fmla="*/ 1343025 h 2809875"/>
                <a:gd name="connsiteX203" fmla="*/ 519515 w 4355709"/>
                <a:gd name="connsiteY203" fmla="*/ 1371600 h 2809875"/>
                <a:gd name="connsiteX204" fmla="*/ 498084 w 4355709"/>
                <a:gd name="connsiteY204" fmla="*/ 1419225 h 2809875"/>
                <a:gd name="connsiteX205" fmla="*/ 493322 w 4355709"/>
                <a:gd name="connsiteY205" fmla="*/ 1433513 h 2809875"/>
                <a:gd name="connsiteX206" fmla="*/ 474272 w 4355709"/>
                <a:gd name="connsiteY206" fmla="*/ 1466850 h 2809875"/>
                <a:gd name="connsiteX207" fmla="*/ 464747 w 4355709"/>
                <a:gd name="connsiteY207" fmla="*/ 1485900 h 2809875"/>
                <a:gd name="connsiteX208" fmla="*/ 459984 w 4355709"/>
                <a:gd name="connsiteY208" fmla="*/ 1500188 h 2809875"/>
                <a:gd name="connsiteX209" fmla="*/ 450459 w 4355709"/>
                <a:gd name="connsiteY209" fmla="*/ 1514475 h 2809875"/>
                <a:gd name="connsiteX210" fmla="*/ 436172 w 4355709"/>
                <a:gd name="connsiteY210" fmla="*/ 1552575 h 2809875"/>
                <a:gd name="connsiteX211" fmla="*/ 412359 w 4355709"/>
                <a:gd name="connsiteY211" fmla="*/ 1595438 h 2809875"/>
                <a:gd name="connsiteX212" fmla="*/ 398072 w 4355709"/>
                <a:gd name="connsiteY212" fmla="*/ 1628776 h 2809875"/>
                <a:gd name="connsiteX213" fmla="*/ 393310 w 4355709"/>
                <a:gd name="connsiteY213" fmla="*/ 1657350 h 2809875"/>
                <a:gd name="connsiteX214" fmla="*/ 379022 w 4355709"/>
                <a:gd name="connsiteY214" fmla="*/ 1719263 h 2809875"/>
                <a:gd name="connsiteX215" fmla="*/ 374259 w 4355709"/>
                <a:gd name="connsiteY215" fmla="*/ 1757363 h 2809875"/>
                <a:gd name="connsiteX216" fmla="*/ 369497 w 4355709"/>
                <a:gd name="connsiteY216" fmla="*/ 1771650 h 2809875"/>
                <a:gd name="connsiteX217" fmla="*/ 357591 w 4355709"/>
                <a:gd name="connsiteY217" fmla="*/ 1807369 h 2809875"/>
                <a:gd name="connsiteX218" fmla="*/ 343303 w 4355709"/>
                <a:gd name="connsiteY218" fmla="*/ 1852613 h 2809875"/>
                <a:gd name="connsiteX219" fmla="*/ 336159 w 4355709"/>
                <a:gd name="connsiteY219" fmla="*/ 1876425 h 2809875"/>
                <a:gd name="connsiteX220" fmla="*/ 326634 w 4355709"/>
                <a:gd name="connsiteY220" fmla="*/ 1890713 h 2809875"/>
                <a:gd name="connsiteX221" fmla="*/ 321872 w 4355709"/>
                <a:gd name="connsiteY221" fmla="*/ 1905000 h 2809875"/>
                <a:gd name="connsiteX222" fmla="*/ 307584 w 4355709"/>
                <a:gd name="connsiteY222" fmla="*/ 1914525 h 2809875"/>
                <a:gd name="connsiteX223" fmla="*/ 293297 w 4355709"/>
                <a:gd name="connsiteY223" fmla="*/ 1943100 h 2809875"/>
                <a:gd name="connsiteX224" fmla="*/ 283772 w 4355709"/>
                <a:gd name="connsiteY224" fmla="*/ 1971675 h 2809875"/>
                <a:gd name="connsiteX225" fmla="*/ 267103 w 4355709"/>
                <a:gd name="connsiteY225" fmla="*/ 2002632 h 2809875"/>
                <a:gd name="connsiteX226" fmla="*/ 231384 w 4355709"/>
                <a:gd name="connsiteY226" fmla="*/ 2038350 h 2809875"/>
                <a:gd name="connsiteX227" fmla="*/ 207572 w 4355709"/>
                <a:gd name="connsiteY227" fmla="*/ 2062163 h 2809875"/>
                <a:gd name="connsiteX228" fmla="*/ 202809 w 4355709"/>
                <a:gd name="connsiteY228" fmla="*/ 2076450 h 2809875"/>
                <a:gd name="connsiteX229" fmla="*/ 174234 w 4355709"/>
                <a:gd name="connsiteY229" fmla="*/ 2095500 h 2809875"/>
                <a:gd name="connsiteX230" fmla="*/ 159947 w 4355709"/>
                <a:gd name="connsiteY230" fmla="*/ 2105025 h 2809875"/>
                <a:gd name="connsiteX231" fmla="*/ 131372 w 4355709"/>
                <a:gd name="connsiteY231" fmla="*/ 2133601 h 2809875"/>
                <a:gd name="connsiteX232" fmla="*/ 102797 w 4355709"/>
                <a:gd name="connsiteY232" fmla="*/ 2145506 h 2809875"/>
                <a:gd name="connsiteX233" fmla="*/ 78985 w 4355709"/>
                <a:gd name="connsiteY233" fmla="*/ 2157412 h 2809875"/>
                <a:gd name="connsiteX234" fmla="*/ 45647 w 4355709"/>
                <a:gd name="connsiteY234" fmla="*/ 2174081 h 2809875"/>
                <a:gd name="connsiteX235" fmla="*/ 24215 w 4355709"/>
                <a:gd name="connsiteY235" fmla="*/ 2178844 h 2809875"/>
                <a:gd name="connsiteX236" fmla="*/ 403 w 4355709"/>
                <a:gd name="connsiteY236" fmla="*/ 2188369 h 2809875"/>
                <a:gd name="connsiteX237" fmla="*/ 12309 w 4355709"/>
                <a:gd name="connsiteY237" fmla="*/ 2228850 h 2809875"/>
                <a:gd name="connsiteX238" fmla="*/ 43265 w 4355709"/>
                <a:gd name="connsiteY238" fmla="*/ 2255044 h 2809875"/>
                <a:gd name="connsiteX239" fmla="*/ 67079 w 4355709"/>
                <a:gd name="connsiteY239" fmla="*/ 2271713 h 2809875"/>
                <a:gd name="connsiteX240" fmla="*/ 90890 w 4355709"/>
                <a:gd name="connsiteY240" fmla="*/ 2276475 h 2809875"/>
                <a:gd name="connsiteX241" fmla="*/ 114703 w 4355709"/>
                <a:gd name="connsiteY241" fmla="*/ 2297906 h 2809875"/>
                <a:gd name="connsiteX242" fmla="*/ 119466 w 4355709"/>
                <a:gd name="connsiteY242" fmla="*/ 2326482 h 2809875"/>
                <a:gd name="connsiteX243" fmla="*/ 126609 w 4355709"/>
                <a:gd name="connsiteY243" fmla="*/ 2347913 h 2809875"/>
                <a:gd name="connsiteX244" fmla="*/ 121847 w 4355709"/>
                <a:gd name="connsiteY244" fmla="*/ 2386013 h 2809875"/>
                <a:gd name="connsiteX245" fmla="*/ 112322 w 4355709"/>
                <a:gd name="connsiteY245" fmla="*/ 2405063 h 2809875"/>
                <a:gd name="connsiteX246" fmla="*/ 100416 w 4355709"/>
                <a:gd name="connsiteY246" fmla="*/ 2424112 h 2809875"/>
                <a:gd name="connsiteX247" fmla="*/ 71841 w 4355709"/>
                <a:gd name="connsiteY247" fmla="*/ 2426494 h 2809875"/>
                <a:gd name="connsiteX248" fmla="*/ 50409 w 4355709"/>
                <a:gd name="connsiteY248" fmla="*/ 2452688 h 2809875"/>
                <a:gd name="connsiteX249" fmla="*/ 21834 w 4355709"/>
                <a:gd name="connsiteY249" fmla="*/ 2466975 h 2809875"/>
                <a:gd name="connsiteX250" fmla="*/ 31359 w 4355709"/>
                <a:gd name="connsiteY250" fmla="*/ 2490788 h 2809875"/>
                <a:gd name="connsiteX251" fmla="*/ 21834 w 4355709"/>
                <a:gd name="connsiteY251" fmla="*/ 2524125 h 2809875"/>
                <a:gd name="connsiteX252" fmla="*/ 12309 w 4355709"/>
                <a:gd name="connsiteY252" fmla="*/ 2538413 h 2809875"/>
                <a:gd name="connsiteX253" fmla="*/ 374259 w 4355709"/>
                <a:gd name="connsiteY253" fmla="*/ 2809875 h 2809875"/>
                <a:gd name="connsiteX0" fmla="*/ 4246172 w 4246172"/>
                <a:gd name="connsiteY0" fmla="*/ 2176463 h 2809875"/>
                <a:gd name="connsiteX1" fmla="*/ 4203309 w 4246172"/>
                <a:gd name="connsiteY1" fmla="*/ 2174082 h 2809875"/>
                <a:gd name="connsiteX2" fmla="*/ 4174734 w 4246172"/>
                <a:gd name="connsiteY2" fmla="*/ 2164557 h 2809875"/>
                <a:gd name="connsiteX3" fmla="*/ 4155684 w 4246172"/>
                <a:gd name="connsiteY3" fmla="*/ 2138363 h 2809875"/>
                <a:gd name="connsiteX4" fmla="*/ 4141397 w 4246172"/>
                <a:gd name="connsiteY4" fmla="*/ 2133600 h 2809875"/>
                <a:gd name="connsiteX5" fmla="*/ 4060434 w 4246172"/>
                <a:gd name="connsiteY5" fmla="*/ 2124075 h 2809875"/>
                <a:gd name="connsiteX6" fmla="*/ 3960422 w 4246172"/>
                <a:gd name="connsiteY6" fmla="*/ 2095500 h 2809875"/>
                <a:gd name="connsiteX7" fmla="*/ 3927084 w 4246172"/>
                <a:gd name="connsiteY7" fmla="*/ 2100263 h 2809875"/>
                <a:gd name="connsiteX8" fmla="*/ 3855647 w 4246172"/>
                <a:gd name="connsiteY8" fmla="*/ 2047875 h 2809875"/>
                <a:gd name="connsiteX9" fmla="*/ 3831834 w 4246172"/>
                <a:gd name="connsiteY9" fmla="*/ 2019300 h 2809875"/>
                <a:gd name="connsiteX10" fmla="*/ 3786591 w 4246172"/>
                <a:gd name="connsiteY10" fmla="*/ 1985963 h 2809875"/>
                <a:gd name="connsiteX11" fmla="*/ 3800877 w 4246172"/>
                <a:gd name="connsiteY11" fmla="*/ 1964532 h 2809875"/>
                <a:gd name="connsiteX12" fmla="*/ 3788972 w 4246172"/>
                <a:gd name="connsiteY12" fmla="*/ 1919288 h 2809875"/>
                <a:gd name="connsiteX13" fmla="*/ 3779447 w 4246172"/>
                <a:gd name="connsiteY13" fmla="*/ 1890713 h 2809875"/>
                <a:gd name="connsiteX14" fmla="*/ 3760397 w 4246172"/>
                <a:gd name="connsiteY14" fmla="*/ 1862138 h 2809875"/>
                <a:gd name="connsiteX15" fmla="*/ 3746110 w 4246172"/>
                <a:gd name="connsiteY15" fmla="*/ 1835944 h 2809875"/>
                <a:gd name="connsiteX16" fmla="*/ 3746109 w 4246172"/>
                <a:gd name="connsiteY16" fmla="*/ 1790700 h 2809875"/>
                <a:gd name="connsiteX17" fmla="*/ 3736584 w 4246172"/>
                <a:gd name="connsiteY17" fmla="*/ 1776413 h 2809875"/>
                <a:gd name="connsiteX18" fmla="*/ 3731822 w 4246172"/>
                <a:gd name="connsiteY18" fmla="*/ 1762125 h 2809875"/>
                <a:gd name="connsiteX19" fmla="*/ 3724678 w 4246172"/>
                <a:gd name="connsiteY19" fmla="*/ 1724025 h 2809875"/>
                <a:gd name="connsiteX20" fmla="*/ 3708009 w 4246172"/>
                <a:gd name="connsiteY20" fmla="*/ 1695450 h 2809875"/>
                <a:gd name="connsiteX21" fmla="*/ 3698484 w 4246172"/>
                <a:gd name="connsiteY21" fmla="*/ 1662113 h 2809875"/>
                <a:gd name="connsiteX22" fmla="*/ 3710390 w 4246172"/>
                <a:gd name="connsiteY22" fmla="*/ 1643063 h 2809875"/>
                <a:gd name="connsiteX23" fmla="*/ 3717535 w 4246172"/>
                <a:gd name="connsiteY23" fmla="*/ 1624013 h 2809875"/>
                <a:gd name="connsiteX24" fmla="*/ 3712772 w 4246172"/>
                <a:gd name="connsiteY24" fmla="*/ 1581150 h 2809875"/>
                <a:gd name="connsiteX25" fmla="*/ 3693722 w 4246172"/>
                <a:gd name="connsiteY25" fmla="*/ 1552575 h 2809875"/>
                <a:gd name="connsiteX26" fmla="*/ 3681816 w 4246172"/>
                <a:gd name="connsiteY26" fmla="*/ 1550194 h 2809875"/>
                <a:gd name="connsiteX27" fmla="*/ 3653240 w 4246172"/>
                <a:gd name="connsiteY27" fmla="*/ 1504951 h 2809875"/>
                <a:gd name="connsiteX28" fmla="*/ 3627047 w 4246172"/>
                <a:gd name="connsiteY28" fmla="*/ 1485900 h 2809875"/>
                <a:gd name="connsiteX29" fmla="*/ 3617522 w 4246172"/>
                <a:gd name="connsiteY29" fmla="*/ 1471613 h 2809875"/>
                <a:gd name="connsiteX30" fmla="*/ 3593709 w 4246172"/>
                <a:gd name="connsiteY30" fmla="*/ 1462088 h 2809875"/>
                <a:gd name="connsiteX31" fmla="*/ 3572278 w 4246172"/>
                <a:gd name="connsiteY31" fmla="*/ 1464469 h 2809875"/>
                <a:gd name="connsiteX32" fmla="*/ 3531796 w 4246172"/>
                <a:gd name="connsiteY32" fmla="*/ 1412082 h 2809875"/>
                <a:gd name="connsiteX33" fmla="*/ 3507984 w 4246172"/>
                <a:gd name="connsiteY33" fmla="*/ 1393031 h 2809875"/>
                <a:gd name="connsiteX34" fmla="*/ 3481790 w 4246172"/>
                <a:gd name="connsiteY34" fmla="*/ 1397794 h 2809875"/>
                <a:gd name="connsiteX35" fmla="*/ 3457979 w 4246172"/>
                <a:gd name="connsiteY35" fmla="*/ 1381126 h 2809875"/>
                <a:gd name="connsiteX36" fmla="*/ 3407972 w 4246172"/>
                <a:gd name="connsiteY36" fmla="*/ 1369219 h 2809875"/>
                <a:gd name="connsiteX37" fmla="*/ 3369872 w 4246172"/>
                <a:gd name="connsiteY37" fmla="*/ 1371601 h 2809875"/>
                <a:gd name="connsiteX38" fmla="*/ 3327009 w 4246172"/>
                <a:gd name="connsiteY38" fmla="*/ 1352550 h 2809875"/>
                <a:gd name="connsiteX39" fmla="*/ 3312722 w 4246172"/>
                <a:gd name="connsiteY39" fmla="*/ 1347788 h 2809875"/>
                <a:gd name="connsiteX40" fmla="*/ 3284147 w 4246172"/>
                <a:gd name="connsiteY40" fmla="*/ 1362075 h 2809875"/>
                <a:gd name="connsiteX41" fmla="*/ 3260334 w 4246172"/>
                <a:gd name="connsiteY41" fmla="*/ 1343025 h 2809875"/>
                <a:gd name="connsiteX42" fmla="*/ 3231759 w 4246172"/>
                <a:gd name="connsiteY42" fmla="*/ 1319213 h 2809875"/>
                <a:gd name="connsiteX43" fmla="*/ 3217472 w 4246172"/>
                <a:gd name="connsiteY43" fmla="*/ 1309688 h 2809875"/>
                <a:gd name="connsiteX44" fmla="*/ 3188897 w 4246172"/>
                <a:gd name="connsiteY44" fmla="*/ 1283495 h 2809875"/>
                <a:gd name="connsiteX45" fmla="*/ 3167465 w 4246172"/>
                <a:gd name="connsiteY45" fmla="*/ 1278731 h 2809875"/>
                <a:gd name="connsiteX46" fmla="*/ 3169848 w 4246172"/>
                <a:gd name="connsiteY46" fmla="*/ 1247775 h 2809875"/>
                <a:gd name="connsiteX47" fmla="*/ 3179372 w 4246172"/>
                <a:gd name="connsiteY47" fmla="*/ 1223963 h 2809875"/>
                <a:gd name="connsiteX48" fmla="*/ 3150797 w 4246172"/>
                <a:gd name="connsiteY48" fmla="*/ 1214438 h 2809875"/>
                <a:gd name="connsiteX49" fmla="*/ 3136509 w 4246172"/>
                <a:gd name="connsiteY49" fmla="*/ 1219200 h 2809875"/>
                <a:gd name="connsiteX50" fmla="*/ 3122222 w 4246172"/>
                <a:gd name="connsiteY50" fmla="*/ 1228725 h 2809875"/>
                <a:gd name="connsiteX51" fmla="*/ 3100790 w 4246172"/>
                <a:gd name="connsiteY51" fmla="*/ 1212056 h 2809875"/>
                <a:gd name="connsiteX52" fmla="*/ 3112697 w 4246172"/>
                <a:gd name="connsiteY52" fmla="*/ 1185863 h 2809875"/>
                <a:gd name="connsiteX53" fmla="*/ 3103172 w 4246172"/>
                <a:gd name="connsiteY53" fmla="*/ 1171575 h 2809875"/>
                <a:gd name="connsiteX54" fmla="*/ 3098409 w 4246172"/>
                <a:gd name="connsiteY54" fmla="*/ 1157288 h 2809875"/>
                <a:gd name="connsiteX55" fmla="*/ 3084122 w 4246172"/>
                <a:gd name="connsiteY55" fmla="*/ 1171575 h 2809875"/>
                <a:gd name="connsiteX56" fmla="*/ 3055547 w 4246172"/>
                <a:gd name="connsiteY56" fmla="*/ 1162050 h 2809875"/>
                <a:gd name="connsiteX57" fmla="*/ 3046022 w 4246172"/>
                <a:gd name="connsiteY57" fmla="*/ 1131094 h 2809875"/>
                <a:gd name="connsiteX58" fmla="*/ 3050784 w 4246172"/>
                <a:gd name="connsiteY58" fmla="*/ 1114425 h 2809875"/>
                <a:gd name="connsiteX59" fmla="*/ 3050784 w 4246172"/>
                <a:gd name="connsiteY59" fmla="*/ 1104900 h 2809875"/>
                <a:gd name="connsiteX60" fmla="*/ 3036497 w 4246172"/>
                <a:gd name="connsiteY60" fmla="*/ 1100138 h 2809875"/>
                <a:gd name="connsiteX61" fmla="*/ 3046022 w 4246172"/>
                <a:gd name="connsiteY61" fmla="*/ 1081088 h 2809875"/>
                <a:gd name="connsiteX62" fmla="*/ 3055547 w 4246172"/>
                <a:gd name="connsiteY62" fmla="*/ 1062038 h 2809875"/>
                <a:gd name="connsiteX63" fmla="*/ 3024590 w 4246172"/>
                <a:gd name="connsiteY63" fmla="*/ 1052513 h 2809875"/>
                <a:gd name="connsiteX64" fmla="*/ 3012684 w 4246172"/>
                <a:gd name="connsiteY64" fmla="*/ 1066800 h 2809875"/>
                <a:gd name="connsiteX65" fmla="*/ 2993634 w 4246172"/>
                <a:gd name="connsiteY65" fmla="*/ 1066800 h 2809875"/>
                <a:gd name="connsiteX66" fmla="*/ 2972204 w 4246172"/>
                <a:gd name="connsiteY66" fmla="*/ 1073944 h 2809875"/>
                <a:gd name="connsiteX67" fmla="*/ 2955534 w 4246172"/>
                <a:gd name="connsiteY67" fmla="*/ 1066800 h 2809875"/>
                <a:gd name="connsiteX68" fmla="*/ 2950772 w 4246172"/>
                <a:gd name="connsiteY68" fmla="*/ 1047750 h 2809875"/>
                <a:gd name="connsiteX69" fmla="*/ 2931721 w 4246172"/>
                <a:gd name="connsiteY69" fmla="*/ 1040607 h 2809875"/>
                <a:gd name="connsiteX70" fmla="*/ 2903147 w 4246172"/>
                <a:gd name="connsiteY70" fmla="*/ 1019175 h 2809875"/>
                <a:gd name="connsiteX71" fmla="*/ 2888859 w 4246172"/>
                <a:gd name="connsiteY71" fmla="*/ 1014413 h 2809875"/>
                <a:gd name="connsiteX72" fmla="*/ 2874572 w 4246172"/>
                <a:gd name="connsiteY72" fmla="*/ 1004888 h 2809875"/>
                <a:gd name="connsiteX73" fmla="*/ 2855522 w 4246172"/>
                <a:gd name="connsiteY73" fmla="*/ 1004888 h 2809875"/>
                <a:gd name="connsiteX74" fmla="*/ 2834090 w 4246172"/>
                <a:gd name="connsiteY74" fmla="*/ 995363 h 2809875"/>
                <a:gd name="connsiteX75" fmla="*/ 2810278 w 4246172"/>
                <a:gd name="connsiteY75" fmla="*/ 1009650 h 2809875"/>
                <a:gd name="connsiteX76" fmla="*/ 2767416 w 4246172"/>
                <a:gd name="connsiteY76" fmla="*/ 1007269 h 2809875"/>
                <a:gd name="connsiteX77" fmla="*/ 2734079 w 4246172"/>
                <a:gd name="connsiteY77" fmla="*/ 1019175 h 2809875"/>
                <a:gd name="connsiteX78" fmla="*/ 2712646 w 4246172"/>
                <a:gd name="connsiteY78" fmla="*/ 1019176 h 2809875"/>
                <a:gd name="connsiteX79" fmla="*/ 2693597 w 4246172"/>
                <a:gd name="connsiteY79" fmla="*/ 1009650 h 2809875"/>
                <a:gd name="connsiteX80" fmla="*/ 2641209 w 4246172"/>
                <a:gd name="connsiteY80" fmla="*/ 1021557 h 2809875"/>
                <a:gd name="connsiteX81" fmla="*/ 2631684 w 4246172"/>
                <a:gd name="connsiteY81" fmla="*/ 1031082 h 2809875"/>
                <a:gd name="connsiteX82" fmla="*/ 2612634 w 4246172"/>
                <a:gd name="connsiteY82" fmla="*/ 1038225 h 2809875"/>
                <a:gd name="connsiteX83" fmla="*/ 2595965 w 4246172"/>
                <a:gd name="connsiteY83" fmla="*/ 1035844 h 2809875"/>
                <a:gd name="connsiteX84" fmla="*/ 2574535 w 4246172"/>
                <a:gd name="connsiteY84" fmla="*/ 1028700 h 2809875"/>
                <a:gd name="connsiteX85" fmla="*/ 2529290 w 4246172"/>
                <a:gd name="connsiteY85" fmla="*/ 1004888 h 2809875"/>
                <a:gd name="connsiteX86" fmla="*/ 2526909 w 4246172"/>
                <a:gd name="connsiteY86" fmla="*/ 971550 h 2809875"/>
                <a:gd name="connsiteX87" fmla="*/ 2512622 w 4246172"/>
                <a:gd name="connsiteY87" fmla="*/ 942975 h 2809875"/>
                <a:gd name="connsiteX88" fmla="*/ 2488809 w 4246172"/>
                <a:gd name="connsiteY88" fmla="*/ 938213 h 2809875"/>
                <a:gd name="connsiteX89" fmla="*/ 2493572 w 4246172"/>
                <a:gd name="connsiteY89" fmla="*/ 923925 h 2809875"/>
                <a:gd name="connsiteX90" fmla="*/ 2479284 w 4246172"/>
                <a:gd name="connsiteY90" fmla="*/ 914400 h 2809875"/>
                <a:gd name="connsiteX91" fmla="*/ 2457853 w 4246172"/>
                <a:gd name="connsiteY91" fmla="*/ 902494 h 2809875"/>
                <a:gd name="connsiteX92" fmla="*/ 2431659 w 4246172"/>
                <a:gd name="connsiteY92" fmla="*/ 890588 h 2809875"/>
                <a:gd name="connsiteX93" fmla="*/ 2414991 w 4246172"/>
                <a:gd name="connsiteY93" fmla="*/ 864394 h 2809875"/>
                <a:gd name="connsiteX94" fmla="*/ 2398321 w 4246172"/>
                <a:gd name="connsiteY94" fmla="*/ 833437 h 2809875"/>
                <a:gd name="connsiteX95" fmla="*/ 2367365 w 4246172"/>
                <a:gd name="connsiteY95" fmla="*/ 807244 h 2809875"/>
                <a:gd name="connsiteX96" fmla="*/ 2348316 w 4246172"/>
                <a:gd name="connsiteY96" fmla="*/ 769144 h 2809875"/>
                <a:gd name="connsiteX97" fmla="*/ 2322122 w 4246172"/>
                <a:gd name="connsiteY97" fmla="*/ 733425 h 2809875"/>
                <a:gd name="connsiteX98" fmla="*/ 2307834 w 4246172"/>
                <a:gd name="connsiteY98" fmla="*/ 723900 h 2809875"/>
                <a:gd name="connsiteX99" fmla="*/ 2264972 w 4246172"/>
                <a:gd name="connsiteY99" fmla="*/ 704850 h 2809875"/>
                <a:gd name="connsiteX100" fmla="*/ 2241159 w 4246172"/>
                <a:gd name="connsiteY100" fmla="*/ 678657 h 2809875"/>
                <a:gd name="connsiteX101" fmla="*/ 2231634 w 4246172"/>
                <a:gd name="connsiteY101" fmla="*/ 657225 h 2809875"/>
                <a:gd name="connsiteX102" fmla="*/ 2212584 w 4246172"/>
                <a:gd name="connsiteY102" fmla="*/ 647700 h 2809875"/>
                <a:gd name="connsiteX103" fmla="*/ 2198297 w 4246172"/>
                <a:gd name="connsiteY103" fmla="*/ 638175 h 2809875"/>
                <a:gd name="connsiteX104" fmla="*/ 2179247 w 4246172"/>
                <a:gd name="connsiteY104" fmla="*/ 642938 h 2809875"/>
                <a:gd name="connsiteX105" fmla="*/ 2155434 w 4246172"/>
                <a:gd name="connsiteY105" fmla="*/ 619125 h 2809875"/>
                <a:gd name="connsiteX106" fmla="*/ 2136384 w 4246172"/>
                <a:gd name="connsiteY106" fmla="*/ 590550 h 2809875"/>
                <a:gd name="connsiteX107" fmla="*/ 2126859 w 4246172"/>
                <a:gd name="connsiteY107" fmla="*/ 561975 h 2809875"/>
                <a:gd name="connsiteX108" fmla="*/ 2103047 w 4246172"/>
                <a:gd name="connsiteY108" fmla="*/ 561975 h 2809875"/>
                <a:gd name="connsiteX109" fmla="*/ 2088759 w 4246172"/>
                <a:gd name="connsiteY109" fmla="*/ 547688 h 2809875"/>
                <a:gd name="connsiteX110" fmla="*/ 2050660 w 4246172"/>
                <a:gd name="connsiteY110" fmla="*/ 540544 h 2809875"/>
                <a:gd name="connsiteX111" fmla="*/ 2007797 w 4246172"/>
                <a:gd name="connsiteY111" fmla="*/ 528638 h 2809875"/>
                <a:gd name="connsiteX112" fmla="*/ 1976841 w 4246172"/>
                <a:gd name="connsiteY112" fmla="*/ 526256 h 2809875"/>
                <a:gd name="connsiteX113" fmla="*/ 1948266 w 4246172"/>
                <a:gd name="connsiteY113" fmla="*/ 521494 h 2809875"/>
                <a:gd name="connsiteX114" fmla="*/ 1926834 w 4246172"/>
                <a:gd name="connsiteY114" fmla="*/ 504825 h 2809875"/>
                <a:gd name="connsiteX115" fmla="*/ 1912547 w 4246172"/>
                <a:gd name="connsiteY115" fmla="*/ 509588 h 2809875"/>
                <a:gd name="connsiteX116" fmla="*/ 1841109 w 4246172"/>
                <a:gd name="connsiteY116" fmla="*/ 495300 h 2809875"/>
                <a:gd name="connsiteX117" fmla="*/ 1812534 w 4246172"/>
                <a:gd name="connsiteY117" fmla="*/ 485775 h 2809875"/>
                <a:gd name="connsiteX118" fmla="*/ 1798247 w 4246172"/>
                <a:gd name="connsiteY118" fmla="*/ 481013 h 2809875"/>
                <a:gd name="connsiteX119" fmla="*/ 1783959 w 4246172"/>
                <a:gd name="connsiteY119" fmla="*/ 490538 h 2809875"/>
                <a:gd name="connsiteX120" fmla="*/ 1769672 w 4246172"/>
                <a:gd name="connsiteY120" fmla="*/ 495300 h 2809875"/>
                <a:gd name="connsiteX121" fmla="*/ 1741097 w 4246172"/>
                <a:gd name="connsiteY121" fmla="*/ 523875 h 2809875"/>
                <a:gd name="connsiteX122" fmla="*/ 1717284 w 4246172"/>
                <a:gd name="connsiteY122" fmla="*/ 519113 h 2809875"/>
                <a:gd name="connsiteX123" fmla="*/ 1683947 w 4246172"/>
                <a:gd name="connsiteY123" fmla="*/ 509588 h 2809875"/>
                <a:gd name="connsiteX124" fmla="*/ 1650609 w 4246172"/>
                <a:gd name="connsiteY124" fmla="*/ 504825 h 2809875"/>
                <a:gd name="connsiteX125" fmla="*/ 1622034 w 4246172"/>
                <a:gd name="connsiteY125" fmla="*/ 500063 h 2809875"/>
                <a:gd name="connsiteX126" fmla="*/ 1581553 w 4246172"/>
                <a:gd name="connsiteY126" fmla="*/ 483394 h 2809875"/>
                <a:gd name="connsiteX127" fmla="*/ 1552978 w 4246172"/>
                <a:gd name="connsiteY127" fmla="*/ 483394 h 2809875"/>
                <a:gd name="connsiteX128" fmla="*/ 1541072 w 4246172"/>
                <a:gd name="connsiteY128" fmla="*/ 466725 h 2809875"/>
                <a:gd name="connsiteX129" fmla="*/ 1526784 w 4246172"/>
                <a:gd name="connsiteY129" fmla="*/ 447675 h 2809875"/>
                <a:gd name="connsiteX130" fmla="*/ 1522021 w 4246172"/>
                <a:gd name="connsiteY130" fmla="*/ 421481 h 2809875"/>
                <a:gd name="connsiteX131" fmla="*/ 1533929 w 4246172"/>
                <a:gd name="connsiteY131" fmla="*/ 392907 h 2809875"/>
                <a:gd name="connsiteX132" fmla="*/ 1564884 w 4246172"/>
                <a:gd name="connsiteY132" fmla="*/ 366713 h 2809875"/>
                <a:gd name="connsiteX133" fmla="*/ 1557740 w 4246172"/>
                <a:gd name="connsiteY133" fmla="*/ 340519 h 2809875"/>
                <a:gd name="connsiteX134" fmla="*/ 1564884 w 4246172"/>
                <a:gd name="connsiteY134" fmla="*/ 309562 h 2809875"/>
                <a:gd name="connsiteX135" fmla="*/ 1583934 w 4246172"/>
                <a:gd name="connsiteY135" fmla="*/ 285750 h 2809875"/>
                <a:gd name="connsiteX136" fmla="*/ 1588697 w 4246172"/>
                <a:gd name="connsiteY136" fmla="*/ 271463 h 2809875"/>
                <a:gd name="connsiteX137" fmla="*/ 1579172 w 4246172"/>
                <a:gd name="connsiteY137" fmla="*/ 257175 h 2809875"/>
                <a:gd name="connsiteX138" fmla="*/ 1545834 w 4246172"/>
                <a:gd name="connsiteY138" fmla="*/ 230981 h 2809875"/>
                <a:gd name="connsiteX139" fmla="*/ 1522022 w 4246172"/>
                <a:gd name="connsiteY139" fmla="*/ 228600 h 2809875"/>
                <a:gd name="connsiteX140" fmla="*/ 1507734 w 4246172"/>
                <a:gd name="connsiteY140" fmla="*/ 192881 h 2809875"/>
                <a:gd name="connsiteX141" fmla="*/ 1505353 w 4246172"/>
                <a:gd name="connsiteY141" fmla="*/ 159543 h 2809875"/>
                <a:gd name="connsiteX142" fmla="*/ 1488684 w 4246172"/>
                <a:gd name="connsiteY142" fmla="*/ 119063 h 2809875"/>
                <a:gd name="connsiteX143" fmla="*/ 1479159 w 4246172"/>
                <a:gd name="connsiteY143" fmla="*/ 92868 h 2809875"/>
                <a:gd name="connsiteX144" fmla="*/ 1455347 w 4246172"/>
                <a:gd name="connsiteY144" fmla="*/ 85725 h 2809875"/>
                <a:gd name="connsiteX145" fmla="*/ 1450584 w 4246172"/>
                <a:gd name="connsiteY145" fmla="*/ 66675 h 2809875"/>
                <a:gd name="connsiteX146" fmla="*/ 1433915 w 4246172"/>
                <a:gd name="connsiteY146" fmla="*/ 40481 h 2809875"/>
                <a:gd name="connsiteX147" fmla="*/ 1445822 w 4246172"/>
                <a:gd name="connsiteY147" fmla="*/ 30956 h 2809875"/>
                <a:gd name="connsiteX148" fmla="*/ 1436297 w 4246172"/>
                <a:gd name="connsiteY148" fmla="*/ 0 h 2809875"/>
                <a:gd name="connsiteX149" fmla="*/ 845747 w 4246172"/>
                <a:gd name="connsiteY149" fmla="*/ 180975 h 2809875"/>
                <a:gd name="connsiteX150" fmla="*/ 845747 w 4246172"/>
                <a:gd name="connsiteY150" fmla="*/ 180975 h 2809875"/>
                <a:gd name="connsiteX151" fmla="*/ 840984 w 4246172"/>
                <a:gd name="connsiteY151" fmla="*/ 223838 h 2809875"/>
                <a:gd name="connsiteX152" fmla="*/ 836222 w 4246172"/>
                <a:gd name="connsiteY152" fmla="*/ 238125 h 2809875"/>
                <a:gd name="connsiteX153" fmla="*/ 817172 w 4246172"/>
                <a:gd name="connsiteY153" fmla="*/ 254794 h 2809875"/>
                <a:gd name="connsiteX154" fmla="*/ 788597 w 4246172"/>
                <a:gd name="connsiteY154" fmla="*/ 266700 h 2809875"/>
                <a:gd name="connsiteX155" fmla="*/ 740972 w 4246172"/>
                <a:gd name="connsiteY155" fmla="*/ 300038 h 2809875"/>
                <a:gd name="connsiteX156" fmla="*/ 721922 w 4246172"/>
                <a:gd name="connsiteY156" fmla="*/ 328613 h 2809875"/>
                <a:gd name="connsiteX157" fmla="*/ 705252 w 4246172"/>
                <a:gd name="connsiteY157" fmla="*/ 342900 h 2809875"/>
                <a:gd name="connsiteX158" fmla="*/ 707634 w 4246172"/>
                <a:gd name="connsiteY158" fmla="*/ 369095 h 2809875"/>
                <a:gd name="connsiteX159" fmla="*/ 726684 w 4246172"/>
                <a:gd name="connsiteY159" fmla="*/ 381000 h 2809875"/>
                <a:gd name="connsiteX160" fmla="*/ 731447 w 4246172"/>
                <a:gd name="connsiteY160" fmla="*/ 395288 h 2809875"/>
                <a:gd name="connsiteX161" fmla="*/ 750497 w 4246172"/>
                <a:gd name="connsiteY161" fmla="*/ 423863 h 2809875"/>
                <a:gd name="connsiteX162" fmla="*/ 760022 w 4246172"/>
                <a:gd name="connsiteY162" fmla="*/ 442913 h 2809875"/>
                <a:gd name="connsiteX163" fmla="*/ 750497 w 4246172"/>
                <a:gd name="connsiteY163" fmla="*/ 481013 h 2809875"/>
                <a:gd name="connsiteX164" fmla="*/ 736209 w 4246172"/>
                <a:gd name="connsiteY164" fmla="*/ 490538 h 2809875"/>
                <a:gd name="connsiteX165" fmla="*/ 731447 w 4246172"/>
                <a:gd name="connsiteY165" fmla="*/ 504825 h 2809875"/>
                <a:gd name="connsiteX166" fmla="*/ 717159 w 4246172"/>
                <a:gd name="connsiteY166" fmla="*/ 509588 h 2809875"/>
                <a:gd name="connsiteX167" fmla="*/ 712397 w 4246172"/>
                <a:gd name="connsiteY167" fmla="*/ 538163 h 2809875"/>
                <a:gd name="connsiteX168" fmla="*/ 702872 w 4246172"/>
                <a:gd name="connsiteY168" fmla="*/ 566738 h 2809875"/>
                <a:gd name="connsiteX169" fmla="*/ 698109 w 4246172"/>
                <a:gd name="connsiteY169" fmla="*/ 581025 h 2809875"/>
                <a:gd name="connsiteX170" fmla="*/ 683822 w 4246172"/>
                <a:gd name="connsiteY170" fmla="*/ 611981 h 2809875"/>
                <a:gd name="connsiteX171" fmla="*/ 702872 w 4246172"/>
                <a:gd name="connsiteY171" fmla="*/ 638175 h 2809875"/>
                <a:gd name="connsiteX172" fmla="*/ 731447 w 4246172"/>
                <a:gd name="connsiteY172" fmla="*/ 647700 h 2809875"/>
                <a:gd name="connsiteX173" fmla="*/ 740972 w 4246172"/>
                <a:gd name="connsiteY173" fmla="*/ 661988 h 2809875"/>
                <a:gd name="connsiteX174" fmla="*/ 745734 w 4246172"/>
                <a:gd name="connsiteY174" fmla="*/ 676275 h 2809875"/>
                <a:gd name="connsiteX175" fmla="*/ 745734 w 4246172"/>
                <a:gd name="connsiteY175" fmla="*/ 688181 h 2809875"/>
                <a:gd name="connsiteX176" fmla="*/ 748115 w 4246172"/>
                <a:gd name="connsiteY176" fmla="*/ 709613 h 2809875"/>
                <a:gd name="connsiteX177" fmla="*/ 755259 w 4246172"/>
                <a:gd name="connsiteY177" fmla="*/ 728663 h 2809875"/>
                <a:gd name="connsiteX178" fmla="*/ 745734 w 4246172"/>
                <a:gd name="connsiteY178" fmla="*/ 757238 h 2809875"/>
                <a:gd name="connsiteX179" fmla="*/ 736209 w 4246172"/>
                <a:gd name="connsiteY179" fmla="*/ 771525 h 2809875"/>
                <a:gd name="connsiteX180" fmla="*/ 736209 w 4246172"/>
                <a:gd name="connsiteY180" fmla="*/ 842963 h 2809875"/>
                <a:gd name="connsiteX181" fmla="*/ 740972 w 4246172"/>
                <a:gd name="connsiteY181" fmla="*/ 857250 h 2809875"/>
                <a:gd name="connsiteX182" fmla="*/ 745734 w 4246172"/>
                <a:gd name="connsiteY182" fmla="*/ 876300 h 2809875"/>
                <a:gd name="connsiteX183" fmla="*/ 760022 w 4246172"/>
                <a:gd name="connsiteY183" fmla="*/ 923925 h 2809875"/>
                <a:gd name="connsiteX184" fmla="*/ 764784 w 4246172"/>
                <a:gd name="connsiteY184" fmla="*/ 938213 h 2809875"/>
                <a:gd name="connsiteX185" fmla="*/ 771928 w 4246172"/>
                <a:gd name="connsiteY185" fmla="*/ 983456 h 2809875"/>
                <a:gd name="connsiteX186" fmla="*/ 750497 w 4246172"/>
                <a:gd name="connsiteY186" fmla="*/ 1004888 h 2809875"/>
                <a:gd name="connsiteX187" fmla="*/ 731447 w 4246172"/>
                <a:gd name="connsiteY187" fmla="*/ 1009650 h 2809875"/>
                <a:gd name="connsiteX188" fmla="*/ 712397 w 4246172"/>
                <a:gd name="connsiteY188" fmla="*/ 1016794 h 2809875"/>
                <a:gd name="connsiteX189" fmla="*/ 683822 w 4246172"/>
                <a:gd name="connsiteY189" fmla="*/ 1035844 h 2809875"/>
                <a:gd name="connsiteX190" fmla="*/ 674297 w 4246172"/>
                <a:gd name="connsiteY190" fmla="*/ 1052513 h 2809875"/>
                <a:gd name="connsiteX191" fmla="*/ 660009 w 4246172"/>
                <a:gd name="connsiteY191" fmla="*/ 1062038 h 2809875"/>
                <a:gd name="connsiteX192" fmla="*/ 650484 w 4246172"/>
                <a:gd name="connsiteY192" fmla="*/ 1076325 h 2809875"/>
                <a:gd name="connsiteX193" fmla="*/ 640959 w 4246172"/>
                <a:gd name="connsiteY193" fmla="*/ 1157288 h 2809875"/>
                <a:gd name="connsiteX194" fmla="*/ 626672 w 4246172"/>
                <a:gd name="connsiteY194" fmla="*/ 1190625 h 2809875"/>
                <a:gd name="connsiteX195" fmla="*/ 593334 w 4246172"/>
                <a:gd name="connsiteY195" fmla="*/ 1204913 h 2809875"/>
                <a:gd name="connsiteX196" fmla="*/ 588572 w 4246172"/>
                <a:gd name="connsiteY196" fmla="*/ 1219200 h 2809875"/>
                <a:gd name="connsiteX197" fmla="*/ 593334 w 4246172"/>
                <a:gd name="connsiteY197" fmla="*/ 1233488 h 2809875"/>
                <a:gd name="connsiteX198" fmla="*/ 579047 w 4246172"/>
                <a:gd name="connsiteY198" fmla="*/ 1247775 h 2809875"/>
                <a:gd name="connsiteX199" fmla="*/ 569521 w 4246172"/>
                <a:gd name="connsiteY199" fmla="*/ 1290638 h 2809875"/>
                <a:gd name="connsiteX200" fmla="*/ 552854 w 4246172"/>
                <a:gd name="connsiteY200" fmla="*/ 1321593 h 2809875"/>
                <a:gd name="connsiteX201" fmla="*/ 533803 w 4246172"/>
                <a:gd name="connsiteY201" fmla="*/ 1343025 h 2809875"/>
                <a:gd name="connsiteX202" fmla="*/ 519515 w 4246172"/>
                <a:gd name="connsiteY202" fmla="*/ 1371600 h 2809875"/>
                <a:gd name="connsiteX203" fmla="*/ 498084 w 4246172"/>
                <a:gd name="connsiteY203" fmla="*/ 1419225 h 2809875"/>
                <a:gd name="connsiteX204" fmla="*/ 493322 w 4246172"/>
                <a:gd name="connsiteY204" fmla="*/ 1433513 h 2809875"/>
                <a:gd name="connsiteX205" fmla="*/ 474272 w 4246172"/>
                <a:gd name="connsiteY205" fmla="*/ 1466850 h 2809875"/>
                <a:gd name="connsiteX206" fmla="*/ 464747 w 4246172"/>
                <a:gd name="connsiteY206" fmla="*/ 1485900 h 2809875"/>
                <a:gd name="connsiteX207" fmla="*/ 459984 w 4246172"/>
                <a:gd name="connsiteY207" fmla="*/ 1500188 h 2809875"/>
                <a:gd name="connsiteX208" fmla="*/ 450459 w 4246172"/>
                <a:gd name="connsiteY208" fmla="*/ 1514475 h 2809875"/>
                <a:gd name="connsiteX209" fmla="*/ 436172 w 4246172"/>
                <a:gd name="connsiteY209" fmla="*/ 1552575 h 2809875"/>
                <a:gd name="connsiteX210" fmla="*/ 412359 w 4246172"/>
                <a:gd name="connsiteY210" fmla="*/ 1595438 h 2809875"/>
                <a:gd name="connsiteX211" fmla="*/ 398072 w 4246172"/>
                <a:gd name="connsiteY211" fmla="*/ 1628776 h 2809875"/>
                <a:gd name="connsiteX212" fmla="*/ 393310 w 4246172"/>
                <a:gd name="connsiteY212" fmla="*/ 1657350 h 2809875"/>
                <a:gd name="connsiteX213" fmla="*/ 379022 w 4246172"/>
                <a:gd name="connsiteY213" fmla="*/ 1719263 h 2809875"/>
                <a:gd name="connsiteX214" fmla="*/ 374259 w 4246172"/>
                <a:gd name="connsiteY214" fmla="*/ 1757363 h 2809875"/>
                <a:gd name="connsiteX215" fmla="*/ 369497 w 4246172"/>
                <a:gd name="connsiteY215" fmla="*/ 1771650 h 2809875"/>
                <a:gd name="connsiteX216" fmla="*/ 357591 w 4246172"/>
                <a:gd name="connsiteY216" fmla="*/ 1807369 h 2809875"/>
                <a:gd name="connsiteX217" fmla="*/ 343303 w 4246172"/>
                <a:gd name="connsiteY217" fmla="*/ 1852613 h 2809875"/>
                <a:gd name="connsiteX218" fmla="*/ 336159 w 4246172"/>
                <a:gd name="connsiteY218" fmla="*/ 1876425 h 2809875"/>
                <a:gd name="connsiteX219" fmla="*/ 326634 w 4246172"/>
                <a:gd name="connsiteY219" fmla="*/ 1890713 h 2809875"/>
                <a:gd name="connsiteX220" fmla="*/ 321872 w 4246172"/>
                <a:gd name="connsiteY220" fmla="*/ 1905000 h 2809875"/>
                <a:gd name="connsiteX221" fmla="*/ 307584 w 4246172"/>
                <a:gd name="connsiteY221" fmla="*/ 1914525 h 2809875"/>
                <a:gd name="connsiteX222" fmla="*/ 293297 w 4246172"/>
                <a:gd name="connsiteY222" fmla="*/ 1943100 h 2809875"/>
                <a:gd name="connsiteX223" fmla="*/ 283772 w 4246172"/>
                <a:gd name="connsiteY223" fmla="*/ 1971675 h 2809875"/>
                <a:gd name="connsiteX224" fmla="*/ 267103 w 4246172"/>
                <a:gd name="connsiteY224" fmla="*/ 2002632 h 2809875"/>
                <a:gd name="connsiteX225" fmla="*/ 231384 w 4246172"/>
                <a:gd name="connsiteY225" fmla="*/ 2038350 h 2809875"/>
                <a:gd name="connsiteX226" fmla="*/ 207572 w 4246172"/>
                <a:gd name="connsiteY226" fmla="*/ 2062163 h 2809875"/>
                <a:gd name="connsiteX227" fmla="*/ 202809 w 4246172"/>
                <a:gd name="connsiteY227" fmla="*/ 2076450 h 2809875"/>
                <a:gd name="connsiteX228" fmla="*/ 174234 w 4246172"/>
                <a:gd name="connsiteY228" fmla="*/ 2095500 h 2809875"/>
                <a:gd name="connsiteX229" fmla="*/ 159947 w 4246172"/>
                <a:gd name="connsiteY229" fmla="*/ 2105025 h 2809875"/>
                <a:gd name="connsiteX230" fmla="*/ 131372 w 4246172"/>
                <a:gd name="connsiteY230" fmla="*/ 2133601 h 2809875"/>
                <a:gd name="connsiteX231" fmla="*/ 102797 w 4246172"/>
                <a:gd name="connsiteY231" fmla="*/ 2145506 h 2809875"/>
                <a:gd name="connsiteX232" fmla="*/ 78985 w 4246172"/>
                <a:gd name="connsiteY232" fmla="*/ 2157412 h 2809875"/>
                <a:gd name="connsiteX233" fmla="*/ 45647 w 4246172"/>
                <a:gd name="connsiteY233" fmla="*/ 2174081 h 2809875"/>
                <a:gd name="connsiteX234" fmla="*/ 24215 w 4246172"/>
                <a:gd name="connsiteY234" fmla="*/ 2178844 h 2809875"/>
                <a:gd name="connsiteX235" fmla="*/ 403 w 4246172"/>
                <a:gd name="connsiteY235" fmla="*/ 2188369 h 2809875"/>
                <a:gd name="connsiteX236" fmla="*/ 12309 w 4246172"/>
                <a:gd name="connsiteY236" fmla="*/ 2228850 h 2809875"/>
                <a:gd name="connsiteX237" fmla="*/ 43265 w 4246172"/>
                <a:gd name="connsiteY237" fmla="*/ 2255044 h 2809875"/>
                <a:gd name="connsiteX238" fmla="*/ 67079 w 4246172"/>
                <a:gd name="connsiteY238" fmla="*/ 2271713 h 2809875"/>
                <a:gd name="connsiteX239" fmla="*/ 90890 w 4246172"/>
                <a:gd name="connsiteY239" fmla="*/ 2276475 h 2809875"/>
                <a:gd name="connsiteX240" fmla="*/ 114703 w 4246172"/>
                <a:gd name="connsiteY240" fmla="*/ 2297906 h 2809875"/>
                <a:gd name="connsiteX241" fmla="*/ 119466 w 4246172"/>
                <a:gd name="connsiteY241" fmla="*/ 2326482 h 2809875"/>
                <a:gd name="connsiteX242" fmla="*/ 126609 w 4246172"/>
                <a:gd name="connsiteY242" fmla="*/ 2347913 h 2809875"/>
                <a:gd name="connsiteX243" fmla="*/ 121847 w 4246172"/>
                <a:gd name="connsiteY243" fmla="*/ 2386013 h 2809875"/>
                <a:gd name="connsiteX244" fmla="*/ 112322 w 4246172"/>
                <a:gd name="connsiteY244" fmla="*/ 2405063 h 2809875"/>
                <a:gd name="connsiteX245" fmla="*/ 100416 w 4246172"/>
                <a:gd name="connsiteY245" fmla="*/ 2424112 h 2809875"/>
                <a:gd name="connsiteX246" fmla="*/ 71841 w 4246172"/>
                <a:gd name="connsiteY246" fmla="*/ 2426494 h 2809875"/>
                <a:gd name="connsiteX247" fmla="*/ 50409 w 4246172"/>
                <a:gd name="connsiteY247" fmla="*/ 2452688 h 2809875"/>
                <a:gd name="connsiteX248" fmla="*/ 21834 w 4246172"/>
                <a:gd name="connsiteY248" fmla="*/ 2466975 h 2809875"/>
                <a:gd name="connsiteX249" fmla="*/ 31359 w 4246172"/>
                <a:gd name="connsiteY249" fmla="*/ 2490788 h 2809875"/>
                <a:gd name="connsiteX250" fmla="*/ 21834 w 4246172"/>
                <a:gd name="connsiteY250" fmla="*/ 2524125 h 2809875"/>
                <a:gd name="connsiteX251" fmla="*/ 12309 w 4246172"/>
                <a:gd name="connsiteY251" fmla="*/ 2538413 h 2809875"/>
                <a:gd name="connsiteX252" fmla="*/ 374259 w 4246172"/>
                <a:gd name="connsiteY252" fmla="*/ 2809875 h 2809875"/>
                <a:gd name="connsiteX0" fmla="*/ 4203309 w 4203309"/>
                <a:gd name="connsiteY0" fmla="*/ 2174082 h 2809875"/>
                <a:gd name="connsiteX1" fmla="*/ 4174734 w 4203309"/>
                <a:gd name="connsiteY1" fmla="*/ 2164557 h 2809875"/>
                <a:gd name="connsiteX2" fmla="*/ 4155684 w 4203309"/>
                <a:gd name="connsiteY2" fmla="*/ 2138363 h 2809875"/>
                <a:gd name="connsiteX3" fmla="*/ 4141397 w 4203309"/>
                <a:gd name="connsiteY3" fmla="*/ 2133600 h 2809875"/>
                <a:gd name="connsiteX4" fmla="*/ 4060434 w 4203309"/>
                <a:gd name="connsiteY4" fmla="*/ 2124075 h 2809875"/>
                <a:gd name="connsiteX5" fmla="*/ 3960422 w 4203309"/>
                <a:gd name="connsiteY5" fmla="*/ 2095500 h 2809875"/>
                <a:gd name="connsiteX6" fmla="*/ 3927084 w 4203309"/>
                <a:gd name="connsiteY6" fmla="*/ 2100263 h 2809875"/>
                <a:gd name="connsiteX7" fmla="*/ 3855647 w 4203309"/>
                <a:gd name="connsiteY7" fmla="*/ 2047875 h 2809875"/>
                <a:gd name="connsiteX8" fmla="*/ 3831834 w 4203309"/>
                <a:gd name="connsiteY8" fmla="*/ 2019300 h 2809875"/>
                <a:gd name="connsiteX9" fmla="*/ 3786591 w 4203309"/>
                <a:gd name="connsiteY9" fmla="*/ 1985963 h 2809875"/>
                <a:gd name="connsiteX10" fmla="*/ 3800877 w 4203309"/>
                <a:gd name="connsiteY10" fmla="*/ 1964532 h 2809875"/>
                <a:gd name="connsiteX11" fmla="*/ 3788972 w 4203309"/>
                <a:gd name="connsiteY11" fmla="*/ 1919288 h 2809875"/>
                <a:gd name="connsiteX12" fmla="*/ 3779447 w 4203309"/>
                <a:gd name="connsiteY12" fmla="*/ 1890713 h 2809875"/>
                <a:gd name="connsiteX13" fmla="*/ 3760397 w 4203309"/>
                <a:gd name="connsiteY13" fmla="*/ 1862138 h 2809875"/>
                <a:gd name="connsiteX14" fmla="*/ 3746110 w 4203309"/>
                <a:gd name="connsiteY14" fmla="*/ 1835944 h 2809875"/>
                <a:gd name="connsiteX15" fmla="*/ 3746109 w 4203309"/>
                <a:gd name="connsiteY15" fmla="*/ 1790700 h 2809875"/>
                <a:gd name="connsiteX16" fmla="*/ 3736584 w 4203309"/>
                <a:gd name="connsiteY16" fmla="*/ 1776413 h 2809875"/>
                <a:gd name="connsiteX17" fmla="*/ 3731822 w 4203309"/>
                <a:gd name="connsiteY17" fmla="*/ 1762125 h 2809875"/>
                <a:gd name="connsiteX18" fmla="*/ 3724678 w 4203309"/>
                <a:gd name="connsiteY18" fmla="*/ 1724025 h 2809875"/>
                <a:gd name="connsiteX19" fmla="*/ 3708009 w 4203309"/>
                <a:gd name="connsiteY19" fmla="*/ 1695450 h 2809875"/>
                <a:gd name="connsiteX20" fmla="*/ 3698484 w 4203309"/>
                <a:gd name="connsiteY20" fmla="*/ 1662113 h 2809875"/>
                <a:gd name="connsiteX21" fmla="*/ 3710390 w 4203309"/>
                <a:gd name="connsiteY21" fmla="*/ 1643063 h 2809875"/>
                <a:gd name="connsiteX22" fmla="*/ 3717535 w 4203309"/>
                <a:gd name="connsiteY22" fmla="*/ 1624013 h 2809875"/>
                <a:gd name="connsiteX23" fmla="*/ 3712772 w 4203309"/>
                <a:gd name="connsiteY23" fmla="*/ 1581150 h 2809875"/>
                <a:gd name="connsiteX24" fmla="*/ 3693722 w 4203309"/>
                <a:gd name="connsiteY24" fmla="*/ 1552575 h 2809875"/>
                <a:gd name="connsiteX25" fmla="*/ 3681816 w 4203309"/>
                <a:gd name="connsiteY25" fmla="*/ 1550194 h 2809875"/>
                <a:gd name="connsiteX26" fmla="*/ 3653240 w 4203309"/>
                <a:gd name="connsiteY26" fmla="*/ 1504951 h 2809875"/>
                <a:gd name="connsiteX27" fmla="*/ 3627047 w 4203309"/>
                <a:gd name="connsiteY27" fmla="*/ 1485900 h 2809875"/>
                <a:gd name="connsiteX28" fmla="*/ 3617522 w 4203309"/>
                <a:gd name="connsiteY28" fmla="*/ 1471613 h 2809875"/>
                <a:gd name="connsiteX29" fmla="*/ 3593709 w 4203309"/>
                <a:gd name="connsiteY29" fmla="*/ 1462088 h 2809875"/>
                <a:gd name="connsiteX30" fmla="*/ 3572278 w 4203309"/>
                <a:gd name="connsiteY30" fmla="*/ 1464469 h 2809875"/>
                <a:gd name="connsiteX31" fmla="*/ 3531796 w 4203309"/>
                <a:gd name="connsiteY31" fmla="*/ 1412082 h 2809875"/>
                <a:gd name="connsiteX32" fmla="*/ 3507984 w 4203309"/>
                <a:gd name="connsiteY32" fmla="*/ 1393031 h 2809875"/>
                <a:gd name="connsiteX33" fmla="*/ 3481790 w 4203309"/>
                <a:gd name="connsiteY33" fmla="*/ 1397794 h 2809875"/>
                <a:gd name="connsiteX34" fmla="*/ 3457979 w 4203309"/>
                <a:gd name="connsiteY34" fmla="*/ 1381126 h 2809875"/>
                <a:gd name="connsiteX35" fmla="*/ 3407972 w 4203309"/>
                <a:gd name="connsiteY35" fmla="*/ 1369219 h 2809875"/>
                <a:gd name="connsiteX36" fmla="*/ 3369872 w 4203309"/>
                <a:gd name="connsiteY36" fmla="*/ 1371601 h 2809875"/>
                <a:gd name="connsiteX37" fmla="*/ 3327009 w 4203309"/>
                <a:gd name="connsiteY37" fmla="*/ 1352550 h 2809875"/>
                <a:gd name="connsiteX38" fmla="*/ 3312722 w 4203309"/>
                <a:gd name="connsiteY38" fmla="*/ 1347788 h 2809875"/>
                <a:gd name="connsiteX39" fmla="*/ 3284147 w 4203309"/>
                <a:gd name="connsiteY39" fmla="*/ 1362075 h 2809875"/>
                <a:gd name="connsiteX40" fmla="*/ 3260334 w 4203309"/>
                <a:gd name="connsiteY40" fmla="*/ 1343025 h 2809875"/>
                <a:gd name="connsiteX41" fmla="*/ 3231759 w 4203309"/>
                <a:gd name="connsiteY41" fmla="*/ 1319213 h 2809875"/>
                <a:gd name="connsiteX42" fmla="*/ 3217472 w 4203309"/>
                <a:gd name="connsiteY42" fmla="*/ 1309688 h 2809875"/>
                <a:gd name="connsiteX43" fmla="*/ 3188897 w 4203309"/>
                <a:gd name="connsiteY43" fmla="*/ 1283495 h 2809875"/>
                <a:gd name="connsiteX44" fmla="*/ 3167465 w 4203309"/>
                <a:gd name="connsiteY44" fmla="*/ 1278731 h 2809875"/>
                <a:gd name="connsiteX45" fmla="*/ 3169848 w 4203309"/>
                <a:gd name="connsiteY45" fmla="*/ 1247775 h 2809875"/>
                <a:gd name="connsiteX46" fmla="*/ 3179372 w 4203309"/>
                <a:gd name="connsiteY46" fmla="*/ 1223963 h 2809875"/>
                <a:gd name="connsiteX47" fmla="*/ 3150797 w 4203309"/>
                <a:gd name="connsiteY47" fmla="*/ 1214438 h 2809875"/>
                <a:gd name="connsiteX48" fmla="*/ 3136509 w 4203309"/>
                <a:gd name="connsiteY48" fmla="*/ 1219200 h 2809875"/>
                <a:gd name="connsiteX49" fmla="*/ 3122222 w 4203309"/>
                <a:gd name="connsiteY49" fmla="*/ 1228725 h 2809875"/>
                <a:gd name="connsiteX50" fmla="*/ 3100790 w 4203309"/>
                <a:gd name="connsiteY50" fmla="*/ 1212056 h 2809875"/>
                <a:gd name="connsiteX51" fmla="*/ 3112697 w 4203309"/>
                <a:gd name="connsiteY51" fmla="*/ 1185863 h 2809875"/>
                <a:gd name="connsiteX52" fmla="*/ 3103172 w 4203309"/>
                <a:gd name="connsiteY52" fmla="*/ 1171575 h 2809875"/>
                <a:gd name="connsiteX53" fmla="*/ 3098409 w 4203309"/>
                <a:gd name="connsiteY53" fmla="*/ 1157288 h 2809875"/>
                <a:gd name="connsiteX54" fmla="*/ 3084122 w 4203309"/>
                <a:gd name="connsiteY54" fmla="*/ 1171575 h 2809875"/>
                <a:gd name="connsiteX55" fmla="*/ 3055547 w 4203309"/>
                <a:gd name="connsiteY55" fmla="*/ 1162050 h 2809875"/>
                <a:gd name="connsiteX56" fmla="*/ 3046022 w 4203309"/>
                <a:gd name="connsiteY56" fmla="*/ 1131094 h 2809875"/>
                <a:gd name="connsiteX57" fmla="*/ 3050784 w 4203309"/>
                <a:gd name="connsiteY57" fmla="*/ 1114425 h 2809875"/>
                <a:gd name="connsiteX58" fmla="*/ 3050784 w 4203309"/>
                <a:gd name="connsiteY58" fmla="*/ 1104900 h 2809875"/>
                <a:gd name="connsiteX59" fmla="*/ 3036497 w 4203309"/>
                <a:gd name="connsiteY59" fmla="*/ 1100138 h 2809875"/>
                <a:gd name="connsiteX60" fmla="*/ 3046022 w 4203309"/>
                <a:gd name="connsiteY60" fmla="*/ 1081088 h 2809875"/>
                <a:gd name="connsiteX61" fmla="*/ 3055547 w 4203309"/>
                <a:gd name="connsiteY61" fmla="*/ 1062038 h 2809875"/>
                <a:gd name="connsiteX62" fmla="*/ 3024590 w 4203309"/>
                <a:gd name="connsiteY62" fmla="*/ 1052513 h 2809875"/>
                <a:gd name="connsiteX63" fmla="*/ 3012684 w 4203309"/>
                <a:gd name="connsiteY63" fmla="*/ 1066800 h 2809875"/>
                <a:gd name="connsiteX64" fmla="*/ 2993634 w 4203309"/>
                <a:gd name="connsiteY64" fmla="*/ 1066800 h 2809875"/>
                <a:gd name="connsiteX65" fmla="*/ 2972204 w 4203309"/>
                <a:gd name="connsiteY65" fmla="*/ 1073944 h 2809875"/>
                <a:gd name="connsiteX66" fmla="*/ 2955534 w 4203309"/>
                <a:gd name="connsiteY66" fmla="*/ 1066800 h 2809875"/>
                <a:gd name="connsiteX67" fmla="*/ 2950772 w 4203309"/>
                <a:gd name="connsiteY67" fmla="*/ 1047750 h 2809875"/>
                <a:gd name="connsiteX68" fmla="*/ 2931721 w 4203309"/>
                <a:gd name="connsiteY68" fmla="*/ 1040607 h 2809875"/>
                <a:gd name="connsiteX69" fmla="*/ 2903147 w 4203309"/>
                <a:gd name="connsiteY69" fmla="*/ 1019175 h 2809875"/>
                <a:gd name="connsiteX70" fmla="*/ 2888859 w 4203309"/>
                <a:gd name="connsiteY70" fmla="*/ 1014413 h 2809875"/>
                <a:gd name="connsiteX71" fmla="*/ 2874572 w 4203309"/>
                <a:gd name="connsiteY71" fmla="*/ 1004888 h 2809875"/>
                <a:gd name="connsiteX72" fmla="*/ 2855522 w 4203309"/>
                <a:gd name="connsiteY72" fmla="*/ 1004888 h 2809875"/>
                <a:gd name="connsiteX73" fmla="*/ 2834090 w 4203309"/>
                <a:gd name="connsiteY73" fmla="*/ 995363 h 2809875"/>
                <a:gd name="connsiteX74" fmla="*/ 2810278 w 4203309"/>
                <a:gd name="connsiteY74" fmla="*/ 1009650 h 2809875"/>
                <a:gd name="connsiteX75" fmla="*/ 2767416 w 4203309"/>
                <a:gd name="connsiteY75" fmla="*/ 1007269 h 2809875"/>
                <a:gd name="connsiteX76" fmla="*/ 2734079 w 4203309"/>
                <a:gd name="connsiteY76" fmla="*/ 1019175 h 2809875"/>
                <a:gd name="connsiteX77" fmla="*/ 2712646 w 4203309"/>
                <a:gd name="connsiteY77" fmla="*/ 1019176 h 2809875"/>
                <a:gd name="connsiteX78" fmla="*/ 2693597 w 4203309"/>
                <a:gd name="connsiteY78" fmla="*/ 1009650 h 2809875"/>
                <a:gd name="connsiteX79" fmla="*/ 2641209 w 4203309"/>
                <a:gd name="connsiteY79" fmla="*/ 1021557 h 2809875"/>
                <a:gd name="connsiteX80" fmla="*/ 2631684 w 4203309"/>
                <a:gd name="connsiteY80" fmla="*/ 1031082 h 2809875"/>
                <a:gd name="connsiteX81" fmla="*/ 2612634 w 4203309"/>
                <a:gd name="connsiteY81" fmla="*/ 1038225 h 2809875"/>
                <a:gd name="connsiteX82" fmla="*/ 2595965 w 4203309"/>
                <a:gd name="connsiteY82" fmla="*/ 1035844 h 2809875"/>
                <a:gd name="connsiteX83" fmla="*/ 2574535 w 4203309"/>
                <a:gd name="connsiteY83" fmla="*/ 1028700 h 2809875"/>
                <a:gd name="connsiteX84" fmla="*/ 2529290 w 4203309"/>
                <a:gd name="connsiteY84" fmla="*/ 1004888 h 2809875"/>
                <a:gd name="connsiteX85" fmla="*/ 2526909 w 4203309"/>
                <a:gd name="connsiteY85" fmla="*/ 971550 h 2809875"/>
                <a:gd name="connsiteX86" fmla="*/ 2512622 w 4203309"/>
                <a:gd name="connsiteY86" fmla="*/ 942975 h 2809875"/>
                <a:gd name="connsiteX87" fmla="*/ 2488809 w 4203309"/>
                <a:gd name="connsiteY87" fmla="*/ 938213 h 2809875"/>
                <a:gd name="connsiteX88" fmla="*/ 2493572 w 4203309"/>
                <a:gd name="connsiteY88" fmla="*/ 923925 h 2809875"/>
                <a:gd name="connsiteX89" fmla="*/ 2479284 w 4203309"/>
                <a:gd name="connsiteY89" fmla="*/ 914400 h 2809875"/>
                <a:gd name="connsiteX90" fmla="*/ 2457853 w 4203309"/>
                <a:gd name="connsiteY90" fmla="*/ 902494 h 2809875"/>
                <a:gd name="connsiteX91" fmla="*/ 2431659 w 4203309"/>
                <a:gd name="connsiteY91" fmla="*/ 890588 h 2809875"/>
                <a:gd name="connsiteX92" fmla="*/ 2414991 w 4203309"/>
                <a:gd name="connsiteY92" fmla="*/ 864394 h 2809875"/>
                <a:gd name="connsiteX93" fmla="*/ 2398321 w 4203309"/>
                <a:gd name="connsiteY93" fmla="*/ 833437 h 2809875"/>
                <a:gd name="connsiteX94" fmla="*/ 2367365 w 4203309"/>
                <a:gd name="connsiteY94" fmla="*/ 807244 h 2809875"/>
                <a:gd name="connsiteX95" fmla="*/ 2348316 w 4203309"/>
                <a:gd name="connsiteY95" fmla="*/ 769144 h 2809875"/>
                <a:gd name="connsiteX96" fmla="*/ 2322122 w 4203309"/>
                <a:gd name="connsiteY96" fmla="*/ 733425 h 2809875"/>
                <a:gd name="connsiteX97" fmla="*/ 2307834 w 4203309"/>
                <a:gd name="connsiteY97" fmla="*/ 723900 h 2809875"/>
                <a:gd name="connsiteX98" fmla="*/ 2264972 w 4203309"/>
                <a:gd name="connsiteY98" fmla="*/ 704850 h 2809875"/>
                <a:gd name="connsiteX99" fmla="*/ 2241159 w 4203309"/>
                <a:gd name="connsiteY99" fmla="*/ 678657 h 2809875"/>
                <a:gd name="connsiteX100" fmla="*/ 2231634 w 4203309"/>
                <a:gd name="connsiteY100" fmla="*/ 657225 h 2809875"/>
                <a:gd name="connsiteX101" fmla="*/ 2212584 w 4203309"/>
                <a:gd name="connsiteY101" fmla="*/ 647700 h 2809875"/>
                <a:gd name="connsiteX102" fmla="*/ 2198297 w 4203309"/>
                <a:gd name="connsiteY102" fmla="*/ 638175 h 2809875"/>
                <a:gd name="connsiteX103" fmla="*/ 2179247 w 4203309"/>
                <a:gd name="connsiteY103" fmla="*/ 642938 h 2809875"/>
                <a:gd name="connsiteX104" fmla="*/ 2155434 w 4203309"/>
                <a:gd name="connsiteY104" fmla="*/ 619125 h 2809875"/>
                <a:gd name="connsiteX105" fmla="*/ 2136384 w 4203309"/>
                <a:gd name="connsiteY105" fmla="*/ 590550 h 2809875"/>
                <a:gd name="connsiteX106" fmla="*/ 2126859 w 4203309"/>
                <a:gd name="connsiteY106" fmla="*/ 561975 h 2809875"/>
                <a:gd name="connsiteX107" fmla="*/ 2103047 w 4203309"/>
                <a:gd name="connsiteY107" fmla="*/ 561975 h 2809875"/>
                <a:gd name="connsiteX108" fmla="*/ 2088759 w 4203309"/>
                <a:gd name="connsiteY108" fmla="*/ 547688 h 2809875"/>
                <a:gd name="connsiteX109" fmla="*/ 2050660 w 4203309"/>
                <a:gd name="connsiteY109" fmla="*/ 540544 h 2809875"/>
                <a:gd name="connsiteX110" fmla="*/ 2007797 w 4203309"/>
                <a:gd name="connsiteY110" fmla="*/ 528638 h 2809875"/>
                <a:gd name="connsiteX111" fmla="*/ 1976841 w 4203309"/>
                <a:gd name="connsiteY111" fmla="*/ 526256 h 2809875"/>
                <a:gd name="connsiteX112" fmla="*/ 1948266 w 4203309"/>
                <a:gd name="connsiteY112" fmla="*/ 521494 h 2809875"/>
                <a:gd name="connsiteX113" fmla="*/ 1926834 w 4203309"/>
                <a:gd name="connsiteY113" fmla="*/ 504825 h 2809875"/>
                <a:gd name="connsiteX114" fmla="*/ 1912547 w 4203309"/>
                <a:gd name="connsiteY114" fmla="*/ 509588 h 2809875"/>
                <a:gd name="connsiteX115" fmla="*/ 1841109 w 4203309"/>
                <a:gd name="connsiteY115" fmla="*/ 495300 h 2809875"/>
                <a:gd name="connsiteX116" fmla="*/ 1812534 w 4203309"/>
                <a:gd name="connsiteY116" fmla="*/ 485775 h 2809875"/>
                <a:gd name="connsiteX117" fmla="*/ 1798247 w 4203309"/>
                <a:gd name="connsiteY117" fmla="*/ 481013 h 2809875"/>
                <a:gd name="connsiteX118" fmla="*/ 1783959 w 4203309"/>
                <a:gd name="connsiteY118" fmla="*/ 490538 h 2809875"/>
                <a:gd name="connsiteX119" fmla="*/ 1769672 w 4203309"/>
                <a:gd name="connsiteY119" fmla="*/ 495300 h 2809875"/>
                <a:gd name="connsiteX120" fmla="*/ 1741097 w 4203309"/>
                <a:gd name="connsiteY120" fmla="*/ 523875 h 2809875"/>
                <a:gd name="connsiteX121" fmla="*/ 1717284 w 4203309"/>
                <a:gd name="connsiteY121" fmla="*/ 519113 h 2809875"/>
                <a:gd name="connsiteX122" fmla="*/ 1683947 w 4203309"/>
                <a:gd name="connsiteY122" fmla="*/ 509588 h 2809875"/>
                <a:gd name="connsiteX123" fmla="*/ 1650609 w 4203309"/>
                <a:gd name="connsiteY123" fmla="*/ 504825 h 2809875"/>
                <a:gd name="connsiteX124" fmla="*/ 1622034 w 4203309"/>
                <a:gd name="connsiteY124" fmla="*/ 500063 h 2809875"/>
                <a:gd name="connsiteX125" fmla="*/ 1581553 w 4203309"/>
                <a:gd name="connsiteY125" fmla="*/ 483394 h 2809875"/>
                <a:gd name="connsiteX126" fmla="*/ 1552978 w 4203309"/>
                <a:gd name="connsiteY126" fmla="*/ 483394 h 2809875"/>
                <a:gd name="connsiteX127" fmla="*/ 1541072 w 4203309"/>
                <a:gd name="connsiteY127" fmla="*/ 466725 h 2809875"/>
                <a:gd name="connsiteX128" fmla="*/ 1526784 w 4203309"/>
                <a:gd name="connsiteY128" fmla="*/ 447675 h 2809875"/>
                <a:gd name="connsiteX129" fmla="*/ 1522021 w 4203309"/>
                <a:gd name="connsiteY129" fmla="*/ 421481 h 2809875"/>
                <a:gd name="connsiteX130" fmla="*/ 1533929 w 4203309"/>
                <a:gd name="connsiteY130" fmla="*/ 392907 h 2809875"/>
                <a:gd name="connsiteX131" fmla="*/ 1564884 w 4203309"/>
                <a:gd name="connsiteY131" fmla="*/ 366713 h 2809875"/>
                <a:gd name="connsiteX132" fmla="*/ 1557740 w 4203309"/>
                <a:gd name="connsiteY132" fmla="*/ 340519 h 2809875"/>
                <a:gd name="connsiteX133" fmla="*/ 1564884 w 4203309"/>
                <a:gd name="connsiteY133" fmla="*/ 309562 h 2809875"/>
                <a:gd name="connsiteX134" fmla="*/ 1583934 w 4203309"/>
                <a:gd name="connsiteY134" fmla="*/ 285750 h 2809875"/>
                <a:gd name="connsiteX135" fmla="*/ 1588697 w 4203309"/>
                <a:gd name="connsiteY135" fmla="*/ 271463 h 2809875"/>
                <a:gd name="connsiteX136" fmla="*/ 1579172 w 4203309"/>
                <a:gd name="connsiteY136" fmla="*/ 257175 h 2809875"/>
                <a:gd name="connsiteX137" fmla="*/ 1545834 w 4203309"/>
                <a:gd name="connsiteY137" fmla="*/ 230981 h 2809875"/>
                <a:gd name="connsiteX138" fmla="*/ 1522022 w 4203309"/>
                <a:gd name="connsiteY138" fmla="*/ 228600 h 2809875"/>
                <a:gd name="connsiteX139" fmla="*/ 1507734 w 4203309"/>
                <a:gd name="connsiteY139" fmla="*/ 192881 h 2809875"/>
                <a:gd name="connsiteX140" fmla="*/ 1505353 w 4203309"/>
                <a:gd name="connsiteY140" fmla="*/ 159543 h 2809875"/>
                <a:gd name="connsiteX141" fmla="*/ 1488684 w 4203309"/>
                <a:gd name="connsiteY141" fmla="*/ 119063 h 2809875"/>
                <a:gd name="connsiteX142" fmla="*/ 1479159 w 4203309"/>
                <a:gd name="connsiteY142" fmla="*/ 92868 h 2809875"/>
                <a:gd name="connsiteX143" fmla="*/ 1455347 w 4203309"/>
                <a:gd name="connsiteY143" fmla="*/ 85725 h 2809875"/>
                <a:gd name="connsiteX144" fmla="*/ 1450584 w 4203309"/>
                <a:gd name="connsiteY144" fmla="*/ 66675 h 2809875"/>
                <a:gd name="connsiteX145" fmla="*/ 1433915 w 4203309"/>
                <a:gd name="connsiteY145" fmla="*/ 40481 h 2809875"/>
                <a:gd name="connsiteX146" fmla="*/ 1445822 w 4203309"/>
                <a:gd name="connsiteY146" fmla="*/ 30956 h 2809875"/>
                <a:gd name="connsiteX147" fmla="*/ 1436297 w 4203309"/>
                <a:gd name="connsiteY147" fmla="*/ 0 h 2809875"/>
                <a:gd name="connsiteX148" fmla="*/ 845747 w 4203309"/>
                <a:gd name="connsiteY148" fmla="*/ 180975 h 2809875"/>
                <a:gd name="connsiteX149" fmla="*/ 845747 w 4203309"/>
                <a:gd name="connsiteY149" fmla="*/ 180975 h 2809875"/>
                <a:gd name="connsiteX150" fmla="*/ 840984 w 4203309"/>
                <a:gd name="connsiteY150" fmla="*/ 223838 h 2809875"/>
                <a:gd name="connsiteX151" fmla="*/ 836222 w 4203309"/>
                <a:gd name="connsiteY151" fmla="*/ 238125 h 2809875"/>
                <a:gd name="connsiteX152" fmla="*/ 817172 w 4203309"/>
                <a:gd name="connsiteY152" fmla="*/ 254794 h 2809875"/>
                <a:gd name="connsiteX153" fmla="*/ 788597 w 4203309"/>
                <a:gd name="connsiteY153" fmla="*/ 266700 h 2809875"/>
                <a:gd name="connsiteX154" fmla="*/ 740972 w 4203309"/>
                <a:gd name="connsiteY154" fmla="*/ 300038 h 2809875"/>
                <a:gd name="connsiteX155" fmla="*/ 721922 w 4203309"/>
                <a:gd name="connsiteY155" fmla="*/ 328613 h 2809875"/>
                <a:gd name="connsiteX156" fmla="*/ 705252 w 4203309"/>
                <a:gd name="connsiteY156" fmla="*/ 342900 h 2809875"/>
                <a:gd name="connsiteX157" fmla="*/ 707634 w 4203309"/>
                <a:gd name="connsiteY157" fmla="*/ 369095 h 2809875"/>
                <a:gd name="connsiteX158" fmla="*/ 726684 w 4203309"/>
                <a:gd name="connsiteY158" fmla="*/ 381000 h 2809875"/>
                <a:gd name="connsiteX159" fmla="*/ 731447 w 4203309"/>
                <a:gd name="connsiteY159" fmla="*/ 395288 h 2809875"/>
                <a:gd name="connsiteX160" fmla="*/ 750497 w 4203309"/>
                <a:gd name="connsiteY160" fmla="*/ 423863 h 2809875"/>
                <a:gd name="connsiteX161" fmla="*/ 760022 w 4203309"/>
                <a:gd name="connsiteY161" fmla="*/ 442913 h 2809875"/>
                <a:gd name="connsiteX162" fmla="*/ 750497 w 4203309"/>
                <a:gd name="connsiteY162" fmla="*/ 481013 h 2809875"/>
                <a:gd name="connsiteX163" fmla="*/ 736209 w 4203309"/>
                <a:gd name="connsiteY163" fmla="*/ 490538 h 2809875"/>
                <a:gd name="connsiteX164" fmla="*/ 731447 w 4203309"/>
                <a:gd name="connsiteY164" fmla="*/ 504825 h 2809875"/>
                <a:gd name="connsiteX165" fmla="*/ 717159 w 4203309"/>
                <a:gd name="connsiteY165" fmla="*/ 509588 h 2809875"/>
                <a:gd name="connsiteX166" fmla="*/ 712397 w 4203309"/>
                <a:gd name="connsiteY166" fmla="*/ 538163 h 2809875"/>
                <a:gd name="connsiteX167" fmla="*/ 702872 w 4203309"/>
                <a:gd name="connsiteY167" fmla="*/ 566738 h 2809875"/>
                <a:gd name="connsiteX168" fmla="*/ 698109 w 4203309"/>
                <a:gd name="connsiteY168" fmla="*/ 581025 h 2809875"/>
                <a:gd name="connsiteX169" fmla="*/ 683822 w 4203309"/>
                <a:gd name="connsiteY169" fmla="*/ 611981 h 2809875"/>
                <a:gd name="connsiteX170" fmla="*/ 702872 w 4203309"/>
                <a:gd name="connsiteY170" fmla="*/ 638175 h 2809875"/>
                <a:gd name="connsiteX171" fmla="*/ 731447 w 4203309"/>
                <a:gd name="connsiteY171" fmla="*/ 647700 h 2809875"/>
                <a:gd name="connsiteX172" fmla="*/ 740972 w 4203309"/>
                <a:gd name="connsiteY172" fmla="*/ 661988 h 2809875"/>
                <a:gd name="connsiteX173" fmla="*/ 745734 w 4203309"/>
                <a:gd name="connsiteY173" fmla="*/ 676275 h 2809875"/>
                <a:gd name="connsiteX174" fmla="*/ 745734 w 4203309"/>
                <a:gd name="connsiteY174" fmla="*/ 688181 h 2809875"/>
                <a:gd name="connsiteX175" fmla="*/ 748115 w 4203309"/>
                <a:gd name="connsiteY175" fmla="*/ 709613 h 2809875"/>
                <a:gd name="connsiteX176" fmla="*/ 755259 w 4203309"/>
                <a:gd name="connsiteY176" fmla="*/ 728663 h 2809875"/>
                <a:gd name="connsiteX177" fmla="*/ 745734 w 4203309"/>
                <a:gd name="connsiteY177" fmla="*/ 757238 h 2809875"/>
                <a:gd name="connsiteX178" fmla="*/ 736209 w 4203309"/>
                <a:gd name="connsiteY178" fmla="*/ 771525 h 2809875"/>
                <a:gd name="connsiteX179" fmla="*/ 736209 w 4203309"/>
                <a:gd name="connsiteY179" fmla="*/ 842963 h 2809875"/>
                <a:gd name="connsiteX180" fmla="*/ 740972 w 4203309"/>
                <a:gd name="connsiteY180" fmla="*/ 857250 h 2809875"/>
                <a:gd name="connsiteX181" fmla="*/ 745734 w 4203309"/>
                <a:gd name="connsiteY181" fmla="*/ 876300 h 2809875"/>
                <a:gd name="connsiteX182" fmla="*/ 760022 w 4203309"/>
                <a:gd name="connsiteY182" fmla="*/ 923925 h 2809875"/>
                <a:gd name="connsiteX183" fmla="*/ 764784 w 4203309"/>
                <a:gd name="connsiteY183" fmla="*/ 938213 h 2809875"/>
                <a:gd name="connsiteX184" fmla="*/ 771928 w 4203309"/>
                <a:gd name="connsiteY184" fmla="*/ 983456 h 2809875"/>
                <a:gd name="connsiteX185" fmla="*/ 750497 w 4203309"/>
                <a:gd name="connsiteY185" fmla="*/ 1004888 h 2809875"/>
                <a:gd name="connsiteX186" fmla="*/ 731447 w 4203309"/>
                <a:gd name="connsiteY186" fmla="*/ 1009650 h 2809875"/>
                <a:gd name="connsiteX187" fmla="*/ 712397 w 4203309"/>
                <a:gd name="connsiteY187" fmla="*/ 1016794 h 2809875"/>
                <a:gd name="connsiteX188" fmla="*/ 683822 w 4203309"/>
                <a:gd name="connsiteY188" fmla="*/ 1035844 h 2809875"/>
                <a:gd name="connsiteX189" fmla="*/ 674297 w 4203309"/>
                <a:gd name="connsiteY189" fmla="*/ 1052513 h 2809875"/>
                <a:gd name="connsiteX190" fmla="*/ 660009 w 4203309"/>
                <a:gd name="connsiteY190" fmla="*/ 1062038 h 2809875"/>
                <a:gd name="connsiteX191" fmla="*/ 650484 w 4203309"/>
                <a:gd name="connsiteY191" fmla="*/ 1076325 h 2809875"/>
                <a:gd name="connsiteX192" fmla="*/ 640959 w 4203309"/>
                <a:gd name="connsiteY192" fmla="*/ 1157288 h 2809875"/>
                <a:gd name="connsiteX193" fmla="*/ 626672 w 4203309"/>
                <a:gd name="connsiteY193" fmla="*/ 1190625 h 2809875"/>
                <a:gd name="connsiteX194" fmla="*/ 593334 w 4203309"/>
                <a:gd name="connsiteY194" fmla="*/ 1204913 h 2809875"/>
                <a:gd name="connsiteX195" fmla="*/ 588572 w 4203309"/>
                <a:gd name="connsiteY195" fmla="*/ 1219200 h 2809875"/>
                <a:gd name="connsiteX196" fmla="*/ 593334 w 4203309"/>
                <a:gd name="connsiteY196" fmla="*/ 1233488 h 2809875"/>
                <a:gd name="connsiteX197" fmla="*/ 579047 w 4203309"/>
                <a:gd name="connsiteY197" fmla="*/ 1247775 h 2809875"/>
                <a:gd name="connsiteX198" fmla="*/ 569521 w 4203309"/>
                <a:gd name="connsiteY198" fmla="*/ 1290638 h 2809875"/>
                <a:gd name="connsiteX199" fmla="*/ 552854 w 4203309"/>
                <a:gd name="connsiteY199" fmla="*/ 1321593 h 2809875"/>
                <a:gd name="connsiteX200" fmla="*/ 533803 w 4203309"/>
                <a:gd name="connsiteY200" fmla="*/ 1343025 h 2809875"/>
                <a:gd name="connsiteX201" fmla="*/ 519515 w 4203309"/>
                <a:gd name="connsiteY201" fmla="*/ 1371600 h 2809875"/>
                <a:gd name="connsiteX202" fmla="*/ 498084 w 4203309"/>
                <a:gd name="connsiteY202" fmla="*/ 1419225 h 2809875"/>
                <a:gd name="connsiteX203" fmla="*/ 493322 w 4203309"/>
                <a:gd name="connsiteY203" fmla="*/ 1433513 h 2809875"/>
                <a:gd name="connsiteX204" fmla="*/ 474272 w 4203309"/>
                <a:gd name="connsiteY204" fmla="*/ 1466850 h 2809875"/>
                <a:gd name="connsiteX205" fmla="*/ 464747 w 4203309"/>
                <a:gd name="connsiteY205" fmla="*/ 1485900 h 2809875"/>
                <a:gd name="connsiteX206" fmla="*/ 459984 w 4203309"/>
                <a:gd name="connsiteY206" fmla="*/ 1500188 h 2809875"/>
                <a:gd name="connsiteX207" fmla="*/ 450459 w 4203309"/>
                <a:gd name="connsiteY207" fmla="*/ 1514475 h 2809875"/>
                <a:gd name="connsiteX208" fmla="*/ 436172 w 4203309"/>
                <a:gd name="connsiteY208" fmla="*/ 1552575 h 2809875"/>
                <a:gd name="connsiteX209" fmla="*/ 412359 w 4203309"/>
                <a:gd name="connsiteY209" fmla="*/ 1595438 h 2809875"/>
                <a:gd name="connsiteX210" fmla="*/ 398072 w 4203309"/>
                <a:gd name="connsiteY210" fmla="*/ 1628776 h 2809875"/>
                <a:gd name="connsiteX211" fmla="*/ 393310 w 4203309"/>
                <a:gd name="connsiteY211" fmla="*/ 1657350 h 2809875"/>
                <a:gd name="connsiteX212" fmla="*/ 379022 w 4203309"/>
                <a:gd name="connsiteY212" fmla="*/ 1719263 h 2809875"/>
                <a:gd name="connsiteX213" fmla="*/ 374259 w 4203309"/>
                <a:gd name="connsiteY213" fmla="*/ 1757363 h 2809875"/>
                <a:gd name="connsiteX214" fmla="*/ 369497 w 4203309"/>
                <a:gd name="connsiteY214" fmla="*/ 1771650 h 2809875"/>
                <a:gd name="connsiteX215" fmla="*/ 357591 w 4203309"/>
                <a:gd name="connsiteY215" fmla="*/ 1807369 h 2809875"/>
                <a:gd name="connsiteX216" fmla="*/ 343303 w 4203309"/>
                <a:gd name="connsiteY216" fmla="*/ 1852613 h 2809875"/>
                <a:gd name="connsiteX217" fmla="*/ 336159 w 4203309"/>
                <a:gd name="connsiteY217" fmla="*/ 1876425 h 2809875"/>
                <a:gd name="connsiteX218" fmla="*/ 326634 w 4203309"/>
                <a:gd name="connsiteY218" fmla="*/ 1890713 h 2809875"/>
                <a:gd name="connsiteX219" fmla="*/ 321872 w 4203309"/>
                <a:gd name="connsiteY219" fmla="*/ 1905000 h 2809875"/>
                <a:gd name="connsiteX220" fmla="*/ 307584 w 4203309"/>
                <a:gd name="connsiteY220" fmla="*/ 1914525 h 2809875"/>
                <a:gd name="connsiteX221" fmla="*/ 293297 w 4203309"/>
                <a:gd name="connsiteY221" fmla="*/ 1943100 h 2809875"/>
                <a:gd name="connsiteX222" fmla="*/ 283772 w 4203309"/>
                <a:gd name="connsiteY222" fmla="*/ 1971675 h 2809875"/>
                <a:gd name="connsiteX223" fmla="*/ 267103 w 4203309"/>
                <a:gd name="connsiteY223" fmla="*/ 2002632 h 2809875"/>
                <a:gd name="connsiteX224" fmla="*/ 231384 w 4203309"/>
                <a:gd name="connsiteY224" fmla="*/ 2038350 h 2809875"/>
                <a:gd name="connsiteX225" fmla="*/ 207572 w 4203309"/>
                <a:gd name="connsiteY225" fmla="*/ 2062163 h 2809875"/>
                <a:gd name="connsiteX226" fmla="*/ 202809 w 4203309"/>
                <a:gd name="connsiteY226" fmla="*/ 2076450 h 2809875"/>
                <a:gd name="connsiteX227" fmla="*/ 174234 w 4203309"/>
                <a:gd name="connsiteY227" fmla="*/ 2095500 h 2809875"/>
                <a:gd name="connsiteX228" fmla="*/ 159947 w 4203309"/>
                <a:gd name="connsiteY228" fmla="*/ 2105025 h 2809875"/>
                <a:gd name="connsiteX229" fmla="*/ 131372 w 4203309"/>
                <a:gd name="connsiteY229" fmla="*/ 2133601 h 2809875"/>
                <a:gd name="connsiteX230" fmla="*/ 102797 w 4203309"/>
                <a:gd name="connsiteY230" fmla="*/ 2145506 h 2809875"/>
                <a:gd name="connsiteX231" fmla="*/ 78985 w 4203309"/>
                <a:gd name="connsiteY231" fmla="*/ 2157412 h 2809875"/>
                <a:gd name="connsiteX232" fmla="*/ 45647 w 4203309"/>
                <a:gd name="connsiteY232" fmla="*/ 2174081 h 2809875"/>
                <a:gd name="connsiteX233" fmla="*/ 24215 w 4203309"/>
                <a:gd name="connsiteY233" fmla="*/ 2178844 h 2809875"/>
                <a:gd name="connsiteX234" fmla="*/ 403 w 4203309"/>
                <a:gd name="connsiteY234" fmla="*/ 2188369 h 2809875"/>
                <a:gd name="connsiteX235" fmla="*/ 12309 w 4203309"/>
                <a:gd name="connsiteY235" fmla="*/ 2228850 h 2809875"/>
                <a:gd name="connsiteX236" fmla="*/ 43265 w 4203309"/>
                <a:gd name="connsiteY236" fmla="*/ 2255044 h 2809875"/>
                <a:gd name="connsiteX237" fmla="*/ 67079 w 4203309"/>
                <a:gd name="connsiteY237" fmla="*/ 2271713 h 2809875"/>
                <a:gd name="connsiteX238" fmla="*/ 90890 w 4203309"/>
                <a:gd name="connsiteY238" fmla="*/ 2276475 h 2809875"/>
                <a:gd name="connsiteX239" fmla="*/ 114703 w 4203309"/>
                <a:gd name="connsiteY239" fmla="*/ 2297906 h 2809875"/>
                <a:gd name="connsiteX240" fmla="*/ 119466 w 4203309"/>
                <a:gd name="connsiteY240" fmla="*/ 2326482 h 2809875"/>
                <a:gd name="connsiteX241" fmla="*/ 126609 w 4203309"/>
                <a:gd name="connsiteY241" fmla="*/ 2347913 h 2809875"/>
                <a:gd name="connsiteX242" fmla="*/ 121847 w 4203309"/>
                <a:gd name="connsiteY242" fmla="*/ 2386013 h 2809875"/>
                <a:gd name="connsiteX243" fmla="*/ 112322 w 4203309"/>
                <a:gd name="connsiteY243" fmla="*/ 2405063 h 2809875"/>
                <a:gd name="connsiteX244" fmla="*/ 100416 w 4203309"/>
                <a:gd name="connsiteY244" fmla="*/ 2424112 h 2809875"/>
                <a:gd name="connsiteX245" fmla="*/ 71841 w 4203309"/>
                <a:gd name="connsiteY245" fmla="*/ 2426494 h 2809875"/>
                <a:gd name="connsiteX246" fmla="*/ 50409 w 4203309"/>
                <a:gd name="connsiteY246" fmla="*/ 2452688 h 2809875"/>
                <a:gd name="connsiteX247" fmla="*/ 21834 w 4203309"/>
                <a:gd name="connsiteY247" fmla="*/ 2466975 h 2809875"/>
                <a:gd name="connsiteX248" fmla="*/ 31359 w 4203309"/>
                <a:gd name="connsiteY248" fmla="*/ 2490788 h 2809875"/>
                <a:gd name="connsiteX249" fmla="*/ 21834 w 4203309"/>
                <a:gd name="connsiteY249" fmla="*/ 2524125 h 2809875"/>
                <a:gd name="connsiteX250" fmla="*/ 12309 w 4203309"/>
                <a:gd name="connsiteY250" fmla="*/ 2538413 h 2809875"/>
                <a:gd name="connsiteX251" fmla="*/ 374259 w 4203309"/>
                <a:gd name="connsiteY251" fmla="*/ 2809875 h 2809875"/>
                <a:gd name="connsiteX0" fmla="*/ 4174734 w 4174734"/>
                <a:gd name="connsiteY0" fmla="*/ 2164557 h 2809875"/>
                <a:gd name="connsiteX1" fmla="*/ 4155684 w 4174734"/>
                <a:gd name="connsiteY1" fmla="*/ 2138363 h 2809875"/>
                <a:gd name="connsiteX2" fmla="*/ 4141397 w 4174734"/>
                <a:gd name="connsiteY2" fmla="*/ 2133600 h 2809875"/>
                <a:gd name="connsiteX3" fmla="*/ 4060434 w 4174734"/>
                <a:gd name="connsiteY3" fmla="*/ 2124075 h 2809875"/>
                <a:gd name="connsiteX4" fmla="*/ 3960422 w 4174734"/>
                <a:gd name="connsiteY4" fmla="*/ 2095500 h 2809875"/>
                <a:gd name="connsiteX5" fmla="*/ 3927084 w 4174734"/>
                <a:gd name="connsiteY5" fmla="*/ 2100263 h 2809875"/>
                <a:gd name="connsiteX6" fmla="*/ 3855647 w 4174734"/>
                <a:gd name="connsiteY6" fmla="*/ 2047875 h 2809875"/>
                <a:gd name="connsiteX7" fmla="*/ 3831834 w 4174734"/>
                <a:gd name="connsiteY7" fmla="*/ 2019300 h 2809875"/>
                <a:gd name="connsiteX8" fmla="*/ 3786591 w 4174734"/>
                <a:gd name="connsiteY8" fmla="*/ 1985963 h 2809875"/>
                <a:gd name="connsiteX9" fmla="*/ 3800877 w 4174734"/>
                <a:gd name="connsiteY9" fmla="*/ 1964532 h 2809875"/>
                <a:gd name="connsiteX10" fmla="*/ 3788972 w 4174734"/>
                <a:gd name="connsiteY10" fmla="*/ 1919288 h 2809875"/>
                <a:gd name="connsiteX11" fmla="*/ 3779447 w 4174734"/>
                <a:gd name="connsiteY11" fmla="*/ 1890713 h 2809875"/>
                <a:gd name="connsiteX12" fmla="*/ 3760397 w 4174734"/>
                <a:gd name="connsiteY12" fmla="*/ 1862138 h 2809875"/>
                <a:gd name="connsiteX13" fmla="*/ 3746110 w 4174734"/>
                <a:gd name="connsiteY13" fmla="*/ 1835944 h 2809875"/>
                <a:gd name="connsiteX14" fmla="*/ 3746109 w 4174734"/>
                <a:gd name="connsiteY14" fmla="*/ 1790700 h 2809875"/>
                <a:gd name="connsiteX15" fmla="*/ 3736584 w 4174734"/>
                <a:gd name="connsiteY15" fmla="*/ 1776413 h 2809875"/>
                <a:gd name="connsiteX16" fmla="*/ 3731822 w 4174734"/>
                <a:gd name="connsiteY16" fmla="*/ 1762125 h 2809875"/>
                <a:gd name="connsiteX17" fmla="*/ 3724678 w 4174734"/>
                <a:gd name="connsiteY17" fmla="*/ 1724025 h 2809875"/>
                <a:gd name="connsiteX18" fmla="*/ 3708009 w 4174734"/>
                <a:gd name="connsiteY18" fmla="*/ 1695450 h 2809875"/>
                <a:gd name="connsiteX19" fmla="*/ 3698484 w 4174734"/>
                <a:gd name="connsiteY19" fmla="*/ 1662113 h 2809875"/>
                <a:gd name="connsiteX20" fmla="*/ 3710390 w 4174734"/>
                <a:gd name="connsiteY20" fmla="*/ 1643063 h 2809875"/>
                <a:gd name="connsiteX21" fmla="*/ 3717535 w 4174734"/>
                <a:gd name="connsiteY21" fmla="*/ 1624013 h 2809875"/>
                <a:gd name="connsiteX22" fmla="*/ 3712772 w 4174734"/>
                <a:gd name="connsiteY22" fmla="*/ 1581150 h 2809875"/>
                <a:gd name="connsiteX23" fmla="*/ 3693722 w 4174734"/>
                <a:gd name="connsiteY23" fmla="*/ 1552575 h 2809875"/>
                <a:gd name="connsiteX24" fmla="*/ 3681816 w 4174734"/>
                <a:gd name="connsiteY24" fmla="*/ 1550194 h 2809875"/>
                <a:gd name="connsiteX25" fmla="*/ 3653240 w 4174734"/>
                <a:gd name="connsiteY25" fmla="*/ 1504951 h 2809875"/>
                <a:gd name="connsiteX26" fmla="*/ 3627047 w 4174734"/>
                <a:gd name="connsiteY26" fmla="*/ 1485900 h 2809875"/>
                <a:gd name="connsiteX27" fmla="*/ 3617522 w 4174734"/>
                <a:gd name="connsiteY27" fmla="*/ 1471613 h 2809875"/>
                <a:gd name="connsiteX28" fmla="*/ 3593709 w 4174734"/>
                <a:gd name="connsiteY28" fmla="*/ 1462088 h 2809875"/>
                <a:gd name="connsiteX29" fmla="*/ 3572278 w 4174734"/>
                <a:gd name="connsiteY29" fmla="*/ 1464469 h 2809875"/>
                <a:gd name="connsiteX30" fmla="*/ 3531796 w 4174734"/>
                <a:gd name="connsiteY30" fmla="*/ 1412082 h 2809875"/>
                <a:gd name="connsiteX31" fmla="*/ 3507984 w 4174734"/>
                <a:gd name="connsiteY31" fmla="*/ 1393031 h 2809875"/>
                <a:gd name="connsiteX32" fmla="*/ 3481790 w 4174734"/>
                <a:gd name="connsiteY32" fmla="*/ 1397794 h 2809875"/>
                <a:gd name="connsiteX33" fmla="*/ 3457979 w 4174734"/>
                <a:gd name="connsiteY33" fmla="*/ 1381126 h 2809875"/>
                <a:gd name="connsiteX34" fmla="*/ 3407972 w 4174734"/>
                <a:gd name="connsiteY34" fmla="*/ 1369219 h 2809875"/>
                <a:gd name="connsiteX35" fmla="*/ 3369872 w 4174734"/>
                <a:gd name="connsiteY35" fmla="*/ 1371601 h 2809875"/>
                <a:gd name="connsiteX36" fmla="*/ 3327009 w 4174734"/>
                <a:gd name="connsiteY36" fmla="*/ 1352550 h 2809875"/>
                <a:gd name="connsiteX37" fmla="*/ 3312722 w 4174734"/>
                <a:gd name="connsiteY37" fmla="*/ 1347788 h 2809875"/>
                <a:gd name="connsiteX38" fmla="*/ 3284147 w 4174734"/>
                <a:gd name="connsiteY38" fmla="*/ 1362075 h 2809875"/>
                <a:gd name="connsiteX39" fmla="*/ 3260334 w 4174734"/>
                <a:gd name="connsiteY39" fmla="*/ 1343025 h 2809875"/>
                <a:gd name="connsiteX40" fmla="*/ 3231759 w 4174734"/>
                <a:gd name="connsiteY40" fmla="*/ 1319213 h 2809875"/>
                <a:gd name="connsiteX41" fmla="*/ 3217472 w 4174734"/>
                <a:gd name="connsiteY41" fmla="*/ 1309688 h 2809875"/>
                <a:gd name="connsiteX42" fmla="*/ 3188897 w 4174734"/>
                <a:gd name="connsiteY42" fmla="*/ 1283495 h 2809875"/>
                <a:gd name="connsiteX43" fmla="*/ 3167465 w 4174734"/>
                <a:gd name="connsiteY43" fmla="*/ 1278731 h 2809875"/>
                <a:gd name="connsiteX44" fmla="*/ 3169848 w 4174734"/>
                <a:gd name="connsiteY44" fmla="*/ 1247775 h 2809875"/>
                <a:gd name="connsiteX45" fmla="*/ 3179372 w 4174734"/>
                <a:gd name="connsiteY45" fmla="*/ 1223963 h 2809875"/>
                <a:gd name="connsiteX46" fmla="*/ 3150797 w 4174734"/>
                <a:gd name="connsiteY46" fmla="*/ 1214438 h 2809875"/>
                <a:gd name="connsiteX47" fmla="*/ 3136509 w 4174734"/>
                <a:gd name="connsiteY47" fmla="*/ 1219200 h 2809875"/>
                <a:gd name="connsiteX48" fmla="*/ 3122222 w 4174734"/>
                <a:gd name="connsiteY48" fmla="*/ 1228725 h 2809875"/>
                <a:gd name="connsiteX49" fmla="*/ 3100790 w 4174734"/>
                <a:gd name="connsiteY49" fmla="*/ 1212056 h 2809875"/>
                <a:gd name="connsiteX50" fmla="*/ 3112697 w 4174734"/>
                <a:gd name="connsiteY50" fmla="*/ 1185863 h 2809875"/>
                <a:gd name="connsiteX51" fmla="*/ 3103172 w 4174734"/>
                <a:gd name="connsiteY51" fmla="*/ 1171575 h 2809875"/>
                <a:gd name="connsiteX52" fmla="*/ 3098409 w 4174734"/>
                <a:gd name="connsiteY52" fmla="*/ 1157288 h 2809875"/>
                <a:gd name="connsiteX53" fmla="*/ 3084122 w 4174734"/>
                <a:gd name="connsiteY53" fmla="*/ 1171575 h 2809875"/>
                <a:gd name="connsiteX54" fmla="*/ 3055547 w 4174734"/>
                <a:gd name="connsiteY54" fmla="*/ 1162050 h 2809875"/>
                <a:gd name="connsiteX55" fmla="*/ 3046022 w 4174734"/>
                <a:gd name="connsiteY55" fmla="*/ 1131094 h 2809875"/>
                <a:gd name="connsiteX56" fmla="*/ 3050784 w 4174734"/>
                <a:gd name="connsiteY56" fmla="*/ 1114425 h 2809875"/>
                <a:gd name="connsiteX57" fmla="*/ 3050784 w 4174734"/>
                <a:gd name="connsiteY57" fmla="*/ 1104900 h 2809875"/>
                <a:gd name="connsiteX58" fmla="*/ 3036497 w 4174734"/>
                <a:gd name="connsiteY58" fmla="*/ 1100138 h 2809875"/>
                <a:gd name="connsiteX59" fmla="*/ 3046022 w 4174734"/>
                <a:gd name="connsiteY59" fmla="*/ 1081088 h 2809875"/>
                <a:gd name="connsiteX60" fmla="*/ 3055547 w 4174734"/>
                <a:gd name="connsiteY60" fmla="*/ 1062038 h 2809875"/>
                <a:gd name="connsiteX61" fmla="*/ 3024590 w 4174734"/>
                <a:gd name="connsiteY61" fmla="*/ 1052513 h 2809875"/>
                <a:gd name="connsiteX62" fmla="*/ 3012684 w 4174734"/>
                <a:gd name="connsiteY62" fmla="*/ 1066800 h 2809875"/>
                <a:gd name="connsiteX63" fmla="*/ 2993634 w 4174734"/>
                <a:gd name="connsiteY63" fmla="*/ 1066800 h 2809875"/>
                <a:gd name="connsiteX64" fmla="*/ 2972204 w 4174734"/>
                <a:gd name="connsiteY64" fmla="*/ 1073944 h 2809875"/>
                <a:gd name="connsiteX65" fmla="*/ 2955534 w 4174734"/>
                <a:gd name="connsiteY65" fmla="*/ 1066800 h 2809875"/>
                <a:gd name="connsiteX66" fmla="*/ 2950772 w 4174734"/>
                <a:gd name="connsiteY66" fmla="*/ 1047750 h 2809875"/>
                <a:gd name="connsiteX67" fmla="*/ 2931721 w 4174734"/>
                <a:gd name="connsiteY67" fmla="*/ 1040607 h 2809875"/>
                <a:gd name="connsiteX68" fmla="*/ 2903147 w 4174734"/>
                <a:gd name="connsiteY68" fmla="*/ 1019175 h 2809875"/>
                <a:gd name="connsiteX69" fmla="*/ 2888859 w 4174734"/>
                <a:gd name="connsiteY69" fmla="*/ 1014413 h 2809875"/>
                <a:gd name="connsiteX70" fmla="*/ 2874572 w 4174734"/>
                <a:gd name="connsiteY70" fmla="*/ 1004888 h 2809875"/>
                <a:gd name="connsiteX71" fmla="*/ 2855522 w 4174734"/>
                <a:gd name="connsiteY71" fmla="*/ 1004888 h 2809875"/>
                <a:gd name="connsiteX72" fmla="*/ 2834090 w 4174734"/>
                <a:gd name="connsiteY72" fmla="*/ 995363 h 2809875"/>
                <a:gd name="connsiteX73" fmla="*/ 2810278 w 4174734"/>
                <a:gd name="connsiteY73" fmla="*/ 1009650 h 2809875"/>
                <a:gd name="connsiteX74" fmla="*/ 2767416 w 4174734"/>
                <a:gd name="connsiteY74" fmla="*/ 1007269 h 2809875"/>
                <a:gd name="connsiteX75" fmla="*/ 2734079 w 4174734"/>
                <a:gd name="connsiteY75" fmla="*/ 1019175 h 2809875"/>
                <a:gd name="connsiteX76" fmla="*/ 2712646 w 4174734"/>
                <a:gd name="connsiteY76" fmla="*/ 1019176 h 2809875"/>
                <a:gd name="connsiteX77" fmla="*/ 2693597 w 4174734"/>
                <a:gd name="connsiteY77" fmla="*/ 1009650 h 2809875"/>
                <a:gd name="connsiteX78" fmla="*/ 2641209 w 4174734"/>
                <a:gd name="connsiteY78" fmla="*/ 1021557 h 2809875"/>
                <a:gd name="connsiteX79" fmla="*/ 2631684 w 4174734"/>
                <a:gd name="connsiteY79" fmla="*/ 1031082 h 2809875"/>
                <a:gd name="connsiteX80" fmla="*/ 2612634 w 4174734"/>
                <a:gd name="connsiteY80" fmla="*/ 1038225 h 2809875"/>
                <a:gd name="connsiteX81" fmla="*/ 2595965 w 4174734"/>
                <a:gd name="connsiteY81" fmla="*/ 1035844 h 2809875"/>
                <a:gd name="connsiteX82" fmla="*/ 2574535 w 4174734"/>
                <a:gd name="connsiteY82" fmla="*/ 1028700 h 2809875"/>
                <a:gd name="connsiteX83" fmla="*/ 2529290 w 4174734"/>
                <a:gd name="connsiteY83" fmla="*/ 1004888 h 2809875"/>
                <a:gd name="connsiteX84" fmla="*/ 2526909 w 4174734"/>
                <a:gd name="connsiteY84" fmla="*/ 971550 h 2809875"/>
                <a:gd name="connsiteX85" fmla="*/ 2512622 w 4174734"/>
                <a:gd name="connsiteY85" fmla="*/ 942975 h 2809875"/>
                <a:gd name="connsiteX86" fmla="*/ 2488809 w 4174734"/>
                <a:gd name="connsiteY86" fmla="*/ 938213 h 2809875"/>
                <a:gd name="connsiteX87" fmla="*/ 2493572 w 4174734"/>
                <a:gd name="connsiteY87" fmla="*/ 923925 h 2809875"/>
                <a:gd name="connsiteX88" fmla="*/ 2479284 w 4174734"/>
                <a:gd name="connsiteY88" fmla="*/ 914400 h 2809875"/>
                <a:gd name="connsiteX89" fmla="*/ 2457853 w 4174734"/>
                <a:gd name="connsiteY89" fmla="*/ 902494 h 2809875"/>
                <a:gd name="connsiteX90" fmla="*/ 2431659 w 4174734"/>
                <a:gd name="connsiteY90" fmla="*/ 890588 h 2809875"/>
                <a:gd name="connsiteX91" fmla="*/ 2414991 w 4174734"/>
                <a:gd name="connsiteY91" fmla="*/ 864394 h 2809875"/>
                <a:gd name="connsiteX92" fmla="*/ 2398321 w 4174734"/>
                <a:gd name="connsiteY92" fmla="*/ 833437 h 2809875"/>
                <a:gd name="connsiteX93" fmla="*/ 2367365 w 4174734"/>
                <a:gd name="connsiteY93" fmla="*/ 807244 h 2809875"/>
                <a:gd name="connsiteX94" fmla="*/ 2348316 w 4174734"/>
                <a:gd name="connsiteY94" fmla="*/ 769144 h 2809875"/>
                <a:gd name="connsiteX95" fmla="*/ 2322122 w 4174734"/>
                <a:gd name="connsiteY95" fmla="*/ 733425 h 2809875"/>
                <a:gd name="connsiteX96" fmla="*/ 2307834 w 4174734"/>
                <a:gd name="connsiteY96" fmla="*/ 723900 h 2809875"/>
                <a:gd name="connsiteX97" fmla="*/ 2264972 w 4174734"/>
                <a:gd name="connsiteY97" fmla="*/ 704850 h 2809875"/>
                <a:gd name="connsiteX98" fmla="*/ 2241159 w 4174734"/>
                <a:gd name="connsiteY98" fmla="*/ 678657 h 2809875"/>
                <a:gd name="connsiteX99" fmla="*/ 2231634 w 4174734"/>
                <a:gd name="connsiteY99" fmla="*/ 657225 h 2809875"/>
                <a:gd name="connsiteX100" fmla="*/ 2212584 w 4174734"/>
                <a:gd name="connsiteY100" fmla="*/ 647700 h 2809875"/>
                <a:gd name="connsiteX101" fmla="*/ 2198297 w 4174734"/>
                <a:gd name="connsiteY101" fmla="*/ 638175 h 2809875"/>
                <a:gd name="connsiteX102" fmla="*/ 2179247 w 4174734"/>
                <a:gd name="connsiteY102" fmla="*/ 642938 h 2809875"/>
                <a:gd name="connsiteX103" fmla="*/ 2155434 w 4174734"/>
                <a:gd name="connsiteY103" fmla="*/ 619125 h 2809875"/>
                <a:gd name="connsiteX104" fmla="*/ 2136384 w 4174734"/>
                <a:gd name="connsiteY104" fmla="*/ 590550 h 2809875"/>
                <a:gd name="connsiteX105" fmla="*/ 2126859 w 4174734"/>
                <a:gd name="connsiteY105" fmla="*/ 561975 h 2809875"/>
                <a:gd name="connsiteX106" fmla="*/ 2103047 w 4174734"/>
                <a:gd name="connsiteY106" fmla="*/ 561975 h 2809875"/>
                <a:gd name="connsiteX107" fmla="*/ 2088759 w 4174734"/>
                <a:gd name="connsiteY107" fmla="*/ 547688 h 2809875"/>
                <a:gd name="connsiteX108" fmla="*/ 2050660 w 4174734"/>
                <a:gd name="connsiteY108" fmla="*/ 540544 h 2809875"/>
                <a:gd name="connsiteX109" fmla="*/ 2007797 w 4174734"/>
                <a:gd name="connsiteY109" fmla="*/ 528638 h 2809875"/>
                <a:gd name="connsiteX110" fmla="*/ 1976841 w 4174734"/>
                <a:gd name="connsiteY110" fmla="*/ 526256 h 2809875"/>
                <a:gd name="connsiteX111" fmla="*/ 1948266 w 4174734"/>
                <a:gd name="connsiteY111" fmla="*/ 521494 h 2809875"/>
                <a:gd name="connsiteX112" fmla="*/ 1926834 w 4174734"/>
                <a:gd name="connsiteY112" fmla="*/ 504825 h 2809875"/>
                <a:gd name="connsiteX113" fmla="*/ 1912547 w 4174734"/>
                <a:gd name="connsiteY113" fmla="*/ 509588 h 2809875"/>
                <a:gd name="connsiteX114" fmla="*/ 1841109 w 4174734"/>
                <a:gd name="connsiteY114" fmla="*/ 495300 h 2809875"/>
                <a:gd name="connsiteX115" fmla="*/ 1812534 w 4174734"/>
                <a:gd name="connsiteY115" fmla="*/ 485775 h 2809875"/>
                <a:gd name="connsiteX116" fmla="*/ 1798247 w 4174734"/>
                <a:gd name="connsiteY116" fmla="*/ 481013 h 2809875"/>
                <a:gd name="connsiteX117" fmla="*/ 1783959 w 4174734"/>
                <a:gd name="connsiteY117" fmla="*/ 490538 h 2809875"/>
                <a:gd name="connsiteX118" fmla="*/ 1769672 w 4174734"/>
                <a:gd name="connsiteY118" fmla="*/ 495300 h 2809875"/>
                <a:gd name="connsiteX119" fmla="*/ 1741097 w 4174734"/>
                <a:gd name="connsiteY119" fmla="*/ 523875 h 2809875"/>
                <a:gd name="connsiteX120" fmla="*/ 1717284 w 4174734"/>
                <a:gd name="connsiteY120" fmla="*/ 519113 h 2809875"/>
                <a:gd name="connsiteX121" fmla="*/ 1683947 w 4174734"/>
                <a:gd name="connsiteY121" fmla="*/ 509588 h 2809875"/>
                <a:gd name="connsiteX122" fmla="*/ 1650609 w 4174734"/>
                <a:gd name="connsiteY122" fmla="*/ 504825 h 2809875"/>
                <a:gd name="connsiteX123" fmla="*/ 1622034 w 4174734"/>
                <a:gd name="connsiteY123" fmla="*/ 500063 h 2809875"/>
                <a:gd name="connsiteX124" fmla="*/ 1581553 w 4174734"/>
                <a:gd name="connsiteY124" fmla="*/ 483394 h 2809875"/>
                <a:gd name="connsiteX125" fmla="*/ 1552978 w 4174734"/>
                <a:gd name="connsiteY125" fmla="*/ 483394 h 2809875"/>
                <a:gd name="connsiteX126" fmla="*/ 1541072 w 4174734"/>
                <a:gd name="connsiteY126" fmla="*/ 466725 h 2809875"/>
                <a:gd name="connsiteX127" fmla="*/ 1526784 w 4174734"/>
                <a:gd name="connsiteY127" fmla="*/ 447675 h 2809875"/>
                <a:gd name="connsiteX128" fmla="*/ 1522021 w 4174734"/>
                <a:gd name="connsiteY128" fmla="*/ 421481 h 2809875"/>
                <a:gd name="connsiteX129" fmla="*/ 1533929 w 4174734"/>
                <a:gd name="connsiteY129" fmla="*/ 392907 h 2809875"/>
                <a:gd name="connsiteX130" fmla="*/ 1564884 w 4174734"/>
                <a:gd name="connsiteY130" fmla="*/ 366713 h 2809875"/>
                <a:gd name="connsiteX131" fmla="*/ 1557740 w 4174734"/>
                <a:gd name="connsiteY131" fmla="*/ 340519 h 2809875"/>
                <a:gd name="connsiteX132" fmla="*/ 1564884 w 4174734"/>
                <a:gd name="connsiteY132" fmla="*/ 309562 h 2809875"/>
                <a:gd name="connsiteX133" fmla="*/ 1583934 w 4174734"/>
                <a:gd name="connsiteY133" fmla="*/ 285750 h 2809875"/>
                <a:gd name="connsiteX134" fmla="*/ 1588697 w 4174734"/>
                <a:gd name="connsiteY134" fmla="*/ 271463 h 2809875"/>
                <a:gd name="connsiteX135" fmla="*/ 1579172 w 4174734"/>
                <a:gd name="connsiteY135" fmla="*/ 257175 h 2809875"/>
                <a:gd name="connsiteX136" fmla="*/ 1545834 w 4174734"/>
                <a:gd name="connsiteY136" fmla="*/ 230981 h 2809875"/>
                <a:gd name="connsiteX137" fmla="*/ 1522022 w 4174734"/>
                <a:gd name="connsiteY137" fmla="*/ 228600 h 2809875"/>
                <a:gd name="connsiteX138" fmla="*/ 1507734 w 4174734"/>
                <a:gd name="connsiteY138" fmla="*/ 192881 h 2809875"/>
                <a:gd name="connsiteX139" fmla="*/ 1505353 w 4174734"/>
                <a:gd name="connsiteY139" fmla="*/ 159543 h 2809875"/>
                <a:gd name="connsiteX140" fmla="*/ 1488684 w 4174734"/>
                <a:gd name="connsiteY140" fmla="*/ 119063 h 2809875"/>
                <a:gd name="connsiteX141" fmla="*/ 1479159 w 4174734"/>
                <a:gd name="connsiteY141" fmla="*/ 92868 h 2809875"/>
                <a:gd name="connsiteX142" fmla="*/ 1455347 w 4174734"/>
                <a:gd name="connsiteY142" fmla="*/ 85725 h 2809875"/>
                <a:gd name="connsiteX143" fmla="*/ 1450584 w 4174734"/>
                <a:gd name="connsiteY143" fmla="*/ 66675 h 2809875"/>
                <a:gd name="connsiteX144" fmla="*/ 1433915 w 4174734"/>
                <a:gd name="connsiteY144" fmla="*/ 40481 h 2809875"/>
                <a:gd name="connsiteX145" fmla="*/ 1445822 w 4174734"/>
                <a:gd name="connsiteY145" fmla="*/ 30956 h 2809875"/>
                <a:gd name="connsiteX146" fmla="*/ 1436297 w 4174734"/>
                <a:gd name="connsiteY146" fmla="*/ 0 h 2809875"/>
                <a:gd name="connsiteX147" fmla="*/ 845747 w 4174734"/>
                <a:gd name="connsiteY147" fmla="*/ 180975 h 2809875"/>
                <a:gd name="connsiteX148" fmla="*/ 845747 w 4174734"/>
                <a:gd name="connsiteY148" fmla="*/ 180975 h 2809875"/>
                <a:gd name="connsiteX149" fmla="*/ 840984 w 4174734"/>
                <a:gd name="connsiteY149" fmla="*/ 223838 h 2809875"/>
                <a:gd name="connsiteX150" fmla="*/ 836222 w 4174734"/>
                <a:gd name="connsiteY150" fmla="*/ 238125 h 2809875"/>
                <a:gd name="connsiteX151" fmla="*/ 817172 w 4174734"/>
                <a:gd name="connsiteY151" fmla="*/ 254794 h 2809875"/>
                <a:gd name="connsiteX152" fmla="*/ 788597 w 4174734"/>
                <a:gd name="connsiteY152" fmla="*/ 266700 h 2809875"/>
                <a:gd name="connsiteX153" fmla="*/ 740972 w 4174734"/>
                <a:gd name="connsiteY153" fmla="*/ 300038 h 2809875"/>
                <a:gd name="connsiteX154" fmla="*/ 721922 w 4174734"/>
                <a:gd name="connsiteY154" fmla="*/ 328613 h 2809875"/>
                <a:gd name="connsiteX155" fmla="*/ 705252 w 4174734"/>
                <a:gd name="connsiteY155" fmla="*/ 342900 h 2809875"/>
                <a:gd name="connsiteX156" fmla="*/ 707634 w 4174734"/>
                <a:gd name="connsiteY156" fmla="*/ 369095 h 2809875"/>
                <a:gd name="connsiteX157" fmla="*/ 726684 w 4174734"/>
                <a:gd name="connsiteY157" fmla="*/ 381000 h 2809875"/>
                <a:gd name="connsiteX158" fmla="*/ 731447 w 4174734"/>
                <a:gd name="connsiteY158" fmla="*/ 395288 h 2809875"/>
                <a:gd name="connsiteX159" fmla="*/ 750497 w 4174734"/>
                <a:gd name="connsiteY159" fmla="*/ 423863 h 2809875"/>
                <a:gd name="connsiteX160" fmla="*/ 760022 w 4174734"/>
                <a:gd name="connsiteY160" fmla="*/ 442913 h 2809875"/>
                <a:gd name="connsiteX161" fmla="*/ 750497 w 4174734"/>
                <a:gd name="connsiteY161" fmla="*/ 481013 h 2809875"/>
                <a:gd name="connsiteX162" fmla="*/ 736209 w 4174734"/>
                <a:gd name="connsiteY162" fmla="*/ 490538 h 2809875"/>
                <a:gd name="connsiteX163" fmla="*/ 731447 w 4174734"/>
                <a:gd name="connsiteY163" fmla="*/ 504825 h 2809875"/>
                <a:gd name="connsiteX164" fmla="*/ 717159 w 4174734"/>
                <a:gd name="connsiteY164" fmla="*/ 509588 h 2809875"/>
                <a:gd name="connsiteX165" fmla="*/ 712397 w 4174734"/>
                <a:gd name="connsiteY165" fmla="*/ 538163 h 2809875"/>
                <a:gd name="connsiteX166" fmla="*/ 702872 w 4174734"/>
                <a:gd name="connsiteY166" fmla="*/ 566738 h 2809875"/>
                <a:gd name="connsiteX167" fmla="*/ 698109 w 4174734"/>
                <a:gd name="connsiteY167" fmla="*/ 581025 h 2809875"/>
                <a:gd name="connsiteX168" fmla="*/ 683822 w 4174734"/>
                <a:gd name="connsiteY168" fmla="*/ 611981 h 2809875"/>
                <a:gd name="connsiteX169" fmla="*/ 702872 w 4174734"/>
                <a:gd name="connsiteY169" fmla="*/ 638175 h 2809875"/>
                <a:gd name="connsiteX170" fmla="*/ 731447 w 4174734"/>
                <a:gd name="connsiteY170" fmla="*/ 647700 h 2809875"/>
                <a:gd name="connsiteX171" fmla="*/ 740972 w 4174734"/>
                <a:gd name="connsiteY171" fmla="*/ 661988 h 2809875"/>
                <a:gd name="connsiteX172" fmla="*/ 745734 w 4174734"/>
                <a:gd name="connsiteY172" fmla="*/ 676275 h 2809875"/>
                <a:gd name="connsiteX173" fmla="*/ 745734 w 4174734"/>
                <a:gd name="connsiteY173" fmla="*/ 688181 h 2809875"/>
                <a:gd name="connsiteX174" fmla="*/ 748115 w 4174734"/>
                <a:gd name="connsiteY174" fmla="*/ 709613 h 2809875"/>
                <a:gd name="connsiteX175" fmla="*/ 755259 w 4174734"/>
                <a:gd name="connsiteY175" fmla="*/ 728663 h 2809875"/>
                <a:gd name="connsiteX176" fmla="*/ 745734 w 4174734"/>
                <a:gd name="connsiteY176" fmla="*/ 757238 h 2809875"/>
                <a:gd name="connsiteX177" fmla="*/ 736209 w 4174734"/>
                <a:gd name="connsiteY177" fmla="*/ 771525 h 2809875"/>
                <a:gd name="connsiteX178" fmla="*/ 736209 w 4174734"/>
                <a:gd name="connsiteY178" fmla="*/ 842963 h 2809875"/>
                <a:gd name="connsiteX179" fmla="*/ 740972 w 4174734"/>
                <a:gd name="connsiteY179" fmla="*/ 857250 h 2809875"/>
                <a:gd name="connsiteX180" fmla="*/ 745734 w 4174734"/>
                <a:gd name="connsiteY180" fmla="*/ 876300 h 2809875"/>
                <a:gd name="connsiteX181" fmla="*/ 760022 w 4174734"/>
                <a:gd name="connsiteY181" fmla="*/ 923925 h 2809875"/>
                <a:gd name="connsiteX182" fmla="*/ 764784 w 4174734"/>
                <a:gd name="connsiteY182" fmla="*/ 938213 h 2809875"/>
                <a:gd name="connsiteX183" fmla="*/ 771928 w 4174734"/>
                <a:gd name="connsiteY183" fmla="*/ 983456 h 2809875"/>
                <a:gd name="connsiteX184" fmla="*/ 750497 w 4174734"/>
                <a:gd name="connsiteY184" fmla="*/ 1004888 h 2809875"/>
                <a:gd name="connsiteX185" fmla="*/ 731447 w 4174734"/>
                <a:gd name="connsiteY185" fmla="*/ 1009650 h 2809875"/>
                <a:gd name="connsiteX186" fmla="*/ 712397 w 4174734"/>
                <a:gd name="connsiteY186" fmla="*/ 1016794 h 2809875"/>
                <a:gd name="connsiteX187" fmla="*/ 683822 w 4174734"/>
                <a:gd name="connsiteY187" fmla="*/ 1035844 h 2809875"/>
                <a:gd name="connsiteX188" fmla="*/ 674297 w 4174734"/>
                <a:gd name="connsiteY188" fmla="*/ 1052513 h 2809875"/>
                <a:gd name="connsiteX189" fmla="*/ 660009 w 4174734"/>
                <a:gd name="connsiteY189" fmla="*/ 1062038 h 2809875"/>
                <a:gd name="connsiteX190" fmla="*/ 650484 w 4174734"/>
                <a:gd name="connsiteY190" fmla="*/ 1076325 h 2809875"/>
                <a:gd name="connsiteX191" fmla="*/ 640959 w 4174734"/>
                <a:gd name="connsiteY191" fmla="*/ 1157288 h 2809875"/>
                <a:gd name="connsiteX192" fmla="*/ 626672 w 4174734"/>
                <a:gd name="connsiteY192" fmla="*/ 1190625 h 2809875"/>
                <a:gd name="connsiteX193" fmla="*/ 593334 w 4174734"/>
                <a:gd name="connsiteY193" fmla="*/ 1204913 h 2809875"/>
                <a:gd name="connsiteX194" fmla="*/ 588572 w 4174734"/>
                <a:gd name="connsiteY194" fmla="*/ 1219200 h 2809875"/>
                <a:gd name="connsiteX195" fmla="*/ 593334 w 4174734"/>
                <a:gd name="connsiteY195" fmla="*/ 1233488 h 2809875"/>
                <a:gd name="connsiteX196" fmla="*/ 579047 w 4174734"/>
                <a:gd name="connsiteY196" fmla="*/ 1247775 h 2809875"/>
                <a:gd name="connsiteX197" fmla="*/ 569521 w 4174734"/>
                <a:gd name="connsiteY197" fmla="*/ 1290638 h 2809875"/>
                <a:gd name="connsiteX198" fmla="*/ 552854 w 4174734"/>
                <a:gd name="connsiteY198" fmla="*/ 1321593 h 2809875"/>
                <a:gd name="connsiteX199" fmla="*/ 533803 w 4174734"/>
                <a:gd name="connsiteY199" fmla="*/ 1343025 h 2809875"/>
                <a:gd name="connsiteX200" fmla="*/ 519515 w 4174734"/>
                <a:gd name="connsiteY200" fmla="*/ 1371600 h 2809875"/>
                <a:gd name="connsiteX201" fmla="*/ 498084 w 4174734"/>
                <a:gd name="connsiteY201" fmla="*/ 1419225 h 2809875"/>
                <a:gd name="connsiteX202" fmla="*/ 493322 w 4174734"/>
                <a:gd name="connsiteY202" fmla="*/ 1433513 h 2809875"/>
                <a:gd name="connsiteX203" fmla="*/ 474272 w 4174734"/>
                <a:gd name="connsiteY203" fmla="*/ 1466850 h 2809875"/>
                <a:gd name="connsiteX204" fmla="*/ 464747 w 4174734"/>
                <a:gd name="connsiteY204" fmla="*/ 1485900 h 2809875"/>
                <a:gd name="connsiteX205" fmla="*/ 459984 w 4174734"/>
                <a:gd name="connsiteY205" fmla="*/ 1500188 h 2809875"/>
                <a:gd name="connsiteX206" fmla="*/ 450459 w 4174734"/>
                <a:gd name="connsiteY206" fmla="*/ 1514475 h 2809875"/>
                <a:gd name="connsiteX207" fmla="*/ 436172 w 4174734"/>
                <a:gd name="connsiteY207" fmla="*/ 1552575 h 2809875"/>
                <a:gd name="connsiteX208" fmla="*/ 412359 w 4174734"/>
                <a:gd name="connsiteY208" fmla="*/ 1595438 h 2809875"/>
                <a:gd name="connsiteX209" fmla="*/ 398072 w 4174734"/>
                <a:gd name="connsiteY209" fmla="*/ 1628776 h 2809875"/>
                <a:gd name="connsiteX210" fmla="*/ 393310 w 4174734"/>
                <a:gd name="connsiteY210" fmla="*/ 1657350 h 2809875"/>
                <a:gd name="connsiteX211" fmla="*/ 379022 w 4174734"/>
                <a:gd name="connsiteY211" fmla="*/ 1719263 h 2809875"/>
                <a:gd name="connsiteX212" fmla="*/ 374259 w 4174734"/>
                <a:gd name="connsiteY212" fmla="*/ 1757363 h 2809875"/>
                <a:gd name="connsiteX213" fmla="*/ 369497 w 4174734"/>
                <a:gd name="connsiteY213" fmla="*/ 1771650 h 2809875"/>
                <a:gd name="connsiteX214" fmla="*/ 357591 w 4174734"/>
                <a:gd name="connsiteY214" fmla="*/ 1807369 h 2809875"/>
                <a:gd name="connsiteX215" fmla="*/ 343303 w 4174734"/>
                <a:gd name="connsiteY215" fmla="*/ 1852613 h 2809875"/>
                <a:gd name="connsiteX216" fmla="*/ 336159 w 4174734"/>
                <a:gd name="connsiteY216" fmla="*/ 1876425 h 2809875"/>
                <a:gd name="connsiteX217" fmla="*/ 326634 w 4174734"/>
                <a:gd name="connsiteY217" fmla="*/ 1890713 h 2809875"/>
                <a:gd name="connsiteX218" fmla="*/ 321872 w 4174734"/>
                <a:gd name="connsiteY218" fmla="*/ 1905000 h 2809875"/>
                <a:gd name="connsiteX219" fmla="*/ 307584 w 4174734"/>
                <a:gd name="connsiteY219" fmla="*/ 1914525 h 2809875"/>
                <a:gd name="connsiteX220" fmla="*/ 293297 w 4174734"/>
                <a:gd name="connsiteY220" fmla="*/ 1943100 h 2809875"/>
                <a:gd name="connsiteX221" fmla="*/ 283772 w 4174734"/>
                <a:gd name="connsiteY221" fmla="*/ 1971675 h 2809875"/>
                <a:gd name="connsiteX222" fmla="*/ 267103 w 4174734"/>
                <a:gd name="connsiteY222" fmla="*/ 2002632 h 2809875"/>
                <a:gd name="connsiteX223" fmla="*/ 231384 w 4174734"/>
                <a:gd name="connsiteY223" fmla="*/ 2038350 h 2809875"/>
                <a:gd name="connsiteX224" fmla="*/ 207572 w 4174734"/>
                <a:gd name="connsiteY224" fmla="*/ 2062163 h 2809875"/>
                <a:gd name="connsiteX225" fmla="*/ 202809 w 4174734"/>
                <a:gd name="connsiteY225" fmla="*/ 2076450 h 2809875"/>
                <a:gd name="connsiteX226" fmla="*/ 174234 w 4174734"/>
                <a:gd name="connsiteY226" fmla="*/ 2095500 h 2809875"/>
                <a:gd name="connsiteX227" fmla="*/ 159947 w 4174734"/>
                <a:gd name="connsiteY227" fmla="*/ 2105025 h 2809875"/>
                <a:gd name="connsiteX228" fmla="*/ 131372 w 4174734"/>
                <a:gd name="connsiteY228" fmla="*/ 2133601 h 2809875"/>
                <a:gd name="connsiteX229" fmla="*/ 102797 w 4174734"/>
                <a:gd name="connsiteY229" fmla="*/ 2145506 h 2809875"/>
                <a:gd name="connsiteX230" fmla="*/ 78985 w 4174734"/>
                <a:gd name="connsiteY230" fmla="*/ 2157412 h 2809875"/>
                <a:gd name="connsiteX231" fmla="*/ 45647 w 4174734"/>
                <a:gd name="connsiteY231" fmla="*/ 2174081 h 2809875"/>
                <a:gd name="connsiteX232" fmla="*/ 24215 w 4174734"/>
                <a:gd name="connsiteY232" fmla="*/ 2178844 h 2809875"/>
                <a:gd name="connsiteX233" fmla="*/ 403 w 4174734"/>
                <a:gd name="connsiteY233" fmla="*/ 2188369 h 2809875"/>
                <a:gd name="connsiteX234" fmla="*/ 12309 w 4174734"/>
                <a:gd name="connsiteY234" fmla="*/ 2228850 h 2809875"/>
                <a:gd name="connsiteX235" fmla="*/ 43265 w 4174734"/>
                <a:gd name="connsiteY235" fmla="*/ 2255044 h 2809875"/>
                <a:gd name="connsiteX236" fmla="*/ 67079 w 4174734"/>
                <a:gd name="connsiteY236" fmla="*/ 2271713 h 2809875"/>
                <a:gd name="connsiteX237" fmla="*/ 90890 w 4174734"/>
                <a:gd name="connsiteY237" fmla="*/ 2276475 h 2809875"/>
                <a:gd name="connsiteX238" fmla="*/ 114703 w 4174734"/>
                <a:gd name="connsiteY238" fmla="*/ 2297906 h 2809875"/>
                <a:gd name="connsiteX239" fmla="*/ 119466 w 4174734"/>
                <a:gd name="connsiteY239" fmla="*/ 2326482 h 2809875"/>
                <a:gd name="connsiteX240" fmla="*/ 126609 w 4174734"/>
                <a:gd name="connsiteY240" fmla="*/ 2347913 h 2809875"/>
                <a:gd name="connsiteX241" fmla="*/ 121847 w 4174734"/>
                <a:gd name="connsiteY241" fmla="*/ 2386013 h 2809875"/>
                <a:gd name="connsiteX242" fmla="*/ 112322 w 4174734"/>
                <a:gd name="connsiteY242" fmla="*/ 2405063 h 2809875"/>
                <a:gd name="connsiteX243" fmla="*/ 100416 w 4174734"/>
                <a:gd name="connsiteY243" fmla="*/ 2424112 h 2809875"/>
                <a:gd name="connsiteX244" fmla="*/ 71841 w 4174734"/>
                <a:gd name="connsiteY244" fmla="*/ 2426494 h 2809875"/>
                <a:gd name="connsiteX245" fmla="*/ 50409 w 4174734"/>
                <a:gd name="connsiteY245" fmla="*/ 2452688 h 2809875"/>
                <a:gd name="connsiteX246" fmla="*/ 21834 w 4174734"/>
                <a:gd name="connsiteY246" fmla="*/ 2466975 h 2809875"/>
                <a:gd name="connsiteX247" fmla="*/ 31359 w 4174734"/>
                <a:gd name="connsiteY247" fmla="*/ 2490788 h 2809875"/>
                <a:gd name="connsiteX248" fmla="*/ 21834 w 4174734"/>
                <a:gd name="connsiteY248" fmla="*/ 2524125 h 2809875"/>
                <a:gd name="connsiteX249" fmla="*/ 12309 w 4174734"/>
                <a:gd name="connsiteY249" fmla="*/ 2538413 h 2809875"/>
                <a:gd name="connsiteX250" fmla="*/ 374259 w 4174734"/>
                <a:gd name="connsiteY250" fmla="*/ 2809875 h 2809875"/>
                <a:gd name="connsiteX0" fmla="*/ 4155684 w 4155684"/>
                <a:gd name="connsiteY0" fmla="*/ 2138363 h 2809875"/>
                <a:gd name="connsiteX1" fmla="*/ 4141397 w 4155684"/>
                <a:gd name="connsiteY1" fmla="*/ 2133600 h 2809875"/>
                <a:gd name="connsiteX2" fmla="*/ 4060434 w 4155684"/>
                <a:gd name="connsiteY2" fmla="*/ 2124075 h 2809875"/>
                <a:gd name="connsiteX3" fmla="*/ 3960422 w 4155684"/>
                <a:gd name="connsiteY3" fmla="*/ 2095500 h 2809875"/>
                <a:gd name="connsiteX4" fmla="*/ 3927084 w 4155684"/>
                <a:gd name="connsiteY4" fmla="*/ 2100263 h 2809875"/>
                <a:gd name="connsiteX5" fmla="*/ 3855647 w 4155684"/>
                <a:gd name="connsiteY5" fmla="*/ 2047875 h 2809875"/>
                <a:gd name="connsiteX6" fmla="*/ 3831834 w 4155684"/>
                <a:gd name="connsiteY6" fmla="*/ 2019300 h 2809875"/>
                <a:gd name="connsiteX7" fmla="*/ 3786591 w 4155684"/>
                <a:gd name="connsiteY7" fmla="*/ 1985963 h 2809875"/>
                <a:gd name="connsiteX8" fmla="*/ 3800877 w 4155684"/>
                <a:gd name="connsiteY8" fmla="*/ 1964532 h 2809875"/>
                <a:gd name="connsiteX9" fmla="*/ 3788972 w 4155684"/>
                <a:gd name="connsiteY9" fmla="*/ 1919288 h 2809875"/>
                <a:gd name="connsiteX10" fmla="*/ 3779447 w 4155684"/>
                <a:gd name="connsiteY10" fmla="*/ 1890713 h 2809875"/>
                <a:gd name="connsiteX11" fmla="*/ 3760397 w 4155684"/>
                <a:gd name="connsiteY11" fmla="*/ 1862138 h 2809875"/>
                <a:gd name="connsiteX12" fmla="*/ 3746110 w 4155684"/>
                <a:gd name="connsiteY12" fmla="*/ 1835944 h 2809875"/>
                <a:gd name="connsiteX13" fmla="*/ 3746109 w 4155684"/>
                <a:gd name="connsiteY13" fmla="*/ 1790700 h 2809875"/>
                <a:gd name="connsiteX14" fmla="*/ 3736584 w 4155684"/>
                <a:gd name="connsiteY14" fmla="*/ 1776413 h 2809875"/>
                <a:gd name="connsiteX15" fmla="*/ 3731822 w 4155684"/>
                <a:gd name="connsiteY15" fmla="*/ 1762125 h 2809875"/>
                <a:gd name="connsiteX16" fmla="*/ 3724678 w 4155684"/>
                <a:gd name="connsiteY16" fmla="*/ 1724025 h 2809875"/>
                <a:gd name="connsiteX17" fmla="*/ 3708009 w 4155684"/>
                <a:gd name="connsiteY17" fmla="*/ 1695450 h 2809875"/>
                <a:gd name="connsiteX18" fmla="*/ 3698484 w 4155684"/>
                <a:gd name="connsiteY18" fmla="*/ 1662113 h 2809875"/>
                <a:gd name="connsiteX19" fmla="*/ 3710390 w 4155684"/>
                <a:gd name="connsiteY19" fmla="*/ 1643063 h 2809875"/>
                <a:gd name="connsiteX20" fmla="*/ 3717535 w 4155684"/>
                <a:gd name="connsiteY20" fmla="*/ 1624013 h 2809875"/>
                <a:gd name="connsiteX21" fmla="*/ 3712772 w 4155684"/>
                <a:gd name="connsiteY21" fmla="*/ 1581150 h 2809875"/>
                <a:gd name="connsiteX22" fmla="*/ 3693722 w 4155684"/>
                <a:gd name="connsiteY22" fmla="*/ 1552575 h 2809875"/>
                <a:gd name="connsiteX23" fmla="*/ 3681816 w 4155684"/>
                <a:gd name="connsiteY23" fmla="*/ 1550194 h 2809875"/>
                <a:gd name="connsiteX24" fmla="*/ 3653240 w 4155684"/>
                <a:gd name="connsiteY24" fmla="*/ 1504951 h 2809875"/>
                <a:gd name="connsiteX25" fmla="*/ 3627047 w 4155684"/>
                <a:gd name="connsiteY25" fmla="*/ 1485900 h 2809875"/>
                <a:gd name="connsiteX26" fmla="*/ 3617522 w 4155684"/>
                <a:gd name="connsiteY26" fmla="*/ 1471613 h 2809875"/>
                <a:gd name="connsiteX27" fmla="*/ 3593709 w 4155684"/>
                <a:gd name="connsiteY27" fmla="*/ 1462088 h 2809875"/>
                <a:gd name="connsiteX28" fmla="*/ 3572278 w 4155684"/>
                <a:gd name="connsiteY28" fmla="*/ 1464469 h 2809875"/>
                <a:gd name="connsiteX29" fmla="*/ 3531796 w 4155684"/>
                <a:gd name="connsiteY29" fmla="*/ 1412082 h 2809875"/>
                <a:gd name="connsiteX30" fmla="*/ 3507984 w 4155684"/>
                <a:gd name="connsiteY30" fmla="*/ 1393031 h 2809875"/>
                <a:gd name="connsiteX31" fmla="*/ 3481790 w 4155684"/>
                <a:gd name="connsiteY31" fmla="*/ 1397794 h 2809875"/>
                <a:gd name="connsiteX32" fmla="*/ 3457979 w 4155684"/>
                <a:gd name="connsiteY32" fmla="*/ 1381126 h 2809875"/>
                <a:gd name="connsiteX33" fmla="*/ 3407972 w 4155684"/>
                <a:gd name="connsiteY33" fmla="*/ 1369219 h 2809875"/>
                <a:gd name="connsiteX34" fmla="*/ 3369872 w 4155684"/>
                <a:gd name="connsiteY34" fmla="*/ 1371601 h 2809875"/>
                <a:gd name="connsiteX35" fmla="*/ 3327009 w 4155684"/>
                <a:gd name="connsiteY35" fmla="*/ 1352550 h 2809875"/>
                <a:gd name="connsiteX36" fmla="*/ 3312722 w 4155684"/>
                <a:gd name="connsiteY36" fmla="*/ 1347788 h 2809875"/>
                <a:gd name="connsiteX37" fmla="*/ 3284147 w 4155684"/>
                <a:gd name="connsiteY37" fmla="*/ 1362075 h 2809875"/>
                <a:gd name="connsiteX38" fmla="*/ 3260334 w 4155684"/>
                <a:gd name="connsiteY38" fmla="*/ 1343025 h 2809875"/>
                <a:gd name="connsiteX39" fmla="*/ 3231759 w 4155684"/>
                <a:gd name="connsiteY39" fmla="*/ 1319213 h 2809875"/>
                <a:gd name="connsiteX40" fmla="*/ 3217472 w 4155684"/>
                <a:gd name="connsiteY40" fmla="*/ 1309688 h 2809875"/>
                <a:gd name="connsiteX41" fmla="*/ 3188897 w 4155684"/>
                <a:gd name="connsiteY41" fmla="*/ 1283495 h 2809875"/>
                <a:gd name="connsiteX42" fmla="*/ 3167465 w 4155684"/>
                <a:gd name="connsiteY42" fmla="*/ 1278731 h 2809875"/>
                <a:gd name="connsiteX43" fmla="*/ 3169848 w 4155684"/>
                <a:gd name="connsiteY43" fmla="*/ 1247775 h 2809875"/>
                <a:gd name="connsiteX44" fmla="*/ 3179372 w 4155684"/>
                <a:gd name="connsiteY44" fmla="*/ 1223963 h 2809875"/>
                <a:gd name="connsiteX45" fmla="*/ 3150797 w 4155684"/>
                <a:gd name="connsiteY45" fmla="*/ 1214438 h 2809875"/>
                <a:gd name="connsiteX46" fmla="*/ 3136509 w 4155684"/>
                <a:gd name="connsiteY46" fmla="*/ 1219200 h 2809875"/>
                <a:gd name="connsiteX47" fmla="*/ 3122222 w 4155684"/>
                <a:gd name="connsiteY47" fmla="*/ 1228725 h 2809875"/>
                <a:gd name="connsiteX48" fmla="*/ 3100790 w 4155684"/>
                <a:gd name="connsiteY48" fmla="*/ 1212056 h 2809875"/>
                <a:gd name="connsiteX49" fmla="*/ 3112697 w 4155684"/>
                <a:gd name="connsiteY49" fmla="*/ 1185863 h 2809875"/>
                <a:gd name="connsiteX50" fmla="*/ 3103172 w 4155684"/>
                <a:gd name="connsiteY50" fmla="*/ 1171575 h 2809875"/>
                <a:gd name="connsiteX51" fmla="*/ 3098409 w 4155684"/>
                <a:gd name="connsiteY51" fmla="*/ 1157288 h 2809875"/>
                <a:gd name="connsiteX52" fmla="*/ 3084122 w 4155684"/>
                <a:gd name="connsiteY52" fmla="*/ 1171575 h 2809875"/>
                <a:gd name="connsiteX53" fmla="*/ 3055547 w 4155684"/>
                <a:gd name="connsiteY53" fmla="*/ 1162050 h 2809875"/>
                <a:gd name="connsiteX54" fmla="*/ 3046022 w 4155684"/>
                <a:gd name="connsiteY54" fmla="*/ 1131094 h 2809875"/>
                <a:gd name="connsiteX55" fmla="*/ 3050784 w 4155684"/>
                <a:gd name="connsiteY55" fmla="*/ 1114425 h 2809875"/>
                <a:gd name="connsiteX56" fmla="*/ 3050784 w 4155684"/>
                <a:gd name="connsiteY56" fmla="*/ 1104900 h 2809875"/>
                <a:gd name="connsiteX57" fmla="*/ 3036497 w 4155684"/>
                <a:gd name="connsiteY57" fmla="*/ 1100138 h 2809875"/>
                <a:gd name="connsiteX58" fmla="*/ 3046022 w 4155684"/>
                <a:gd name="connsiteY58" fmla="*/ 1081088 h 2809875"/>
                <a:gd name="connsiteX59" fmla="*/ 3055547 w 4155684"/>
                <a:gd name="connsiteY59" fmla="*/ 1062038 h 2809875"/>
                <a:gd name="connsiteX60" fmla="*/ 3024590 w 4155684"/>
                <a:gd name="connsiteY60" fmla="*/ 1052513 h 2809875"/>
                <a:gd name="connsiteX61" fmla="*/ 3012684 w 4155684"/>
                <a:gd name="connsiteY61" fmla="*/ 1066800 h 2809875"/>
                <a:gd name="connsiteX62" fmla="*/ 2993634 w 4155684"/>
                <a:gd name="connsiteY62" fmla="*/ 1066800 h 2809875"/>
                <a:gd name="connsiteX63" fmla="*/ 2972204 w 4155684"/>
                <a:gd name="connsiteY63" fmla="*/ 1073944 h 2809875"/>
                <a:gd name="connsiteX64" fmla="*/ 2955534 w 4155684"/>
                <a:gd name="connsiteY64" fmla="*/ 1066800 h 2809875"/>
                <a:gd name="connsiteX65" fmla="*/ 2950772 w 4155684"/>
                <a:gd name="connsiteY65" fmla="*/ 1047750 h 2809875"/>
                <a:gd name="connsiteX66" fmla="*/ 2931721 w 4155684"/>
                <a:gd name="connsiteY66" fmla="*/ 1040607 h 2809875"/>
                <a:gd name="connsiteX67" fmla="*/ 2903147 w 4155684"/>
                <a:gd name="connsiteY67" fmla="*/ 1019175 h 2809875"/>
                <a:gd name="connsiteX68" fmla="*/ 2888859 w 4155684"/>
                <a:gd name="connsiteY68" fmla="*/ 1014413 h 2809875"/>
                <a:gd name="connsiteX69" fmla="*/ 2874572 w 4155684"/>
                <a:gd name="connsiteY69" fmla="*/ 1004888 h 2809875"/>
                <a:gd name="connsiteX70" fmla="*/ 2855522 w 4155684"/>
                <a:gd name="connsiteY70" fmla="*/ 1004888 h 2809875"/>
                <a:gd name="connsiteX71" fmla="*/ 2834090 w 4155684"/>
                <a:gd name="connsiteY71" fmla="*/ 995363 h 2809875"/>
                <a:gd name="connsiteX72" fmla="*/ 2810278 w 4155684"/>
                <a:gd name="connsiteY72" fmla="*/ 1009650 h 2809875"/>
                <a:gd name="connsiteX73" fmla="*/ 2767416 w 4155684"/>
                <a:gd name="connsiteY73" fmla="*/ 1007269 h 2809875"/>
                <a:gd name="connsiteX74" fmla="*/ 2734079 w 4155684"/>
                <a:gd name="connsiteY74" fmla="*/ 1019175 h 2809875"/>
                <a:gd name="connsiteX75" fmla="*/ 2712646 w 4155684"/>
                <a:gd name="connsiteY75" fmla="*/ 1019176 h 2809875"/>
                <a:gd name="connsiteX76" fmla="*/ 2693597 w 4155684"/>
                <a:gd name="connsiteY76" fmla="*/ 1009650 h 2809875"/>
                <a:gd name="connsiteX77" fmla="*/ 2641209 w 4155684"/>
                <a:gd name="connsiteY77" fmla="*/ 1021557 h 2809875"/>
                <a:gd name="connsiteX78" fmla="*/ 2631684 w 4155684"/>
                <a:gd name="connsiteY78" fmla="*/ 1031082 h 2809875"/>
                <a:gd name="connsiteX79" fmla="*/ 2612634 w 4155684"/>
                <a:gd name="connsiteY79" fmla="*/ 1038225 h 2809875"/>
                <a:gd name="connsiteX80" fmla="*/ 2595965 w 4155684"/>
                <a:gd name="connsiteY80" fmla="*/ 1035844 h 2809875"/>
                <a:gd name="connsiteX81" fmla="*/ 2574535 w 4155684"/>
                <a:gd name="connsiteY81" fmla="*/ 1028700 h 2809875"/>
                <a:gd name="connsiteX82" fmla="*/ 2529290 w 4155684"/>
                <a:gd name="connsiteY82" fmla="*/ 1004888 h 2809875"/>
                <a:gd name="connsiteX83" fmla="*/ 2526909 w 4155684"/>
                <a:gd name="connsiteY83" fmla="*/ 971550 h 2809875"/>
                <a:gd name="connsiteX84" fmla="*/ 2512622 w 4155684"/>
                <a:gd name="connsiteY84" fmla="*/ 942975 h 2809875"/>
                <a:gd name="connsiteX85" fmla="*/ 2488809 w 4155684"/>
                <a:gd name="connsiteY85" fmla="*/ 938213 h 2809875"/>
                <a:gd name="connsiteX86" fmla="*/ 2493572 w 4155684"/>
                <a:gd name="connsiteY86" fmla="*/ 923925 h 2809875"/>
                <a:gd name="connsiteX87" fmla="*/ 2479284 w 4155684"/>
                <a:gd name="connsiteY87" fmla="*/ 914400 h 2809875"/>
                <a:gd name="connsiteX88" fmla="*/ 2457853 w 4155684"/>
                <a:gd name="connsiteY88" fmla="*/ 902494 h 2809875"/>
                <a:gd name="connsiteX89" fmla="*/ 2431659 w 4155684"/>
                <a:gd name="connsiteY89" fmla="*/ 890588 h 2809875"/>
                <a:gd name="connsiteX90" fmla="*/ 2414991 w 4155684"/>
                <a:gd name="connsiteY90" fmla="*/ 864394 h 2809875"/>
                <a:gd name="connsiteX91" fmla="*/ 2398321 w 4155684"/>
                <a:gd name="connsiteY91" fmla="*/ 833437 h 2809875"/>
                <a:gd name="connsiteX92" fmla="*/ 2367365 w 4155684"/>
                <a:gd name="connsiteY92" fmla="*/ 807244 h 2809875"/>
                <a:gd name="connsiteX93" fmla="*/ 2348316 w 4155684"/>
                <a:gd name="connsiteY93" fmla="*/ 769144 h 2809875"/>
                <a:gd name="connsiteX94" fmla="*/ 2322122 w 4155684"/>
                <a:gd name="connsiteY94" fmla="*/ 733425 h 2809875"/>
                <a:gd name="connsiteX95" fmla="*/ 2307834 w 4155684"/>
                <a:gd name="connsiteY95" fmla="*/ 723900 h 2809875"/>
                <a:gd name="connsiteX96" fmla="*/ 2264972 w 4155684"/>
                <a:gd name="connsiteY96" fmla="*/ 704850 h 2809875"/>
                <a:gd name="connsiteX97" fmla="*/ 2241159 w 4155684"/>
                <a:gd name="connsiteY97" fmla="*/ 678657 h 2809875"/>
                <a:gd name="connsiteX98" fmla="*/ 2231634 w 4155684"/>
                <a:gd name="connsiteY98" fmla="*/ 657225 h 2809875"/>
                <a:gd name="connsiteX99" fmla="*/ 2212584 w 4155684"/>
                <a:gd name="connsiteY99" fmla="*/ 647700 h 2809875"/>
                <a:gd name="connsiteX100" fmla="*/ 2198297 w 4155684"/>
                <a:gd name="connsiteY100" fmla="*/ 638175 h 2809875"/>
                <a:gd name="connsiteX101" fmla="*/ 2179247 w 4155684"/>
                <a:gd name="connsiteY101" fmla="*/ 642938 h 2809875"/>
                <a:gd name="connsiteX102" fmla="*/ 2155434 w 4155684"/>
                <a:gd name="connsiteY102" fmla="*/ 619125 h 2809875"/>
                <a:gd name="connsiteX103" fmla="*/ 2136384 w 4155684"/>
                <a:gd name="connsiteY103" fmla="*/ 590550 h 2809875"/>
                <a:gd name="connsiteX104" fmla="*/ 2126859 w 4155684"/>
                <a:gd name="connsiteY104" fmla="*/ 561975 h 2809875"/>
                <a:gd name="connsiteX105" fmla="*/ 2103047 w 4155684"/>
                <a:gd name="connsiteY105" fmla="*/ 561975 h 2809875"/>
                <a:gd name="connsiteX106" fmla="*/ 2088759 w 4155684"/>
                <a:gd name="connsiteY106" fmla="*/ 547688 h 2809875"/>
                <a:gd name="connsiteX107" fmla="*/ 2050660 w 4155684"/>
                <a:gd name="connsiteY107" fmla="*/ 540544 h 2809875"/>
                <a:gd name="connsiteX108" fmla="*/ 2007797 w 4155684"/>
                <a:gd name="connsiteY108" fmla="*/ 528638 h 2809875"/>
                <a:gd name="connsiteX109" fmla="*/ 1976841 w 4155684"/>
                <a:gd name="connsiteY109" fmla="*/ 526256 h 2809875"/>
                <a:gd name="connsiteX110" fmla="*/ 1948266 w 4155684"/>
                <a:gd name="connsiteY110" fmla="*/ 521494 h 2809875"/>
                <a:gd name="connsiteX111" fmla="*/ 1926834 w 4155684"/>
                <a:gd name="connsiteY111" fmla="*/ 504825 h 2809875"/>
                <a:gd name="connsiteX112" fmla="*/ 1912547 w 4155684"/>
                <a:gd name="connsiteY112" fmla="*/ 509588 h 2809875"/>
                <a:gd name="connsiteX113" fmla="*/ 1841109 w 4155684"/>
                <a:gd name="connsiteY113" fmla="*/ 495300 h 2809875"/>
                <a:gd name="connsiteX114" fmla="*/ 1812534 w 4155684"/>
                <a:gd name="connsiteY114" fmla="*/ 485775 h 2809875"/>
                <a:gd name="connsiteX115" fmla="*/ 1798247 w 4155684"/>
                <a:gd name="connsiteY115" fmla="*/ 481013 h 2809875"/>
                <a:gd name="connsiteX116" fmla="*/ 1783959 w 4155684"/>
                <a:gd name="connsiteY116" fmla="*/ 490538 h 2809875"/>
                <a:gd name="connsiteX117" fmla="*/ 1769672 w 4155684"/>
                <a:gd name="connsiteY117" fmla="*/ 495300 h 2809875"/>
                <a:gd name="connsiteX118" fmla="*/ 1741097 w 4155684"/>
                <a:gd name="connsiteY118" fmla="*/ 523875 h 2809875"/>
                <a:gd name="connsiteX119" fmla="*/ 1717284 w 4155684"/>
                <a:gd name="connsiteY119" fmla="*/ 519113 h 2809875"/>
                <a:gd name="connsiteX120" fmla="*/ 1683947 w 4155684"/>
                <a:gd name="connsiteY120" fmla="*/ 509588 h 2809875"/>
                <a:gd name="connsiteX121" fmla="*/ 1650609 w 4155684"/>
                <a:gd name="connsiteY121" fmla="*/ 504825 h 2809875"/>
                <a:gd name="connsiteX122" fmla="*/ 1622034 w 4155684"/>
                <a:gd name="connsiteY122" fmla="*/ 500063 h 2809875"/>
                <a:gd name="connsiteX123" fmla="*/ 1581553 w 4155684"/>
                <a:gd name="connsiteY123" fmla="*/ 483394 h 2809875"/>
                <a:gd name="connsiteX124" fmla="*/ 1552978 w 4155684"/>
                <a:gd name="connsiteY124" fmla="*/ 483394 h 2809875"/>
                <a:gd name="connsiteX125" fmla="*/ 1541072 w 4155684"/>
                <a:gd name="connsiteY125" fmla="*/ 466725 h 2809875"/>
                <a:gd name="connsiteX126" fmla="*/ 1526784 w 4155684"/>
                <a:gd name="connsiteY126" fmla="*/ 447675 h 2809875"/>
                <a:gd name="connsiteX127" fmla="*/ 1522021 w 4155684"/>
                <a:gd name="connsiteY127" fmla="*/ 421481 h 2809875"/>
                <a:gd name="connsiteX128" fmla="*/ 1533929 w 4155684"/>
                <a:gd name="connsiteY128" fmla="*/ 392907 h 2809875"/>
                <a:gd name="connsiteX129" fmla="*/ 1564884 w 4155684"/>
                <a:gd name="connsiteY129" fmla="*/ 366713 h 2809875"/>
                <a:gd name="connsiteX130" fmla="*/ 1557740 w 4155684"/>
                <a:gd name="connsiteY130" fmla="*/ 340519 h 2809875"/>
                <a:gd name="connsiteX131" fmla="*/ 1564884 w 4155684"/>
                <a:gd name="connsiteY131" fmla="*/ 309562 h 2809875"/>
                <a:gd name="connsiteX132" fmla="*/ 1583934 w 4155684"/>
                <a:gd name="connsiteY132" fmla="*/ 285750 h 2809875"/>
                <a:gd name="connsiteX133" fmla="*/ 1588697 w 4155684"/>
                <a:gd name="connsiteY133" fmla="*/ 271463 h 2809875"/>
                <a:gd name="connsiteX134" fmla="*/ 1579172 w 4155684"/>
                <a:gd name="connsiteY134" fmla="*/ 257175 h 2809875"/>
                <a:gd name="connsiteX135" fmla="*/ 1545834 w 4155684"/>
                <a:gd name="connsiteY135" fmla="*/ 230981 h 2809875"/>
                <a:gd name="connsiteX136" fmla="*/ 1522022 w 4155684"/>
                <a:gd name="connsiteY136" fmla="*/ 228600 h 2809875"/>
                <a:gd name="connsiteX137" fmla="*/ 1507734 w 4155684"/>
                <a:gd name="connsiteY137" fmla="*/ 192881 h 2809875"/>
                <a:gd name="connsiteX138" fmla="*/ 1505353 w 4155684"/>
                <a:gd name="connsiteY138" fmla="*/ 159543 h 2809875"/>
                <a:gd name="connsiteX139" fmla="*/ 1488684 w 4155684"/>
                <a:gd name="connsiteY139" fmla="*/ 119063 h 2809875"/>
                <a:gd name="connsiteX140" fmla="*/ 1479159 w 4155684"/>
                <a:gd name="connsiteY140" fmla="*/ 92868 h 2809875"/>
                <a:gd name="connsiteX141" fmla="*/ 1455347 w 4155684"/>
                <a:gd name="connsiteY141" fmla="*/ 85725 h 2809875"/>
                <a:gd name="connsiteX142" fmla="*/ 1450584 w 4155684"/>
                <a:gd name="connsiteY142" fmla="*/ 66675 h 2809875"/>
                <a:gd name="connsiteX143" fmla="*/ 1433915 w 4155684"/>
                <a:gd name="connsiteY143" fmla="*/ 40481 h 2809875"/>
                <a:gd name="connsiteX144" fmla="*/ 1445822 w 4155684"/>
                <a:gd name="connsiteY144" fmla="*/ 30956 h 2809875"/>
                <a:gd name="connsiteX145" fmla="*/ 1436297 w 4155684"/>
                <a:gd name="connsiteY145" fmla="*/ 0 h 2809875"/>
                <a:gd name="connsiteX146" fmla="*/ 845747 w 4155684"/>
                <a:gd name="connsiteY146" fmla="*/ 180975 h 2809875"/>
                <a:gd name="connsiteX147" fmla="*/ 845747 w 4155684"/>
                <a:gd name="connsiteY147" fmla="*/ 180975 h 2809875"/>
                <a:gd name="connsiteX148" fmla="*/ 840984 w 4155684"/>
                <a:gd name="connsiteY148" fmla="*/ 223838 h 2809875"/>
                <a:gd name="connsiteX149" fmla="*/ 836222 w 4155684"/>
                <a:gd name="connsiteY149" fmla="*/ 238125 h 2809875"/>
                <a:gd name="connsiteX150" fmla="*/ 817172 w 4155684"/>
                <a:gd name="connsiteY150" fmla="*/ 254794 h 2809875"/>
                <a:gd name="connsiteX151" fmla="*/ 788597 w 4155684"/>
                <a:gd name="connsiteY151" fmla="*/ 266700 h 2809875"/>
                <a:gd name="connsiteX152" fmla="*/ 740972 w 4155684"/>
                <a:gd name="connsiteY152" fmla="*/ 300038 h 2809875"/>
                <a:gd name="connsiteX153" fmla="*/ 721922 w 4155684"/>
                <a:gd name="connsiteY153" fmla="*/ 328613 h 2809875"/>
                <a:gd name="connsiteX154" fmla="*/ 705252 w 4155684"/>
                <a:gd name="connsiteY154" fmla="*/ 342900 h 2809875"/>
                <a:gd name="connsiteX155" fmla="*/ 707634 w 4155684"/>
                <a:gd name="connsiteY155" fmla="*/ 369095 h 2809875"/>
                <a:gd name="connsiteX156" fmla="*/ 726684 w 4155684"/>
                <a:gd name="connsiteY156" fmla="*/ 381000 h 2809875"/>
                <a:gd name="connsiteX157" fmla="*/ 731447 w 4155684"/>
                <a:gd name="connsiteY157" fmla="*/ 395288 h 2809875"/>
                <a:gd name="connsiteX158" fmla="*/ 750497 w 4155684"/>
                <a:gd name="connsiteY158" fmla="*/ 423863 h 2809875"/>
                <a:gd name="connsiteX159" fmla="*/ 760022 w 4155684"/>
                <a:gd name="connsiteY159" fmla="*/ 442913 h 2809875"/>
                <a:gd name="connsiteX160" fmla="*/ 750497 w 4155684"/>
                <a:gd name="connsiteY160" fmla="*/ 481013 h 2809875"/>
                <a:gd name="connsiteX161" fmla="*/ 736209 w 4155684"/>
                <a:gd name="connsiteY161" fmla="*/ 490538 h 2809875"/>
                <a:gd name="connsiteX162" fmla="*/ 731447 w 4155684"/>
                <a:gd name="connsiteY162" fmla="*/ 504825 h 2809875"/>
                <a:gd name="connsiteX163" fmla="*/ 717159 w 4155684"/>
                <a:gd name="connsiteY163" fmla="*/ 509588 h 2809875"/>
                <a:gd name="connsiteX164" fmla="*/ 712397 w 4155684"/>
                <a:gd name="connsiteY164" fmla="*/ 538163 h 2809875"/>
                <a:gd name="connsiteX165" fmla="*/ 702872 w 4155684"/>
                <a:gd name="connsiteY165" fmla="*/ 566738 h 2809875"/>
                <a:gd name="connsiteX166" fmla="*/ 698109 w 4155684"/>
                <a:gd name="connsiteY166" fmla="*/ 581025 h 2809875"/>
                <a:gd name="connsiteX167" fmla="*/ 683822 w 4155684"/>
                <a:gd name="connsiteY167" fmla="*/ 611981 h 2809875"/>
                <a:gd name="connsiteX168" fmla="*/ 702872 w 4155684"/>
                <a:gd name="connsiteY168" fmla="*/ 638175 h 2809875"/>
                <a:gd name="connsiteX169" fmla="*/ 731447 w 4155684"/>
                <a:gd name="connsiteY169" fmla="*/ 647700 h 2809875"/>
                <a:gd name="connsiteX170" fmla="*/ 740972 w 4155684"/>
                <a:gd name="connsiteY170" fmla="*/ 661988 h 2809875"/>
                <a:gd name="connsiteX171" fmla="*/ 745734 w 4155684"/>
                <a:gd name="connsiteY171" fmla="*/ 676275 h 2809875"/>
                <a:gd name="connsiteX172" fmla="*/ 745734 w 4155684"/>
                <a:gd name="connsiteY172" fmla="*/ 688181 h 2809875"/>
                <a:gd name="connsiteX173" fmla="*/ 748115 w 4155684"/>
                <a:gd name="connsiteY173" fmla="*/ 709613 h 2809875"/>
                <a:gd name="connsiteX174" fmla="*/ 755259 w 4155684"/>
                <a:gd name="connsiteY174" fmla="*/ 728663 h 2809875"/>
                <a:gd name="connsiteX175" fmla="*/ 745734 w 4155684"/>
                <a:gd name="connsiteY175" fmla="*/ 757238 h 2809875"/>
                <a:gd name="connsiteX176" fmla="*/ 736209 w 4155684"/>
                <a:gd name="connsiteY176" fmla="*/ 771525 h 2809875"/>
                <a:gd name="connsiteX177" fmla="*/ 736209 w 4155684"/>
                <a:gd name="connsiteY177" fmla="*/ 842963 h 2809875"/>
                <a:gd name="connsiteX178" fmla="*/ 740972 w 4155684"/>
                <a:gd name="connsiteY178" fmla="*/ 857250 h 2809875"/>
                <a:gd name="connsiteX179" fmla="*/ 745734 w 4155684"/>
                <a:gd name="connsiteY179" fmla="*/ 876300 h 2809875"/>
                <a:gd name="connsiteX180" fmla="*/ 760022 w 4155684"/>
                <a:gd name="connsiteY180" fmla="*/ 923925 h 2809875"/>
                <a:gd name="connsiteX181" fmla="*/ 764784 w 4155684"/>
                <a:gd name="connsiteY181" fmla="*/ 938213 h 2809875"/>
                <a:gd name="connsiteX182" fmla="*/ 771928 w 4155684"/>
                <a:gd name="connsiteY182" fmla="*/ 983456 h 2809875"/>
                <a:gd name="connsiteX183" fmla="*/ 750497 w 4155684"/>
                <a:gd name="connsiteY183" fmla="*/ 1004888 h 2809875"/>
                <a:gd name="connsiteX184" fmla="*/ 731447 w 4155684"/>
                <a:gd name="connsiteY184" fmla="*/ 1009650 h 2809875"/>
                <a:gd name="connsiteX185" fmla="*/ 712397 w 4155684"/>
                <a:gd name="connsiteY185" fmla="*/ 1016794 h 2809875"/>
                <a:gd name="connsiteX186" fmla="*/ 683822 w 4155684"/>
                <a:gd name="connsiteY186" fmla="*/ 1035844 h 2809875"/>
                <a:gd name="connsiteX187" fmla="*/ 674297 w 4155684"/>
                <a:gd name="connsiteY187" fmla="*/ 1052513 h 2809875"/>
                <a:gd name="connsiteX188" fmla="*/ 660009 w 4155684"/>
                <a:gd name="connsiteY188" fmla="*/ 1062038 h 2809875"/>
                <a:gd name="connsiteX189" fmla="*/ 650484 w 4155684"/>
                <a:gd name="connsiteY189" fmla="*/ 1076325 h 2809875"/>
                <a:gd name="connsiteX190" fmla="*/ 640959 w 4155684"/>
                <a:gd name="connsiteY190" fmla="*/ 1157288 h 2809875"/>
                <a:gd name="connsiteX191" fmla="*/ 626672 w 4155684"/>
                <a:gd name="connsiteY191" fmla="*/ 1190625 h 2809875"/>
                <a:gd name="connsiteX192" fmla="*/ 593334 w 4155684"/>
                <a:gd name="connsiteY192" fmla="*/ 1204913 h 2809875"/>
                <a:gd name="connsiteX193" fmla="*/ 588572 w 4155684"/>
                <a:gd name="connsiteY193" fmla="*/ 1219200 h 2809875"/>
                <a:gd name="connsiteX194" fmla="*/ 593334 w 4155684"/>
                <a:gd name="connsiteY194" fmla="*/ 1233488 h 2809875"/>
                <a:gd name="connsiteX195" fmla="*/ 579047 w 4155684"/>
                <a:gd name="connsiteY195" fmla="*/ 1247775 h 2809875"/>
                <a:gd name="connsiteX196" fmla="*/ 569521 w 4155684"/>
                <a:gd name="connsiteY196" fmla="*/ 1290638 h 2809875"/>
                <a:gd name="connsiteX197" fmla="*/ 552854 w 4155684"/>
                <a:gd name="connsiteY197" fmla="*/ 1321593 h 2809875"/>
                <a:gd name="connsiteX198" fmla="*/ 533803 w 4155684"/>
                <a:gd name="connsiteY198" fmla="*/ 1343025 h 2809875"/>
                <a:gd name="connsiteX199" fmla="*/ 519515 w 4155684"/>
                <a:gd name="connsiteY199" fmla="*/ 1371600 h 2809875"/>
                <a:gd name="connsiteX200" fmla="*/ 498084 w 4155684"/>
                <a:gd name="connsiteY200" fmla="*/ 1419225 h 2809875"/>
                <a:gd name="connsiteX201" fmla="*/ 493322 w 4155684"/>
                <a:gd name="connsiteY201" fmla="*/ 1433513 h 2809875"/>
                <a:gd name="connsiteX202" fmla="*/ 474272 w 4155684"/>
                <a:gd name="connsiteY202" fmla="*/ 1466850 h 2809875"/>
                <a:gd name="connsiteX203" fmla="*/ 464747 w 4155684"/>
                <a:gd name="connsiteY203" fmla="*/ 1485900 h 2809875"/>
                <a:gd name="connsiteX204" fmla="*/ 459984 w 4155684"/>
                <a:gd name="connsiteY204" fmla="*/ 1500188 h 2809875"/>
                <a:gd name="connsiteX205" fmla="*/ 450459 w 4155684"/>
                <a:gd name="connsiteY205" fmla="*/ 1514475 h 2809875"/>
                <a:gd name="connsiteX206" fmla="*/ 436172 w 4155684"/>
                <a:gd name="connsiteY206" fmla="*/ 1552575 h 2809875"/>
                <a:gd name="connsiteX207" fmla="*/ 412359 w 4155684"/>
                <a:gd name="connsiteY207" fmla="*/ 1595438 h 2809875"/>
                <a:gd name="connsiteX208" fmla="*/ 398072 w 4155684"/>
                <a:gd name="connsiteY208" fmla="*/ 1628776 h 2809875"/>
                <a:gd name="connsiteX209" fmla="*/ 393310 w 4155684"/>
                <a:gd name="connsiteY209" fmla="*/ 1657350 h 2809875"/>
                <a:gd name="connsiteX210" fmla="*/ 379022 w 4155684"/>
                <a:gd name="connsiteY210" fmla="*/ 1719263 h 2809875"/>
                <a:gd name="connsiteX211" fmla="*/ 374259 w 4155684"/>
                <a:gd name="connsiteY211" fmla="*/ 1757363 h 2809875"/>
                <a:gd name="connsiteX212" fmla="*/ 369497 w 4155684"/>
                <a:gd name="connsiteY212" fmla="*/ 1771650 h 2809875"/>
                <a:gd name="connsiteX213" fmla="*/ 357591 w 4155684"/>
                <a:gd name="connsiteY213" fmla="*/ 1807369 h 2809875"/>
                <a:gd name="connsiteX214" fmla="*/ 343303 w 4155684"/>
                <a:gd name="connsiteY214" fmla="*/ 1852613 h 2809875"/>
                <a:gd name="connsiteX215" fmla="*/ 336159 w 4155684"/>
                <a:gd name="connsiteY215" fmla="*/ 1876425 h 2809875"/>
                <a:gd name="connsiteX216" fmla="*/ 326634 w 4155684"/>
                <a:gd name="connsiteY216" fmla="*/ 1890713 h 2809875"/>
                <a:gd name="connsiteX217" fmla="*/ 321872 w 4155684"/>
                <a:gd name="connsiteY217" fmla="*/ 1905000 h 2809875"/>
                <a:gd name="connsiteX218" fmla="*/ 307584 w 4155684"/>
                <a:gd name="connsiteY218" fmla="*/ 1914525 h 2809875"/>
                <a:gd name="connsiteX219" fmla="*/ 293297 w 4155684"/>
                <a:gd name="connsiteY219" fmla="*/ 1943100 h 2809875"/>
                <a:gd name="connsiteX220" fmla="*/ 283772 w 4155684"/>
                <a:gd name="connsiteY220" fmla="*/ 1971675 h 2809875"/>
                <a:gd name="connsiteX221" fmla="*/ 267103 w 4155684"/>
                <a:gd name="connsiteY221" fmla="*/ 2002632 h 2809875"/>
                <a:gd name="connsiteX222" fmla="*/ 231384 w 4155684"/>
                <a:gd name="connsiteY222" fmla="*/ 2038350 h 2809875"/>
                <a:gd name="connsiteX223" fmla="*/ 207572 w 4155684"/>
                <a:gd name="connsiteY223" fmla="*/ 2062163 h 2809875"/>
                <a:gd name="connsiteX224" fmla="*/ 202809 w 4155684"/>
                <a:gd name="connsiteY224" fmla="*/ 2076450 h 2809875"/>
                <a:gd name="connsiteX225" fmla="*/ 174234 w 4155684"/>
                <a:gd name="connsiteY225" fmla="*/ 2095500 h 2809875"/>
                <a:gd name="connsiteX226" fmla="*/ 159947 w 4155684"/>
                <a:gd name="connsiteY226" fmla="*/ 2105025 h 2809875"/>
                <a:gd name="connsiteX227" fmla="*/ 131372 w 4155684"/>
                <a:gd name="connsiteY227" fmla="*/ 2133601 h 2809875"/>
                <a:gd name="connsiteX228" fmla="*/ 102797 w 4155684"/>
                <a:gd name="connsiteY228" fmla="*/ 2145506 h 2809875"/>
                <a:gd name="connsiteX229" fmla="*/ 78985 w 4155684"/>
                <a:gd name="connsiteY229" fmla="*/ 2157412 h 2809875"/>
                <a:gd name="connsiteX230" fmla="*/ 45647 w 4155684"/>
                <a:gd name="connsiteY230" fmla="*/ 2174081 h 2809875"/>
                <a:gd name="connsiteX231" fmla="*/ 24215 w 4155684"/>
                <a:gd name="connsiteY231" fmla="*/ 2178844 h 2809875"/>
                <a:gd name="connsiteX232" fmla="*/ 403 w 4155684"/>
                <a:gd name="connsiteY232" fmla="*/ 2188369 h 2809875"/>
                <a:gd name="connsiteX233" fmla="*/ 12309 w 4155684"/>
                <a:gd name="connsiteY233" fmla="*/ 2228850 h 2809875"/>
                <a:gd name="connsiteX234" fmla="*/ 43265 w 4155684"/>
                <a:gd name="connsiteY234" fmla="*/ 2255044 h 2809875"/>
                <a:gd name="connsiteX235" fmla="*/ 67079 w 4155684"/>
                <a:gd name="connsiteY235" fmla="*/ 2271713 h 2809875"/>
                <a:gd name="connsiteX236" fmla="*/ 90890 w 4155684"/>
                <a:gd name="connsiteY236" fmla="*/ 2276475 h 2809875"/>
                <a:gd name="connsiteX237" fmla="*/ 114703 w 4155684"/>
                <a:gd name="connsiteY237" fmla="*/ 2297906 h 2809875"/>
                <a:gd name="connsiteX238" fmla="*/ 119466 w 4155684"/>
                <a:gd name="connsiteY238" fmla="*/ 2326482 h 2809875"/>
                <a:gd name="connsiteX239" fmla="*/ 126609 w 4155684"/>
                <a:gd name="connsiteY239" fmla="*/ 2347913 h 2809875"/>
                <a:gd name="connsiteX240" fmla="*/ 121847 w 4155684"/>
                <a:gd name="connsiteY240" fmla="*/ 2386013 h 2809875"/>
                <a:gd name="connsiteX241" fmla="*/ 112322 w 4155684"/>
                <a:gd name="connsiteY241" fmla="*/ 2405063 h 2809875"/>
                <a:gd name="connsiteX242" fmla="*/ 100416 w 4155684"/>
                <a:gd name="connsiteY242" fmla="*/ 2424112 h 2809875"/>
                <a:gd name="connsiteX243" fmla="*/ 71841 w 4155684"/>
                <a:gd name="connsiteY243" fmla="*/ 2426494 h 2809875"/>
                <a:gd name="connsiteX244" fmla="*/ 50409 w 4155684"/>
                <a:gd name="connsiteY244" fmla="*/ 2452688 h 2809875"/>
                <a:gd name="connsiteX245" fmla="*/ 21834 w 4155684"/>
                <a:gd name="connsiteY245" fmla="*/ 2466975 h 2809875"/>
                <a:gd name="connsiteX246" fmla="*/ 31359 w 4155684"/>
                <a:gd name="connsiteY246" fmla="*/ 2490788 h 2809875"/>
                <a:gd name="connsiteX247" fmla="*/ 21834 w 4155684"/>
                <a:gd name="connsiteY247" fmla="*/ 2524125 h 2809875"/>
                <a:gd name="connsiteX248" fmla="*/ 12309 w 4155684"/>
                <a:gd name="connsiteY248" fmla="*/ 2538413 h 2809875"/>
                <a:gd name="connsiteX249" fmla="*/ 374259 w 4155684"/>
                <a:gd name="connsiteY249" fmla="*/ 2809875 h 2809875"/>
                <a:gd name="connsiteX0" fmla="*/ 4155684 w 4155684"/>
                <a:gd name="connsiteY0" fmla="*/ 2138363 h 2809875"/>
                <a:gd name="connsiteX1" fmla="*/ 4060434 w 4155684"/>
                <a:gd name="connsiteY1" fmla="*/ 2124075 h 2809875"/>
                <a:gd name="connsiteX2" fmla="*/ 3960422 w 4155684"/>
                <a:gd name="connsiteY2" fmla="*/ 2095500 h 2809875"/>
                <a:gd name="connsiteX3" fmla="*/ 3927084 w 4155684"/>
                <a:gd name="connsiteY3" fmla="*/ 2100263 h 2809875"/>
                <a:gd name="connsiteX4" fmla="*/ 3855647 w 4155684"/>
                <a:gd name="connsiteY4" fmla="*/ 2047875 h 2809875"/>
                <a:gd name="connsiteX5" fmla="*/ 3831834 w 4155684"/>
                <a:gd name="connsiteY5" fmla="*/ 2019300 h 2809875"/>
                <a:gd name="connsiteX6" fmla="*/ 3786591 w 4155684"/>
                <a:gd name="connsiteY6" fmla="*/ 1985963 h 2809875"/>
                <a:gd name="connsiteX7" fmla="*/ 3800877 w 4155684"/>
                <a:gd name="connsiteY7" fmla="*/ 1964532 h 2809875"/>
                <a:gd name="connsiteX8" fmla="*/ 3788972 w 4155684"/>
                <a:gd name="connsiteY8" fmla="*/ 1919288 h 2809875"/>
                <a:gd name="connsiteX9" fmla="*/ 3779447 w 4155684"/>
                <a:gd name="connsiteY9" fmla="*/ 1890713 h 2809875"/>
                <a:gd name="connsiteX10" fmla="*/ 3760397 w 4155684"/>
                <a:gd name="connsiteY10" fmla="*/ 1862138 h 2809875"/>
                <a:gd name="connsiteX11" fmla="*/ 3746110 w 4155684"/>
                <a:gd name="connsiteY11" fmla="*/ 1835944 h 2809875"/>
                <a:gd name="connsiteX12" fmla="*/ 3746109 w 4155684"/>
                <a:gd name="connsiteY12" fmla="*/ 1790700 h 2809875"/>
                <a:gd name="connsiteX13" fmla="*/ 3736584 w 4155684"/>
                <a:gd name="connsiteY13" fmla="*/ 1776413 h 2809875"/>
                <a:gd name="connsiteX14" fmla="*/ 3731822 w 4155684"/>
                <a:gd name="connsiteY14" fmla="*/ 1762125 h 2809875"/>
                <a:gd name="connsiteX15" fmla="*/ 3724678 w 4155684"/>
                <a:gd name="connsiteY15" fmla="*/ 1724025 h 2809875"/>
                <a:gd name="connsiteX16" fmla="*/ 3708009 w 4155684"/>
                <a:gd name="connsiteY16" fmla="*/ 1695450 h 2809875"/>
                <a:gd name="connsiteX17" fmla="*/ 3698484 w 4155684"/>
                <a:gd name="connsiteY17" fmla="*/ 1662113 h 2809875"/>
                <a:gd name="connsiteX18" fmla="*/ 3710390 w 4155684"/>
                <a:gd name="connsiteY18" fmla="*/ 1643063 h 2809875"/>
                <a:gd name="connsiteX19" fmla="*/ 3717535 w 4155684"/>
                <a:gd name="connsiteY19" fmla="*/ 1624013 h 2809875"/>
                <a:gd name="connsiteX20" fmla="*/ 3712772 w 4155684"/>
                <a:gd name="connsiteY20" fmla="*/ 1581150 h 2809875"/>
                <a:gd name="connsiteX21" fmla="*/ 3693722 w 4155684"/>
                <a:gd name="connsiteY21" fmla="*/ 1552575 h 2809875"/>
                <a:gd name="connsiteX22" fmla="*/ 3681816 w 4155684"/>
                <a:gd name="connsiteY22" fmla="*/ 1550194 h 2809875"/>
                <a:gd name="connsiteX23" fmla="*/ 3653240 w 4155684"/>
                <a:gd name="connsiteY23" fmla="*/ 1504951 h 2809875"/>
                <a:gd name="connsiteX24" fmla="*/ 3627047 w 4155684"/>
                <a:gd name="connsiteY24" fmla="*/ 1485900 h 2809875"/>
                <a:gd name="connsiteX25" fmla="*/ 3617522 w 4155684"/>
                <a:gd name="connsiteY25" fmla="*/ 1471613 h 2809875"/>
                <a:gd name="connsiteX26" fmla="*/ 3593709 w 4155684"/>
                <a:gd name="connsiteY26" fmla="*/ 1462088 h 2809875"/>
                <a:gd name="connsiteX27" fmla="*/ 3572278 w 4155684"/>
                <a:gd name="connsiteY27" fmla="*/ 1464469 h 2809875"/>
                <a:gd name="connsiteX28" fmla="*/ 3531796 w 4155684"/>
                <a:gd name="connsiteY28" fmla="*/ 1412082 h 2809875"/>
                <a:gd name="connsiteX29" fmla="*/ 3507984 w 4155684"/>
                <a:gd name="connsiteY29" fmla="*/ 1393031 h 2809875"/>
                <a:gd name="connsiteX30" fmla="*/ 3481790 w 4155684"/>
                <a:gd name="connsiteY30" fmla="*/ 1397794 h 2809875"/>
                <a:gd name="connsiteX31" fmla="*/ 3457979 w 4155684"/>
                <a:gd name="connsiteY31" fmla="*/ 1381126 h 2809875"/>
                <a:gd name="connsiteX32" fmla="*/ 3407972 w 4155684"/>
                <a:gd name="connsiteY32" fmla="*/ 1369219 h 2809875"/>
                <a:gd name="connsiteX33" fmla="*/ 3369872 w 4155684"/>
                <a:gd name="connsiteY33" fmla="*/ 1371601 h 2809875"/>
                <a:gd name="connsiteX34" fmla="*/ 3327009 w 4155684"/>
                <a:gd name="connsiteY34" fmla="*/ 1352550 h 2809875"/>
                <a:gd name="connsiteX35" fmla="*/ 3312722 w 4155684"/>
                <a:gd name="connsiteY35" fmla="*/ 1347788 h 2809875"/>
                <a:gd name="connsiteX36" fmla="*/ 3284147 w 4155684"/>
                <a:gd name="connsiteY36" fmla="*/ 1362075 h 2809875"/>
                <a:gd name="connsiteX37" fmla="*/ 3260334 w 4155684"/>
                <a:gd name="connsiteY37" fmla="*/ 1343025 h 2809875"/>
                <a:gd name="connsiteX38" fmla="*/ 3231759 w 4155684"/>
                <a:gd name="connsiteY38" fmla="*/ 1319213 h 2809875"/>
                <a:gd name="connsiteX39" fmla="*/ 3217472 w 4155684"/>
                <a:gd name="connsiteY39" fmla="*/ 1309688 h 2809875"/>
                <a:gd name="connsiteX40" fmla="*/ 3188897 w 4155684"/>
                <a:gd name="connsiteY40" fmla="*/ 1283495 h 2809875"/>
                <a:gd name="connsiteX41" fmla="*/ 3167465 w 4155684"/>
                <a:gd name="connsiteY41" fmla="*/ 1278731 h 2809875"/>
                <a:gd name="connsiteX42" fmla="*/ 3169848 w 4155684"/>
                <a:gd name="connsiteY42" fmla="*/ 1247775 h 2809875"/>
                <a:gd name="connsiteX43" fmla="*/ 3179372 w 4155684"/>
                <a:gd name="connsiteY43" fmla="*/ 1223963 h 2809875"/>
                <a:gd name="connsiteX44" fmla="*/ 3150797 w 4155684"/>
                <a:gd name="connsiteY44" fmla="*/ 1214438 h 2809875"/>
                <a:gd name="connsiteX45" fmla="*/ 3136509 w 4155684"/>
                <a:gd name="connsiteY45" fmla="*/ 1219200 h 2809875"/>
                <a:gd name="connsiteX46" fmla="*/ 3122222 w 4155684"/>
                <a:gd name="connsiteY46" fmla="*/ 1228725 h 2809875"/>
                <a:gd name="connsiteX47" fmla="*/ 3100790 w 4155684"/>
                <a:gd name="connsiteY47" fmla="*/ 1212056 h 2809875"/>
                <a:gd name="connsiteX48" fmla="*/ 3112697 w 4155684"/>
                <a:gd name="connsiteY48" fmla="*/ 1185863 h 2809875"/>
                <a:gd name="connsiteX49" fmla="*/ 3103172 w 4155684"/>
                <a:gd name="connsiteY49" fmla="*/ 1171575 h 2809875"/>
                <a:gd name="connsiteX50" fmla="*/ 3098409 w 4155684"/>
                <a:gd name="connsiteY50" fmla="*/ 1157288 h 2809875"/>
                <a:gd name="connsiteX51" fmla="*/ 3084122 w 4155684"/>
                <a:gd name="connsiteY51" fmla="*/ 1171575 h 2809875"/>
                <a:gd name="connsiteX52" fmla="*/ 3055547 w 4155684"/>
                <a:gd name="connsiteY52" fmla="*/ 1162050 h 2809875"/>
                <a:gd name="connsiteX53" fmla="*/ 3046022 w 4155684"/>
                <a:gd name="connsiteY53" fmla="*/ 1131094 h 2809875"/>
                <a:gd name="connsiteX54" fmla="*/ 3050784 w 4155684"/>
                <a:gd name="connsiteY54" fmla="*/ 1114425 h 2809875"/>
                <a:gd name="connsiteX55" fmla="*/ 3050784 w 4155684"/>
                <a:gd name="connsiteY55" fmla="*/ 1104900 h 2809875"/>
                <a:gd name="connsiteX56" fmla="*/ 3036497 w 4155684"/>
                <a:gd name="connsiteY56" fmla="*/ 1100138 h 2809875"/>
                <a:gd name="connsiteX57" fmla="*/ 3046022 w 4155684"/>
                <a:gd name="connsiteY57" fmla="*/ 1081088 h 2809875"/>
                <a:gd name="connsiteX58" fmla="*/ 3055547 w 4155684"/>
                <a:gd name="connsiteY58" fmla="*/ 1062038 h 2809875"/>
                <a:gd name="connsiteX59" fmla="*/ 3024590 w 4155684"/>
                <a:gd name="connsiteY59" fmla="*/ 1052513 h 2809875"/>
                <a:gd name="connsiteX60" fmla="*/ 3012684 w 4155684"/>
                <a:gd name="connsiteY60" fmla="*/ 1066800 h 2809875"/>
                <a:gd name="connsiteX61" fmla="*/ 2993634 w 4155684"/>
                <a:gd name="connsiteY61" fmla="*/ 1066800 h 2809875"/>
                <a:gd name="connsiteX62" fmla="*/ 2972204 w 4155684"/>
                <a:gd name="connsiteY62" fmla="*/ 1073944 h 2809875"/>
                <a:gd name="connsiteX63" fmla="*/ 2955534 w 4155684"/>
                <a:gd name="connsiteY63" fmla="*/ 1066800 h 2809875"/>
                <a:gd name="connsiteX64" fmla="*/ 2950772 w 4155684"/>
                <a:gd name="connsiteY64" fmla="*/ 1047750 h 2809875"/>
                <a:gd name="connsiteX65" fmla="*/ 2931721 w 4155684"/>
                <a:gd name="connsiteY65" fmla="*/ 1040607 h 2809875"/>
                <a:gd name="connsiteX66" fmla="*/ 2903147 w 4155684"/>
                <a:gd name="connsiteY66" fmla="*/ 1019175 h 2809875"/>
                <a:gd name="connsiteX67" fmla="*/ 2888859 w 4155684"/>
                <a:gd name="connsiteY67" fmla="*/ 1014413 h 2809875"/>
                <a:gd name="connsiteX68" fmla="*/ 2874572 w 4155684"/>
                <a:gd name="connsiteY68" fmla="*/ 1004888 h 2809875"/>
                <a:gd name="connsiteX69" fmla="*/ 2855522 w 4155684"/>
                <a:gd name="connsiteY69" fmla="*/ 1004888 h 2809875"/>
                <a:gd name="connsiteX70" fmla="*/ 2834090 w 4155684"/>
                <a:gd name="connsiteY70" fmla="*/ 995363 h 2809875"/>
                <a:gd name="connsiteX71" fmla="*/ 2810278 w 4155684"/>
                <a:gd name="connsiteY71" fmla="*/ 1009650 h 2809875"/>
                <a:gd name="connsiteX72" fmla="*/ 2767416 w 4155684"/>
                <a:gd name="connsiteY72" fmla="*/ 1007269 h 2809875"/>
                <a:gd name="connsiteX73" fmla="*/ 2734079 w 4155684"/>
                <a:gd name="connsiteY73" fmla="*/ 1019175 h 2809875"/>
                <a:gd name="connsiteX74" fmla="*/ 2712646 w 4155684"/>
                <a:gd name="connsiteY74" fmla="*/ 1019176 h 2809875"/>
                <a:gd name="connsiteX75" fmla="*/ 2693597 w 4155684"/>
                <a:gd name="connsiteY75" fmla="*/ 1009650 h 2809875"/>
                <a:gd name="connsiteX76" fmla="*/ 2641209 w 4155684"/>
                <a:gd name="connsiteY76" fmla="*/ 1021557 h 2809875"/>
                <a:gd name="connsiteX77" fmla="*/ 2631684 w 4155684"/>
                <a:gd name="connsiteY77" fmla="*/ 1031082 h 2809875"/>
                <a:gd name="connsiteX78" fmla="*/ 2612634 w 4155684"/>
                <a:gd name="connsiteY78" fmla="*/ 1038225 h 2809875"/>
                <a:gd name="connsiteX79" fmla="*/ 2595965 w 4155684"/>
                <a:gd name="connsiteY79" fmla="*/ 1035844 h 2809875"/>
                <a:gd name="connsiteX80" fmla="*/ 2574535 w 4155684"/>
                <a:gd name="connsiteY80" fmla="*/ 1028700 h 2809875"/>
                <a:gd name="connsiteX81" fmla="*/ 2529290 w 4155684"/>
                <a:gd name="connsiteY81" fmla="*/ 1004888 h 2809875"/>
                <a:gd name="connsiteX82" fmla="*/ 2526909 w 4155684"/>
                <a:gd name="connsiteY82" fmla="*/ 971550 h 2809875"/>
                <a:gd name="connsiteX83" fmla="*/ 2512622 w 4155684"/>
                <a:gd name="connsiteY83" fmla="*/ 942975 h 2809875"/>
                <a:gd name="connsiteX84" fmla="*/ 2488809 w 4155684"/>
                <a:gd name="connsiteY84" fmla="*/ 938213 h 2809875"/>
                <a:gd name="connsiteX85" fmla="*/ 2493572 w 4155684"/>
                <a:gd name="connsiteY85" fmla="*/ 923925 h 2809875"/>
                <a:gd name="connsiteX86" fmla="*/ 2479284 w 4155684"/>
                <a:gd name="connsiteY86" fmla="*/ 914400 h 2809875"/>
                <a:gd name="connsiteX87" fmla="*/ 2457853 w 4155684"/>
                <a:gd name="connsiteY87" fmla="*/ 902494 h 2809875"/>
                <a:gd name="connsiteX88" fmla="*/ 2431659 w 4155684"/>
                <a:gd name="connsiteY88" fmla="*/ 890588 h 2809875"/>
                <a:gd name="connsiteX89" fmla="*/ 2414991 w 4155684"/>
                <a:gd name="connsiteY89" fmla="*/ 864394 h 2809875"/>
                <a:gd name="connsiteX90" fmla="*/ 2398321 w 4155684"/>
                <a:gd name="connsiteY90" fmla="*/ 833437 h 2809875"/>
                <a:gd name="connsiteX91" fmla="*/ 2367365 w 4155684"/>
                <a:gd name="connsiteY91" fmla="*/ 807244 h 2809875"/>
                <a:gd name="connsiteX92" fmla="*/ 2348316 w 4155684"/>
                <a:gd name="connsiteY92" fmla="*/ 769144 h 2809875"/>
                <a:gd name="connsiteX93" fmla="*/ 2322122 w 4155684"/>
                <a:gd name="connsiteY93" fmla="*/ 733425 h 2809875"/>
                <a:gd name="connsiteX94" fmla="*/ 2307834 w 4155684"/>
                <a:gd name="connsiteY94" fmla="*/ 723900 h 2809875"/>
                <a:gd name="connsiteX95" fmla="*/ 2264972 w 4155684"/>
                <a:gd name="connsiteY95" fmla="*/ 704850 h 2809875"/>
                <a:gd name="connsiteX96" fmla="*/ 2241159 w 4155684"/>
                <a:gd name="connsiteY96" fmla="*/ 678657 h 2809875"/>
                <a:gd name="connsiteX97" fmla="*/ 2231634 w 4155684"/>
                <a:gd name="connsiteY97" fmla="*/ 657225 h 2809875"/>
                <a:gd name="connsiteX98" fmla="*/ 2212584 w 4155684"/>
                <a:gd name="connsiteY98" fmla="*/ 647700 h 2809875"/>
                <a:gd name="connsiteX99" fmla="*/ 2198297 w 4155684"/>
                <a:gd name="connsiteY99" fmla="*/ 638175 h 2809875"/>
                <a:gd name="connsiteX100" fmla="*/ 2179247 w 4155684"/>
                <a:gd name="connsiteY100" fmla="*/ 642938 h 2809875"/>
                <a:gd name="connsiteX101" fmla="*/ 2155434 w 4155684"/>
                <a:gd name="connsiteY101" fmla="*/ 619125 h 2809875"/>
                <a:gd name="connsiteX102" fmla="*/ 2136384 w 4155684"/>
                <a:gd name="connsiteY102" fmla="*/ 590550 h 2809875"/>
                <a:gd name="connsiteX103" fmla="*/ 2126859 w 4155684"/>
                <a:gd name="connsiteY103" fmla="*/ 561975 h 2809875"/>
                <a:gd name="connsiteX104" fmla="*/ 2103047 w 4155684"/>
                <a:gd name="connsiteY104" fmla="*/ 561975 h 2809875"/>
                <a:gd name="connsiteX105" fmla="*/ 2088759 w 4155684"/>
                <a:gd name="connsiteY105" fmla="*/ 547688 h 2809875"/>
                <a:gd name="connsiteX106" fmla="*/ 2050660 w 4155684"/>
                <a:gd name="connsiteY106" fmla="*/ 540544 h 2809875"/>
                <a:gd name="connsiteX107" fmla="*/ 2007797 w 4155684"/>
                <a:gd name="connsiteY107" fmla="*/ 528638 h 2809875"/>
                <a:gd name="connsiteX108" fmla="*/ 1976841 w 4155684"/>
                <a:gd name="connsiteY108" fmla="*/ 526256 h 2809875"/>
                <a:gd name="connsiteX109" fmla="*/ 1948266 w 4155684"/>
                <a:gd name="connsiteY109" fmla="*/ 521494 h 2809875"/>
                <a:gd name="connsiteX110" fmla="*/ 1926834 w 4155684"/>
                <a:gd name="connsiteY110" fmla="*/ 504825 h 2809875"/>
                <a:gd name="connsiteX111" fmla="*/ 1912547 w 4155684"/>
                <a:gd name="connsiteY111" fmla="*/ 509588 h 2809875"/>
                <a:gd name="connsiteX112" fmla="*/ 1841109 w 4155684"/>
                <a:gd name="connsiteY112" fmla="*/ 495300 h 2809875"/>
                <a:gd name="connsiteX113" fmla="*/ 1812534 w 4155684"/>
                <a:gd name="connsiteY113" fmla="*/ 485775 h 2809875"/>
                <a:gd name="connsiteX114" fmla="*/ 1798247 w 4155684"/>
                <a:gd name="connsiteY114" fmla="*/ 481013 h 2809875"/>
                <a:gd name="connsiteX115" fmla="*/ 1783959 w 4155684"/>
                <a:gd name="connsiteY115" fmla="*/ 490538 h 2809875"/>
                <a:gd name="connsiteX116" fmla="*/ 1769672 w 4155684"/>
                <a:gd name="connsiteY116" fmla="*/ 495300 h 2809875"/>
                <a:gd name="connsiteX117" fmla="*/ 1741097 w 4155684"/>
                <a:gd name="connsiteY117" fmla="*/ 523875 h 2809875"/>
                <a:gd name="connsiteX118" fmla="*/ 1717284 w 4155684"/>
                <a:gd name="connsiteY118" fmla="*/ 519113 h 2809875"/>
                <a:gd name="connsiteX119" fmla="*/ 1683947 w 4155684"/>
                <a:gd name="connsiteY119" fmla="*/ 509588 h 2809875"/>
                <a:gd name="connsiteX120" fmla="*/ 1650609 w 4155684"/>
                <a:gd name="connsiteY120" fmla="*/ 504825 h 2809875"/>
                <a:gd name="connsiteX121" fmla="*/ 1622034 w 4155684"/>
                <a:gd name="connsiteY121" fmla="*/ 500063 h 2809875"/>
                <a:gd name="connsiteX122" fmla="*/ 1581553 w 4155684"/>
                <a:gd name="connsiteY122" fmla="*/ 483394 h 2809875"/>
                <a:gd name="connsiteX123" fmla="*/ 1552978 w 4155684"/>
                <a:gd name="connsiteY123" fmla="*/ 483394 h 2809875"/>
                <a:gd name="connsiteX124" fmla="*/ 1541072 w 4155684"/>
                <a:gd name="connsiteY124" fmla="*/ 466725 h 2809875"/>
                <a:gd name="connsiteX125" fmla="*/ 1526784 w 4155684"/>
                <a:gd name="connsiteY125" fmla="*/ 447675 h 2809875"/>
                <a:gd name="connsiteX126" fmla="*/ 1522021 w 4155684"/>
                <a:gd name="connsiteY126" fmla="*/ 421481 h 2809875"/>
                <a:gd name="connsiteX127" fmla="*/ 1533929 w 4155684"/>
                <a:gd name="connsiteY127" fmla="*/ 392907 h 2809875"/>
                <a:gd name="connsiteX128" fmla="*/ 1564884 w 4155684"/>
                <a:gd name="connsiteY128" fmla="*/ 366713 h 2809875"/>
                <a:gd name="connsiteX129" fmla="*/ 1557740 w 4155684"/>
                <a:gd name="connsiteY129" fmla="*/ 340519 h 2809875"/>
                <a:gd name="connsiteX130" fmla="*/ 1564884 w 4155684"/>
                <a:gd name="connsiteY130" fmla="*/ 309562 h 2809875"/>
                <a:gd name="connsiteX131" fmla="*/ 1583934 w 4155684"/>
                <a:gd name="connsiteY131" fmla="*/ 285750 h 2809875"/>
                <a:gd name="connsiteX132" fmla="*/ 1588697 w 4155684"/>
                <a:gd name="connsiteY132" fmla="*/ 271463 h 2809875"/>
                <a:gd name="connsiteX133" fmla="*/ 1579172 w 4155684"/>
                <a:gd name="connsiteY133" fmla="*/ 257175 h 2809875"/>
                <a:gd name="connsiteX134" fmla="*/ 1545834 w 4155684"/>
                <a:gd name="connsiteY134" fmla="*/ 230981 h 2809875"/>
                <a:gd name="connsiteX135" fmla="*/ 1522022 w 4155684"/>
                <a:gd name="connsiteY135" fmla="*/ 228600 h 2809875"/>
                <a:gd name="connsiteX136" fmla="*/ 1507734 w 4155684"/>
                <a:gd name="connsiteY136" fmla="*/ 192881 h 2809875"/>
                <a:gd name="connsiteX137" fmla="*/ 1505353 w 4155684"/>
                <a:gd name="connsiteY137" fmla="*/ 159543 h 2809875"/>
                <a:gd name="connsiteX138" fmla="*/ 1488684 w 4155684"/>
                <a:gd name="connsiteY138" fmla="*/ 119063 h 2809875"/>
                <a:gd name="connsiteX139" fmla="*/ 1479159 w 4155684"/>
                <a:gd name="connsiteY139" fmla="*/ 92868 h 2809875"/>
                <a:gd name="connsiteX140" fmla="*/ 1455347 w 4155684"/>
                <a:gd name="connsiteY140" fmla="*/ 85725 h 2809875"/>
                <a:gd name="connsiteX141" fmla="*/ 1450584 w 4155684"/>
                <a:gd name="connsiteY141" fmla="*/ 66675 h 2809875"/>
                <a:gd name="connsiteX142" fmla="*/ 1433915 w 4155684"/>
                <a:gd name="connsiteY142" fmla="*/ 40481 h 2809875"/>
                <a:gd name="connsiteX143" fmla="*/ 1445822 w 4155684"/>
                <a:gd name="connsiteY143" fmla="*/ 30956 h 2809875"/>
                <a:gd name="connsiteX144" fmla="*/ 1436297 w 4155684"/>
                <a:gd name="connsiteY144" fmla="*/ 0 h 2809875"/>
                <a:gd name="connsiteX145" fmla="*/ 845747 w 4155684"/>
                <a:gd name="connsiteY145" fmla="*/ 180975 h 2809875"/>
                <a:gd name="connsiteX146" fmla="*/ 845747 w 4155684"/>
                <a:gd name="connsiteY146" fmla="*/ 180975 h 2809875"/>
                <a:gd name="connsiteX147" fmla="*/ 840984 w 4155684"/>
                <a:gd name="connsiteY147" fmla="*/ 223838 h 2809875"/>
                <a:gd name="connsiteX148" fmla="*/ 836222 w 4155684"/>
                <a:gd name="connsiteY148" fmla="*/ 238125 h 2809875"/>
                <a:gd name="connsiteX149" fmla="*/ 817172 w 4155684"/>
                <a:gd name="connsiteY149" fmla="*/ 254794 h 2809875"/>
                <a:gd name="connsiteX150" fmla="*/ 788597 w 4155684"/>
                <a:gd name="connsiteY150" fmla="*/ 266700 h 2809875"/>
                <a:gd name="connsiteX151" fmla="*/ 740972 w 4155684"/>
                <a:gd name="connsiteY151" fmla="*/ 300038 h 2809875"/>
                <a:gd name="connsiteX152" fmla="*/ 721922 w 4155684"/>
                <a:gd name="connsiteY152" fmla="*/ 328613 h 2809875"/>
                <a:gd name="connsiteX153" fmla="*/ 705252 w 4155684"/>
                <a:gd name="connsiteY153" fmla="*/ 342900 h 2809875"/>
                <a:gd name="connsiteX154" fmla="*/ 707634 w 4155684"/>
                <a:gd name="connsiteY154" fmla="*/ 369095 h 2809875"/>
                <a:gd name="connsiteX155" fmla="*/ 726684 w 4155684"/>
                <a:gd name="connsiteY155" fmla="*/ 381000 h 2809875"/>
                <a:gd name="connsiteX156" fmla="*/ 731447 w 4155684"/>
                <a:gd name="connsiteY156" fmla="*/ 395288 h 2809875"/>
                <a:gd name="connsiteX157" fmla="*/ 750497 w 4155684"/>
                <a:gd name="connsiteY157" fmla="*/ 423863 h 2809875"/>
                <a:gd name="connsiteX158" fmla="*/ 760022 w 4155684"/>
                <a:gd name="connsiteY158" fmla="*/ 442913 h 2809875"/>
                <a:gd name="connsiteX159" fmla="*/ 750497 w 4155684"/>
                <a:gd name="connsiteY159" fmla="*/ 481013 h 2809875"/>
                <a:gd name="connsiteX160" fmla="*/ 736209 w 4155684"/>
                <a:gd name="connsiteY160" fmla="*/ 490538 h 2809875"/>
                <a:gd name="connsiteX161" fmla="*/ 731447 w 4155684"/>
                <a:gd name="connsiteY161" fmla="*/ 504825 h 2809875"/>
                <a:gd name="connsiteX162" fmla="*/ 717159 w 4155684"/>
                <a:gd name="connsiteY162" fmla="*/ 509588 h 2809875"/>
                <a:gd name="connsiteX163" fmla="*/ 712397 w 4155684"/>
                <a:gd name="connsiteY163" fmla="*/ 538163 h 2809875"/>
                <a:gd name="connsiteX164" fmla="*/ 702872 w 4155684"/>
                <a:gd name="connsiteY164" fmla="*/ 566738 h 2809875"/>
                <a:gd name="connsiteX165" fmla="*/ 698109 w 4155684"/>
                <a:gd name="connsiteY165" fmla="*/ 581025 h 2809875"/>
                <a:gd name="connsiteX166" fmla="*/ 683822 w 4155684"/>
                <a:gd name="connsiteY166" fmla="*/ 611981 h 2809875"/>
                <a:gd name="connsiteX167" fmla="*/ 702872 w 4155684"/>
                <a:gd name="connsiteY167" fmla="*/ 638175 h 2809875"/>
                <a:gd name="connsiteX168" fmla="*/ 731447 w 4155684"/>
                <a:gd name="connsiteY168" fmla="*/ 647700 h 2809875"/>
                <a:gd name="connsiteX169" fmla="*/ 740972 w 4155684"/>
                <a:gd name="connsiteY169" fmla="*/ 661988 h 2809875"/>
                <a:gd name="connsiteX170" fmla="*/ 745734 w 4155684"/>
                <a:gd name="connsiteY170" fmla="*/ 676275 h 2809875"/>
                <a:gd name="connsiteX171" fmla="*/ 745734 w 4155684"/>
                <a:gd name="connsiteY171" fmla="*/ 688181 h 2809875"/>
                <a:gd name="connsiteX172" fmla="*/ 748115 w 4155684"/>
                <a:gd name="connsiteY172" fmla="*/ 709613 h 2809875"/>
                <a:gd name="connsiteX173" fmla="*/ 755259 w 4155684"/>
                <a:gd name="connsiteY173" fmla="*/ 728663 h 2809875"/>
                <a:gd name="connsiteX174" fmla="*/ 745734 w 4155684"/>
                <a:gd name="connsiteY174" fmla="*/ 757238 h 2809875"/>
                <a:gd name="connsiteX175" fmla="*/ 736209 w 4155684"/>
                <a:gd name="connsiteY175" fmla="*/ 771525 h 2809875"/>
                <a:gd name="connsiteX176" fmla="*/ 736209 w 4155684"/>
                <a:gd name="connsiteY176" fmla="*/ 842963 h 2809875"/>
                <a:gd name="connsiteX177" fmla="*/ 740972 w 4155684"/>
                <a:gd name="connsiteY177" fmla="*/ 857250 h 2809875"/>
                <a:gd name="connsiteX178" fmla="*/ 745734 w 4155684"/>
                <a:gd name="connsiteY178" fmla="*/ 876300 h 2809875"/>
                <a:gd name="connsiteX179" fmla="*/ 760022 w 4155684"/>
                <a:gd name="connsiteY179" fmla="*/ 923925 h 2809875"/>
                <a:gd name="connsiteX180" fmla="*/ 764784 w 4155684"/>
                <a:gd name="connsiteY180" fmla="*/ 938213 h 2809875"/>
                <a:gd name="connsiteX181" fmla="*/ 771928 w 4155684"/>
                <a:gd name="connsiteY181" fmla="*/ 983456 h 2809875"/>
                <a:gd name="connsiteX182" fmla="*/ 750497 w 4155684"/>
                <a:gd name="connsiteY182" fmla="*/ 1004888 h 2809875"/>
                <a:gd name="connsiteX183" fmla="*/ 731447 w 4155684"/>
                <a:gd name="connsiteY183" fmla="*/ 1009650 h 2809875"/>
                <a:gd name="connsiteX184" fmla="*/ 712397 w 4155684"/>
                <a:gd name="connsiteY184" fmla="*/ 1016794 h 2809875"/>
                <a:gd name="connsiteX185" fmla="*/ 683822 w 4155684"/>
                <a:gd name="connsiteY185" fmla="*/ 1035844 h 2809875"/>
                <a:gd name="connsiteX186" fmla="*/ 674297 w 4155684"/>
                <a:gd name="connsiteY186" fmla="*/ 1052513 h 2809875"/>
                <a:gd name="connsiteX187" fmla="*/ 660009 w 4155684"/>
                <a:gd name="connsiteY187" fmla="*/ 1062038 h 2809875"/>
                <a:gd name="connsiteX188" fmla="*/ 650484 w 4155684"/>
                <a:gd name="connsiteY188" fmla="*/ 1076325 h 2809875"/>
                <a:gd name="connsiteX189" fmla="*/ 640959 w 4155684"/>
                <a:gd name="connsiteY189" fmla="*/ 1157288 h 2809875"/>
                <a:gd name="connsiteX190" fmla="*/ 626672 w 4155684"/>
                <a:gd name="connsiteY190" fmla="*/ 1190625 h 2809875"/>
                <a:gd name="connsiteX191" fmla="*/ 593334 w 4155684"/>
                <a:gd name="connsiteY191" fmla="*/ 1204913 h 2809875"/>
                <a:gd name="connsiteX192" fmla="*/ 588572 w 4155684"/>
                <a:gd name="connsiteY192" fmla="*/ 1219200 h 2809875"/>
                <a:gd name="connsiteX193" fmla="*/ 593334 w 4155684"/>
                <a:gd name="connsiteY193" fmla="*/ 1233488 h 2809875"/>
                <a:gd name="connsiteX194" fmla="*/ 579047 w 4155684"/>
                <a:gd name="connsiteY194" fmla="*/ 1247775 h 2809875"/>
                <a:gd name="connsiteX195" fmla="*/ 569521 w 4155684"/>
                <a:gd name="connsiteY195" fmla="*/ 1290638 h 2809875"/>
                <a:gd name="connsiteX196" fmla="*/ 552854 w 4155684"/>
                <a:gd name="connsiteY196" fmla="*/ 1321593 h 2809875"/>
                <a:gd name="connsiteX197" fmla="*/ 533803 w 4155684"/>
                <a:gd name="connsiteY197" fmla="*/ 1343025 h 2809875"/>
                <a:gd name="connsiteX198" fmla="*/ 519515 w 4155684"/>
                <a:gd name="connsiteY198" fmla="*/ 1371600 h 2809875"/>
                <a:gd name="connsiteX199" fmla="*/ 498084 w 4155684"/>
                <a:gd name="connsiteY199" fmla="*/ 1419225 h 2809875"/>
                <a:gd name="connsiteX200" fmla="*/ 493322 w 4155684"/>
                <a:gd name="connsiteY200" fmla="*/ 1433513 h 2809875"/>
                <a:gd name="connsiteX201" fmla="*/ 474272 w 4155684"/>
                <a:gd name="connsiteY201" fmla="*/ 1466850 h 2809875"/>
                <a:gd name="connsiteX202" fmla="*/ 464747 w 4155684"/>
                <a:gd name="connsiteY202" fmla="*/ 1485900 h 2809875"/>
                <a:gd name="connsiteX203" fmla="*/ 459984 w 4155684"/>
                <a:gd name="connsiteY203" fmla="*/ 1500188 h 2809875"/>
                <a:gd name="connsiteX204" fmla="*/ 450459 w 4155684"/>
                <a:gd name="connsiteY204" fmla="*/ 1514475 h 2809875"/>
                <a:gd name="connsiteX205" fmla="*/ 436172 w 4155684"/>
                <a:gd name="connsiteY205" fmla="*/ 1552575 h 2809875"/>
                <a:gd name="connsiteX206" fmla="*/ 412359 w 4155684"/>
                <a:gd name="connsiteY206" fmla="*/ 1595438 h 2809875"/>
                <a:gd name="connsiteX207" fmla="*/ 398072 w 4155684"/>
                <a:gd name="connsiteY207" fmla="*/ 1628776 h 2809875"/>
                <a:gd name="connsiteX208" fmla="*/ 393310 w 4155684"/>
                <a:gd name="connsiteY208" fmla="*/ 1657350 h 2809875"/>
                <a:gd name="connsiteX209" fmla="*/ 379022 w 4155684"/>
                <a:gd name="connsiteY209" fmla="*/ 1719263 h 2809875"/>
                <a:gd name="connsiteX210" fmla="*/ 374259 w 4155684"/>
                <a:gd name="connsiteY210" fmla="*/ 1757363 h 2809875"/>
                <a:gd name="connsiteX211" fmla="*/ 369497 w 4155684"/>
                <a:gd name="connsiteY211" fmla="*/ 1771650 h 2809875"/>
                <a:gd name="connsiteX212" fmla="*/ 357591 w 4155684"/>
                <a:gd name="connsiteY212" fmla="*/ 1807369 h 2809875"/>
                <a:gd name="connsiteX213" fmla="*/ 343303 w 4155684"/>
                <a:gd name="connsiteY213" fmla="*/ 1852613 h 2809875"/>
                <a:gd name="connsiteX214" fmla="*/ 336159 w 4155684"/>
                <a:gd name="connsiteY214" fmla="*/ 1876425 h 2809875"/>
                <a:gd name="connsiteX215" fmla="*/ 326634 w 4155684"/>
                <a:gd name="connsiteY215" fmla="*/ 1890713 h 2809875"/>
                <a:gd name="connsiteX216" fmla="*/ 321872 w 4155684"/>
                <a:gd name="connsiteY216" fmla="*/ 1905000 h 2809875"/>
                <a:gd name="connsiteX217" fmla="*/ 307584 w 4155684"/>
                <a:gd name="connsiteY217" fmla="*/ 1914525 h 2809875"/>
                <a:gd name="connsiteX218" fmla="*/ 293297 w 4155684"/>
                <a:gd name="connsiteY218" fmla="*/ 1943100 h 2809875"/>
                <a:gd name="connsiteX219" fmla="*/ 283772 w 4155684"/>
                <a:gd name="connsiteY219" fmla="*/ 1971675 h 2809875"/>
                <a:gd name="connsiteX220" fmla="*/ 267103 w 4155684"/>
                <a:gd name="connsiteY220" fmla="*/ 2002632 h 2809875"/>
                <a:gd name="connsiteX221" fmla="*/ 231384 w 4155684"/>
                <a:gd name="connsiteY221" fmla="*/ 2038350 h 2809875"/>
                <a:gd name="connsiteX222" fmla="*/ 207572 w 4155684"/>
                <a:gd name="connsiteY222" fmla="*/ 2062163 h 2809875"/>
                <a:gd name="connsiteX223" fmla="*/ 202809 w 4155684"/>
                <a:gd name="connsiteY223" fmla="*/ 2076450 h 2809875"/>
                <a:gd name="connsiteX224" fmla="*/ 174234 w 4155684"/>
                <a:gd name="connsiteY224" fmla="*/ 2095500 h 2809875"/>
                <a:gd name="connsiteX225" fmla="*/ 159947 w 4155684"/>
                <a:gd name="connsiteY225" fmla="*/ 2105025 h 2809875"/>
                <a:gd name="connsiteX226" fmla="*/ 131372 w 4155684"/>
                <a:gd name="connsiteY226" fmla="*/ 2133601 h 2809875"/>
                <a:gd name="connsiteX227" fmla="*/ 102797 w 4155684"/>
                <a:gd name="connsiteY227" fmla="*/ 2145506 h 2809875"/>
                <a:gd name="connsiteX228" fmla="*/ 78985 w 4155684"/>
                <a:gd name="connsiteY228" fmla="*/ 2157412 h 2809875"/>
                <a:gd name="connsiteX229" fmla="*/ 45647 w 4155684"/>
                <a:gd name="connsiteY229" fmla="*/ 2174081 h 2809875"/>
                <a:gd name="connsiteX230" fmla="*/ 24215 w 4155684"/>
                <a:gd name="connsiteY230" fmla="*/ 2178844 h 2809875"/>
                <a:gd name="connsiteX231" fmla="*/ 403 w 4155684"/>
                <a:gd name="connsiteY231" fmla="*/ 2188369 h 2809875"/>
                <a:gd name="connsiteX232" fmla="*/ 12309 w 4155684"/>
                <a:gd name="connsiteY232" fmla="*/ 2228850 h 2809875"/>
                <a:gd name="connsiteX233" fmla="*/ 43265 w 4155684"/>
                <a:gd name="connsiteY233" fmla="*/ 2255044 h 2809875"/>
                <a:gd name="connsiteX234" fmla="*/ 67079 w 4155684"/>
                <a:gd name="connsiteY234" fmla="*/ 2271713 h 2809875"/>
                <a:gd name="connsiteX235" fmla="*/ 90890 w 4155684"/>
                <a:gd name="connsiteY235" fmla="*/ 2276475 h 2809875"/>
                <a:gd name="connsiteX236" fmla="*/ 114703 w 4155684"/>
                <a:gd name="connsiteY236" fmla="*/ 2297906 h 2809875"/>
                <a:gd name="connsiteX237" fmla="*/ 119466 w 4155684"/>
                <a:gd name="connsiteY237" fmla="*/ 2326482 h 2809875"/>
                <a:gd name="connsiteX238" fmla="*/ 126609 w 4155684"/>
                <a:gd name="connsiteY238" fmla="*/ 2347913 h 2809875"/>
                <a:gd name="connsiteX239" fmla="*/ 121847 w 4155684"/>
                <a:gd name="connsiteY239" fmla="*/ 2386013 h 2809875"/>
                <a:gd name="connsiteX240" fmla="*/ 112322 w 4155684"/>
                <a:gd name="connsiteY240" fmla="*/ 2405063 h 2809875"/>
                <a:gd name="connsiteX241" fmla="*/ 100416 w 4155684"/>
                <a:gd name="connsiteY241" fmla="*/ 2424112 h 2809875"/>
                <a:gd name="connsiteX242" fmla="*/ 71841 w 4155684"/>
                <a:gd name="connsiteY242" fmla="*/ 2426494 h 2809875"/>
                <a:gd name="connsiteX243" fmla="*/ 50409 w 4155684"/>
                <a:gd name="connsiteY243" fmla="*/ 2452688 h 2809875"/>
                <a:gd name="connsiteX244" fmla="*/ 21834 w 4155684"/>
                <a:gd name="connsiteY244" fmla="*/ 2466975 h 2809875"/>
                <a:gd name="connsiteX245" fmla="*/ 31359 w 4155684"/>
                <a:gd name="connsiteY245" fmla="*/ 2490788 h 2809875"/>
                <a:gd name="connsiteX246" fmla="*/ 21834 w 4155684"/>
                <a:gd name="connsiteY246" fmla="*/ 2524125 h 2809875"/>
                <a:gd name="connsiteX247" fmla="*/ 12309 w 4155684"/>
                <a:gd name="connsiteY247" fmla="*/ 2538413 h 2809875"/>
                <a:gd name="connsiteX248" fmla="*/ 374259 w 4155684"/>
                <a:gd name="connsiteY248" fmla="*/ 2809875 h 2809875"/>
                <a:gd name="connsiteX0" fmla="*/ 4060434 w 4060434"/>
                <a:gd name="connsiteY0" fmla="*/ 2124075 h 2809875"/>
                <a:gd name="connsiteX1" fmla="*/ 3960422 w 4060434"/>
                <a:gd name="connsiteY1" fmla="*/ 2095500 h 2809875"/>
                <a:gd name="connsiteX2" fmla="*/ 3927084 w 4060434"/>
                <a:gd name="connsiteY2" fmla="*/ 2100263 h 2809875"/>
                <a:gd name="connsiteX3" fmla="*/ 3855647 w 4060434"/>
                <a:gd name="connsiteY3" fmla="*/ 2047875 h 2809875"/>
                <a:gd name="connsiteX4" fmla="*/ 3831834 w 4060434"/>
                <a:gd name="connsiteY4" fmla="*/ 2019300 h 2809875"/>
                <a:gd name="connsiteX5" fmla="*/ 3786591 w 4060434"/>
                <a:gd name="connsiteY5" fmla="*/ 1985963 h 2809875"/>
                <a:gd name="connsiteX6" fmla="*/ 3800877 w 4060434"/>
                <a:gd name="connsiteY6" fmla="*/ 1964532 h 2809875"/>
                <a:gd name="connsiteX7" fmla="*/ 3788972 w 4060434"/>
                <a:gd name="connsiteY7" fmla="*/ 1919288 h 2809875"/>
                <a:gd name="connsiteX8" fmla="*/ 3779447 w 4060434"/>
                <a:gd name="connsiteY8" fmla="*/ 1890713 h 2809875"/>
                <a:gd name="connsiteX9" fmla="*/ 3760397 w 4060434"/>
                <a:gd name="connsiteY9" fmla="*/ 1862138 h 2809875"/>
                <a:gd name="connsiteX10" fmla="*/ 3746110 w 4060434"/>
                <a:gd name="connsiteY10" fmla="*/ 1835944 h 2809875"/>
                <a:gd name="connsiteX11" fmla="*/ 3746109 w 4060434"/>
                <a:gd name="connsiteY11" fmla="*/ 1790700 h 2809875"/>
                <a:gd name="connsiteX12" fmla="*/ 3736584 w 4060434"/>
                <a:gd name="connsiteY12" fmla="*/ 1776413 h 2809875"/>
                <a:gd name="connsiteX13" fmla="*/ 3731822 w 4060434"/>
                <a:gd name="connsiteY13" fmla="*/ 1762125 h 2809875"/>
                <a:gd name="connsiteX14" fmla="*/ 3724678 w 4060434"/>
                <a:gd name="connsiteY14" fmla="*/ 1724025 h 2809875"/>
                <a:gd name="connsiteX15" fmla="*/ 3708009 w 4060434"/>
                <a:gd name="connsiteY15" fmla="*/ 1695450 h 2809875"/>
                <a:gd name="connsiteX16" fmla="*/ 3698484 w 4060434"/>
                <a:gd name="connsiteY16" fmla="*/ 1662113 h 2809875"/>
                <a:gd name="connsiteX17" fmla="*/ 3710390 w 4060434"/>
                <a:gd name="connsiteY17" fmla="*/ 1643063 h 2809875"/>
                <a:gd name="connsiteX18" fmla="*/ 3717535 w 4060434"/>
                <a:gd name="connsiteY18" fmla="*/ 1624013 h 2809875"/>
                <a:gd name="connsiteX19" fmla="*/ 3712772 w 4060434"/>
                <a:gd name="connsiteY19" fmla="*/ 1581150 h 2809875"/>
                <a:gd name="connsiteX20" fmla="*/ 3693722 w 4060434"/>
                <a:gd name="connsiteY20" fmla="*/ 1552575 h 2809875"/>
                <a:gd name="connsiteX21" fmla="*/ 3681816 w 4060434"/>
                <a:gd name="connsiteY21" fmla="*/ 1550194 h 2809875"/>
                <a:gd name="connsiteX22" fmla="*/ 3653240 w 4060434"/>
                <a:gd name="connsiteY22" fmla="*/ 1504951 h 2809875"/>
                <a:gd name="connsiteX23" fmla="*/ 3627047 w 4060434"/>
                <a:gd name="connsiteY23" fmla="*/ 1485900 h 2809875"/>
                <a:gd name="connsiteX24" fmla="*/ 3617522 w 4060434"/>
                <a:gd name="connsiteY24" fmla="*/ 1471613 h 2809875"/>
                <a:gd name="connsiteX25" fmla="*/ 3593709 w 4060434"/>
                <a:gd name="connsiteY25" fmla="*/ 1462088 h 2809875"/>
                <a:gd name="connsiteX26" fmla="*/ 3572278 w 4060434"/>
                <a:gd name="connsiteY26" fmla="*/ 1464469 h 2809875"/>
                <a:gd name="connsiteX27" fmla="*/ 3531796 w 4060434"/>
                <a:gd name="connsiteY27" fmla="*/ 1412082 h 2809875"/>
                <a:gd name="connsiteX28" fmla="*/ 3507984 w 4060434"/>
                <a:gd name="connsiteY28" fmla="*/ 1393031 h 2809875"/>
                <a:gd name="connsiteX29" fmla="*/ 3481790 w 4060434"/>
                <a:gd name="connsiteY29" fmla="*/ 1397794 h 2809875"/>
                <a:gd name="connsiteX30" fmla="*/ 3457979 w 4060434"/>
                <a:gd name="connsiteY30" fmla="*/ 1381126 h 2809875"/>
                <a:gd name="connsiteX31" fmla="*/ 3407972 w 4060434"/>
                <a:gd name="connsiteY31" fmla="*/ 1369219 h 2809875"/>
                <a:gd name="connsiteX32" fmla="*/ 3369872 w 4060434"/>
                <a:gd name="connsiteY32" fmla="*/ 1371601 h 2809875"/>
                <a:gd name="connsiteX33" fmla="*/ 3327009 w 4060434"/>
                <a:gd name="connsiteY33" fmla="*/ 1352550 h 2809875"/>
                <a:gd name="connsiteX34" fmla="*/ 3312722 w 4060434"/>
                <a:gd name="connsiteY34" fmla="*/ 1347788 h 2809875"/>
                <a:gd name="connsiteX35" fmla="*/ 3284147 w 4060434"/>
                <a:gd name="connsiteY35" fmla="*/ 1362075 h 2809875"/>
                <a:gd name="connsiteX36" fmla="*/ 3260334 w 4060434"/>
                <a:gd name="connsiteY36" fmla="*/ 1343025 h 2809875"/>
                <a:gd name="connsiteX37" fmla="*/ 3231759 w 4060434"/>
                <a:gd name="connsiteY37" fmla="*/ 1319213 h 2809875"/>
                <a:gd name="connsiteX38" fmla="*/ 3217472 w 4060434"/>
                <a:gd name="connsiteY38" fmla="*/ 1309688 h 2809875"/>
                <a:gd name="connsiteX39" fmla="*/ 3188897 w 4060434"/>
                <a:gd name="connsiteY39" fmla="*/ 1283495 h 2809875"/>
                <a:gd name="connsiteX40" fmla="*/ 3167465 w 4060434"/>
                <a:gd name="connsiteY40" fmla="*/ 1278731 h 2809875"/>
                <a:gd name="connsiteX41" fmla="*/ 3169848 w 4060434"/>
                <a:gd name="connsiteY41" fmla="*/ 1247775 h 2809875"/>
                <a:gd name="connsiteX42" fmla="*/ 3179372 w 4060434"/>
                <a:gd name="connsiteY42" fmla="*/ 1223963 h 2809875"/>
                <a:gd name="connsiteX43" fmla="*/ 3150797 w 4060434"/>
                <a:gd name="connsiteY43" fmla="*/ 1214438 h 2809875"/>
                <a:gd name="connsiteX44" fmla="*/ 3136509 w 4060434"/>
                <a:gd name="connsiteY44" fmla="*/ 1219200 h 2809875"/>
                <a:gd name="connsiteX45" fmla="*/ 3122222 w 4060434"/>
                <a:gd name="connsiteY45" fmla="*/ 1228725 h 2809875"/>
                <a:gd name="connsiteX46" fmla="*/ 3100790 w 4060434"/>
                <a:gd name="connsiteY46" fmla="*/ 1212056 h 2809875"/>
                <a:gd name="connsiteX47" fmla="*/ 3112697 w 4060434"/>
                <a:gd name="connsiteY47" fmla="*/ 1185863 h 2809875"/>
                <a:gd name="connsiteX48" fmla="*/ 3103172 w 4060434"/>
                <a:gd name="connsiteY48" fmla="*/ 1171575 h 2809875"/>
                <a:gd name="connsiteX49" fmla="*/ 3098409 w 4060434"/>
                <a:gd name="connsiteY49" fmla="*/ 1157288 h 2809875"/>
                <a:gd name="connsiteX50" fmla="*/ 3084122 w 4060434"/>
                <a:gd name="connsiteY50" fmla="*/ 1171575 h 2809875"/>
                <a:gd name="connsiteX51" fmla="*/ 3055547 w 4060434"/>
                <a:gd name="connsiteY51" fmla="*/ 1162050 h 2809875"/>
                <a:gd name="connsiteX52" fmla="*/ 3046022 w 4060434"/>
                <a:gd name="connsiteY52" fmla="*/ 1131094 h 2809875"/>
                <a:gd name="connsiteX53" fmla="*/ 3050784 w 4060434"/>
                <a:gd name="connsiteY53" fmla="*/ 1114425 h 2809875"/>
                <a:gd name="connsiteX54" fmla="*/ 3050784 w 4060434"/>
                <a:gd name="connsiteY54" fmla="*/ 1104900 h 2809875"/>
                <a:gd name="connsiteX55" fmla="*/ 3036497 w 4060434"/>
                <a:gd name="connsiteY55" fmla="*/ 1100138 h 2809875"/>
                <a:gd name="connsiteX56" fmla="*/ 3046022 w 4060434"/>
                <a:gd name="connsiteY56" fmla="*/ 1081088 h 2809875"/>
                <a:gd name="connsiteX57" fmla="*/ 3055547 w 4060434"/>
                <a:gd name="connsiteY57" fmla="*/ 1062038 h 2809875"/>
                <a:gd name="connsiteX58" fmla="*/ 3024590 w 4060434"/>
                <a:gd name="connsiteY58" fmla="*/ 1052513 h 2809875"/>
                <a:gd name="connsiteX59" fmla="*/ 3012684 w 4060434"/>
                <a:gd name="connsiteY59" fmla="*/ 1066800 h 2809875"/>
                <a:gd name="connsiteX60" fmla="*/ 2993634 w 4060434"/>
                <a:gd name="connsiteY60" fmla="*/ 1066800 h 2809875"/>
                <a:gd name="connsiteX61" fmla="*/ 2972204 w 4060434"/>
                <a:gd name="connsiteY61" fmla="*/ 1073944 h 2809875"/>
                <a:gd name="connsiteX62" fmla="*/ 2955534 w 4060434"/>
                <a:gd name="connsiteY62" fmla="*/ 1066800 h 2809875"/>
                <a:gd name="connsiteX63" fmla="*/ 2950772 w 4060434"/>
                <a:gd name="connsiteY63" fmla="*/ 1047750 h 2809875"/>
                <a:gd name="connsiteX64" fmla="*/ 2931721 w 4060434"/>
                <a:gd name="connsiteY64" fmla="*/ 1040607 h 2809875"/>
                <a:gd name="connsiteX65" fmla="*/ 2903147 w 4060434"/>
                <a:gd name="connsiteY65" fmla="*/ 1019175 h 2809875"/>
                <a:gd name="connsiteX66" fmla="*/ 2888859 w 4060434"/>
                <a:gd name="connsiteY66" fmla="*/ 1014413 h 2809875"/>
                <a:gd name="connsiteX67" fmla="*/ 2874572 w 4060434"/>
                <a:gd name="connsiteY67" fmla="*/ 1004888 h 2809875"/>
                <a:gd name="connsiteX68" fmla="*/ 2855522 w 4060434"/>
                <a:gd name="connsiteY68" fmla="*/ 1004888 h 2809875"/>
                <a:gd name="connsiteX69" fmla="*/ 2834090 w 4060434"/>
                <a:gd name="connsiteY69" fmla="*/ 995363 h 2809875"/>
                <a:gd name="connsiteX70" fmla="*/ 2810278 w 4060434"/>
                <a:gd name="connsiteY70" fmla="*/ 1009650 h 2809875"/>
                <a:gd name="connsiteX71" fmla="*/ 2767416 w 4060434"/>
                <a:gd name="connsiteY71" fmla="*/ 1007269 h 2809875"/>
                <a:gd name="connsiteX72" fmla="*/ 2734079 w 4060434"/>
                <a:gd name="connsiteY72" fmla="*/ 1019175 h 2809875"/>
                <a:gd name="connsiteX73" fmla="*/ 2712646 w 4060434"/>
                <a:gd name="connsiteY73" fmla="*/ 1019176 h 2809875"/>
                <a:gd name="connsiteX74" fmla="*/ 2693597 w 4060434"/>
                <a:gd name="connsiteY74" fmla="*/ 1009650 h 2809875"/>
                <a:gd name="connsiteX75" fmla="*/ 2641209 w 4060434"/>
                <a:gd name="connsiteY75" fmla="*/ 1021557 h 2809875"/>
                <a:gd name="connsiteX76" fmla="*/ 2631684 w 4060434"/>
                <a:gd name="connsiteY76" fmla="*/ 1031082 h 2809875"/>
                <a:gd name="connsiteX77" fmla="*/ 2612634 w 4060434"/>
                <a:gd name="connsiteY77" fmla="*/ 1038225 h 2809875"/>
                <a:gd name="connsiteX78" fmla="*/ 2595965 w 4060434"/>
                <a:gd name="connsiteY78" fmla="*/ 1035844 h 2809875"/>
                <a:gd name="connsiteX79" fmla="*/ 2574535 w 4060434"/>
                <a:gd name="connsiteY79" fmla="*/ 1028700 h 2809875"/>
                <a:gd name="connsiteX80" fmla="*/ 2529290 w 4060434"/>
                <a:gd name="connsiteY80" fmla="*/ 1004888 h 2809875"/>
                <a:gd name="connsiteX81" fmla="*/ 2526909 w 4060434"/>
                <a:gd name="connsiteY81" fmla="*/ 971550 h 2809875"/>
                <a:gd name="connsiteX82" fmla="*/ 2512622 w 4060434"/>
                <a:gd name="connsiteY82" fmla="*/ 942975 h 2809875"/>
                <a:gd name="connsiteX83" fmla="*/ 2488809 w 4060434"/>
                <a:gd name="connsiteY83" fmla="*/ 938213 h 2809875"/>
                <a:gd name="connsiteX84" fmla="*/ 2493572 w 4060434"/>
                <a:gd name="connsiteY84" fmla="*/ 923925 h 2809875"/>
                <a:gd name="connsiteX85" fmla="*/ 2479284 w 4060434"/>
                <a:gd name="connsiteY85" fmla="*/ 914400 h 2809875"/>
                <a:gd name="connsiteX86" fmla="*/ 2457853 w 4060434"/>
                <a:gd name="connsiteY86" fmla="*/ 902494 h 2809875"/>
                <a:gd name="connsiteX87" fmla="*/ 2431659 w 4060434"/>
                <a:gd name="connsiteY87" fmla="*/ 890588 h 2809875"/>
                <a:gd name="connsiteX88" fmla="*/ 2414991 w 4060434"/>
                <a:gd name="connsiteY88" fmla="*/ 864394 h 2809875"/>
                <a:gd name="connsiteX89" fmla="*/ 2398321 w 4060434"/>
                <a:gd name="connsiteY89" fmla="*/ 833437 h 2809875"/>
                <a:gd name="connsiteX90" fmla="*/ 2367365 w 4060434"/>
                <a:gd name="connsiteY90" fmla="*/ 807244 h 2809875"/>
                <a:gd name="connsiteX91" fmla="*/ 2348316 w 4060434"/>
                <a:gd name="connsiteY91" fmla="*/ 769144 h 2809875"/>
                <a:gd name="connsiteX92" fmla="*/ 2322122 w 4060434"/>
                <a:gd name="connsiteY92" fmla="*/ 733425 h 2809875"/>
                <a:gd name="connsiteX93" fmla="*/ 2307834 w 4060434"/>
                <a:gd name="connsiteY93" fmla="*/ 723900 h 2809875"/>
                <a:gd name="connsiteX94" fmla="*/ 2264972 w 4060434"/>
                <a:gd name="connsiteY94" fmla="*/ 704850 h 2809875"/>
                <a:gd name="connsiteX95" fmla="*/ 2241159 w 4060434"/>
                <a:gd name="connsiteY95" fmla="*/ 678657 h 2809875"/>
                <a:gd name="connsiteX96" fmla="*/ 2231634 w 4060434"/>
                <a:gd name="connsiteY96" fmla="*/ 657225 h 2809875"/>
                <a:gd name="connsiteX97" fmla="*/ 2212584 w 4060434"/>
                <a:gd name="connsiteY97" fmla="*/ 647700 h 2809875"/>
                <a:gd name="connsiteX98" fmla="*/ 2198297 w 4060434"/>
                <a:gd name="connsiteY98" fmla="*/ 638175 h 2809875"/>
                <a:gd name="connsiteX99" fmla="*/ 2179247 w 4060434"/>
                <a:gd name="connsiteY99" fmla="*/ 642938 h 2809875"/>
                <a:gd name="connsiteX100" fmla="*/ 2155434 w 4060434"/>
                <a:gd name="connsiteY100" fmla="*/ 619125 h 2809875"/>
                <a:gd name="connsiteX101" fmla="*/ 2136384 w 4060434"/>
                <a:gd name="connsiteY101" fmla="*/ 590550 h 2809875"/>
                <a:gd name="connsiteX102" fmla="*/ 2126859 w 4060434"/>
                <a:gd name="connsiteY102" fmla="*/ 561975 h 2809875"/>
                <a:gd name="connsiteX103" fmla="*/ 2103047 w 4060434"/>
                <a:gd name="connsiteY103" fmla="*/ 561975 h 2809875"/>
                <a:gd name="connsiteX104" fmla="*/ 2088759 w 4060434"/>
                <a:gd name="connsiteY104" fmla="*/ 547688 h 2809875"/>
                <a:gd name="connsiteX105" fmla="*/ 2050660 w 4060434"/>
                <a:gd name="connsiteY105" fmla="*/ 540544 h 2809875"/>
                <a:gd name="connsiteX106" fmla="*/ 2007797 w 4060434"/>
                <a:gd name="connsiteY106" fmla="*/ 528638 h 2809875"/>
                <a:gd name="connsiteX107" fmla="*/ 1976841 w 4060434"/>
                <a:gd name="connsiteY107" fmla="*/ 526256 h 2809875"/>
                <a:gd name="connsiteX108" fmla="*/ 1948266 w 4060434"/>
                <a:gd name="connsiteY108" fmla="*/ 521494 h 2809875"/>
                <a:gd name="connsiteX109" fmla="*/ 1926834 w 4060434"/>
                <a:gd name="connsiteY109" fmla="*/ 504825 h 2809875"/>
                <a:gd name="connsiteX110" fmla="*/ 1912547 w 4060434"/>
                <a:gd name="connsiteY110" fmla="*/ 509588 h 2809875"/>
                <a:gd name="connsiteX111" fmla="*/ 1841109 w 4060434"/>
                <a:gd name="connsiteY111" fmla="*/ 495300 h 2809875"/>
                <a:gd name="connsiteX112" fmla="*/ 1812534 w 4060434"/>
                <a:gd name="connsiteY112" fmla="*/ 485775 h 2809875"/>
                <a:gd name="connsiteX113" fmla="*/ 1798247 w 4060434"/>
                <a:gd name="connsiteY113" fmla="*/ 481013 h 2809875"/>
                <a:gd name="connsiteX114" fmla="*/ 1783959 w 4060434"/>
                <a:gd name="connsiteY114" fmla="*/ 490538 h 2809875"/>
                <a:gd name="connsiteX115" fmla="*/ 1769672 w 4060434"/>
                <a:gd name="connsiteY115" fmla="*/ 495300 h 2809875"/>
                <a:gd name="connsiteX116" fmla="*/ 1741097 w 4060434"/>
                <a:gd name="connsiteY116" fmla="*/ 523875 h 2809875"/>
                <a:gd name="connsiteX117" fmla="*/ 1717284 w 4060434"/>
                <a:gd name="connsiteY117" fmla="*/ 519113 h 2809875"/>
                <a:gd name="connsiteX118" fmla="*/ 1683947 w 4060434"/>
                <a:gd name="connsiteY118" fmla="*/ 509588 h 2809875"/>
                <a:gd name="connsiteX119" fmla="*/ 1650609 w 4060434"/>
                <a:gd name="connsiteY119" fmla="*/ 504825 h 2809875"/>
                <a:gd name="connsiteX120" fmla="*/ 1622034 w 4060434"/>
                <a:gd name="connsiteY120" fmla="*/ 500063 h 2809875"/>
                <a:gd name="connsiteX121" fmla="*/ 1581553 w 4060434"/>
                <a:gd name="connsiteY121" fmla="*/ 483394 h 2809875"/>
                <a:gd name="connsiteX122" fmla="*/ 1552978 w 4060434"/>
                <a:gd name="connsiteY122" fmla="*/ 483394 h 2809875"/>
                <a:gd name="connsiteX123" fmla="*/ 1541072 w 4060434"/>
                <a:gd name="connsiteY123" fmla="*/ 466725 h 2809875"/>
                <a:gd name="connsiteX124" fmla="*/ 1526784 w 4060434"/>
                <a:gd name="connsiteY124" fmla="*/ 447675 h 2809875"/>
                <a:gd name="connsiteX125" fmla="*/ 1522021 w 4060434"/>
                <a:gd name="connsiteY125" fmla="*/ 421481 h 2809875"/>
                <a:gd name="connsiteX126" fmla="*/ 1533929 w 4060434"/>
                <a:gd name="connsiteY126" fmla="*/ 392907 h 2809875"/>
                <a:gd name="connsiteX127" fmla="*/ 1564884 w 4060434"/>
                <a:gd name="connsiteY127" fmla="*/ 366713 h 2809875"/>
                <a:gd name="connsiteX128" fmla="*/ 1557740 w 4060434"/>
                <a:gd name="connsiteY128" fmla="*/ 340519 h 2809875"/>
                <a:gd name="connsiteX129" fmla="*/ 1564884 w 4060434"/>
                <a:gd name="connsiteY129" fmla="*/ 309562 h 2809875"/>
                <a:gd name="connsiteX130" fmla="*/ 1583934 w 4060434"/>
                <a:gd name="connsiteY130" fmla="*/ 285750 h 2809875"/>
                <a:gd name="connsiteX131" fmla="*/ 1588697 w 4060434"/>
                <a:gd name="connsiteY131" fmla="*/ 271463 h 2809875"/>
                <a:gd name="connsiteX132" fmla="*/ 1579172 w 4060434"/>
                <a:gd name="connsiteY132" fmla="*/ 257175 h 2809875"/>
                <a:gd name="connsiteX133" fmla="*/ 1545834 w 4060434"/>
                <a:gd name="connsiteY133" fmla="*/ 230981 h 2809875"/>
                <a:gd name="connsiteX134" fmla="*/ 1522022 w 4060434"/>
                <a:gd name="connsiteY134" fmla="*/ 228600 h 2809875"/>
                <a:gd name="connsiteX135" fmla="*/ 1507734 w 4060434"/>
                <a:gd name="connsiteY135" fmla="*/ 192881 h 2809875"/>
                <a:gd name="connsiteX136" fmla="*/ 1505353 w 4060434"/>
                <a:gd name="connsiteY136" fmla="*/ 159543 h 2809875"/>
                <a:gd name="connsiteX137" fmla="*/ 1488684 w 4060434"/>
                <a:gd name="connsiteY137" fmla="*/ 119063 h 2809875"/>
                <a:gd name="connsiteX138" fmla="*/ 1479159 w 4060434"/>
                <a:gd name="connsiteY138" fmla="*/ 92868 h 2809875"/>
                <a:gd name="connsiteX139" fmla="*/ 1455347 w 4060434"/>
                <a:gd name="connsiteY139" fmla="*/ 85725 h 2809875"/>
                <a:gd name="connsiteX140" fmla="*/ 1450584 w 4060434"/>
                <a:gd name="connsiteY140" fmla="*/ 66675 h 2809875"/>
                <a:gd name="connsiteX141" fmla="*/ 1433915 w 4060434"/>
                <a:gd name="connsiteY141" fmla="*/ 40481 h 2809875"/>
                <a:gd name="connsiteX142" fmla="*/ 1445822 w 4060434"/>
                <a:gd name="connsiteY142" fmla="*/ 30956 h 2809875"/>
                <a:gd name="connsiteX143" fmla="*/ 1436297 w 4060434"/>
                <a:gd name="connsiteY143" fmla="*/ 0 h 2809875"/>
                <a:gd name="connsiteX144" fmla="*/ 845747 w 4060434"/>
                <a:gd name="connsiteY144" fmla="*/ 180975 h 2809875"/>
                <a:gd name="connsiteX145" fmla="*/ 845747 w 4060434"/>
                <a:gd name="connsiteY145" fmla="*/ 180975 h 2809875"/>
                <a:gd name="connsiteX146" fmla="*/ 840984 w 4060434"/>
                <a:gd name="connsiteY146" fmla="*/ 223838 h 2809875"/>
                <a:gd name="connsiteX147" fmla="*/ 836222 w 4060434"/>
                <a:gd name="connsiteY147" fmla="*/ 238125 h 2809875"/>
                <a:gd name="connsiteX148" fmla="*/ 817172 w 4060434"/>
                <a:gd name="connsiteY148" fmla="*/ 254794 h 2809875"/>
                <a:gd name="connsiteX149" fmla="*/ 788597 w 4060434"/>
                <a:gd name="connsiteY149" fmla="*/ 266700 h 2809875"/>
                <a:gd name="connsiteX150" fmla="*/ 740972 w 4060434"/>
                <a:gd name="connsiteY150" fmla="*/ 300038 h 2809875"/>
                <a:gd name="connsiteX151" fmla="*/ 721922 w 4060434"/>
                <a:gd name="connsiteY151" fmla="*/ 328613 h 2809875"/>
                <a:gd name="connsiteX152" fmla="*/ 705252 w 4060434"/>
                <a:gd name="connsiteY152" fmla="*/ 342900 h 2809875"/>
                <a:gd name="connsiteX153" fmla="*/ 707634 w 4060434"/>
                <a:gd name="connsiteY153" fmla="*/ 369095 h 2809875"/>
                <a:gd name="connsiteX154" fmla="*/ 726684 w 4060434"/>
                <a:gd name="connsiteY154" fmla="*/ 381000 h 2809875"/>
                <a:gd name="connsiteX155" fmla="*/ 731447 w 4060434"/>
                <a:gd name="connsiteY155" fmla="*/ 395288 h 2809875"/>
                <a:gd name="connsiteX156" fmla="*/ 750497 w 4060434"/>
                <a:gd name="connsiteY156" fmla="*/ 423863 h 2809875"/>
                <a:gd name="connsiteX157" fmla="*/ 760022 w 4060434"/>
                <a:gd name="connsiteY157" fmla="*/ 442913 h 2809875"/>
                <a:gd name="connsiteX158" fmla="*/ 750497 w 4060434"/>
                <a:gd name="connsiteY158" fmla="*/ 481013 h 2809875"/>
                <a:gd name="connsiteX159" fmla="*/ 736209 w 4060434"/>
                <a:gd name="connsiteY159" fmla="*/ 490538 h 2809875"/>
                <a:gd name="connsiteX160" fmla="*/ 731447 w 4060434"/>
                <a:gd name="connsiteY160" fmla="*/ 504825 h 2809875"/>
                <a:gd name="connsiteX161" fmla="*/ 717159 w 4060434"/>
                <a:gd name="connsiteY161" fmla="*/ 509588 h 2809875"/>
                <a:gd name="connsiteX162" fmla="*/ 712397 w 4060434"/>
                <a:gd name="connsiteY162" fmla="*/ 538163 h 2809875"/>
                <a:gd name="connsiteX163" fmla="*/ 702872 w 4060434"/>
                <a:gd name="connsiteY163" fmla="*/ 566738 h 2809875"/>
                <a:gd name="connsiteX164" fmla="*/ 698109 w 4060434"/>
                <a:gd name="connsiteY164" fmla="*/ 581025 h 2809875"/>
                <a:gd name="connsiteX165" fmla="*/ 683822 w 4060434"/>
                <a:gd name="connsiteY165" fmla="*/ 611981 h 2809875"/>
                <a:gd name="connsiteX166" fmla="*/ 702872 w 4060434"/>
                <a:gd name="connsiteY166" fmla="*/ 638175 h 2809875"/>
                <a:gd name="connsiteX167" fmla="*/ 731447 w 4060434"/>
                <a:gd name="connsiteY167" fmla="*/ 647700 h 2809875"/>
                <a:gd name="connsiteX168" fmla="*/ 740972 w 4060434"/>
                <a:gd name="connsiteY168" fmla="*/ 661988 h 2809875"/>
                <a:gd name="connsiteX169" fmla="*/ 745734 w 4060434"/>
                <a:gd name="connsiteY169" fmla="*/ 676275 h 2809875"/>
                <a:gd name="connsiteX170" fmla="*/ 745734 w 4060434"/>
                <a:gd name="connsiteY170" fmla="*/ 688181 h 2809875"/>
                <a:gd name="connsiteX171" fmla="*/ 748115 w 4060434"/>
                <a:gd name="connsiteY171" fmla="*/ 709613 h 2809875"/>
                <a:gd name="connsiteX172" fmla="*/ 755259 w 4060434"/>
                <a:gd name="connsiteY172" fmla="*/ 728663 h 2809875"/>
                <a:gd name="connsiteX173" fmla="*/ 745734 w 4060434"/>
                <a:gd name="connsiteY173" fmla="*/ 757238 h 2809875"/>
                <a:gd name="connsiteX174" fmla="*/ 736209 w 4060434"/>
                <a:gd name="connsiteY174" fmla="*/ 771525 h 2809875"/>
                <a:gd name="connsiteX175" fmla="*/ 736209 w 4060434"/>
                <a:gd name="connsiteY175" fmla="*/ 842963 h 2809875"/>
                <a:gd name="connsiteX176" fmla="*/ 740972 w 4060434"/>
                <a:gd name="connsiteY176" fmla="*/ 857250 h 2809875"/>
                <a:gd name="connsiteX177" fmla="*/ 745734 w 4060434"/>
                <a:gd name="connsiteY177" fmla="*/ 876300 h 2809875"/>
                <a:gd name="connsiteX178" fmla="*/ 760022 w 4060434"/>
                <a:gd name="connsiteY178" fmla="*/ 923925 h 2809875"/>
                <a:gd name="connsiteX179" fmla="*/ 764784 w 4060434"/>
                <a:gd name="connsiteY179" fmla="*/ 938213 h 2809875"/>
                <a:gd name="connsiteX180" fmla="*/ 771928 w 4060434"/>
                <a:gd name="connsiteY180" fmla="*/ 983456 h 2809875"/>
                <a:gd name="connsiteX181" fmla="*/ 750497 w 4060434"/>
                <a:gd name="connsiteY181" fmla="*/ 1004888 h 2809875"/>
                <a:gd name="connsiteX182" fmla="*/ 731447 w 4060434"/>
                <a:gd name="connsiteY182" fmla="*/ 1009650 h 2809875"/>
                <a:gd name="connsiteX183" fmla="*/ 712397 w 4060434"/>
                <a:gd name="connsiteY183" fmla="*/ 1016794 h 2809875"/>
                <a:gd name="connsiteX184" fmla="*/ 683822 w 4060434"/>
                <a:gd name="connsiteY184" fmla="*/ 1035844 h 2809875"/>
                <a:gd name="connsiteX185" fmla="*/ 674297 w 4060434"/>
                <a:gd name="connsiteY185" fmla="*/ 1052513 h 2809875"/>
                <a:gd name="connsiteX186" fmla="*/ 660009 w 4060434"/>
                <a:gd name="connsiteY186" fmla="*/ 1062038 h 2809875"/>
                <a:gd name="connsiteX187" fmla="*/ 650484 w 4060434"/>
                <a:gd name="connsiteY187" fmla="*/ 1076325 h 2809875"/>
                <a:gd name="connsiteX188" fmla="*/ 640959 w 4060434"/>
                <a:gd name="connsiteY188" fmla="*/ 1157288 h 2809875"/>
                <a:gd name="connsiteX189" fmla="*/ 626672 w 4060434"/>
                <a:gd name="connsiteY189" fmla="*/ 1190625 h 2809875"/>
                <a:gd name="connsiteX190" fmla="*/ 593334 w 4060434"/>
                <a:gd name="connsiteY190" fmla="*/ 1204913 h 2809875"/>
                <a:gd name="connsiteX191" fmla="*/ 588572 w 4060434"/>
                <a:gd name="connsiteY191" fmla="*/ 1219200 h 2809875"/>
                <a:gd name="connsiteX192" fmla="*/ 593334 w 4060434"/>
                <a:gd name="connsiteY192" fmla="*/ 1233488 h 2809875"/>
                <a:gd name="connsiteX193" fmla="*/ 579047 w 4060434"/>
                <a:gd name="connsiteY193" fmla="*/ 1247775 h 2809875"/>
                <a:gd name="connsiteX194" fmla="*/ 569521 w 4060434"/>
                <a:gd name="connsiteY194" fmla="*/ 1290638 h 2809875"/>
                <a:gd name="connsiteX195" fmla="*/ 552854 w 4060434"/>
                <a:gd name="connsiteY195" fmla="*/ 1321593 h 2809875"/>
                <a:gd name="connsiteX196" fmla="*/ 533803 w 4060434"/>
                <a:gd name="connsiteY196" fmla="*/ 1343025 h 2809875"/>
                <a:gd name="connsiteX197" fmla="*/ 519515 w 4060434"/>
                <a:gd name="connsiteY197" fmla="*/ 1371600 h 2809875"/>
                <a:gd name="connsiteX198" fmla="*/ 498084 w 4060434"/>
                <a:gd name="connsiteY198" fmla="*/ 1419225 h 2809875"/>
                <a:gd name="connsiteX199" fmla="*/ 493322 w 4060434"/>
                <a:gd name="connsiteY199" fmla="*/ 1433513 h 2809875"/>
                <a:gd name="connsiteX200" fmla="*/ 474272 w 4060434"/>
                <a:gd name="connsiteY200" fmla="*/ 1466850 h 2809875"/>
                <a:gd name="connsiteX201" fmla="*/ 464747 w 4060434"/>
                <a:gd name="connsiteY201" fmla="*/ 1485900 h 2809875"/>
                <a:gd name="connsiteX202" fmla="*/ 459984 w 4060434"/>
                <a:gd name="connsiteY202" fmla="*/ 1500188 h 2809875"/>
                <a:gd name="connsiteX203" fmla="*/ 450459 w 4060434"/>
                <a:gd name="connsiteY203" fmla="*/ 1514475 h 2809875"/>
                <a:gd name="connsiteX204" fmla="*/ 436172 w 4060434"/>
                <a:gd name="connsiteY204" fmla="*/ 1552575 h 2809875"/>
                <a:gd name="connsiteX205" fmla="*/ 412359 w 4060434"/>
                <a:gd name="connsiteY205" fmla="*/ 1595438 h 2809875"/>
                <a:gd name="connsiteX206" fmla="*/ 398072 w 4060434"/>
                <a:gd name="connsiteY206" fmla="*/ 1628776 h 2809875"/>
                <a:gd name="connsiteX207" fmla="*/ 393310 w 4060434"/>
                <a:gd name="connsiteY207" fmla="*/ 1657350 h 2809875"/>
                <a:gd name="connsiteX208" fmla="*/ 379022 w 4060434"/>
                <a:gd name="connsiteY208" fmla="*/ 1719263 h 2809875"/>
                <a:gd name="connsiteX209" fmla="*/ 374259 w 4060434"/>
                <a:gd name="connsiteY209" fmla="*/ 1757363 h 2809875"/>
                <a:gd name="connsiteX210" fmla="*/ 369497 w 4060434"/>
                <a:gd name="connsiteY210" fmla="*/ 1771650 h 2809875"/>
                <a:gd name="connsiteX211" fmla="*/ 357591 w 4060434"/>
                <a:gd name="connsiteY211" fmla="*/ 1807369 h 2809875"/>
                <a:gd name="connsiteX212" fmla="*/ 343303 w 4060434"/>
                <a:gd name="connsiteY212" fmla="*/ 1852613 h 2809875"/>
                <a:gd name="connsiteX213" fmla="*/ 336159 w 4060434"/>
                <a:gd name="connsiteY213" fmla="*/ 1876425 h 2809875"/>
                <a:gd name="connsiteX214" fmla="*/ 326634 w 4060434"/>
                <a:gd name="connsiteY214" fmla="*/ 1890713 h 2809875"/>
                <a:gd name="connsiteX215" fmla="*/ 321872 w 4060434"/>
                <a:gd name="connsiteY215" fmla="*/ 1905000 h 2809875"/>
                <a:gd name="connsiteX216" fmla="*/ 307584 w 4060434"/>
                <a:gd name="connsiteY216" fmla="*/ 1914525 h 2809875"/>
                <a:gd name="connsiteX217" fmla="*/ 293297 w 4060434"/>
                <a:gd name="connsiteY217" fmla="*/ 1943100 h 2809875"/>
                <a:gd name="connsiteX218" fmla="*/ 283772 w 4060434"/>
                <a:gd name="connsiteY218" fmla="*/ 1971675 h 2809875"/>
                <a:gd name="connsiteX219" fmla="*/ 267103 w 4060434"/>
                <a:gd name="connsiteY219" fmla="*/ 2002632 h 2809875"/>
                <a:gd name="connsiteX220" fmla="*/ 231384 w 4060434"/>
                <a:gd name="connsiteY220" fmla="*/ 2038350 h 2809875"/>
                <a:gd name="connsiteX221" fmla="*/ 207572 w 4060434"/>
                <a:gd name="connsiteY221" fmla="*/ 2062163 h 2809875"/>
                <a:gd name="connsiteX222" fmla="*/ 202809 w 4060434"/>
                <a:gd name="connsiteY222" fmla="*/ 2076450 h 2809875"/>
                <a:gd name="connsiteX223" fmla="*/ 174234 w 4060434"/>
                <a:gd name="connsiteY223" fmla="*/ 2095500 h 2809875"/>
                <a:gd name="connsiteX224" fmla="*/ 159947 w 4060434"/>
                <a:gd name="connsiteY224" fmla="*/ 2105025 h 2809875"/>
                <a:gd name="connsiteX225" fmla="*/ 131372 w 4060434"/>
                <a:gd name="connsiteY225" fmla="*/ 2133601 h 2809875"/>
                <a:gd name="connsiteX226" fmla="*/ 102797 w 4060434"/>
                <a:gd name="connsiteY226" fmla="*/ 2145506 h 2809875"/>
                <a:gd name="connsiteX227" fmla="*/ 78985 w 4060434"/>
                <a:gd name="connsiteY227" fmla="*/ 2157412 h 2809875"/>
                <a:gd name="connsiteX228" fmla="*/ 45647 w 4060434"/>
                <a:gd name="connsiteY228" fmla="*/ 2174081 h 2809875"/>
                <a:gd name="connsiteX229" fmla="*/ 24215 w 4060434"/>
                <a:gd name="connsiteY229" fmla="*/ 2178844 h 2809875"/>
                <a:gd name="connsiteX230" fmla="*/ 403 w 4060434"/>
                <a:gd name="connsiteY230" fmla="*/ 2188369 h 2809875"/>
                <a:gd name="connsiteX231" fmla="*/ 12309 w 4060434"/>
                <a:gd name="connsiteY231" fmla="*/ 2228850 h 2809875"/>
                <a:gd name="connsiteX232" fmla="*/ 43265 w 4060434"/>
                <a:gd name="connsiteY232" fmla="*/ 2255044 h 2809875"/>
                <a:gd name="connsiteX233" fmla="*/ 67079 w 4060434"/>
                <a:gd name="connsiteY233" fmla="*/ 2271713 h 2809875"/>
                <a:gd name="connsiteX234" fmla="*/ 90890 w 4060434"/>
                <a:gd name="connsiteY234" fmla="*/ 2276475 h 2809875"/>
                <a:gd name="connsiteX235" fmla="*/ 114703 w 4060434"/>
                <a:gd name="connsiteY235" fmla="*/ 2297906 h 2809875"/>
                <a:gd name="connsiteX236" fmla="*/ 119466 w 4060434"/>
                <a:gd name="connsiteY236" fmla="*/ 2326482 h 2809875"/>
                <a:gd name="connsiteX237" fmla="*/ 126609 w 4060434"/>
                <a:gd name="connsiteY237" fmla="*/ 2347913 h 2809875"/>
                <a:gd name="connsiteX238" fmla="*/ 121847 w 4060434"/>
                <a:gd name="connsiteY238" fmla="*/ 2386013 h 2809875"/>
                <a:gd name="connsiteX239" fmla="*/ 112322 w 4060434"/>
                <a:gd name="connsiteY239" fmla="*/ 2405063 h 2809875"/>
                <a:gd name="connsiteX240" fmla="*/ 100416 w 4060434"/>
                <a:gd name="connsiteY240" fmla="*/ 2424112 h 2809875"/>
                <a:gd name="connsiteX241" fmla="*/ 71841 w 4060434"/>
                <a:gd name="connsiteY241" fmla="*/ 2426494 h 2809875"/>
                <a:gd name="connsiteX242" fmla="*/ 50409 w 4060434"/>
                <a:gd name="connsiteY242" fmla="*/ 2452688 h 2809875"/>
                <a:gd name="connsiteX243" fmla="*/ 21834 w 4060434"/>
                <a:gd name="connsiteY243" fmla="*/ 2466975 h 2809875"/>
                <a:gd name="connsiteX244" fmla="*/ 31359 w 4060434"/>
                <a:gd name="connsiteY244" fmla="*/ 2490788 h 2809875"/>
                <a:gd name="connsiteX245" fmla="*/ 21834 w 4060434"/>
                <a:gd name="connsiteY245" fmla="*/ 2524125 h 2809875"/>
                <a:gd name="connsiteX246" fmla="*/ 12309 w 4060434"/>
                <a:gd name="connsiteY246" fmla="*/ 2538413 h 2809875"/>
                <a:gd name="connsiteX247" fmla="*/ 374259 w 4060434"/>
                <a:gd name="connsiteY247" fmla="*/ 2809875 h 2809875"/>
                <a:gd name="connsiteX0" fmla="*/ 3960422 w 3960422"/>
                <a:gd name="connsiteY0" fmla="*/ 2095500 h 2809875"/>
                <a:gd name="connsiteX1" fmla="*/ 3927084 w 3960422"/>
                <a:gd name="connsiteY1" fmla="*/ 2100263 h 2809875"/>
                <a:gd name="connsiteX2" fmla="*/ 3855647 w 3960422"/>
                <a:gd name="connsiteY2" fmla="*/ 2047875 h 2809875"/>
                <a:gd name="connsiteX3" fmla="*/ 3831834 w 3960422"/>
                <a:gd name="connsiteY3" fmla="*/ 2019300 h 2809875"/>
                <a:gd name="connsiteX4" fmla="*/ 3786591 w 3960422"/>
                <a:gd name="connsiteY4" fmla="*/ 1985963 h 2809875"/>
                <a:gd name="connsiteX5" fmla="*/ 3800877 w 3960422"/>
                <a:gd name="connsiteY5" fmla="*/ 1964532 h 2809875"/>
                <a:gd name="connsiteX6" fmla="*/ 3788972 w 3960422"/>
                <a:gd name="connsiteY6" fmla="*/ 1919288 h 2809875"/>
                <a:gd name="connsiteX7" fmla="*/ 3779447 w 3960422"/>
                <a:gd name="connsiteY7" fmla="*/ 1890713 h 2809875"/>
                <a:gd name="connsiteX8" fmla="*/ 3760397 w 3960422"/>
                <a:gd name="connsiteY8" fmla="*/ 1862138 h 2809875"/>
                <a:gd name="connsiteX9" fmla="*/ 3746110 w 3960422"/>
                <a:gd name="connsiteY9" fmla="*/ 1835944 h 2809875"/>
                <a:gd name="connsiteX10" fmla="*/ 3746109 w 3960422"/>
                <a:gd name="connsiteY10" fmla="*/ 1790700 h 2809875"/>
                <a:gd name="connsiteX11" fmla="*/ 3736584 w 3960422"/>
                <a:gd name="connsiteY11" fmla="*/ 1776413 h 2809875"/>
                <a:gd name="connsiteX12" fmla="*/ 3731822 w 3960422"/>
                <a:gd name="connsiteY12" fmla="*/ 1762125 h 2809875"/>
                <a:gd name="connsiteX13" fmla="*/ 3724678 w 3960422"/>
                <a:gd name="connsiteY13" fmla="*/ 1724025 h 2809875"/>
                <a:gd name="connsiteX14" fmla="*/ 3708009 w 3960422"/>
                <a:gd name="connsiteY14" fmla="*/ 1695450 h 2809875"/>
                <a:gd name="connsiteX15" fmla="*/ 3698484 w 3960422"/>
                <a:gd name="connsiteY15" fmla="*/ 1662113 h 2809875"/>
                <a:gd name="connsiteX16" fmla="*/ 3710390 w 3960422"/>
                <a:gd name="connsiteY16" fmla="*/ 1643063 h 2809875"/>
                <a:gd name="connsiteX17" fmla="*/ 3717535 w 3960422"/>
                <a:gd name="connsiteY17" fmla="*/ 1624013 h 2809875"/>
                <a:gd name="connsiteX18" fmla="*/ 3712772 w 3960422"/>
                <a:gd name="connsiteY18" fmla="*/ 1581150 h 2809875"/>
                <a:gd name="connsiteX19" fmla="*/ 3693722 w 3960422"/>
                <a:gd name="connsiteY19" fmla="*/ 1552575 h 2809875"/>
                <a:gd name="connsiteX20" fmla="*/ 3681816 w 3960422"/>
                <a:gd name="connsiteY20" fmla="*/ 1550194 h 2809875"/>
                <a:gd name="connsiteX21" fmla="*/ 3653240 w 3960422"/>
                <a:gd name="connsiteY21" fmla="*/ 1504951 h 2809875"/>
                <a:gd name="connsiteX22" fmla="*/ 3627047 w 3960422"/>
                <a:gd name="connsiteY22" fmla="*/ 1485900 h 2809875"/>
                <a:gd name="connsiteX23" fmla="*/ 3617522 w 3960422"/>
                <a:gd name="connsiteY23" fmla="*/ 1471613 h 2809875"/>
                <a:gd name="connsiteX24" fmla="*/ 3593709 w 3960422"/>
                <a:gd name="connsiteY24" fmla="*/ 1462088 h 2809875"/>
                <a:gd name="connsiteX25" fmla="*/ 3572278 w 3960422"/>
                <a:gd name="connsiteY25" fmla="*/ 1464469 h 2809875"/>
                <a:gd name="connsiteX26" fmla="*/ 3531796 w 3960422"/>
                <a:gd name="connsiteY26" fmla="*/ 1412082 h 2809875"/>
                <a:gd name="connsiteX27" fmla="*/ 3507984 w 3960422"/>
                <a:gd name="connsiteY27" fmla="*/ 1393031 h 2809875"/>
                <a:gd name="connsiteX28" fmla="*/ 3481790 w 3960422"/>
                <a:gd name="connsiteY28" fmla="*/ 1397794 h 2809875"/>
                <a:gd name="connsiteX29" fmla="*/ 3457979 w 3960422"/>
                <a:gd name="connsiteY29" fmla="*/ 1381126 h 2809875"/>
                <a:gd name="connsiteX30" fmla="*/ 3407972 w 3960422"/>
                <a:gd name="connsiteY30" fmla="*/ 1369219 h 2809875"/>
                <a:gd name="connsiteX31" fmla="*/ 3369872 w 3960422"/>
                <a:gd name="connsiteY31" fmla="*/ 1371601 h 2809875"/>
                <a:gd name="connsiteX32" fmla="*/ 3327009 w 3960422"/>
                <a:gd name="connsiteY32" fmla="*/ 1352550 h 2809875"/>
                <a:gd name="connsiteX33" fmla="*/ 3312722 w 3960422"/>
                <a:gd name="connsiteY33" fmla="*/ 1347788 h 2809875"/>
                <a:gd name="connsiteX34" fmla="*/ 3284147 w 3960422"/>
                <a:gd name="connsiteY34" fmla="*/ 1362075 h 2809875"/>
                <a:gd name="connsiteX35" fmla="*/ 3260334 w 3960422"/>
                <a:gd name="connsiteY35" fmla="*/ 1343025 h 2809875"/>
                <a:gd name="connsiteX36" fmla="*/ 3231759 w 3960422"/>
                <a:gd name="connsiteY36" fmla="*/ 1319213 h 2809875"/>
                <a:gd name="connsiteX37" fmla="*/ 3217472 w 3960422"/>
                <a:gd name="connsiteY37" fmla="*/ 1309688 h 2809875"/>
                <a:gd name="connsiteX38" fmla="*/ 3188897 w 3960422"/>
                <a:gd name="connsiteY38" fmla="*/ 1283495 h 2809875"/>
                <a:gd name="connsiteX39" fmla="*/ 3167465 w 3960422"/>
                <a:gd name="connsiteY39" fmla="*/ 1278731 h 2809875"/>
                <a:gd name="connsiteX40" fmla="*/ 3169848 w 3960422"/>
                <a:gd name="connsiteY40" fmla="*/ 1247775 h 2809875"/>
                <a:gd name="connsiteX41" fmla="*/ 3179372 w 3960422"/>
                <a:gd name="connsiteY41" fmla="*/ 1223963 h 2809875"/>
                <a:gd name="connsiteX42" fmla="*/ 3150797 w 3960422"/>
                <a:gd name="connsiteY42" fmla="*/ 1214438 h 2809875"/>
                <a:gd name="connsiteX43" fmla="*/ 3136509 w 3960422"/>
                <a:gd name="connsiteY43" fmla="*/ 1219200 h 2809875"/>
                <a:gd name="connsiteX44" fmla="*/ 3122222 w 3960422"/>
                <a:gd name="connsiteY44" fmla="*/ 1228725 h 2809875"/>
                <a:gd name="connsiteX45" fmla="*/ 3100790 w 3960422"/>
                <a:gd name="connsiteY45" fmla="*/ 1212056 h 2809875"/>
                <a:gd name="connsiteX46" fmla="*/ 3112697 w 3960422"/>
                <a:gd name="connsiteY46" fmla="*/ 1185863 h 2809875"/>
                <a:gd name="connsiteX47" fmla="*/ 3103172 w 3960422"/>
                <a:gd name="connsiteY47" fmla="*/ 1171575 h 2809875"/>
                <a:gd name="connsiteX48" fmla="*/ 3098409 w 3960422"/>
                <a:gd name="connsiteY48" fmla="*/ 1157288 h 2809875"/>
                <a:gd name="connsiteX49" fmla="*/ 3084122 w 3960422"/>
                <a:gd name="connsiteY49" fmla="*/ 1171575 h 2809875"/>
                <a:gd name="connsiteX50" fmla="*/ 3055547 w 3960422"/>
                <a:gd name="connsiteY50" fmla="*/ 1162050 h 2809875"/>
                <a:gd name="connsiteX51" fmla="*/ 3046022 w 3960422"/>
                <a:gd name="connsiteY51" fmla="*/ 1131094 h 2809875"/>
                <a:gd name="connsiteX52" fmla="*/ 3050784 w 3960422"/>
                <a:gd name="connsiteY52" fmla="*/ 1114425 h 2809875"/>
                <a:gd name="connsiteX53" fmla="*/ 3050784 w 3960422"/>
                <a:gd name="connsiteY53" fmla="*/ 1104900 h 2809875"/>
                <a:gd name="connsiteX54" fmla="*/ 3036497 w 3960422"/>
                <a:gd name="connsiteY54" fmla="*/ 1100138 h 2809875"/>
                <a:gd name="connsiteX55" fmla="*/ 3046022 w 3960422"/>
                <a:gd name="connsiteY55" fmla="*/ 1081088 h 2809875"/>
                <a:gd name="connsiteX56" fmla="*/ 3055547 w 3960422"/>
                <a:gd name="connsiteY56" fmla="*/ 1062038 h 2809875"/>
                <a:gd name="connsiteX57" fmla="*/ 3024590 w 3960422"/>
                <a:gd name="connsiteY57" fmla="*/ 1052513 h 2809875"/>
                <a:gd name="connsiteX58" fmla="*/ 3012684 w 3960422"/>
                <a:gd name="connsiteY58" fmla="*/ 1066800 h 2809875"/>
                <a:gd name="connsiteX59" fmla="*/ 2993634 w 3960422"/>
                <a:gd name="connsiteY59" fmla="*/ 1066800 h 2809875"/>
                <a:gd name="connsiteX60" fmla="*/ 2972204 w 3960422"/>
                <a:gd name="connsiteY60" fmla="*/ 1073944 h 2809875"/>
                <a:gd name="connsiteX61" fmla="*/ 2955534 w 3960422"/>
                <a:gd name="connsiteY61" fmla="*/ 1066800 h 2809875"/>
                <a:gd name="connsiteX62" fmla="*/ 2950772 w 3960422"/>
                <a:gd name="connsiteY62" fmla="*/ 1047750 h 2809875"/>
                <a:gd name="connsiteX63" fmla="*/ 2931721 w 3960422"/>
                <a:gd name="connsiteY63" fmla="*/ 1040607 h 2809875"/>
                <a:gd name="connsiteX64" fmla="*/ 2903147 w 3960422"/>
                <a:gd name="connsiteY64" fmla="*/ 1019175 h 2809875"/>
                <a:gd name="connsiteX65" fmla="*/ 2888859 w 3960422"/>
                <a:gd name="connsiteY65" fmla="*/ 1014413 h 2809875"/>
                <a:gd name="connsiteX66" fmla="*/ 2874572 w 3960422"/>
                <a:gd name="connsiteY66" fmla="*/ 1004888 h 2809875"/>
                <a:gd name="connsiteX67" fmla="*/ 2855522 w 3960422"/>
                <a:gd name="connsiteY67" fmla="*/ 1004888 h 2809875"/>
                <a:gd name="connsiteX68" fmla="*/ 2834090 w 3960422"/>
                <a:gd name="connsiteY68" fmla="*/ 995363 h 2809875"/>
                <a:gd name="connsiteX69" fmla="*/ 2810278 w 3960422"/>
                <a:gd name="connsiteY69" fmla="*/ 1009650 h 2809875"/>
                <a:gd name="connsiteX70" fmla="*/ 2767416 w 3960422"/>
                <a:gd name="connsiteY70" fmla="*/ 1007269 h 2809875"/>
                <a:gd name="connsiteX71" fmla="*/ 2734079 w 3960422"/>
                <a:gd name="connsiteY71" fmla="*/ 1019175 h 2809875"/>
                <a:gd name="connsiteX72" fmla="*/ 2712646 w 3960422"/>
                <a:gd name="connsiteY72" fmla="*/ 1019176 h 2809875"/>
                <a:gd name="connsiteX73" fmla="*/ 2693597 w 3960422"/>
                <a:gd name="connsiteY73" fmla="*/ 1009650 h 2809875"/>
                <a:gd name="connsiteX74" fmla="*/ 2641209 w 3960422"/>
                <a:gd name="connsiteY74" fmla="*/ 1021557 h 2809875"/>
                <a:gd name="connsiteX75" fmla="*/ 2631684 w 3960422"/>
                <a:gd name="connsiteY75" fmla="*/ 1031082 h 2809875"/>
                <a:gd name="connsiteX76" fmla="*/ 2612634 w 3960422"/>
                <a:gd name="connsiteY76" fmla="*/ 1038225 h 2809875"/>
                <a:gd name="connsiteX77" fmla="*/ 2595965 w 3960422"/>
                <a:gd name="connsiteY77" fmla="*/ 1035844 h 2809875"/>
                <a:gd name="connsiteX78" fmla="*/ 2574535 w 3960422"/>
                <a:gd name="connsiteY78" fmla="*/ 1028700 h 2809875"/>
                <a:gd name="connsiteX79" fmla="*/ 2529290 w 3960422"/>
                <a:gd name="connsiteY79" fmla="*/ 1004888 h 2809875"/>
                <a:gd name="connsiteX80" fmla="*/ 2526909 w 3960422"/>
                <a:gd name="connsiteY80" fmla="*/ 971550 h 2809875"/>
                <a:gd name="connsiteX81" fmla="*/ 2512622 w 3960422"/>
                <a:gd name="connsiteY81" fmla="*/ 942975 h 2809875"/>
                <a:gd name="connsiteX82" fmla="*/ 2488809 w 3960422"/>
                <a:gd name="connsiteY82" fmla="*/ 938213 h 2809875"/>
                <a:gd name="connsiteX83" fmla="*/ 2493572 w 3960422"/>
                <a:gd name="connsiteY83" fmla="*/ 923925 h 2809875"/>
                <a:gd name="connsiteX84" fmla="*/ 2479284 w 3960422"/>
                <a:gd name="connsiteY84" fmla="*/ 914400 h 2809875"/>
                <a:gd name="connsiteX85" fmla="*/ 2457853 w 3960422"/>
                <a:gd name="connsiteY85" fmla="*/ 902494 h 2809875"/>
                <a:gd name="connsiteX86" fmla="*/ 2431659 w 3960422"/>
                <a:gd name="connsiteY86" fmla="*/ 890588 h 2809875"/>
                <a:gd name="connsiteX87" fmla="*/ 2414991 w 3960422"/>
                <a:gd name="connsiteY87" fmla="*/ 864394 h 2809875"/>
                <a:gd name="connsiteX88" fmla="*/ 2398321 w 3960422"/>
                <a:gd name="connsiteY88" fmla="*/ 833437 h 2809875"/>
                <a:gd name="connsiteX89" fmla="*/ 2367365 w 3960422"/>
                <a:gd name="connsiteY89" fmla="*/ 807244 h 2809875"/>
                <a:gd name="connsiteX90" fmla="*/ 2348316 w 3960422"/>
                <a:gd name="connsiteY90" fmla="*/ 769144 h 2809875"/>
                <a:gd name="connsiteX91" fmla="*/ 2322122 w 3960422"/>
                <a:gd name="connsiteY91" fmla="*/ 733425 h 2809875"/>
                <a:gd name="connsiteX92" fmla="*/ 2307834 w 3960422"/>
                <a:gd name="connsiteY92" fmla="*/ 723900 h 2809875"/>
                <a:gd name="connsiteX93" fmla="*/ 2264972 w 3960422"/>
                <a:gd name="connsiteY93" fmla="*/ 704850 h 2809875"/>
                <a:gd name="connsiteX94" fmla="*/ 2241159 w 3960422"/>
                <a:gd name="connsiteY94" fmla="*/ 678657 h 2809875"/>
                <a:gd name="connsiteX95" fmla="*/ 2231634 w 3960422"/>
                <a:gd name="connsiteY95" fmla="*/ 657225 h 2809875"/>
                <a:gd name="connsiteX96" fmla="*/ 2212584 w 3960422"/>
                <a:gd name="connsiteY96" fmla="*/ 647700 h 2809875"/>
                <a:gd name="connsiteX97" fmla="*/ 2198297 w 3960422"/>
                <a:gd name="connsiteY97" fmla="*/ 638175 h 2809875"/>
                <a:gd name="connsiteX98" fmla="*/ 2179247 w 3960422"/>
                <a:gd name="connsiteY98" fmla="*/ 642938 h 2809875"/>
                <a:gd name="connsiteX99" fmla="*/ 2155434 w 3960422"/>
                <a:gd name="connsiteY99" fmla="*/ 619125 h 2809875"/>
                <a:gd name="connsiteX100" fmla="*/ 2136384 w 3960422"/>
                <a:gd name="connsiteY100" fmla="*/ 590550 h 2809875"/>
                <a:gd name="connsiteX101" fmla="*/ 2126859 w 3960422"/>
                <a:gd name="connsiteY101" fmla="*/ 561975 h 2809875"/>
                <a:gd name="connsiteX102" fmla="*/ 2103047 w 3960422"/>
                <a:gd name="connsiteY102" fmla="*/ 561975 h 2809875"/>
                <a:gd name="connsiteX103" fmla="*/ 2088759 w 3960422"/>
                <a:gd name="connsiteY103" fmla="*/ 547688 h 2809875"/>
                <a:gd name="connsiteX104" fmla="*/ 2050660 w 3960422"/>
                <a:gd name="connsiteY104" fmla="*/ 540544 h 2809875"/>
                <a:gd name="connsiteX105" fmla="*/ 2007797 w 3960422"/>
                <a:gd name="connsiteY105" fmla="*/ 528638 h 2809875"/>
                <a:gd name="connsiteX106" fmla="*/ 1976841 w 3960422"/>
                <a:gd name="connsiteY106" fmla="*/ 526256 h 2809875"/>
                <a:gd name="connsiteX107" fmla="*/ 1948266 w 3960422"/>
                <a:gd name="connsiteY107" fmla="*/ 521494 h 2809875"/>
                <a:gd name="connsiteX108" fmla="*/ 1926834 w 3960422"/>
                <a:gd name="connsiteY108" fmla="*/ 504825 h 2809875"/>
                <a:gd name="connsiteX109" fmla="*/ 1912547 w 3960422"/>
                <a:gd name="connsiteY109" fmla="*/ 509588 h 2809875"/>
                <a:gd name="connsiteX110" fmla="*/ 1841109 w 3960422"/>
                <a:gd name="connsiteY110" fmla="*/ 495300 h 2809875"/>
                <a:gd name="connsiteX111" fmla="*/ 1812534 w 3960422"/>
                <a:gd name="connsiteY111" fmla="*/ 485775 h 2809875"/>
                <a:gd name="connsiteX112" fmla="*/ 1798247 w 3960422"/>
                <a:gd name="connsiteY112" fmla="*/ 481013 h 2809875"/>
                <a:gd name="connsiteX113" fmla="*/ 1783959 w 3960422"/>
                <a:gd name="connsiteY113" fmla="*/ 490538 h 2809875"/>
                <a:gd name="connsiteX114" fmla="*/ 1769672 w 3960422"/>
                <a:gd name="connsiteY114" fmla="*/ 495300 h 2809875"/>
                <a:gd name="connsiteX115" fmla="*/ 1741097 w 3960422"/>
                <a:gd name="connsiteY115" fmla="*/ 523875 h 2809875"/>
                <a:gd name="connsiteX116" fmla="*/ 1717284 w 3960422"/>
                <a:gd name="connsiteY116" fmla="*/ 519113 h 2809875"/>
                <a:gd name="connsiteX117" fmla="*/ 1683947 w 3960422"/>
                <a:gd name="connsiteY117" fmla="*/ 509588 h 2809875"/>
                <a:gd name="connsiteX118" fmla="*/ 1650609 w 3960422"/>
                <a:gd name="connsiteY118" fmla="*/ 504825 h 2809875"/>
                <a:gd name="connsiteX119" fmla="*/ 1622034 w 3960422"/>
                <a:gd name="connsiteY119" fmla="*/ 500063 h 2809875"/>
                <a:gd name="connsiteX120" fmla="*/ 1581553 w 3960422"/>
                <a:gd name="connsiteY120" fmla="*/ 483394 h 2809875"/>
                <a:gd name="connsiteX121" fmla="*/ 1552978 w 3960422"/>
                <a:gd name="connsiteY121" fmla="*/ 483394 h 2809875"/>
                <a:gd name="connsiteX122" fmla="*/ 1541072 w 3960422"/>
                <a:gd name="connsiteY122" fmla="*/ 466725 h 2809875"/>
                <a:gd name="connsiteX123" fmla="*/ 1526784 w 3960422"/>
                <a:gd name="connsiteY123" fmla="*/ 447675 h 2809875"/>
                <a:gd name="connsiteX124" fmla="*/ 1522021 w 3960422"/>
                <a:gd name="connsiteY124" fmla="*/ 421481 h 2809875"/>
                <a:gd name="connsiteX125" fmla="*/ 1533929 w 3960422"/>
                <a:gd name="connsiteY125" fmla="*/ 392907 h 2809875"/>
                <a:gd name="connsiteX126" fmla="*/ 1564884 w 3960422"/>
                <a:gd name="connsiteY126" fmla="*/ 366713 h 2809875"/>
                <a:gd name="connsiteX127" fmla="*/ 1557740 w 3960422"/>
                <a:gd name="connsiteY127" fmla="*/ 340519 h 2809875"/>
                <a:gd name="connsiteX128" fmla="*/ 1564884 w 3960422"/>
                <a:gd name="connsiteY128" fmla="*/ 309562 h 2809875"/>
                <a:gd name="connsiteX129" fmla="*/ 1583934 w 3960422"/>
                <a:gd name="connsiteY129" fmla="*/ 285750 h 2809875"/>
                <a:gd name="connsiteX130" fmla="*/ 1588697 w 3960422"/>
                <a:gd name="connsiteY130" fmla="*/ 271463 h 2809875"/>
                <a:gd name="connsiteX131" fmla="*/ 1579172 w 3960422"/>
                <a:gd name="connsiteY131" fmla="*/ 257175 h 2809875"/>
                <a:gd name="connsiteX132" fmla="*/ 1545834 w 3960422"/>
                <a:gd name="connsiteY132" fmla="*/ 230981 h 2809875"/>
                <a:gd name="connsiteX133" fmla="*/ 1522022 w 3960422"/>
                <a:gd name="connsiteY133" fmla="*/ 228600 h 2809875"/>
                <a:gd name="connsiteX134" fmla="*/ 1507734 w 3960422"/>
                <a:gd name="connsiteY134" fmla="*/ 192881 h 2809875"/>
                <a:gd name="connsiteX135" fmla="*/ 1505353 w 3960422"/>
                <a:gd name="connsiteY135" fmla="*/ 159543 h 2809875"/>
                <a:gd name="connsiteX136" fmla="*/ 1488684 w 3960422"/>
                <a:gd name="connsiteY136" fmla="*/ 119063 h 2809875"/>
                <a:gd name="connsiteX137" fmla="*/ 1479159 w 3960422"/>
                <a:gd name="connsiteY137" fmla="*/ 92868 h 2809875"/>
                <a:gd name="connsiteX138" fmla="*/ 1455347 w 3960422"/>
                <a:gd name="connsiteY138" fmla="*/ 85725 h 2809875"/>
                <a:gd name="connsiteX139" fmla="*/ 1450584 w 3960422"/>
                <a:gd name="connsiteY139" fmla="*/ 66675 h 2809875"/>
                <a:gd name="connsiteX140" fmla="*/ 1433915 w 3960422"/>
                <a:gd name="connsiteY140" fmla="*/ 40481 h 2809875"/>
                <a:gd name="connsiteX141" fmla="*/ 1445822 w 3960422"/>
                <a:gd name="connsiteY141" fmla="*/ 30956 h 2809875"/>
                <a:gd name="connsiteX142" fmla="*/ 1436297 w 3960422"/>
                <a:gd name="connsiteY142" fmla="*/ 0 h 2809875"/>
                <a:gd name="connsiteX143" fmla="*/ 845747 w 3960422"/>
                <a:gd name="connsiteY143" fmla="*/ 180975 h 2809875"/>
                <a:gd name="connsiteX144" fmla="*/ 845747 w 3960422"/>
                <a:gd name="connsiteY144" fmla="*/ 180975 h 2809875"/>
                <a:gd name="connsiteX145" fmla="*/ 840984 w 3960422"/>
                <a:gd name="connsiteY145" fmla="*/ 223838 h 2809875"/>
                <a:gd name="connsiteX146" fmla="*/ 836222 w 3960422"/>
                <a:gd name="connsiteY146" fmla="*/ 238125 h 2809875"/>
                <a:gd name="connsiteX147" fmla="*/ 817172 w 3960422"/>
                <a:gd name="connsiteY147" fmla="*/ 254794 h 2809875"/>
                <a:gd name="connsiteX148" fmla="*/ 788597 w 3960422"/>
                <a:gd name="connsiteY148" fmla="*/ 266700 h 2809875"/>
                <a:gd name="connsiteX149" fmla="*/ 740972 w 3960422"/>
                <a:gd name="connsiteY149" fmla="*/ 300038 h 2809875"/>
                <a:gd name="connsiteX150" fmla="*/ 721922 w 3960422"/>
                <a:gd name="connsiteY150" fmla="*/ 328613 h 2809875"/>
                <a:gd name="connsiteX151" fmla="*/ 705252 w 3960422"/>
                <a:gd name="connsiteY151" fmla="*/ 342900 h 2809875"/>
                <a:gd name="connsiteX152" fmla="*/ 707634 w 3960422"/>
                <a:gd name="connsiteY152" fmla="*/ 369095 h 2809875"/>
                <a:gd name="connsiteX153" fmla="*/ 726684 w 3960422"/>
                <a:gd name="connsiteY153" fmla="*/ 381000 h 2809875"/>
                <a:gd name="connsiteX154" fmla="*/ 731447 w 3960422"/>
                <a:gd name="connsiteY154" fmla="*/ 395288 h 2809875"/>
                <a:gd name="connsiteX155" fmla="*/ 750497 w 3960422"/>
                <a:gd name="connsiteY155" fmla="*/ 423863 h 2809875"/>
                <a:gd name="connsiteX156" fmla="*/ 760022 w 3960422"/>
                <a:gd name="connsiteY156" fmla="*/ 442913 h 2809875"/>
                <a:gd name="connsiteX157" fmla="*/ 750497 w 3960422"/>
                <a:gd name="connsiteY157" fmla="*/ 481013 h 2809875"/>
                <a:gd name="connsiteX158" fmla="*/ 736209 w 3960422"/>
                <a:gd name="connsiteY158" fmla="*/ 490538 h 2809875"/>
                <a:gd name="connsiteX159" fmla="*/ 731447 w 3960422"/>
                <a:gd name="connsiteY159" fmla="*/ 504825 h 2809875"/>
                <a:gd name="connsiteX160" fmla="*/ 717159 w 3960422"/>
                <a:gd name="connsiteY160" fmla="*/ 509588 h 2809875"/>
                <a:gd name="connsiteX161" fmla="*/ 712397 w 3960422"/>
                <a:gd name="connsiteY161" fmla="*/ 538163 h 2809875"/>
                <a:gd name="connsiteX162" fmla="*/ 702872 w 3960422"/>
                <a:gd name="connsiteY162" fmla="*/ 566738 h 2809875"/>
                <a:gd name="connsiteX163" fmla="*/ 698109 w 3960422"/>
                <a:gd name="connsiteY163" fmla="*/ 581025 h 2809875"/>
                <a:gd name="connsiteX164" fmla="*/ 683822 w 3960422"/>
                <a:gd name="connsiteY164" fmla="*/ 611981 h 2809875"/>
                <a:gd name="connsiteX165" fmla="*/ 702872 w 3960422"/>
                <a:gd name="connsiteY165" fmla="*/ 638175 h 2809875"/>
                <a:gd name="connsiteX166" fmla="*/ 731447 w 3960422"/>
                <a:gd name="connsiteY166" fmla="*/ 647700 h 2809875"/>
                <a:gd name="connsiteX167" fmla="*/ 740972 w 3960422"/>
                <a:gd name="connsiteY167" fmla="*/ 661988 h 2809875"/>
                <a:gd name="connsiteX168" fmla="*/ 745734 w 3960422"/>
                <a:gd name="connsiteY168" fmla="*/ 676275 h 2809875"/>
                <a:gd name="connsiteX169" fmla="*/ 745734 w 3960422"/>
                <a:gd name="connsiteY169" fmla="*/ 688181 h 2809875"/>
                <a:gd name="connsiteX170" fmla="*/ 748115 w 3960422"/>
                <a:gd name="connsiteY170" fmla="*/ 709613 h 2809875"/>
                <a:gd name="connsiteX171" fmla="*/ 755259 w 3960422"/>
                <a:gd name="connsiteY171" fmla="*/ 728663 h 2809875"/>
                <a:gd name="connsiteX172" fmla="*/ 745734 w 3960422"/>
                <a:gd name="connsiteY172" fmla="*/ 757238 h 2809875"/>
                <a:gd name="connsiteX173" fmla="*/ 736209 w 3960422"/>
                <a:gd name="connsiteY173" fmla="*/ 771525 h 2809875"/>
                <a:gd name="connsiteX174" fmla="*/ 736209 w 3960422"/>
                <a:gd name="connsiteY174" fmla="*/ 842963 h 2809875"/>
                <a:gd name="connsiteX175" fmla="*/ 740972 w 3960422"/>
                <a:gd name="connsiteY175" fmla="*/ 857250 h 2809875"/>
                <a:gd name="connsiteX176" fmla="*/ 745734 w 3960422"/>
                <a:gd name="connsiteY176" fmla="*/ 876300 h 2809875"/>
                <a:gd name="connsiteX177" fmla="*/ 760022 w 3960422"/>
                <a:gd name="connsiteY177" fmla="*/ 923925 h 2809875"/>
                <a:gd name="connsiteX178" fmla="*/ 764784 w 3960422"/>
                <a:gd name="connsiteY178" fmla="*/ 938213 h 2809875"/>
                <a:gd name="connsiteX179" fmla="*/ 771928 w 3960422"/>
                <a:gd name="connsiteY179" fmla="*/ 983456 h 2809875"/>
                <a:gd name="connsiteX180" fmla="*/ 750497 w 3960422"/>
                <a:gd name="connsiteY180" fmla="*/ 1004888 h 2809875"/>
                <a:gd name="connsiteX181" fmla="*/ 731447 w 3960422"/>
                <a:gd name="connsiteY181" fmla="*/ 1009650 h 2809875"/>
                <a:gd name="connsiteX182" fmla="*/ 712397 w 3960422"/>
                <a:gd name="connsiteY182" fmla="*/ 1016794 h 2809875"/>
                <a:gd name="connsiteX183" fmla="*/ 683822 w 3960422"/>
                <a:gd name="connsiteY183" fmla="*/ 1035844 h 2809875"/>
                <a:gd name="connsiteX184" fmla="*/ 674297 w 3960422"/>
                <a:gd name="connsiteY184" fmla="*/ 1052513 h 2809875"/>
                <a:gd name="connsiteX185" fmla="*/ 660009 w 3960422"/>
                <a:gd name="connsiteY185" fmla="*/ 1062038 h 2809875"/>
                <a:gd name="connsiteX186" fmla="*/ 650484 w 3960422"/>
                <a:gd name="connsiteY186" fmla="*/ 1076325 h 2809875"/>
                <a:gd name="connsiteX187" fmla="*/ 640959 w 3960422"/>
                <a:gd name="connsiteY187" fmla="*/ 1157288 h 2809875"/>
                <a:gd name="connsiteX188" fmla="*/ 626672 w 3960422"/>
                <a:gd name="connsiteY188" fmla="*/ 1190625 h 2809875"/>
                <a:gd name="connsiteX189" fmla="*/ 593334 w 3960422"/>
                <a:gd name="connsiteY189" fmla="*/ 1204913 h 2809875"/>
                <a:gd name="connsiteX190" fmla="*/ 588572 w 3960422"/>
                <a:gd name="connsiteY190" fmla="*/ 1219200 h 2809875"/>
                <a:gd name="connsiteX191" fmla="*/ 593334 w 3960422"/>
                <a:gd name="connsiteY191" fmla="*/ 1233488 h 2809875"/>
                <a:gd name="connsiteX192" fmla="*/ 579047 w 3960422"/>
                <a:gd name="connsiteY192" fmla="*/ 1247775 h 2809875"/>
                <a:gd name="connsiteX193" fmla="*/ 569521 w 3960422"/>
                <a:gd name="connsiteY193" fmla="*/ 1290638 h 2809875"/>
                <a:gd name="connsiteX194" fmla="*/ 552854 w 3960422"/>
                <a:gd name="connsiteY194" fmla="*/ 1321593 h 2809875"/>
                <a:gd name="connsiteX195" fmla="*/ 533803 w 3960422"/>
                <a:gd name="connsiteY195" fmla="*/ 1343025 h 2809875"/>
                <a:gd name="connsiteX196" fmla="*/ 519515 w 3960422"/>
                <a:gd name="connsiteY196" fmla="*/ 1371600 h 2809875"/>
                <a:gd name="connsiteX197" fmla="*/ 498084 w 3960422"/>
                <a:gd name="connsiteY197" fmla="*/ 1419225 h 2809875"/>
                <a:gd name="connsiteX198" fmla="*/ 493322 w 3960422"/>
                <a:gd name="connsiteY198" fmla="*/ 1433513 h 2809875"/>
                <a:gd name="connsiteX199" fmla="*/ 474272 w 3960422"/>
                <a:gd name="connsiteY199" fmla="*/ 1466850 h 2809875"/>
                <a:gd name="connsiteX200" fmla="*/ 464747 w 3960422"/>
                <a:gd name="connsiteY200" fmla="*/ 1485900 h 2809875"/>
                <a:gd name="connsiteX201" fmla="*/ 459984 w 3960422"/>
                <a:gd name="connsiteY201" fmla="*/ 1500188 h 2809875"/>
                <a:gd name="connsiteX202" fmla="*/ 450459 w 3960422"/>
                <a:gd name="connsiteY202" fmla="*/ 1514475 h 2809875"/>
                <a:gd name="connsiteX203" fmla="*/ 436172 w 3960422"/>
                <a:gd name="connsiteY203" fmla="*/ 1552575 h 2809875"/>
                <a:gd name="connsiteX204" fmla="*/ 412359 w 3960422"/>
                <a:gd name="connsiteY204" fmla="*/ 1595438 h 2809875"/>
                <a:gd name="connsiteX205" fmla="*/ 398072 w 3960422"/>
                <a:gd name="connsiteY205" fmla="*/ 1628776 h 2809875"/>
                <a:gd name="connsiteX206" fmla="*/ 393310 w 3960422"/>
                <a:gd name="connsiteY206" fmla="*/ 1657350 h 2809875"/>
                <a:gd name="connsiteX207" fmla="*/ 379022 w 3960422"/>
                <a:gd name="connsiteY207" fmla="*/ 1719263 h 2809875"/>
                <a:gd name="connsiteX208" fmla="*/ 374259 w 3960422"/>
                <a:gd name="connsiteY208" fmla="*/ 1757363 h 2809875"/>
                <a:gd name="connsiteX209" fmla="*/ 369497 w 3960422"/>
                <a:gd name="connsiteY209" fmla="*/ 1771650 h 2809875"/>
                <a:gd name="connsiteX210" fmla="*/ 357591 w 3960422"/>
                <a:gd name="connsiteY210" fmla="*/ 1807369 h 2809875"/>
                <a:gd name="connsiteX211" fmla="*/ 343303 w 3960422"/>
                <a:gd name="connsiteY211" fmla="*/ 1852613 h 2809875"/>
                <a:gd name="connsiteX212" fmla="*/ 336159 w 3960422"/>
                <a:gd name="connsiteY212" fmla="*/ 1876425 h 2809875"/>
                <a:gd name="connsiteX213" fmla="*/ 326634 w 3960422"/>
                <a:gd name="connsiteY213" fmla="*/ 1890713 h 2809875"/>
                <a:gd name="connsiteX214" fmla="*/ 321872 w 3960422"/>
                <a:gd name="connsiteY214" fmla="*/ 1905000 h 2809875"/>
                <a:gd name="connsiteX215" fmla="*/ 307584 w 3960422"/>
                <a:gd name="connsiteY215" fmla="*/ 1914525 h 2809875"/>
                <a:gd name="connsiteX216" fmla="*/ 293297 w 3960422"/>
                <a:gd name="connsiteY216" fmla="*/ 1943100 h 2809875"/>
                <a:gd name="connsiteX217" fmla="*/ 283772 w 3960422"/>
                <a:gd name="connsiteY217" fmla="*/ 1971675 h 2809875"/>
                <a:gd name="connsiteX218" fmla="*/ 267103 w 3960422"/>
                <a:gd name="connsiteY218" fmla="*/ 2002632 h 2809875"/>
                <a:gd name="connsiteX219" fmla="*/ 231384 w 3960422"/>
                <a:gd name="connsiteY219" fmla="*/ 2038350 h 2809875"/>
                <a:gd name="connsiteX220" fmla="*/ 207572 w 3960422"/>
                <a:gd name="connsiteY220" fmla="*/ 2062163 h 2809875"/>
                <a:gd name="connsiteX221" fmla="*/ 202809 w 3960422"/>
                <a:gd name="connsiteY221" fmla="*/ 2076450 h 2809875"/>
                <a:gd name="connsiteX222" fmla="*/ 174234 w 3960422"/>
                <a:gd name="connsiteY222" fmla="*/ 2095500 h 2809875"/>
                <a:gd name="connsiteX223" fmla="*/ 159947 w 3960422"/>
                <a:gd name="connsiteY223" fmla="*/ 2105025 h 2809875"/>
                <a:gd name="connsiteX224" fmla="*/ 131372 w 3960422"/>
                <a:gd name="connsiteY224" fmla="*/ 2133601 h 2809875"/>
                <a:gd name="connsiteX225" fmla="*/ 102797 w 3960422"/>
                <a:gd name="connsiteY225" fmla="*/ 2145506 h 2809875"/>
                <a:gd name="connsiteX226" fmla="*/ 78985 w 3960422"/>
                <a:gd name="connsiteY226" fmla="*/ 2157412 h 2809875"/>
                <a:gd name="connsiteX227" fmla="*/ 45647 w 3960422"/>
                <a:gd name="connsiteY227" fmla="*/ 2174081 h 2809875"/>
                <a:gd name="connsiteX228" fmla="*/ 24215 w 3960422"/>
                <a:gd name="connsiteY228" fmla="*/ 2178844 h 2809875"/>
                <a:gd name="connsiteX229" fmla="*/ 403 w 3960422"/>
                <a:gd name="connsiteY229" fmla="*/ 2188369 h 2809875"/>
                <a:gd name="connsiteX230" fmla="*/ 12309 w 3960422"/>
                <a:gd name="connsiteY230" fmla="*/ 2228850 h 2809875"/>
                <a:gd name="connsiteX231" fmla="*/ 43265 w 3960422"/>
                <a:gd name="connsiteY231" fmla="*/ 2255044 h 2809875"/>
                <a:gd name="connsiteX232" fmla="*/ 67079 w 3960422"/>
                <a:gd name="connsiteY232" fmla="*/ 2271713 h 2809875"/>
                <a:gd name="connsiteX233" fmla="*/ 90890 w 3960422"/>
                <a:gd name="connsiteY233" fmla="*/ 2276475 h 2809875"/>
                <a:gd name="connsiteX234" fmla="*/ 114703 w 3960422"/>
                <a:gd name="connsiteY234" fmla="*/ 2297906 h 2809875"/>
                <a:gd name="connsiteX235" fmla="*/ 119466 w 3960422"/>
                <a:gd name="connsiteY235" fmla="*/ 2326482 h 2809875"/>
                <a:gd name="connsiteX236" fmla="*/ 126609 w 3960422"/>
                <a:gd name="connsiteY236" fmla="*/ 2347913 h 2809875"/>
                <a:gd name="connsiteX237" fmla="*/ 121847 w 3960422"/>
                <a:gd name="connsiteY237" fmla="*/ 2386013 h 2809875"/>
                <a:gd name="connsiteX238" fmla="*/ 112322 w 3960422"/>
                <a:gd name="connsiteY238" fmla="*/ 2405063 h 2809875"/>
                <a:gd name="connsiteX239" fmla="*/ 100416 w 3960422"/>
                <a:gd name="connsiteY239" fmla="*/ 2424112 h 2809875"/>
                <a:gd name="connsiteX240" fmla="*/ 71841 w 3960422"/>
                <a:gd name="connsiteY240" fmla="*/ 2426494 h 2809875"/>
                <a:gd name="connsiteX241" fmla="*/ 50409 w 3960422"/>
                <a:gd name="connsiteY241" fmla="*/ 2452688 h 2809875"/>
                <a:gd name="connsiteX242" fmla="*/ 21834 w 3960422"/>
                <a:gd name="connsiteY242" fmla="*/ 2466975 h 2809875"/>
                <a:gd name="connsiteX243" fmla="*/ 31359 w 3960422"/>
                <a:gd name="connsiteY243" fmla="*/ 2490788 h 2809875"/>
                <a:gd name="connsiteX244" fmla="*/ 21834 w 3960422"/>
                <a:gd name="connsiteY244" fmla="*/ 2524125 h 2809875"/>
                <a:gd name="connsiteX245" fmla="*/ 12309 w 3960422"/>
                <a:gd name="connsiteY245" fmla="*/ 2538413 h 2809875"/>
                <a:gd name="connsiteX246" fmla="*/ 374259 w 3960422"/>
                <a:gd name="connsiteY246" fmla="*/ 2809875 h 2809875"/>
                <a:gd name="connsiteX0" fmla="*/ 3927084 w 3927084"/>
                <a:gd name="connsiteY0" fmla="*/ 2100263 h 2809875"/>
                <a:gd name="connsiteX1" fmla="*/ 3855647 w 3927084"/>
                <a:gd name="connsiteY1" fmla="*/ 2047875 h 2809875"/>
                <a:gd name="connsiteX2" fmla="*/ 3831834 w 3927084"/>
                <a:gd name="connsiteY2" fmla="*/ 2019300 h 2809875"/>
                <a:gd name="connsiteX3" fmla="*/ 3786591 w 3927084"/>
                <a:gd name="connsiteY3" fmla="*/ 1985963 h 2809875"/>
                <a:gd name="connsiteX4" fmla="*/ 3800877 w 3927084"/>
                <a:gd name="connsiteY4" fmla="*/ 1964532 h 2809875"/>
                <a:gd name="connsiteX5" fmla="*/ 3788972 w 3927084"/>
                <a:gd name="connsiteY5" fmla="*/ 1919288 h 2809875"/>
                <a:gd name="connsiteX6" fmla="*/ 3779447 w 3927084"/>
                <a:gd name="connsiteY6" fmla="*/ 1890713 h 2809875"/>
                <a:gd name="connsiteX7" fmla="*/ 3760397 w 3927084"/>
                <a:gd name="connsiteY7" fmla="*/ 1862138 h 2809875"/>
                <a:gd name="connsiteX8" fmla="*/ 3746110 w 3927084"/>
                <a:gd name="connsiteY8" fmla="*/ 1835944 h 2809875"/>
                <a:gd name="connsiteX9" fmla="*/ 3746109 w 3927084"/>
                <a:gd name="connsiteY9" fmla="*/ 1790700 h 2809875"/>
                <a:gd name="connsiteX10" fmla="*/ 3736584 w 3927084"/>
                <a:gd name="connsiteY10" fmla="*/ 1776413 h 2809875"/>
                <a:gd name="connsiteX11" fmla="*/ 3731822 w 3927084"/>
                <a:gd name="connsiteY11" fmla="*/ 1762125 h 2809875"/>
                <a:gd name="connsiteX12" fmla="*/ 3724678 w 3927084"/>
                <a:gd name="connsiteY12" fmla="*/ 1724025 h 2809875"/>
                <a:gd name="connsiteX13" fmla="*/ 3708009 w 3927084"/>
                <a:gd name="connsiteY13" fmla="*/ 1695450 h 2809875"/>
                <a:gd name="connsiteX14" fmla="*/ 3698484 w 3927084"/>
                <a:gd name="connsiteY14" fmla="*/ 1662113 h 2809875"/>
                <a:gd name="connsiteX15" fmla="*/ 3710390 w 3927084"/>
                <a:gd name="connsiteY15" fmla="*/ 1643063 h 2809875"/>
                <a:gd name="connsiteX16" fmla="*/ 3717535 w 3927084"/>
                <a:gd name="connsiteY16" fmla="*/ 1624013 h 2809875"/>
                <a:gd name="connsiteX17" fmla="*/ 3712772 w 3927084"/>
                <a:gd name="connsiteY17" fmla="*/ 1581150 h 2809875"/>
                <a:gd name="connsiteX18" fmla="*/ 3693722 w 3927084"/>
                <a:gd name="connsiteY18" fmla="*/ 1552575 h 2809875"/>
                <a:gd name="connsiteX19" fmla="*/ 3681816 w 3927084"/>
                <a:gd name="connsiteY19" fmla="*/ 1550194 h 2809875"/>
                <a:gd name="connsiteX20" fmla="*/ 3653240 w 3927084"/>
                <a:gd name="connsiteY20" fmla="*/ 1504951 h 2809875"/>
                <a:gd name="connsiteX21" fmla="*/ 3627047 w 3927084"/>
                <a:gd name="connsiteY21" fmla="*/ 1485900 h 2809875"/>
                <a:gd name="connsiteX22" fmla="*/ 3617522 w 3927084"/>
                <a:gd name="connsiteY22" fmla="*/ 1471613 h 2809875"/>
                <a:gd name="connsiteX23" fmla="*/ 3593709 w 3927084"/>
                <a:gd name="connsiteY23" fmla="*/ 1462088 h 2809875"/>
                <a:gd name="connsiteX24" fmla="*/ 3572278 w 3927084"/>
                <a:gd name="connsiteY24" fmla="*/ 1464469 h 2809875"/>
                <a:gd name="connsiteX25" fmla="*/ 3531796 w 3927084"/>
                <a:gd name="connsiteY25" fmla="*/ 1412082 h 2809875"/>
                <a:gd name="connsiteX26" fmla="*/ 3507984 w 3927084"/>
                <a:gd name="connsiteY26" fmla="*/ 1393031 h 2809875"/>
                <a:gd name="connsiteX27" fmla="*/ 3481790 w 3927084"/>
                <a:gd name="connsiteY27" fmla="*/ 1397794 h 2809875"/>
                <a:gd name="connsiteX28" fmla="*/ 3457979 w 3927084"/>
                <a:gd name="connsiteY28" fmla="*/ 1381126 h 2809875"/>
                <a:gd name="connsiteX29" fmla="*/ 3407972 w 3927084"/>
                <a:gd name="connsiteY29" fmla="*/ 1369219 h 2809875"/>
                <a:gd name="connsiteX30" fmla="*/ 3369872 w 3927084"/>
                <a:gd name="connsiteY30" fmla="*/ 1371601 h 2809875"/>
                <a:gd name="connsiteX31" fmla="*/ 3327009 w 3927084"/>
                <a:gd name="connsiteY31" fmla="*/ 1352550 h 2809875"/>
                <a:gd name="connsiteX32" fmla="*/ 3312722 w 3927084"/>
                <a:gd name="connsiteY32" fmla="*/ 1347788 h 2809875"/>
                <a:gd name="connsiteX33" fmla="*/ 3284147 w 3927084"/>
                <a:gd name="connsiteY33" fmla="*/ 1362075 h 2809875"/>
                <a:gd name="connsiteX34" fmla="*/ 3260334 w 3927084"/>
                <a:gd name="connsiteY34" fmla="*/ 1343025 h 2809875"/>
                <a:gd name="connsiteX35" fmla="*/ 3231759 w 3927084"/>
                <a:gd name="connsiteY35" fmla="*/ 1319213 h 2809875"/>
                <a:gd name="connsiteX36" fmla="*/ 3217472 w 3927084"/>
                <a:gd name="connsiteY36" fmla="*/ 1309688 h 2809875"/>
                <a:gd name="connsiteX37" fmla="*/ 3188897 w 3927084"/>
                <a:gd name="connsiteY37" fmla="*/ 1283495 h 2809875"/>
                <a:gd name="connsiteX38" fmla="*/ 3167465 w 3927084"/>
                <a:gd name="connsiteY38" fmla="*/ 1278731 h 2809875"/>
                <a:gd name="connsiteX39" fmla="*/ 3169848 w 3927084"/>
                <a:gd name="connsiteY39" fmla="*/ 1247775 h 2809875"/>
                <a:gd name="connsiteX40" fmla="*/ 3179372 w 3927084"/>
                <a:gd name="connsiteY40" fmla="*/ 1223963 h 2809875"/>
                <a:gd name="connsiteX41" fmla="*/ 3150797 w 3927084"/>
                <a:gd name="connsiteY41" fmla="*/ 1214438 h 2809875"/>
                <a:gd name="connsiteX42" fmla="*/ 3136509 w 3927084"/>
                <a:gd name="connsiteY42" fmla="*/ 1219200 h 2809875"/>
                <a:gd name="connsiteX43" fmla="*/ 3122222 w 3927084"/>
                <a:gd name="connsiteY43" fmla="*/ 1228725 h 2809875"/>
                <a:gd name="connsiteX44" fmla="*/ 3100790 w 3927084"/>
                <a:gd name="connsiteY44" fmla="*/ 1212056 h 2809875"/>
                <a:gd name="connsiteX45" fmla="*/ 3112697 w 3927084"/>
                <a:gd name="connsiteY45" fmla="*/ 1185863 h 2809875"/>
                <a:gd name="connsiteX46" fmla="*/ 3103172 w 3927084"/>
                <a:gd name="connsiteY46" fmla="*/ 1171575 h 2809875"/>
                <a:gd name="connsiteX47" fmla="*/ 3098409 w 3927084"/>
                <a:gd name="connsiteY47" fmla="*/ 1157288 h 2809875"/>
                <a:gd name="connsiteX48" fmla="*/ 3084122 w 3927084"/>
                <a:gd name="connsiteY48" fmla="*/ 1171575 h 2809875"/>
                <a:gd name="connsiteX49" fmla="*/ 3055547 w 3927084"/>
                <a:gd name="connsiteY49" fmla="*/ 1162050 h 2809875"/>
                <a:gd name="connsiteX50" fmla="*/ 3046022 w 3927084"/>
                <a:gd name="connsiteY50" fmla="*/ 1131094 h 2809875"/>
                <a:gd name="connsiteX51" fmla="*/ 3050784 w 3927084"/>
                <a:gd name="connsiteY51" fmla="*/ 1114425 h 2809875"/>
                <a:gd name="connsiteX52" fmla="*/ 3050784 w 3927084"/>
                <a:gd name="connsiteY52" fmla="*/ 1104900 h 2809875"/>
                <a:gd name="connsiteX53" fmla="*/ 3036497 w 3927084"/>
                <a:gd name="connsiteY53" fmla="*/ 1100138 h 2809875"/>
                <a:gd name="connsiteX54" fmla="*/ 3046022 w 3927084"/>
                <a:gd name="connsiteY54" fmla="*/ 1081088 h 2809875"/>
                <a:gd name="connsiteX55" fmla="*/ 3055547 w 3927084"/>
                <a:gd name="connsiteY55" fmla="*/ 1062038 h 2809875"/>
                <a:gd name="connsiteX56" fmla="*/ 3024590 w 3927084"/>
                <a:gd name="connsiteY56" fmla="*/ 1052513 h 2809875"/>
                <a:gd name="connsiteX57" fmla="*/ 3012684 w 3927084"/>
                <a:gd name="connsiteY57" fmla="*/ 1066800 h 2809875"/>
                <a:gd name="connsiteX58" fmla="*/ 2993634 w 3927084"/>
                <a:gd name="connsiteY58" fmla="*/ 1066800 h 2809875"/>
                <a:gd name="connsiteX59" fmla="*/ 2972204 w 3927084"/>
                <a:gd name="connsiteY59" fmla="*/ 1073944 h 2809875"/>
                <a:gd name="connsiteX60" fmla="*/ 2955534 w 3927084"/>
                <a:gd name="connsiteY60" fmla="*/ 1066800 h 2809875"/>
                <a:gd name="connsiteX61" fmla="*/ 2950772 w 3927084"/>
                <a:gd name="connsiteY61" fmla="*/ 1047750 h 2809875"/>
                <a:gd name="connsiteX62" fmla="*/ 2931721 w 3927084"/>
                <a:gd name="connsiteY62" fmla="*/ 1040607 h 2809875"/>
                <a:gd name="connsiteX63" fmla="*/ 2903147 w 3927084"/>
                <a:gd name="connsiteY63" fmla="*/ 1019175 h 2809875"/>
                <a:gd name="connsiteX64" fmla="*/ 2888859 w 3927084"/>
                <a:gd name="connsiteY64" fmla="*/ 1014413 h 2809875"/>
                <a:gd name="connsiteX65" fmla="*/ 2874572 w 3927084"/>
                <a:gd name="connsiteY65" fmla="*/ 1004888 h 2809875"/>
                <a:gd name="connsiteX66" fmla="*/ 2855522 w 3927084"/>
                <a:gd name="connsiteY66" fmla="*/ 1004888 h 2809875"/>
                <a:gd name="connsiteX67" fmla="*/ 2834090 w 3927084"/>
                <a:gd name="connsiteY67" fmla="*/ 995363 h 2809875"/>
                <a:gd name="connsiteX68" fmla="*/ 2810278 w 3927084"/>
                <a:gd name="connsiteY68" fmla="*/ 1009650 h 2809875"/>
                <a:gd name="connsiteX69" fmla="*/ 2767416 w 3927084"/>
                <a:gd name="connsiteY69" fmla="*/ 1007269 h 2809875"/>
                <a:gd name="connsiteX70" fmla="*/ 2734079 w 3927084"/>
                <a:gd name="connsiteY70" fmla="*/ 1019175 h 2809875"/>
                <a:gd name="connsiteX71" fmla="*/ 2712646 w 3927084"/>
                <a:gd name="connsiteY71" fmla="*/ 1019176 h 2809875"/>
                <a:gd name="connsiteX72" fmla="*/ 2693597 w 3927084"/>
                <a:gd name="connsiteY72" fmla="*/ 1009650 h 2809875"/>
                <a:gd name="connsiteX73" fmla="*/ 2641209 w 3927084"/>
                <a:gd name="connsiteY73" fmla="*/ 1021557 h 2809875"/>
                <a:gd name="connsiteX74" fmla="*/ 2631684 w 3927084"/>
                <a:gd name="connsiteY74" fmla="*/ 1031082 h 2809875"/>
                <a:gd name="connsiteX75" fmla="*/ 2612634 w 3927084"/>
                <a:gd name="connsiteY75" fmla="*/ 1038225 h 2809875"/>
                <a:gd name="connsiteX76" fmla="*/ 2595965 w 3927084"/>
                <a:gd name="connsiteY76" fmla="*/ 1035844 h 2809875"/>
                <a:gd name="connsiteX77" fmla="*/ 2574535 w 3927084"/>
                <a:gd name="connsiteY77" fmla="*/ 1028700 h 2809875"/>
                <a:gd name="connsiteX78" fmla="*/ 2529290 w 3927084"/>
                <a:gd name="connsiteY78" fmla="*/ 1004888 h 2809875"/>
                <a:gd name="connsiteX79" fmla="*/ 2526909 w 3927084"/>
                <a:gd name="connsiteY79" fmla="*/ 971550 h 2809875"/>
                <a:gd name="connsiteX80" fmla="*/ 2512622 w 3927084"/>
                <a:gd name="connsiteY80" fmla="*/ 942975 h 2809875"/>
                <a:gd name="connsiteX81" fmla="*/ 2488809 w 3927084"/>
                <a:gd name="connsiteY81" fmla="*/ 938213 h 2809875"/>
                <a:gd name="connsiteX82" fmla="*/ 2493572 w 3927084"/>
                <a:gd name="connsiteY82" fmla="*/ 923925 h 2809875"/>
                <a:gd name="connsiteX83" fmla="*/ 2479284 w 3927084"/>
                <a:gd name="connsiteY83" fmla="*/ 914400 h 2809875"/>
                <a:gd name="connsiteX84" fmla="*/ 2457853 w 3927084"/>
                <a:gd name="connsiteY84" fmla="*/ 902494 h 2809875"/>
                <a:gd name="connsiteX85" fmla="*/ 2431659 w 3927084"/>
                <a:gd name="connsiteY85" fmla="*/ 890588 h 2809875"/>
                <a:gd name="connsiteX86" fmla="*/ 2414991 w 3927084"/>
                <a:gd name="connsiteY86" fmla="*/ 864394 h 2809875"/>
                <a:gd name="connsiteX87" fmla="*/ 2398321 w 3927084"/>
                <a:gd name="connsiteY87" fmla="*/ 833437 h 2809875"/>
                <a:gd name="connsiteX88" fmla="*/ 2367365 w 3927084"/>
                <a:gd name="connsiteY88" fmla="*/ 807244 h 2809875"/>
                <a:gd name="connsiteX89" fmla="*/ 2348316 w 3927084"/>
                <a:gd name="connsiteY89" fmla="*/ 769144 h 2809875"/>
                <a:gd name="connsiteX90" fmla="*/ 2322122 w 3927084"/>
                <a:gd name="connsiteY90" fmla="*/ 733425 h 2809875"/>
                <a:gd name="connsiteX91" fmla="*/ 2307834 w 3927084"/>
                <a:gd name="connsiteY91" fmla="*/ 723900 h 2809875"/>
                <a:gd name="connsiteX92" fmla="*/ 2264972 w 3927084"/>
                <a:gd name="connsiteY92" fmla="*/ 704850 h 2809875"/>
                <a:gd name="connsiteX93" fmla="*/ 2241159 w 3927084"/>
                <a:gd name="connsiteY93" fmla="*/ 678657 h 2809875"/>
                <a:gd name="connsiteX94" fmla="*/ 2231634 w 3927084"/>
                <a:gd name="connsiteY94" fmla="*/ 657225 h 2809875"/>
                <a:gd name="connsiteX95" fmla="*/ 2212584 w 3927084"/>
                <a:gd name="connsiteY95" fmla="*/ 647700 h 2809875"/>
                <a:gd name="connsiteX96" fmla="*/ 2198297 w 3927084"/>
                <a:gd name="connsiteY96" fmla="*/ 638175 h 2809875"/>
                <a:gd name="connsiteX97" fmla="*/ 2179247 w 3927084"/>
                <a:gd name="connsiteY97" fmla="*/ 642938 h 2809875"/>
                <a:gd name="connsiteX98" fmla="*/ 2155434 w 3927084"/>
                <a:gd name="connsiteY98" fmla="*/ 619125 h 2809875"/>
                <a:gd name="connsiteX99" fmla="*/ 2136384 w 3927084"/>
                <a:gd name="connsiteY99" fmla="*/ 590550 h 2809875"/>
                <a:gd name="connsiteX100" fmla="*/ 2126859 w 3927084"/>
                <a:gd name="connsiteY100" fmla="*/ 561975 h 2809875"/>
                <a:gd name="connsiteX101" fmla="*/ 2103047 w 3927084"/>
                <a:gd name="connsiteY101" fmla="*/ 561975 h 2809875"/>
                <a:gd name="connsiteX102" fmla="*/ 2088759 w 3927084"/>
                <a:gd name="connsiteY102" fmla="*/ 547688 h 2809875"/>
                <a:gd name="connsiteX103" fmla="*/ 2050660 w 3927084"/>
                <a:gd name="connsiteY103" fmla="*/ 540544 h 2809875"/>
                <a:gd name="connsiteX104" fmla="*/ 2007797 w 3927084"/>
                <a:gd name="connsiteY104" fmla="*/ 528638 h 2809875"/>
                <a:gd name="connsiteX105" fmla="*/ 1976841 w 3927084"/>
                <a:gd name="connsiteY105" fmla="*/ 526256 h 2809875"/>
                <a:gd name="connsiteX106" fmla="*/ 1948266 w 3927084"/>
                <a:gd name="connsiteY106" fmla="*/ 521494 h 2809875"/>
                <a:gd name="connsiteX107" fmla="*/ 1926834 w 3927084"/>
                <a:gd name="connsiteY107" fmla="*/ 504825 h 2809875"/>
                <a:gd name="connsiteX108" fmla="*/ 1912547 w 3927084"/>
                <a:gd name="connsiteY108" fmla="*/ 509588 h 2809875"/>
                <a:gd name="connsiteX109" fmla="*/ 1841109 w 3927084"/>
                <a:gd name="connsiteY109" fmla="*/ 495300 h 2809875"/>
                <a:gd name="connsiteX110" fmla="*/ 1812534 w 3927084"/>
                <a:gd name="connsiteY110" fmla="*/ 485775 h 2809875"/>
                <a:gd name="connsiteX111" fmla="*/ 1798247 w 3927084"/>
                <a:gd name="connsiteY111" fmla="*/ 481013 h 2809875"/>
                <a:gd name="connsiteX112" fmla="*/ 1783959 w 3927084"/>
                <a:gd name="connsiteY112" fmla="*/ 490538 h 2809875"/>
                <a:gd name="connsiteX113" fmla="*/ 1769672 w 3927084"/>
                <a:gd name="connsiteY113" fmla="*/ 495300 h 2809875"/>
                <a:gd name="connsiteX114" fmla="*/ 1741097 w 3927084"/>
                <a:gd name="connsiteY114" fmla="*/ 523875 h 2809875"/>
                <a:gd name="connsiteX115" fmla="*/ 1717284 w 3927084"/>
                <a:gd name="connsiteY115" fmla="*/ 519113 h 2809875"/>
                <a:gd name="connsiteX116" fmla="*/ 1683947 w 3927084"/>
                <a:gd name="connsiteY116" fmla="*/ 509588 h 2809875"/>
                <a:gd name="connsiteX117" fmla="*/ 1650609 w 3927084"/>
                <a:gd name="connsiteY117" fmla="*/ 504825 h 2809875"/>
                <a:gd name="connsiteX118" fmla="*/ 1622034 w 3927084"/>
                <a:gd name="connsiteY118" fmla="*/ 500063 h 2809875"/>
                <a:gd name="connsiteX119" fmla="*/ 1581553 w 3927084"/>
                <a:gd name="connsiteY119" fmla="*/ 483394 h 2809875"/>
                <a:gd name="connsiteX120" fmla="*/ 1552978 w 3927084"/>
                <a:gd name="connsiteY120" fmla="*/ 483394 h 2809875"/>
                <a:gd name="connsiteX121" fmla="*/ 1541072 w 3927084"/>
                <a:gd name="connsiteY121" fmla="*/ 466725 h 2809875"/>
                <a:gd name="connsiteX122" fmla="*/ 1526784 w 3927084"/>
                <a:gd name="connsiteY122" fmla="*/ 447675 h 2809875"/>
                <a:gd name="connsiteX123" fmla="*/ 1522021 w 3927084"/>
                <a:gd name="connsiteY123" fmla="*/ 421481 h 2809875"/>
                <a:gd name="connsiteX124" fmla="*/ 1533929 w 3927084"/>
                <a:gd name="connsiteY124" fmla="*/ 392907 h 2809875"/>
                <a:gd name="connsiteX125" fmla="*/ 1564884 w 3927084"/>
                <a:gd name="connsiteY125" fmla="*/ 366713 h 2809875"/>
                <a:gd name="connsiteX126" fmla="*/ 1557740 w 3927084"/>
                <a:gd name="connsiteY126" fmla="*/ 340519 h 2809875"/>
                <a:gd name="connsiteX127" fmla="*/ 1564884 w 3927084"/>
                <a:gd name="connsiteY127" fmla="*/ 309562 h 2809875"/>
                <a:gd name="connsiteX128" fmla="*/ 1583934 w 3927084"/>
                <a:gd name="connsiteY128" fmla="*/ 285750 h 2809875"/>
                <a:gd name="connsiteX129" fmla="*/ 1588697 w 3927084"/>
                <a:gd name="connsiteY129" fmla="*/ 271463 h 2809875"/>
                <a:gd name="connsiteX130" fmla="*/ 1579172 w 3927084"/>
                <a:gd name="connsiteY130" fmla="*/ 257175 h 2809875"/>
                <a:gd name="connsiteX131" fmla="*/ 1545834 w 3927084"/>
                <a:gd name="connsiteY131" fmla="*/ 230981 h 2809875"/>
                <a:gd name="connsiteX132" fmla="*/ 1522022 w 3927084"/>
                <a:gd name="connsiteY132" fmla="*/ 228600 h 2809875"/>
                <a:gd name="connsiteX133" fmla="*/ 1507734 w 3927084"/>
                <a:gd name="connsiteY133" fmla="*/ 192881 h 2809875"/>
                <a:gd name="connsiteX134" fmla="*/ 1505353 w 3927084"/>
                <a:gd name="connsiteY134" fmla="*/ 159543 h 2809875"/>
                <a:gd name="connsiteX135" fmla="*/ 1488684 w 3927084"/>
                <a:gd name="connsiteY135" fmla="*/ 119063 h 2809875"/>
                <a:gd name="connsiteX136" fmla="*/ 1479159 w 3927084"/>
                <a:gd name="connsiteY136" fmla="*/ 92868 h 2809875"/>
                <a:gd name="connsiteX137" fmla="*/ 1455347 w 3927084"/>
                <a:gd name="connsiteY137" fmla="*/ 85725 h 2809875"/>
                <a:gd name="connsiteX138" fmla="*/ 1450584 w 3927084"/>
                <a:gd name="connsiteY138" fmla="*/ 66675 h 2809875"/>
                <a:gd name="connsiteX139" fmla="*/ 1433915 w 3927084"/>
                <a:gd name="connsiteY139" fmla="*/ 40481 h 2809875"/>
                <a:gd name="connsiteX140" fmla="*/ 1445822 w 3927084"/>
                <a:gd name="connsiteY140" fmla="*/ 30956 h 2809875"/>
                <a:gd name="connsiteX141" fmla="*/ 1436297 w 3927084"/>
                <a:gd name="connsiteY141" fmla="*/ 0 h 2809875"/>
                <a:gd name="connsiteX142" fmla="*/ 845747 w 3927084"/>
                <a:gd name="connsiteY142" fmla="*/ 180975 h 2809875"/>
                <a:gd name="connsiteX143" fmla="*/ 845747 w 3927084"/>
                <a:gd name="connsiteY143" fmla="*/ 180975 h 2809875"/>
                <a:gd name="connsiteX144" fmla="*/ 840984 w 3927084"/>
                <a:gd name="connsiteY144" fmla="*/ 223838 h 2809875"/>
                <a:gd name="connsiteX145" fmla="*/ 836222 w 3927084"/>
                <a:gd name="connsiteY145" fmla="*/ 238125 h 2809875"/>
                <a:gd name="connsiteX146" fmla="*/ 817172 w 3927084"/>
                <a:gd name="connsiteY146" fmla="*/ 254794 h 2809875"/>
                <a:gd name="connsiteX147" fmla="*/ 788597 w 3927084"/>
                <a:gd name="connsiteY147" fmla="*/ 266700 h 2809875"/>
                <a:gd name="connsiteX148" fmla="*/ 740972 w 3927084"/>
                <a:gd name="connsiteY148" fmla="*/ 300038 h 2809875"/>
                <a:gd name="connsiteX149" fmla="*/ 721922 w 3927084"/>
                <a:gd name="connsiteY149" fmla="*/ 328613 h 2809875"/>
                <a:gd name="connsiteX150" fmla="*/ 705252 w 3927084"/>
                <a:gd name="connsiteY150" fmla="*/ 342900 h 2809875"/>
                <a:gd name="connsiteX151" fmla="*/ 707634 w 3927084"/>
                <a:gd name="connsiteY151" fmla="*/ 369095 h 2809875"/>
                <a:gd name="connsiteX152" fmla="*/ 726684 w 3927084"/>
                <a:gd name="connsiteY152" fmla="*/ 381000 h 2809875"/>
                <a:gd name="connsiteX153" fmla="*/ 731447 w 3927084"/>
                <a:gd name="connsiteY153" fmla="*/ 395288 h 2809875"/>
                <a:gd name="connsiteX154" fmla="*/ 750497 w 3927084"/>
                <a:gd name="connsiteY154" fmla="*/ 423863 h 2809875"/>
                <a:gd name="connsiteX155" fmla="*/ 760022 w 3927084"/>
                <a:gd name="connsiteY155" fmla="*/ 442913 h 2809875"/>
                <a:gd name="connsiteX156" fmla="*/ 750497 w 3927084"/>
                <a:gd name="connsiteY156" fmla="*/ 481013 h 2809875"/>
                <a:gd name="connsiteX157" fmla="*/ 736209 w 3927084"/>
                <a:gd name="connsiteY157" fmla="*/ 490538 h 2809875"/>
                <a:gd name="connsiteX158" fmla="*/ 731447 w 3927084"/>
                <a:gd name="connsiteY158" fmla="*/ 504825 h 2809875"/>
                <a:gd name="connsiteX159" fmla="*/ 717159 w 3927084"/>
                <a:gd name="connsiteY159" fmla="*/ 509588 h 2809875"/>
                <a:gd name="connsiteX160" fmla="*/ 712397 w 3927084"/>
                <a:gd name="connsiteY160" fmla="*/ 538163 h 2809875"/>
                <a:gd name="connsiteX161" fmla="*/ 702872 w 3927084"/>
                <a:gd name="connsiteY161" fmla="*/ 566738 h 2809875"/>
                <a:gd name="connsiteX162" fmla="*/ 698109 w 3927084"/>
                <a:gd name="connsiteY162" fmla="*/ 581025 h 2809875"/>
                <a:gd name="connsiteX163" fmla="*/ 683822 w 3927084"/>
                <a:gd name="connsiteY163" fmla="*/ 611981 h 2809875"/>
                <a:gd name="connsiteX164" fmla="*/ 702872 w 3927084"/>
                <a:gd name="connsiteY164" fmla="*/ 638175 h 2809875"/>
                <a:gd name="connsiteX165" fmla="*/ 731447 w 3927084"/>
                <a:gd name="connsiteY165" fmla="*/ 647700 h 2809875"/>
                <a:gd name="connsiteX166" fmla="*/ 740972 w 3927084"/>
                <a:gd name="connsiteY166" fmla="*/ 661988 h 2809875"/>
                <a:gd name="connsiteX167" fmla="*/ 745734 w 3927084"/>
                <a:gd name="connsiteY167" fmla="*/ 676275 h 2809875"/>
                <a:gd name="connsiteX168" fmla="*/ 745734 w 3927084"/>
                <a:gd name="connsiteY168" fmla="*/ 688181 h 2809875"/>
                <a:gd name="connsiteX169" fmla="*/ 748115 w 3927084"/>
                <a:gd name="connsiteY169" fmla="*/ 709613 h 2809875"/>
                <a:gd name="connsiteX170" fmla="*/ 755259 w 3927084"/>
                <a:gd name="connsiteY170" fmla="*/ 728663 h 2809875"/>
                <a:gd name="connsiteX171" fmla="*/ 745734 w 3927084"/>
                <a:gd name="connsiteY171" fmla="*/ 757238 h 2809875"/>
                <a:gd name="connsiteX172" fmla="*/ 736209 w 3927084"/>
                <a:gd name="connsiteY172" fmla="*/ 771525 h 2809875"/>
                <a:gd name="connsiteX173" fmla="*/ 736209 w 3927084"/>
                <a:gd name="connsiteY173" fmla="*/ 842963 h 2809875"/>
                <a:gd name="connsiteX174" fmla="*/ 740972 w 3927084"/>
                <a:gd name="connsiteY174" fmla="*/ 857250 h 2809875"/>
                <a:gd name="connsiteX175" fmla="*/ 745734 w 3927084"/>
                <a:gd name="connsiteY175" fmla="*/ 876300 h 2809875"/>
                <a:gd name="connsiteX176" fmla="*/ 760022 w 3927084"/>
                <a:gd name="connsiteY176" fmla="*/ 923925 h 2809875"/>
                <a:gd name="connsiteX177" fmla="*/ 764784 w 3927084"/>
                <a:gd name="connsiteY177" fmla="*/ 938213 h 2809875"/>
                <a:gd name="connsiteX178" fmla="*/ 771928 w 3927084"/>
                <a:gd name="connsiteY178" fmla="*/ 983456 h 2809875"/>
                <a:gd name="connsiteX179" fmla="*/ 750497 w 3927084"/>
                <a:gd name="connsiteY179" fmla="*/ 1004888 h 2809875"/>
                <a:gd name="connsiteX180" fmla="*/ 731447 w 3927084"/>
                <a:gd name="connsiteY180" fmla="*/ 1009650 h 2809875"/>
                <a:gd name="connsiteX181" fmla="*/ 712397 w 3927084"/>
                <a:gd name="connsiteY181" fmla="*/ 1016794 h 2809875"/>
                <a:gd name="connsiteX182" fmla="*/ 683822 w 3927084"/>
                <a:gd name="connsiteY182" fmla="*/ 1035844 h 2809875"/>
                <a:gd name="connsiteX183" fmla="*/ 674297 w 3927084"/>
                <a:gd name="connsiteY183" fmla="*/ 1052513 h 2809875"/>
                <a:gd name="connsiteX184" fmla="*/ 660009 w 3927084"/>
                <a:gd name="connsiteY184" fmla="*/ 1062038 h 2809875"/>
                <a:gd name="connsiteX185" fmla="*/ 650484 w 3927084"/>
                <a:gd name="connsiteY185" fmla="*/ 1076325 h 2809875"/>
                <a:gd name="connsiteX186" fmla="*/ 640959 w 3927084"/>
                <a:gd name="connsiteY186" fmla="*/ 1157288 h 2809875"/>
                <a:gd name="connsiteX187" fmla="*/ 626672 w 3927084"/>
                <a:gd name="connsiteY187" fmla="*/ 1190625 h 2809875"/>
                <a:gd name="connsiteX188" fmla="*/ 593334 w 3927084"/>
                <a:gd name="connsiteY188" fmla="*/ 1204913 h 2809875"/>
                <a:gd name="connsiteX189" fmla="*/ 588572 w 3927084"/>
                <a:gd name="connsiteY189" fmla="*/ 1219200 h 2809875"/>
                <a:gd name="connsiteX190" fmla="*/ 593334 w 3927084"/>
                <a:gd name="connsiteY190" fmla="*/ 1233488 h 2809875"/>
                <a:gd name="connsiteX191" fmla="*/ 579047 w 3927084"/>
                <a:gd name="connsiteY191" fmla="*/ 1247775 h 2809875"/>
                <a:gd name="connsiteX192" fmla="*/ 569521 w 3927084"/>
                <a:gd name="connsiteY192" fmla="*/ 1290638 h 2809875"/>
                <a:gd name="connsiteX193" fmla="*/ 552854 w 3927084"/>
                <a:gd name="connsiteY193" fmla="*/ 1321593 h 2809875"/>
                <a:gd name="connsiteX194" fmla="*/ 533803 w 3927084"/>
                <a:gd name="connsiteY194" fmla="*/ 1343025 h 2809875"/>
                <a:gd name="connsiteX195" fmla="*/ 519515 w 3927084"/>
                <a:gd name="connsiteY195" fmla="*/ 1371600 h 2809875"/>
                <a:gd name="connsiteX196" fmla="*/ 498084 w 3927084"/>
                <a:gd name="connsiteY196" fmla="*/ 1419225 h 2809875"/>
                <a:gd name="connsiteX197" fmla="*/ 493322 w 3927084"/>
                <a:gd name="connsiteY197" fmla="*/ 1433513 h 2809875"/>
                <a:gd name="connsiteX198" fmla="*/ 474272 w 3927084"/>
                <a:gd name="connsiteY198" fmla="*/ 1466850 h 2809875"/>
                <a:gd name="connsiteX199" fmla="*/ 464747 w 3927084"/>
                <a:gd name="connsiteY199" fmla="*/ 1485900 h 2809875"/>
                <a:gd name="connsiteX200" fmla="*/ 459984 w 3927084"/>
                <a:gd name="connsiteY200" fmla="*/ 1500188 h 2809875"/>
                <a:gd name="connsiteX201" fmla="*/ 450459 w 3927084"/>
                <a:gd name="connsiteY201" fmla="*/ 1514475 h 2809875"/>
                <a:gd name="connsiteX202" fmla="*/ 436172 w 3927084"/>
                <a:gd name="connsiteY202" fmla="*/ 1552575 h 2809875"/>
                <a:gd name="connsiteX203" fmla="*/ 412359 w 3927084"/>
                <a:gd name="connsiteY203" fmla="*/ 1595438 h 2809875"/>
                <a:gd name="connsiteX204" fmla="*/ 398072 w 3927084"/>
                <a:gd name="connsiteY204" fmla="*/ 1628776 h 2809875"/>
                <a:gd name="connsiteX205" fmla="*/ 393310 w 3927084"/>
                <a:gd name="connsiteY205" fmla="*/ 1657350 h 2809875"/>
                <a:gd name="connsiteX206" fmla="*/ 379022 w 3927084"/>
                <a:gd name="connsiteY206" fmla="*/ 1719263 h 2809875"/>
                <a:gd name="connsiteX207" fmla="*/ 374259 w 3927084"/>
                <a:gd name="connsiteY207" fmla="*/ 1757363 h 2809875"/>
                <a:gd name="connsiteX208" fmla="*/ 369497 w 3927084"/>
                <a:gd name="connsiteY208" fmla="*/ 1771650 h 2809875"/>
                <a:gd name="connsiteX209" fmla="*/ 357591 w 3927084"/>
                <a:gd name="connsiteY209" fmla="*/ 1807369 h 2809875"/>
                <a:gd name="connsiteX210" fmla="*/ 343303 w 3927084"/>
                <a:gd name="connsiteY210" fmla="*/ 1852613 h 2809875"/>
                <a:gd name="connsiteX211" fmla="*/ 336159 w 3927084"/>
                <a:gd name="connsiteY211" fmla="*/ 1876425 h 2809875"/>
                <a:gd name="connsiteX212" fmla="*/ 326634 w 3927084"/>
                <a:gd name="connsiteY212" fmla="*/ 1890713 h 2809875"/>
                <a:gd name="connsiteX213" fmla="*/ 321872 w 3927084"/>
                <a:gd name="connsiteY213" fmla="*/ 1905000 h 2809875"/>
                <a:gd name="connsiteX214" fmla="*/ 307584 w 3927084"/>
                <a:gd name="connsiteY214" fmla="*/ 1914525 h 2809875"/>
                <a:gd name="connsiteX215" fmla="*/ 293297 w 3927084"/>
                <a:gd name="connsiteY215" fmla="*/ 1943100 h 2809875"/>
                <a:gd name="connsiteX216" fmla="*/ 283772 w 3927084"/>
                <a:gd name="connsiteY216" fmla="*/ 1971675 h 2809875"/>
                <a:gd name="connsiteX217" fmla="*/ 267103 w 3927084"/>
                <a:gd name="connsiteY217" fmla="*/ 2002632 h 2809875"/>
                <a:gd name="connsiteX218" fmla="*/ 231384 w 3927084"/>
                <a:gd name="connsiteY218" fmla="*/ 2038350 h 2809875"/>
                <a:gd name="connsiteX219" fmla="*/ 207572 w 3927084"/>
                <a:gd name="connsiteY219" fmla="*/ 2062163 h 2809875"/>
                <a:gd name="connsiteX220" fmla="*/ 202809 w 3927084"/>
                <a:gd name="connsiteY220" fmla="*/ 2076450 h 2809875"/>
                <a:gd name="connsiteX221" fmla="*/ 174234 w 3927084"/>
                <a:gd name="connsiteY221" fmla="*/ 2095500 h 2809875"/>
                <a:gd name="connsiteX222" fmla="*/ 159947 w 3927084"/>
                <a:gd name="connsiteY222" fmla="*/ 2105025 h 2809875"/>
                <a:gd name="connsiteX223" fmla="*/ 131372 w 3927084"/>
                <a:gd name="connsiteY223" fmla="*/ 2133601 h 2809875"/>
                <a:gd name="connsiteX224" fmla="*/ 102797 w 3927084"/>
                <a:gd name="connsiteY224" fmla="*/ 2145506 h 2809875"/>
                <a:gd name="connsiteX225" fmla="*/ 78985 w 3927084"/>
                <a:gd name="connsiteY225" fmla="*/ 2157412 h 2809875"/>
                <a:gd name="connsiteX226" fmla="*/ 45647 w 3927084"/>
                <a:gd name="connsiteY226" fmla="*/ 2174081 h 2809875"/>
                <a:gd name="connsiteX227" fmla="*/ 24215 w 3927084"/>
                <a:gd name="connsiteY227" fmla="*/ 2178844 h 2809875"/>
                <a:gd name="connsiteX228" fmla="*/ 403 w 3927084"/>
                <a:gd name="connsiteY228" fmla="*/ 2188369 h 2809875"/>
                <a:gd name="connsiteX229" fmla="*/ 12309 w 3927084"/>
                <a:gd name="connsiteY229" fmla="*/ 2228850 h 2809875"/>
                <a:gd name="connsiteX230" fmla="*/ 43265 w 3927084"/>
                <a:gd name="connsiteY230" fmla="*/ 2255044 h 2809875"/>
                <a:gd name="connsiteX231" fmla="*/ 67079 w 3927084"/>
                <a:gd name="connsiteY231" fmla="*/ 2271713 h 2809875"/>
                <a:gd name="connsiteX232" fmla="*/ 90890 w 3927084"/>
                <a:gd name="connsiteY232" fmla="*/ 2276475 h 2809875"/>
                <a:gd name="connsiteX233" fmla="*/ 114703 w 3927084"/>
                <a:gd name="connsiteY233" fmla="*/ 2297906 h 2809875"/>
                <a:gd name="connsiteX234" fmla="*/ 119466 w 3927084"/>
                <a:gd name="connsiteY234" fmla="*/ 2326482 h 2809875"/>
                <a:gd name="connsiteX235" fmla="*/ 126609 w 3927084"/>
                <a:gd name="connsiteY235" fmla="*/ 2347913 h 2809875"/>
                <a:gd name="connsiteX236" fmla="*/ 121847 w 3927084"/>
                <a:gd name="connsiteY236" fmla="*/ 2386013 h 2809875"/>
                <a:gd name="connsiteX237" fmla="*/ 112322 w 3927084"/>
                <a:gd name="connsiteY237" fmla="*/ 2405063 h 2809875"/>
                <a:gd name="connsiteX238" fmla="*/ 100416 w 3927084"/>
                <a:gd name="connsiteY238" fmla="*/ 2424112 h 2809875"/>
                <a:gd name="connsiteX239" fmla="*/ 71841 w 3927084"/>
                <a:gd name="connsiteY239" fmla="*/ 2426494 h 2809875"/>
                <a:gd name="connsiteX240" fmla="*/ 50409 w 3927084"/>
                <a:gd name="connsiteY240" fmla="*/ 2452688 h 2809875"/>
                <a:gd name="connsiteX241" fmla="*/ 21834 w 3927084"/>
                <a:gd name="connsiteY241" fmla="*/ 2466975 h 2809875"/>
                <a:gd name="connsiteX242" fmla="*/ 31359 w 3927084"/>
                <a:gd name="connsiteY242" fmla="*/ 2490788 h 2809875"/>
                <a:gd name="connsiteX243" fmla="*/ 21834 w 3927084"/>
                <a:gd name="connsiteY243" fmla="*/ 2524125 h 2809875"/>
                <a:gd name="connsiteX244" fmla="*/ 12309 w 3927084"/>
                <a:gd name="connsiteY244" fmla="*/ 2538413 h 2809875"/>
                <a:gd name="connsiteX245" fmla="*/ 374259 w 3927084"/>
                <a:gd name="connsiteY245" fmla="*/ 2809875 h 2809875"/>
                <a:gd name="connsiteX0" fmla="*/ 3855647 w 3855647"/>
                <a:gd name="connsiteY0" fmla="*/ 2047875 h 2809875"/>
                <a:gd name="connsiteX1" fmla="*/ 3831834 w 3855647"/>
                <a:gd name="connsiteY1" fmla="*/ 2019300 h 2809875"/>
                <a:gd name="connsiteX2" fmla="*/ 3786591 w 3855647"/>
                <a:gd name="connsiteY2" fmla="*/ 1985963 h 2809875"/>
                <a:gd name="connsiteX3" fmla="*/ 3800877 w 3855647"/>
                <a:gd name="connsiteY3" fmla="*/ 1964532 h 2809875"/>
                <a:gd name="connsiteX4" fmla="*/ 3788972 w 3855647"/>
                <a:gd name="connsiteY4" fmla="*/ 1919288 h 2809875"/>
                <a:gd name="connsiteX5" fmla="*/ 3779447 w 3855647"/>
                <a:gd name="connsiteY5" fmla="*/ 1890713 h 2809875"/>
                <a:gd name="connsiteX6" fmla="*/ 3760397 w 3855647"/>
                <a:gd name="connsiteY6" fmla="*/ 1862138 h 2809875"/>
                <a:gd name="connsiteX7" fmla="*/ 3746110 w 3855647"/>
                <a:gd name="connsiteY7" fmla="*/ 1835944 h 2809875"/>
                <a:gd name="connsiteX8" fmla="*/ 3746109 w 3855647"/>
                <a:gd name="connsiteY8" fmla="*/ 1790700 h 2809875"/>
                <a:gd name="connsiteX9" fmla="*/ 3736584 w 3855647"/>
                <a:gd name="connsiteY9" fmla="*/ 1776413 h 2809875"/>
                <a:gd name="connsiteX10" fmla="*/ 3731822 w 3855647"/>
                <a:gd name="connsiteY10" fmla="*/ 1762125 h 2809875"/>
                <a:gd name="connsiteX11" fmla="*/ 3724678 w 3855647"/>
                <a:gd name="connsiteY11" fmla="*/ 1724025 h 2809875"/>
                <a:gd name="connsiteX12" fmla="*/ 3708009 w 3855647"/>
                <a:gd name="connsiteY12" fmla="*/ 1695450 h 2809875"/>
                <a:gd name="connsiteX13" fmla="*/ 3698484 w 3855647"/>
                <a:gd name="connsiteY13" fmla="*/ 1662113 h 2809875"/>
                <a:gd name="connsiteX14" fmla="*/ 3710390 w 3855647"/>
                <a:gd name="connsiteY14" fmla="*/ 1643063 h 2809875"/>
                <a:gd name="connsiteX15" fmla="*/ 3717535 w 3855647"/>
                <a:gd name="connsiteY15" fmla="*/ 1624013 h 2809875"/>
                <a:gd name="connsiteX16" fmla="*/ 3712772 w 3855647"/>
                <a:gd name="connsiteY16" fmla="*/ 1581150 h 2809875"/>
                <a:gd name="connsiteX17" fmla="*/ 3693722 w 3855647"/>
                <a:gd name="connsiteY17" fmla="*/ 1552575 h 2809875"/>
                <a:gd name="connsiteX18" fmla="*/ 3681816 w 3855647"/>
                <a:gd name="connsiteY18" fmla="*/ 1550194 h 2809875"/>
                <a:gd name="connsiteX19" fmla="*/ 3653240 w 3855647"/>
                <a:gd name="connsiteY19" fmla="*/ 1504951 h 2809875"/>
                <a:gd name="connsiteX20" fmla="*/ 3627047 w 3855647"/>
                <a:gd name="connsiteY20" fmla="*/ 1485900 h 2809875"/>
                <a:gd name="connsiteX21" fmla="*/ 3617522 w 3855647"/>
                <a:gd name="connsiteY21" fmla="*/ 1471613 h 2809875"/>
                <a:gd name="connsiteX22" fmla="*/ 3593709 w 3855647"/>
                <a:gd name="connsiteY22" fmla="*/ 1462088 h 2809875"/>
                <a:gd name="connsiteX23" fmla="*/ 3572278 w 3855647"/>
                <a:gd name="connsiteY23" fmla="*/ 1464469 h 2809875"/>
                <a:gd name="connsiteX24" fmla="*/ 3531796 w 3855647"/>
                <a:gd name="connsiteY24" fmla="*/ 1412082 h 2809875"/>
                <a:gd name="connsiteX25" fmla="*/ 3507984 w 3855647"/>
                <a:gd name="connsiteY25" fmla="*/ 1393031 h 2809875"/>
                <a:gd name="connsiteX26" fmla="*/ 3481790 w 3855647"/>
                <a:gd name="connsiteY26" fmla="*/ 1397794 h 2809875"/>
                <a:gd name="connsiteX27" fmla="*/ 3457979 w 3855647"/>
                <a:gd name="connsiteY27" fmla="*/ 1381126 h 2809875"/>
                <a:gd name="connsiteX28" fmla="*/ 3407972 w 3855647"/>
                <a:gd name="connsiteY28" fmla="*/ 1369219 h 2809875"/>
                <a:gd name="connsiteX29" fmla="*/ 3369872 w 3855647"/>
                <a:gd name="connsiteY29" fmla="*/ 1371601 h 2809875"/>
                <a:gd name="connsiteX30" fmla="*/ 3327009 w 3855647"/>
                <a:gd name="connsiteY30" fmla="*/ 1352550 h 2809875"/>
                <a:gd name="connsiteX31" fmla="*/ 3312722 w 3855647"/>
                <a:gd name="connsiteY31" fmla="*/ 1347788 h 2809875"/>
                <a:gd name="connsiteX32" fmla="*/ 3284147 w 3855647"/>
                <a:gd name="connsiteY32" fmla="*/ 1362075 h 2809875"/>
                <a:gd name="connsiteX33" fmla="*/ 3260334 w 3855647"/>
                <a:gd name="connsiteY33" fmla="*/ 1343025 h 2809875"/>
                <a:gd name="connsiteX34" fmla="*/ 3231759 w 3855647"/>
                <a:gd name="connsiteY34" fmla="*/ 1319213 h 2809875"/>
                <a:gd name="connsiteX35" fmla="*/ 3217472 w 3855647"/>
                <a:gd name="connsiteY35" fmla="*/ 1309688 h 2809875"/>
                <a:gd name="connsiteX36" fmla="*/ 3188897 w 3855647"/>
                <a:gd name="connsiteY36" fmla="*/ 1283495 h 2809875"/>
                <a:gd name="connsiteX37" fmla="*/ 3167465 w 3855647"/>
                <a:gd name="connsiteY37" fmla="*/ 1278731 h 2809875"/>
                <a:gd name="connsiteX38" fmla="*/ 3169848 w 3855647"/>
                <a:gd name="connsiteY38" fmla="*/ 1247775 h 2809875"/>
                <a:gd name="connsiteX39" fmla="*/ 3179372 w 3855647"/>
                <a:gd name="connsiteY39" fmla="*/ 1223963 h 2809875"/>
                <a:gd name="connsiteX40" fmla="*/ 3150797 w 3855647"/>
                <a:gd name="connsiteY40" fmla="*/ 1214438 h 2809875"/>
                <a:gd name="connsiteX41" fmla="*/ 3136509 w 3855647"/>
                <a:gd name="connsiteY41" fmla="*/ 1219200 h 2809875"/>
                <a:gd name="connsiteX42" fmla="*/ 3122222 w 3855647"/>
                <a:gd name="connsiteY42" fmla="*/ 1228725 h 2809875"/>
                <a:gd name="connsiteX43" fmla="*/ 3100790 w 3855647"/>
                <a:gd name="connsiteY43" fmla="*/ 1212056 h 2809875"/>
                <a:gd name="connsiteX44" fmla="*/ 3112697 w 3855647"/>
                <a:gd name="connsiteY44" fmla="*/ 1185863 h 2809875"/>
                <a:gd name="connsiteX45" fmla="*/ 3103172 w 3855647"/>
                <a:gd name="connsiteY45" fmla="*/ 1171575 h 2809875"/>
                <a:gd name="connsiteX46" fmla="*/ 3098409 w 3855647"/>
                <a:gd name="connsiteY46" fmla="*/ 1157288 h 2809875"/>
                <a:gd name="connsiteX47" fmla="*/ 3084122 w 3855647"/>
                <a:gd name="connsiteY47" fmla="*/ 1171575 h 2809875"/>
                <a:gd name="connsiteX48" fmla="*/ 3055547 w 3855647"/>
                <a:gd name="connsiteY48" fmla="*/ 1162050 h 2809875"/>
                <a:gd name="connsiteX49" fmla="*/ 3046022 w 3855647"/>
                <a:gd name="connsiteY49" fmla="*/ 1131094 h 2809875"/>
                <a:gd name="connsiteX50" fmla="*/ 3050784 w 3855647"/>
                <a:gd name="connsiteY50" fmla="*/ 1114425 h 2809875"/>
                <a:gd name="connsiteX51" fmla="*/ 3050784 w 3855647"/>
                <a:gd name="connsiteY51" fmla="*/ 1104900 h 2809875"/>
                <a:gd name="connsiteX52" fmla="*/ 3036497 w 3855647"/>
                <a:gd name="connsiteY52" fmla="*/ 1100138 h 2809875"/>
                <a:gd name="connsiteX53" fmla="*/ 3046022 w 3855647"/>
                <a:gd name="connsiteY53" fmla="*/ 1081088 h 2809875"/>
                <a:gd name="connsiteX54" fmla="*/ 3055547 w 3855647"/>
                <a:gd name="connsiteY54" fmla="*/ 1062038 h 2809875"/>
                <a:gd name="connsiteX55" fmla="*/ 3024590 w 3855647"/>
                <a:gd name="connsiteY55" fmla="*/ 1052513 h 2809875"/>
                <a:gd name="connsiteX56" fmla="*/ 3012684 w 3855647"/>
                <a:gd name="connsiteY56" fmla="*/ 1066800 h 2809875"/>
                <a:gd name="connsiteX57" fmla="*/ 2993634 w 3855647"/>
                <a:gd name="connsiteY57" fmla="*/ 1066800 h 2809875"/>
                <a:gd name="connsiteX58" fmla="*/ 2972204 w 3855647"/>
                <a:gd name="connsiteY58" fmla="*/ 1073944 h 2809875"/>
                <a:gd name="connsiteX59" fmla="*/ 2955534 w 3855647"/>
                <a:gd name="connsiteY59" fmla="*/ 1066800 h 2809875"/>
                <a:gd name="connsiteX60" fmla="*/ 2950772 w 3855647"/>
                <a:gd name="connsiteY60" fmla="*/ 1047750 h 2809875"/>
                <a:gd name="connsiteX61" fmla="*/ 2931721 w 3855647"/>
                <a:gd name="connsiteY61" fmla="*/ 1040607 h 2809875"/>
                <a:gd name="connsiteX62" fmla="*/ 2903147 w 3855647"/>
                <a:gd name="connsiteY62" fmla="*/ 1019175 h 2809875"/>
                <a:gd name="connsiteX63" fmla="*/ 2888859 w 3855647"/>
                <a:gd name="connsiteY63" fmla="*/ 1014413 h 2809875"/>
                <a:gd name="connsiteX64" fmla="*/ 2874572 w 3855647"/>
                <a:gd name="connsiteY64" fmla="*/ 1004888 h 2809875"/>
                <a:gd name="connsiteX65" fmla="*/ 2855522 w 3855647"/>
                <a:gd name="connsiteY65" fmla="*/ 1004888 h 2809875"/>
                <a:gd name="connsiteX66" fmla="*/ 2834090 w 3855647"/>
                <a:gd name="connsiteY66" fmla="*/ 995363 h 2809875"/>
                <a:gd name="connsiteX67" fmla="*/ 2810278 w 3855647"/>
                <a:gd name="connsiteY67" fmla="*/ 1009650 h 2809875"/>
                <a:gd name="connsiteX68" fmla="*/ 2767416 w 3855647"/>
                <a:gd name="connsiteY68" fmla="*/ 1007269 h 2809875"/>
                <a:gd name="connsiteX69" fmla="*/ 2734079 w 3855647"/>
                <a:gd name="connsiteY69" fmla="*/ 1019175 h 2809875"/>
                <a:gd name="connsiteX70" fmla="*/ 2712646 w 3855647"/>
                <a:gd name="connsiteY70" fmla="*/ 1019176 h 2809875"/>
                <a:gd name="connsiteX71" fmla="*/ 2693597 w 3855647"/>
                <a:gd name="connsiteY71" fmla="*/ 1009650 h 2809875"/>
                <a:gd name="connsiteX72" fmla="*/ 2641209 w 3855647"/>
                <a:gd name="connsiteY72" fmla="*/ 1021557 h 2809875"/>
                <a:gd name="connsiteX73" fmla="*/ 2631684 w 3855647"/>
                <a:gd name="connsiteY73" fmla="*/ 1031082 h 2809875"/>
                <a:gd name="connsiteX74" fmla="*/ 2612634 w 3855647"/>
                <a:gd name="connsiteY74" fmla="*/ 1038225 h 2809875"/>
                <a:gd name="connsiteX75" fmla="*/ 2595965 w 3855647"/>
                <a:gd name="connsiteY75" fmla="*/ 1035844 h 2809875"/>
                <a:gd name="connsiteX76" fmla="*/ 2574535 w 3855647"/>
                <a:gd name="connsiteY76" fmla="*/ 1028700 h 2809875"/>
                <a:gd name="connsiteX77" fmla="*/ 2529290 w 3855647"/>
                <a:gd name="connsiteY77" fmla="*/ 1004888 h 2809875"/>
                <a:gd name="connsiteX78" fmla="*/ 2526909 w 3855647"/>
                <a:gd name="connsiteY78" fmla="*/ 971550 h 2809875"/>
                <a:gd name="connsiteX79" fmla="*/ 2512622 w 3855647"/>
                <a:gd name="connsiteY79" fmla="*/ 942975 h 2809875"/>
                <a:gd name="connsiteX80" fmla="*/ 2488809 w 3855647"/>
                <a:gd name="connsiteY80" fmla="*/ 938213 h 2809875"/>
                <a:gd name="connsiteX81" fmla="*/ 2493572 w 3855647"/>
                <a:gd name="connsiteY81" fmla="*/ 923925 h 2809875"/>
                <a:gd name="connsiteX82" fmla="*/ 2479284 w 3855647"/>
                <a:gd name="connsiteY82" fmla="*/ 914400 h 2809875"/>
                <a:gd name="connsiteX83" fmla="*/ 2457853 w 3855647"/>
                <a:gd name="connsiteY83" fmla="*/ 902494 h 2809875"/>
                <a:gd name="connsiteX84" fmla="*/ 2431659 w 3855647"/>
                <a:gd name="connsiteY84" fmla="*/ 890588 h 2809875"/>
                <a:gd name="connsiteX85" fmla="*/ 2414991 w 3855647"/>
                <a:gd name="connsiteY85" fmla="*/ 864394 h 2809875"/>
                <a:gd name="connsiteX86" fmla="*/ 2398321 w 3855647"/>
                <a:gd name="connsiteY86" fmla="*/ 833437 h 2809875"/>
                <a:gd name="connsiteX87" fmla="*/ 2367365 w 3855647"/>
                <a:gd name="connsiteY87" fmla="*/ 807244 h 2809875"/>
                <a:gd name="connsiteX88" fmla="*/ 2348316 w 3855647"/>
                <a:gd name="connsiteY88" fmla="*/ 769144 h 2809875"/>
                <a:gd name="connsiteX89" fmla="*/ 2322122 w 3855647"/>
                <a:gd name="connsiteY89" fmla="*/ 733425 h 2809875"/>
                <a:gd name="connsiteX90" fmla="*/ 2307834 w 3855647"/>
                <a:gd name="connsiteY90" fmla="*/ 723900 h 2809875"/>
                <a:gd name="connsiteX91" fmla="*/ 2264972 w 3855647"/>
                <a:gd name="connsiteY91" fmla="*/ 704850 h 2809875"/>
                <a:gd name="connsiteX92" fmla="*/ 2241159 w 3855647"/>
                <a:gd name="connsiteY92" fmla="*/ 678657 h 2809875"/>
                <a:gd name="connsiteX93" fmla="*/ 2231634 w 3855647"/>
                <a:gd name="connsiteY93" fmla="*/ 657225 h 2809875"/>
                <a:gd name="connsiteX94" fmla="*/ 2212584 w 3855647"/>
                <a:gd name="connsiteY94" fmla="*/ 647700 h 2809875"/>
                <a:gd name="connsiteX95" fmla="*/ 2198297 w 3855647"/>
                <a:gd name="connsiteY95" fmla="*/ 638175 h 2809875"/>
                <a:gd name="connsiteX96" fmla="*/ 2179247 w 3855647"/>
                <a:gd name="connsiteY96" fmla="*/ 642938 h 2809875"/>
                <a:gd name="connsiteX97" fmla="*/ 2155434 w 3855647"/>
                <a:gd name="connsiteY97" fmla="*/ 619125 h 2809875"/>
                <a:gd name="connsiteX98" fmla="*/ 2136384 w 3855647"/>
                <a:gd name="connsiteY98" fmla="*/ 590550 h 2809875"/>
                <a:gd name="connsiteX99" fmla="*/ 2126859 w 3855647"/>
                <a:gd name="connsiteY99" fmla="*/ 561975 h 2809875"/>
                <a:gd name="connsiteX100" fmla="*/ 2103047 w 3855647"/>
                <a:gd name="connsiteY100" fmla="*/ 561975 h 2809875"/>
                <a:gd name="connsiteX101" fmla="*/ 2088759 w 3855647"/>
                <a:gd name="connsiteY101" fmla="*/ 547688 h 2809875"/>
                <a:gd name="connsiteX102" fmla="*/ 2050660 w 3855647"/>
                <a:gd name="connsiteY102" fmla="*/ 540544 h 2809875"/>
                <a:gd name="connsiteX103" fmla="*/ 2007797 w 3855647"/>
                <a:gd name="connsiteY103" fmla="*/ 528638 h 2809875"/>
                <a:gd name="connsiteX104" fmla="*/ 1976841 w 3855647"/>
                <a:gd name="connsiteY104" fmla="*/ 526256 h 2809875"/>
                <a:gd name="connsiteX105" fmla="*/ 1948266 w 3855647"/>
                <a:gd name="connsiteY105" fmla="*/ 521494 h 2809875"/>
                <a:gd name="connsiteX106" fmla="*/ 1926834 w 3855647"/>
                <a:gd name="connsiteY106" fmla="*/ 504825 h 2809875"/>
                <a:gd name="connsiteX107" fmla="*/ 1912547 w 3855647"/>
                <a:gd name="connsiteY107" fmla="*/ 509588 h 2809875"/>
                <a:gd name="connsiteX108" fmla="*/ 1841109 w 3855647"/>
                <a:gd name="connsiteY108" fmla="*/ 495300 h 2809875"/>
                <a:gd name="connsiteX109" fmla="*/ 1812534 w 3855647"/>
                <a:gd name="connsiteY109" fmla="*/ 485775 h 2809875"/>
                <a:gd name="connsiteX110" fmla="*/ 1798247 w 3855647"/>
                <a:gd name="connsiteY110" fmla="*/ 481013 h 2809875"/>
                <a:gd name="connsiteX111" fmla="*/ 1783959 w 3855647"/>
                <a:gd name="connsiteY111" fmla="*/ 490538 h 2809875"/>
                <a:gd name="connsiteX112" fmla="*/ 1769672 w 3855647"/>
                <a:gd name="connsiteY112" fmla="*/ 495300 h 2809875"/>
                <a:gd name="connsiteX113" fmla="*/ 1741097 w 3855647"/>
                <a:gd name="connsiteY113" fmla="*/ 523875 h 2809875"/>
                <a:gd name="connsiteX114" fmla="*/ 1717284 w 3855647"/>
                <a:gd name="connsiteY114" fmla="*/ 519113 h 2809875"/>
                <a:gd name="connsiteX115" fmla="*/ 1683947 w 3855647"/>
                <a:gd name="connsiteY115" fmla="*/ 509588 h 2809875"/>
                <a:gd name="connsiteX116" fmla="*/ 1650609 w 3855647"/>
                <a:gd name="connsiteY116" fmla="*/ 504825 h 2809875"/>
                <a:gd name="connsiteX117" fmla="*/ 1622034 w 3855647"/>
                <a:gd name="connsiteY117" fmla="*/ 500063 h 2809875"/>
                <a:gd name="connsiteX118" fmla="*/ 1581553 w 3855647"/>
                <a:gd name="connsiteY118" fmla="*/ 483394 h 2809875"/>
                <a:gd name="connsiteX119" fmla="*/ 1552978 w 3855647"/>
                <a:gd name="connsiteY119" fmla="*/ 483394 h 2809875"/>
                <a:gd name="connsiteX120" fmla="*/ 1541072 w 3855647"/>
                <a:gd name="connsiteY120" fmla="*/ 466725 h 2809875"/>
                <a:gd name="connsiteX121" fmla="*/ 1526784 w 3855647"/>
                <a:gd name="connsiteY121" fmla="*/ 447675 h 2809875"/>
                <a:gd name="connsiteX122" fmla="*/ 1522021 w 3855647"/>
                <a:gd name="connsiteY122" fmla="*/ 421481 h 2809875"/>
                <a:gd name="connsiteX123" fmla="*/ 1533929 w 3855647"/>
                <a:gd name="connsiteY123" fmla="*/ 392907 h 2809875"/>
                <a:gd name="connsiteX124" fmla="*/ 1564884 w 3855647"/>
                <a:gd name="connsiteY124" fmla="*/ 366713 h 2809875"/>
                <a:gd name="connsiteX125" fmla="*/ 1557740 w 3855647"/>
                <a:gd name="connsiteY125" fmla="*/ 340519 h 2809875"/>
                <a:gd name="connsiteX126" fmla="*/ 1564884 w 3855647"/>
                <a:gd name="connsiteY126" fmla="*/ 309562 h 2809875"/>
                <a:gd name="connsiteX127" fmla="*/ 1583934 w 3855647"/>
                <a:gd name="connsiteY127" fmla="*/ 285750 h 2809875"/>
                <a:gd name="connsiteX128" fmla="*/ 1588697 w 3855647"/>
                <a:gd name="connsiteY128" fmla="*/ 271463 h 2809875"/>
                <a:gd name="connsiteX129" fmla="*/ 1579172 w 3855647"/>
                <a:gd name="connsiteY129" fmla="*/ 257175 h 2809875"/>
                <a:gd name="connsiteX130" fmla="*/ 1545834 w 3855647"/>
                <a:gd name="connsiteY130" fmla="*/ 230981 h 2809875"/>
                <a:gd name="connsiteX131" fmla="*/ 1522022 w 3855647"/>
                <a:gd name="connsiteY131" fmla="*/ 228600 h 2809875"/>
                <a:gd name="connsiteX132" fmla="*/ 1507734 w 3855647"/>
                <a:gd name="connsiteY132" fmla="*/ 192881 h 2809875"/>
                <a:gd name="connsiteX133" fmla="*/ 1505353 w 3855647"/>
                <a:gd name="connsiteY133" fmla="*/ 159543 h 2809875"/>
                <a:gd name="connsiteX134" fmla="*/ 1488684 w 3855647"/>
                <a:gd name="connsiteY134" fmla="*/ 119063 h 2809875"/>
                <a:gd name="connsiteX135" fmla="*/ 1479159 w 3855647"/>
                <a:gd name="connsiteY135" fmla="*/ 92868 h 2809875"/>
                <a:gd name="connsiteX136" fmla="*/ 1455347 w 3855647"/>
                <a:gd name="connsiteY136" fmla="*/ 85725 h 2809875"/>
                <a:gd name="connsiteX137" fmla="*/ 1450584 w 3855647"/>
                <a:gd name="connsiteY137" fmla="*/ 66675 h 2809875"/>
                <a:gd name="connsiteX138" fmla="*/ 1433915 w 3855647"/>
                <a:gd name="connsiteY138" fmla="*/ 40481 h 2809875"/>
                <a:gd name="connsiteX139" fmla="*/ 1445822 w 3855647"/>
                <a:gd name="connsiteY139" fmla="*/ 30956 h 2809875"/>
                <a:gd name="connsiteX140" fmla="*/ 1436297 w 3855647"/>
                <a:gd name="connsiteY140" fmla="*/ 0 h 2809875"/>
                <a:gd name="connsiteX141" fmla="*/ 845747 w 3855647"/>
                <a:gd name="connsiteY141" fmla="*/ 180975 h 2809875"/>
                <a:gd name="connsiteX142" fmla="*/ 845747 w 3855647"/>
                <a:gd name="connsiteY142" fmla="*/ 180975 h 2809875"/>
                <a:gd name="connsiteX143" fmla="*/ 840984 w 3855647"/>
                <a:gd name="connsiteY143" fmla="*/ 223838 h 2809875"/>
                <a:gd name="connsiteX144" fmla="*/ 836222 w 3855647"/>
                <a:gd name="connsiteY144" fmla="*/ 238125 h 2809875"/>
                <a:gd name="connsiteX145" fmla="*/ 817172 w 3855647"/>
                <a:gd name="connsiteY145" fmla="*/ 254794 h 2809875"/>
                <a:gd name="connsiteX146" fmla="*/ 788597 w 3855647"/>
                <a:gd name="connsiteY146" fmla="*/ 266700 h 2809875"/>
                <a:gd name="connsiteX147" fmla="*/ 740972 w 3855647"/>
                <a:gd name="connsiteY147" fmla="*/ 300038 h 2809875"/>
                <a:gd name="connsiteX148" fmla="*/ 721922 w 3855647"/>
                <a:gd name="connsiteY148" fmla="*/ 328613 h 2809875"/>
                <a:gd name="connsiteX149" fmla="*/ 705252 w 3855647"/>
                <a:gd name="connsiteY149" fmla="*/ 342900 h 2809875"/>
                <a:gd name="connsiteX150" fmla="*/ 707634 w 3855647"/>
                <a:gd name="connsiteY150" fmla="*/ 369095 h 2809875"/>
                <a:gd name="connsiteX151" fmla="*/ 726684 w 3855647"/>
                <a:gd name="connsiteY151" fmla="*/ 381000 h 2809875"/>
                <a:gd name="connsiteX152" fmla="*/ 731447 w 3855647"/>
                <a:gd name="connsiteY152" fmla="*/ 395288 h 2809875"/>
                <a:gd name="connsiteX153" fmla="*/ 750497 w 3855647"/>
                <a:gd name="connsiteY153" fmla="*/ 423863 h 2809875"/>
                <a:gd name="connsiteX154" fmla="*/ 760022 w 3855647"/>
                <a:gd name="connsiteY154" fmla="*/ 442913 h 2809875"/>
                <a:gd name="connsiteX155" fmla="*/ 750497 w 3855647"/>
                <a:gd name="connsiteY155" fmla="*/ 481013 h 2809875"/>
                <a:gd name="connsiteX156" fmla="*/ 736209 w 3855647"/>
                <a:gd name="connsiteY156" fmla="*/ 490538 h 2809875"/>
                <a:gd name="connsiteX157" fmla="*/ 731447 w 3855647"/>
                <a:gd name="connsiteY157" fmla="*/ 504825 h 2809875"/>
                <a:gd name="connsiteX158" fmla="*/ 717159 w 3855647"/>
                <a:gd name="connsiteY158" fmla="*/ 509588 h 2809875"/>
                <a:gd name="connsiteX159" fmla="*/ 712397 w 3855647"/>
                <a:gd name="connsiteY159" fmla="*/ 538163 h 2809875"/>
                <a:gd name="connsiteX160" fmla="*/ 702872 w 3855647"/>
                <a:gd name="connsiteY160" fmla="*/ 566738 h 2809875"/>
                <a:gd name="connsiteX161" fmla="*/ 698109 w 3855647"/>
                <a:gd name="connsiteY161" fmla="*/ 581025 h 2809875"/>
                <a:gd name="connsiteX162" fmla="*/ 683822 w 3855647"/>
                <a:gd name="connsiteY162" fmla="*/ 611981 h 2809875"/>
                <a:gd name="connsiteX163" fmla="*/ 702872 w 3855647"/>
                <a:gd name="connsiteY163" fmla="*/ 638175 h 2809875"/>
                <a:gd name="connsiteX164" fmla="*/ 731447 w 3855647"/>
                <a:gd name="connsiteY164" fmla="*/ 647700 h 2809875"/>
                <a:gd name="connsiteX165" fmla="*/ 740972 w 3855647"/>
                <a:gd name="connsiteY165" fmla="*/ 661988 h 2809875"/>
                <a:gd name="connsiteX166" fmla="*/ 745734 w 3855647"/>
                <a:gd name="connsiteY166" fmla="*/ 676275 h 2809875"/>
                <a:gd name="connsiteX167" fmla="*/ 745734 w 3855647"/>
                <a:gd name="connsiteY167" fmla="*/ 688181 h 2809875"/>
                <a:gd name="connsiteX168" fmla="*/ 748115 w 3855647"/>
                <a:gd name="connsiteY168" fmla="*/ 709613 h 2809875"/>
                <a:gd name="connsiteX169" fmla="*/ 755259 w 3855647"/>
                <a:gd name="connsiteY169" fmla="*/ 728663 h 2809875"/>
                <a:gd name="connsiteX170" fmla="*/ 745734 w 3855647"/>
                <a:gd name="connsiteY170" fmla="*/ 757238 h 2809875"/>
                <a:gd name="connsiteX171" fmla="*/ 736209 w 3855647"/>
                <a:gd name="connsiteY171" fmla="*/ 771525 h 2809875"/>
                <a:gd name="connsiteX172" fmla="*/ 736209 w 3855647"/>
                <a:gd name="connsiteY172" fmla="*/ 842963 h 2809875"/>
                <a:gd name="connsiteX173" fmla="*/ 740972 w 3855647"/>
                <a:gd name="connsiteY173" fmla="*/ 857250 h 2809875"/>
                <a:gd name="connsiteX174" fmla="*/ 745734 w 3855647"/>
                <a:gd name="connsiteY174" fmla="*/ 876300 h 2809875"/>
                <a:gd name="connsiteX175" fmla="*/ 760022 w 3855647"/>
                <a:gd name="connsiteY175" fmla="*/ 923925 h 2809875"/>
                <a:gd name="connsiteX176" fmla="*/ 764784 w 3855647"/>
                <a:gd name="connsiteY176" fmla="*/ 938213 h 2809875"/>
                <a:gd name="connsiteX177" fmla="*/ 771928 w 3855647"/>
                <a:gd name="connsiteY177" fmla="*/ 983456 h 2809875"/>
                <a:gd name="connsiteX178" fmla="*/ 750497 w 3855647"/>
                <a:gd name="connsiteY178" fmla="*/ 1004888 h 2809875"/>
                <a:gd name="connsiteX179" fmla="*/ 731447 w 3855647"/>
                <a:gd name="connsiteY179" fmla="*/ 1009650 h 2809875"/>
                <a:gd name="connsiteX180" fmla="*/ 712397 w 3855647"/>
                <a:gd name="connsiteY180" fmla="*/ 1016794 h 2809875"/>
                <a:gd name="connsiteX181" fmla="*/ 683822 w 3855647"/>
                <a:gd name="connsiteY181" fmla="*/ 1035844 h 2809875"/>
                <a:gd name="connsiteX182" fmla="*/ 674297 w 3855647"/>
                <a:gd name="connsiteY182" fmla="*/ 1052513 h 2809875"/>
                <a:gd name="connsiteX183" fmla="*/ 660009 w 3855647"/>
                <a:gd name="connsiteY183" fmla="*/ 1062038 h 2809875"/>
                <a:gd name="connsiteX184" fmla="*/ 650484 w 3855647"/>
                <a:gd name="connsiteY184" fmla="*/ 1076325 h 2809875"/>
                <a:gd name="connsiteX185" fmla="*/ 640959 w 3855647"/>
                <a:gd name="connsiteY185" fmla="*/ 1157288 h 2809875"/>
                <a:gd name="connsiteX186" fmla="*/ 626672 w 3855647"/>
                <a:gd name="connsiteY186" fmla="*/ 1190625 h 2809875"/>
                <a:gd name="connsiteX187" fmla="*/ 593334 w 3855647"/>
                <a:gd name="connsiteY187" fmla="*/ 1204913 h 2809875"/>
                <a:gd name="connsiteX188" fmla="*/ 588572 w 3855647"/>
                <a:gd name="connsiteY188" fmla="*/ 1219200 h 2809875"/>
                <a:gd name="connsiteX189" fmla="*/ 593334 w 3855647"/>
                <a:gd name="connsiteY189" fmla="*/ 1233488 h 2809875"/>
                <a:gd name="connsiteX190" fmla="*/ 579047 w 3855647"/>
                <a:gd name="connsiteY190" fmla="*/ 1247775 h 2809875"/>
                <a:gd name="connsiteX191" fmla="*/ 569521 w 3855647"/>
                <a:gd name="connsiteY191" fmla="*/ 1290638 h 2809875"/>
                <a:gd name="connsiteX192" fmla="*/ 552854 w 3855647"/>
                <a:gd name="connsiteY192" fmla="*/ 1321593 h 2809875"/>
                <a:gd name="connsiteX193" fmla="*/ 533803 w 3855647"/>
                <a:gd name="connsiteY193" fmla="*/ 1343025 h 2809875"/>
                <a:gd name="connsiteX194" fmla="*/ 519515 w 3855647"/>
                <a:gd name="connsiteY194" fmla="*/ 1371600 h 2809875"/>
                <a:gd name="connsiteX195" fmla="*/ 498084 w 3855647"/>
                <a:gd name="connsiteY195" fmla="*/ 1419225 h 2809875"/>
                <a:gd name="connsiteX196" fmla="*/ 493322 w 3855647"/>
                <a:gd name="connsiteY196" fmla="*/ 1433513 h 2809875"/>
                <a:gd name="connsiteX197" fmla="*/ 474272 w 3855647"/>
                <a:gd name="connsiteY197" fmla="*/ 1466850 h 2809875"/>
                <a:gd name="connsiteX198" fmla="*/ 464747 w 3855647"/>
                <a:gd name="connsiteY198" fmla="*/ 1485900 h 2809875"/>
                <a:gd name="connsiteX199" fmla="*/ 459984 w 3855647"/>
                <a:gd name="connsiteY199" fmla="*/ 1500188 h 2809875"/>
                <a:gd name="connsiteX200" fmla="*/ 450459 w 3855647"/>
                <a:gd name="connsiteY200" fmla="*/ 1514475 h 2809875"/>
                <a:gd name="connsiteX201" fmla="*/ 436172 w 3855647"/>
                <a:gd name="connsiteY201" fmla="*/ 1552575 h 2809875"/>
                <a:gd name="connsiteX202" fmla="*/ 412359 w 3855647"/>
                <a:gd name="connsiteY202" fmla="*/ 1595438 h 2809875"/>
                <a:gd name="connsiteX203" fmla="*/ 398072 w 3855647"/>
                <a:gd name="connsiteY203" fmla="*/ 1628776 h 2809875"/>
                <a:gd name="connsiteX204" fmla="*/ 393310 w 3855647"/>
                <a:gd name="connsiteY204" fmla="*/ 1657350 h 2809875"/>
                <a:gd name="connsiteX205" fmla="*/ 379022 w 3855647"/>
                <a:gd name="connsiteY205" fmla="*/ 1719263 h 2809875"/>
                <a:gd name="connsiteX206" fmla="*/ 374259 w 3855647"/>
                <a:gd name="connsiteY206" fmla="*/ 1757363 h 2809875"/>
                <a:gd name="connsiteX207" fmla="*/ 369497 w 3855647"/>
                <a:gd name="connsiteY207" fmla="*/ 1771650 h 2809875"/>
                <a:gd name="connsiteX208" fmla="*/ 357591 w 3855647"/>
                <a:gd name="connsiteY208" fmla="*/ 1807369 h 2809875"/>
                <a:gd name="connsiteX209" fmla="*/ 343303 w 3855647"/>
                <a:gd name="connsiteY209" fmla="*/ 1852613 h 2809875"/>
                <a:gd name="connsiteX210" fmla="*/ 336159 w 3855647"/>
                <a:gd name="connsiteY210" fmla="*/ 1876425 h 2809875"/>
                <a:gd name="connsiteX211" fmla="*/ 326634 w 3855647"/>
                <a:gd name="connsiteY211" fmla="*/ 1890713 h 2809875"/>
                <a:gd name="connsiteX212" fmla="*/ 321872 w 3855647"/>
                <a:gd name="connsiteY212" fmla="*/ 1905000 h 2809875"/>
                <a:gd name="connsiteX213" fmla="*/ 307584 w 3855647"/>
                <a:gd name="connsiteY213" fmla="*/ 1914525 h 2809875"/>
                <a:gd name="connsiteX214" fmla="*/ 293297 w 3855647"/>
                <a:gd name="connsiteY214" fmla="*/ 1943100 h 2809875"/>
                <a:gd name="connsiteX215" fmla="*/ 283772 w 3855647"/>
                <a:gd name="connsiteY215" fmla="*/ 1971675 h 2809875"/>
                <a:gd name="connsiteX216" fmla="*/ 267103 w 3855647"/>
                <a:gd name="connsiteY216" fmla="*/ 2002632 h 2809875"/>
                <a:gd name="connsiteX217" fmla="*/ 231384 w 3855647"/>
                <a:gd name="connsiteY217" fmla="*/ 2038350 h 2809875"/>
                <a:gd name="connsiteX218" fmla="*/ 207572 w 3855647"/>
                <a:gd name="connsiteY218" fmla="*/ 2062163 h 2809875"/>
                <a:gd name="connsiteX219" fmla="*/ 202809 w 3855647"/>
                <a:gd name="connsiteY219" fmla="*/ 2076450 h 2809875"/>
                <a:gd name="connsiteX220" fmla="*/ 174234 w 3855647"/>
                <a:gd name="connsiteY220" fmla="*/ 2095500 h 2809875"/>
                <a:gd name="connsiteX221" fmla="*/ 159947 w 3855647"/>
                <a:gd name="connsiteY221" fmla="*/ 2105025 h 2809875"/>
                <a:gd name="connsiteX222" fmla="*/ 131372 w 3855647"/>
                <a:gd name="connsiteY222" fmla="*/ 2133601 h 2809875"/>
                <a:gd name="connsiteX223" fmla="*/ 102797 w 3855647"/>
                <a:gd name="connsiteY223" fmla="*/ 2145506 h 2809875"/>
                <a:gd name="connsiteX224" fmla="*/ 78985 w 3855647"/>
                <a:gd name="connsiteY224" fmla="*/ 2157412 h 2809875"/>
                <a:gd name="connsiteX225" fmla="*/ 45647 w 3855647"/>
                <a:gd name="connsiteY225" fmla="*/ 2174081 h 2809875"/>
                <a:gd name="connsiteX226" fmla="*/ 24215 w 3855647"/>
                <a:gd name="connsiteY226" fmla="*/ 2178844 h 2809875"/>
                <a:gd name="connsiteX227" fmla="*/ 403 w 3855647"/>
                <a:gd name="connsiteY227" fmla="*/ 2188369 h 2809875"/>
                <a:gd name="connsiteX228" fmla="*/ 12309 w 3855647"/>
                <a:gd name="connsiteY228" fmla="*/ 2228850 h 2809875"/>
                <a:gd name="connsiteX229" fmla="*/ 43265 w 3855647"/>
                <a:gd name="connsiteY229" fmla="*/ 2255044 h 2809875"/>
                <a:gd name="connsiteX230" fmla="*/ 67079 w 3855647"/>
                <a:gd name="connsiteY230" fmla="*/ 2271713 h 2809875"/>
                <a:gd name="connsiteX231" fmla="*/ 90890 w 3855647"/>
                <a:gd name="connsiteY231" fmla="*/ 2276475 h 2809875"/>
                <a:gd name="connsiteX232" fmla="*/ 114703 w 3855647"/>
                <a:gd name="connsiteY232" fmla="*/ 2297906 h 2809875"/>
                <a:gd name="connsiteX233" fmla="*/ 119466 w 3855647"/>
                <a:gd name="connsiteY233" fmla="*/ 2326482 h 2809875"/>
                <a:gd name="connsiteX234" fmla="*/ 126609 w 3855647"/>
                <a:gd name="connsiteY234" fmla="*/ 2347913 h 2809875"/>
                <a:gd name="connsiteX235" fmla="*/ 121847 w 3855647"/>
                <a:gd name="connsiteY235" fmla="*/ 2386013 h 2809875"/>
                <a:gd name="connsiteX236" fmla="*/ 112322 w 3855647"/>
                <a:gd name="connsiteY236" fmla="*/ 2405063 h 2809875"/>
                <a:gd name="connsiteX237" fmla="*/ 100416 w 3855647"/>
                <a:gd name="connsiteY237" fmla="*/ 2424112 h 2809875"/>
                <a:gd name="connsiteX238" fmla="*/ 71841 w 3855647"/>
                <a:gd name="connsiteY238" fmla="*/ 2426494 h 2809875"/>
                <a:gd name="connsiteX239" fmla="*/ 50409 w 3855647"/>
                <a:gd name="connsiteY239" fmla="*/ 2452688 h 2809875"/>
                <a:gd name="connsiteX240" fmla="*/ 21834 w 3855647"/>
                <a:gd name="connsiteY240" fmla="*/ 2466975 h 2809875"/>
                <a:gd name="connsiteX241" fmla="*/ 31359 w 3855647"/>
                <a:gd name="connsiteY241" fmla="*/ 2490788 h 2809875"/>
                <a:gd name="connsiteX242" fmla="*/ 21834 w 3855647"/>
                <a:gd name="connsiteY242" fmla="*/ 2524125 h 2809875"/>
                <a:gd name="connsiteX243" fmla="*/ 12309 w 3855647"/>
                <a:gd name="connsiteY243" fmla="*/ 2538413 h 2809875"/>
                <a:gd name="connsiteX244" fmla="*/ 374259 w 3855647"/>
                <a:gd name="connsiteY244" fmla="*/ 2809875 h 2809875"/>
                <a:gd name="connsiteX0" fmla="*/ 3855647 w 3855647"/>
                <a:gd name="connsiteY0" fmla="*/ 2047875 h 2809875"/>
                <a:gd name="connsiteX1" fmla="*/ 3786591 w 3855647"/>
                <a:gd name="connsiteY1" fmla="*/ 1985963 h 2809875"/>
                <a:gd name="connsiteX2" fmla="*/ 3800877 w 3855647"/>
                <a:gd name="connsiteY2" fmla="*/ 1964532 h 2809875"/>
                <a:gd name="connsiteX3" fmla="*/ 3788972 w 3855647"/>
                <a:gd name="connsiteY3" fmla="*/ 1919288 h 2809875"/>
                <a:gd name="connsiteX4" fmla="*/ 3779447 w 3855647"/>
                <a:gd name="connsiteY4" fmla="*/ 1890713 h 2809875"/>
                <a:gd name="connsiteX5" fmla="*/ 3760397 w 3855647"/>
                <a:gd name="connsiteY5" fmla="*/ 1862138 h 2809875"/>
                <a:gd name="connsiteX6" fmla="*/ 3746110 w 3855647"/>
                <a:gd name="connsiteY6" fmla="*/ 1835944 h 2809875"/>
                <a:gd name="connsiteX7" fmla="*/ 3746109 w 3855647"/>
                <a:gd name="connsiteY7" fmla="*/ 1790700 h 2809875"/>
                <a:gd name="connsiteX8" fmla="*/ 3736584 w 3855647"/>
                <a:gd name="connsiteY8" fmla="*/ 1776413 h 2809875"/>
                <a:gd name="connsiteX9" fmla="*/ 3731822 w 3855647"/>
                <a:gd name="connsiteY9" fmla="*/ 1762125 h 2809875"/>
                <a:gd name="connsiteX10" fmla="*/ 3724678 w 3855647"/>
                <a:gd name="connsiteY10" fmla="*/ 1724025 h 2809875"/>
                <a:gd name="connsiteX11" fmla="*/ 3708009 w 3855647"/>
                <a:gd name="connsiteY11" fmla="*/ 1695450 h 2809875"/>
                <a:gd name="connsiteX12" fmla="*/ 3698484 w 3855647"/>
                <a:gd name="connsiteY12" fmla="*/ 1662113 h 2809875"/>
                <a:gd name="connsiteX13" fmla="*/ 3710390 w 3855647"/>
                <a:gd name="connsiteY13" fmla="*/ 1643063 h 2809875"/>
                <a:gd name="connsiteX14" fmla="*/ 3717535 w 3855647"/>
                <a:gd name="connsiteY14" fmla="*/ 1624013 h 2809875"/>
                <a:gd name="connsiteX15" fmla="*/ 3712772 w 3855647"/>
                <a:gd name="connsiteY15" fmla="*/ 1581150 h 2809875"/>
                <a:gd name="connsiteX16" fmla="*/ 3693722 w 3855647"/>
                <a:gd name="connsiteY16" fmla="*/ 1552575 h 2809875"/>
                <a:gd name="connsiteX17" fmla="*/ 3681816 w 3855647"/>
                <a:gd name="connsiteY17" fmla="*/ 1550194 h 2809875"/>
                <a:gd name="connsiteX18" fmla="*/ 3653240 w 3855647"/>
                <a:gd name="connsiteY18" fmla="*/ 1504951 h 2809875"/>
                <a:gd name="connsiteX19" fmla="*/ 3627047 w 3855647"/>
                <a:gd name="connsiteY19" fmla="*/ 1485900 h 2809875"/>
                <a:gd name="connsiteX20" fmla="*/ 3617522 w 3855647"/>
                <a:gd name="connsiteY20" fmla="*/ 1471613 h 2809875"/>
                <a:gd name="connsiteX21" fmla="*/ 3593709 w 3855647"/>
                <a:gd name="connsiteY21" fmla="*/ 1462088 h 2809875"/>
                <a:gd name="connsiteX22" fmla="*/ 3572278 w 3855647"/>
                <a:gd name="connsiteY22" fmla="*/ 1464469 h 2809875"/>
                <a:gd name="connsiteX23" fmla="*/ 3531796 w 3855647"/>
                <a:gd name="connsiteY23" fmla="*/ 1412082 h 2809875"/>
                <a:gd name="connsiteX24" fmla="*/ 3507984 w 3855647"/>
                <a:gd name="connsiteY24" fmla="*/ 1393031 h 2809875"/>
                <a:gd name="connsiteX25" fmla="*/ 3481790 w 3855647"/>
                <a:gd name="connsiteY25" fmla="*/ 1397794 h 2809875"/>
                <a:gd name="connsiteX26" fmla="*/ 3457979 w 3855647"/>
                <a:gd name="connsiteY26" fmla="*/ 1381126 h 2809875"/>
                <a:gd name="connsiteX27" fmla="*/ 3407972 w 3855647"/>
                <a:gd name="connsiteY27" fmla="*/ 1369219 h 2809875"/>
                <a:gd name="connsiteX28" fmla="*/ 3369872 w 3855647"/>
                <a:gd name="connsiteY28" fmla="*/ 1371601 h 2809875"/>
                <a:gd name="connsiteX29" fmla="*/ 3327009 w 3855647"/>
                <a:gd name="connsiteY29" fmla="*/ 1352550 h 2809875"/>
                <a:gd name="connsiteX30" fmla="*/ 3312722 w 3855647"/>
                <a:gd name="connsiteY30" fmla="*/ 1347788 h 2809875"/>
                <a:gd name="connsiteX31" fmla="*/ 3284147 w 3855647"/>
                <a:gd name="connsiteY31" fmla="*/ 1362075 h 2809875"/>
                <a:gd name="connsiteX32" fmla="*/ 3260334 w 3855647"/>
                <a:gd name="connsiteY32" fmla="*/ 1343025 h 2809875"/>
                <a:gd name="connsiteX33" fmla="*/ 3231759 w 3855647"/>
                <a:gd name="connsiteY33" fmla="*/ 1319213 h 2809875"/>
                <a:gd name="connsiteX34" fmla="*/ 3217472 w 3855647"/>
                <a:gd name="connsiteY34" fmla="*/ 1309688 h 2809875"/>
                <a:gd name="connsiteX35" fmla="*/ 3188897 w 3855647"/>
                <a:gd name="connsiteY35" fmla="*/ 1283495 h 2809875"/>
                <a:gd name="connsiteX36" fmla="*/ 3167465 w 3855647"/>
                <a:gd name="connsiteY36" fmla="*/ 1278731 h 2809875"/>
                <a:gd name="connsiteX37" fmla="*/ 3169848 w 3855647"/>
                <a:gd name="connsiteY37" fmla="*/ 1247775 h 2809875"/>
                <a:gd name="connsiteX38" fmla="*/ 3179372 w 3855647"/>
                <a:gd name="connsiteY38" fmla="*/ 1223963 h 2809875"/>
                <a:gd name="connsiteX39" fmla="*/ 3150797 w 3855647"/>
                <a:gd name="connsiteY39" fmla="*/ 1214438 h 2809875"/>
                <a:gd name="connsiteX40" fmla="*/ 3136509 w 3855647"/>
                <a:gd name="connsiteY40" fmla="*/ 1219200 h 2809875"/>
                <a:gd name="connsiteX41" fmla="*/ 3122222 w 3855647"/>
                <a:gd name="connsiteY41" fmla="*/ 1228725 h 2809875"/>
                <a:gd name="connsiteX42" fmla="*/ 3100790 w 3855647"/>
                <a:gd name="connsiteY42" fmla="*/ 1212056 h 2809875"/>
                <a:gd name="connsiteX43" fmla="*/ 3112697 w 3855647"/>
                <a:gd name="connsiteY43" fmla="*/ 1185863 h 2809875"/>
                <a:gd name="connsiteX44" fmla="*/ 3103172 w 3855647"/>
                <a:gd name="connsiteY44" fmla="*/ 1171575 h 2809875"/>
                <a:gd name="connsiteX45" fmla="*/ 3098409 w 3855647"/>
                <a:gd name="connsiteY45" fmla="*/ 1157288 h 2809875"/>
                <a:gd name="connsiteX46" fmla="*/ 3084122 w 3855647"/>
                <a:gd name="connsiteY46" fmla="*/ 1171575 h 2809875"/>
                <a:gd name="connsiteX47" fmla="*/ 3055547 w 3855647"/>
                <a:gd name="connsiteY47" fmla="*/ 1162050 h 2809875"/>
                <a:gd name="connsiteX48" fmla="*/ 3046022 w 3855647"/>
                <a:gd name="connsiteY48" fmla="*/ 1131094 h 2809875"/>
                <a:gd name="connsiteX49" fmla="*/ 3050784 w 3855647"/>
                <a:gd name="connsiteY49" fmla="*/ 1114425 h 2809875"/>
                <a:gd name="connsiteX50" fmla="*/ 3050784 w 3855647"/>
                <a:gd name="connsiteY50" fmla="*/ 1104900 h 2809875"/>
                <a:gd name="connsiteX51" fmla="*/ 3036497 w 3855647"/>
                <a:gd name="connsiteY51" fmla="*/ 1100138 h 2809875"/>
                <a:gd name="connsiteX52" fmla="*/ 3046022 w 3855647"/>
                <a:gd name="connsiteY52" fmla="*/ 1081088 h 2809875"/>
                <a:gd name="connsiteX53" fmla="*/ 3055547 w 3855647"/>
                <a:gd name="connsiteY53" fmla="*/ 1062038 h 2809875"/>
                <a:gd name="connsiteX54" fmla="*/ 3024590 w 3855647"/>
                <a:gd name="connsiteY54" fmla="*/ 1052513 h 2809875"/>
                <a:gd name="connsiteX55" fmla="*/ 3012684 w 3855647"/>
                <a:gd name="connsiteY55" fmla="*/ 1066800 h 2809875"/>
                <a:gd name="connsiteX56" fmla="*/ 2993634 w 3855647"/>
                <a:gd name="connsiteY56" fmla="*/ 1066800 h 2809875"/>
                <a:gd name="connsiteX57" fmla="*/ 2972204 w 3855647"/>
                <a:gd name="connsiteY57" fmla="*/ 1073944 h 2809875"/>
                <a:gd name="connsiteX58" fmla="*/ 2955534 w 3855647"/>
                <a:gd name="connsiteY58" fmla="*/ 1066800 h 2809875"/>
                <a:gd name="connsiteX59" fmla="*/ 2950772 w 3855647"/>
                <a:gd name="connsiteY59" fmla="*/ 1047750 h 2809875"/>
                <a:gd name="connsiteX60" fmla="*/ 2931721 w 3855647"/>
                <a:gd name="connsiteY60" fmla="*/ 1040607 h 2809875"/>
                <a:gd name="connsiteX61" fmla="*/ 2903147 w 3855647"/>
                <a:gd name="connsiteY61" fmla="*/ 1019175 h 2809875"/>
                <a:gd name="connsiteX62" fmla="*/ 2888859 w 3855647"/>
                <a:gd name="connsiteY62" fmla="*/ 1014413 h 2809875"/>
                <a:gd name="connsiteX63" fmla="*/ 2874572 w 3855647"/>
                <a:gd name="connsiteY63" fmla="*/ 1004888 h 2809875"/>
                <a:gd name="connsiteX64" fmla="*/ 2855522 w 3855647"/>
                <a:gd name="connsiteY64" fmla="*/ 1004888 h 2809875"/>
                <a:gd name="connsiteX65" fmla="*/ 2834090 w 3855647"/>
                <a:gd name="connsiteY65" fmla="*/ 995363 h 2809875"/>
                <a:gd name="connsiteX66" fmla="*/ 2810278 w 3855647"/>
                <a:gd name="connsiteY66" fmla="*/ 1009650 h 2809875"/>
                <a:gd name="connsiteX67" fmla="*/ 2767416 w 3855647"/>
                <a:gd name="connsiteY67" fmla="*/ 1007269 h 2809875"/>
                <a:gd name="connsiteX68" fmla="*/ 2734079 w 3855647"/>
                <a:gd name="connsiteY68" fmla="*/ 1019175 h 2809875"/>
                <a:gd name="connsiteX69" fmla="*/ 2712646 w 3855647"/>
                <a:gd name="connsiteY69" fmla="*/ 1019176 h 2809875"/>
                <a:gd name="connsiteX70" fmla="*/ 2693597 w 3855647"/>
                <a:gd name="connsiteY70" fmla="*/ 1009650 h 2809875"/>
                <a:gd name="connsiteX71" fmla="*/ 2641209 w 3855647"/>
                <a:gd name="connsiteY71" fmla="*/ 1021557 h 2809875"/>
                <a:gd name="connsiteX72" fmla="*/ 2631684 w 3855647"/>
                <a:gd name="connsiteY72" fmla="*/ 1031082 h 2809875"/>
                <a:gd name="connsiteX73" fmla="*/ 2612634 w 3855647"/>
                <a:gd name="connsiteY73" fmla="*/ 1038225 h 2809875"/>
                <a:gd name="connsiteX74" fmla="*/ 2595965 w 3855647"/>
                <a:gd name="connsiteY74" fmla="*/ 1035844 h 2809875"/>
                <a:gd name="connsiteX75" fmla="*/ 2574535 w 3855647"/>
                <a:gd name="connsiteY75" fmla="*/ 1028700 h 2809875"/>
                <a:gd name="connsiteX76" fmla="*/ 2529290 w 3855647"/>
                <a:gd name="connsiteY76" fmla="*/ 1004888 h 2809875"/>
                <a:gd name="connsiteX77" fmla="*/ 2526909 w 3855647"/>
                <a:gd name="connsiteY77" fmla="*/ 971550 h 2809875"/>
                <a:gd name="connsiteX78" fmla="*/ 2512622 w 3855647"/>
                <a:gd name="connsiteY78" fmla="*/ 942975 h 2809875"/>
                <a:gd name="connsiteX79" fmla="*/ 2488809 w 3855647"/>
                <a:gd name="connsiteY79" fmla="*/ 938213 h 2809875"/>
                <a:gd name="connsiteX80" fmla="*/ 2493572 w 3855647"/>
                <a:gd name="connsiteY80" fmla="*/ 923925 h 2809875"/>
                <a:gd name="connsiteX81" fmla="*/ 2479284 w 3855647"/>
                <a:gd name="connsiteY81" fmla="*/ 914400 h 2809875"/>
                <a:gd name="connsiteX82" fmla="*/ 2457853 w 3855647"/>
                <a:gd name="connsiteY82" fmla="*/ 902494 h 2809875"/>
                <a:gd name="connsiteX83" fmla="*/ 2431659 w 3855647"/>
                <a:gd name="connsiteY83" fmla="*/ 890588 h 2809875"/>
                <a:gd name="connsiteX84" fmla="*/ 2414991 w 3855647"/>
                <a:gd name="connsiteY84" fmla="*/ 864394 h 2809875"/>
                <a:gd name="connsiteX85" fmla="*/ 2398321 w 3855647"/>
                <a:gd name="connsiteY85" fmla="*/ 833437 h 2809875"/>
                <a:gd name="connsiteX86" fmla="*/ 2367365 w 3855647"/>
                <a:gd name="connsiteY86" fmla="*/ 807244 h 2809875"/>
                <a:gd name="connsiteX87" fmla="*/ 2348316 w 3855647"/>
                <a:gd name="connsiteY87" fmla="*/ 769144 h 2809875"/>
                <a:gd name="connsiteX88" fmla="*/ 2322122 w 3855647"/>
                <a:gd name="connsiteY88" fmla="*/ 733425 h 2809875"/>
                <a:gd name="connsiteX89" fmla="*/ 2307834 w 3855647"/>
                <a:gd name="connsiteY89" fmla="*/ 723900 h 2809875"/>
                <a:gd name="connsiteX90" fmla="*/ 2264972 w 3855647"/>
                <a:gd name="connsiteY90" fmla="*/ 704850 h 2809875"/>
                <a:gd name="connsiteX91" fmla="*/ 2241159 w 3855647"/>
                <a:gd name="connsiteY91" fmla="*/ 678657 h 2809875"/>
                <a:gd name="connsiteX92" fmla="*/ 2231634 w 3855647"/>
                <a:gd name="connsiteY92" fmla="*/ 657225 h 2809875"/>
                <a:gd name="connsiteX93" fmla="*/ 2212584 w 3855647"/>
                <a:gd name="connsiteY93" fmla="*/ 647700 h 2809875"/>
                <a:gd name="connsiteX94" fmla="*/ 2198297 w 3855647"/>
                <a:gd name="connsiteY94" fmla="*/ 638175 h 2809875"/>
                <a:gd name="connsiteX95" fmla="*/ 2179247 w 3855647"/>
                <a:gd name="connsiteY95" fmla="*/ 642938 h 2809875"/>
                <a:gd name="connsiteX96" fmla="*/ 2155434 w 3855647"/>
                <a:gd name="connsiteY96" fmla="*/ 619125 h 2809875"/>
                <a:gd name="connsiteX97" fmla="*/ 2136384 w 3855647"/>
                <a:gd name="connsiteY97" fmla="*/ 590550 h 2809875"/>
                <a:gd name="connsiteX98" fmla="*/ 2126859 w 3855647"/>
                <a:gd name="connsiteY98" fmla="*/ 561975 h 2809875"/>
                <a:gd name="connsiteX99" fmla="*/ 2103047 w 3855647"/>
                <a:gd name="connsiteY99" fmla="*/ 561975 h 2809875"/>
                <a:gd name="connsiteX100" fmla="*/ 2088759 w 3855647"/>
                <a:gd name="connsiteY100" fmla="*/ 547688 h 2809875"/>
                <a:gd name="connsiteX101" fmla="*/ 2050660 w 3855647"/>
                <a:gd name="connsiteY101" fmla="*/ 540544 h 2809875"/>
                <a:gd name="connsiteX102" fmla="*/ 2007797 w 3855647"/>
                <a:gd name="connsiteY102" fmla="*/ 528638 h 2809875"/>
                <a:gd name="connsiteX103" fmla="*/ 1976841 w 3855647"/>
                <a:gd name="connsiteY103" fmla="*/ 526256 h 2809875"/>
                <a:gd name="connsiteX104" fmla="*/ 1948266 w 3855647"/>
                <a:gd name="connsiteY104" fmla="*/ 521494 h 2809875"/>
                <a:gd name="connsiteX105" fmla="*/ 1926834 w 3855647"/>
                <a:gd name="connsiteY105" fmla="*/ 504825 h 2809875"/>
                <a:gd name="connsiteX106" fmla="*/ 1912547 w 3855647"/>
                <a:gd name="connsiteY106" fmla="*/ 509588 h 2809875"/>
                <a:gd name="connsiteX107" fmla="*/ 1841109 w 3855647"/>
                <a:gd name="connsiteY107" fmla="*/ 495300 h 2809875"/>
                <a:gd name="connsiteX108" fmla="*/ 1812534 w 3855647"/>
                <a:gd name="connsiteY108" fmla="*/ 485775 h 2809875"/>
                <a:gd name="connsiteX109" fmla="*/ 1798247 w 3855647"/>
                <a:gd name="connsiteY109" fmla="*/ 481013 h 2809875"/>
                <a:gd name="connsiteX110" fmla="*/ 1783959 w 3855647"/>
                <a:gd name="connsiteY110" fmla="*/ 490538 h 2809875"/>
                <a:gd name="connsiteX111" fmla="*/ 1769672 w 3855647"/>
                <a:gd name="connsiteY111" fmla="*/ 495300 h 2809875"/>
                <a:gd name="connsiteX112" fmla="*/ 1741097 w 3855647"/>
                <a:gd name="connsiteY112" fmla="*/ 523875 h 2809875"/>
                <a:gd name="connsiteX113" fmla="*/ 1717284 w 3855647"/>
                <a:gd name="connsiteY113" fmla="*/ 519113 h 2809875"/>
                <a:gd name="connsiteX114" fmla="*/ 1683947 w 3855647"/>
                <a:gd name="connsiteY114" fmla="*/ 509588 h 2809875"/>
                <a:gd name="connsiteX115" fmla="*/ 1650609 w 3855647"/>
                <a:gd name="connsiteY115" fmla="*/ 504825 h 2809875"/>
                <a:gd name="connsiteX116" fmla="*/ 1622034 w 3855647"/>
                <a:gd name="connsiteY116" fmla="*/ 500063 h 2809875"/>
                <a:gd name="connsiteX117" fmla="*/ 1581553 w 3855647"/>
                <a:gd name="connsiteY117" fmla="*/ 483394 h 2809875"/>
                <a:gd name="connsiteX118" fmla="*/ 1552978 w 3855647"/>
                <a:gd name="connsiteY118" fmla="*/ 483394 h 2809875"/>
                <a:gd name="connsiteX119" fmla="*/ 1541072 w 3855647"/>
                <a:gd name="connsiteY119" fmla="*/ 466725 h 2809875"/>
                <a:gd name="connsiteX120" fmla="*/ 1526784 w 3855647"/>
                <a:gd name="connsiteY120" fmla="*/ 447675 h 2809875"/>
                <a:gd name="connsiteX121" fmla="*/ 1522021 w 3855647"/>
                <a:gd name="connsiteY121" fmla="*/ 421481 h 2809875"/>
                <a:gd name="connsiteX122" fmla="*/ 1533929 w 3855647"/>
                <a:gd name="connsiteY122" fmla="*/ 392907 h 2809875"/>
                <a:gd name="connsiteX123" fmla="*/ 1564884 w 3855647"/>
                <a:gd name="connsiteY123" fmla="*/ 366713 h 2809875"/>
                <a:gd name="connsiteX124" fmla="*/ 1557740 w 3855647"/>
                <a:gd name="connsiteY124" fmla="*/ 340519 h 2809875"/>
                <a:gd name="connsiteX125" fmla="*/ 1564884 w 3855647"/>
                <a:gd name="connsiteY125" fmla="*/ 309562 h 2809875"/>
                <a:gd name="connsiteX126" fmla="*/ 1583934 w 3855647"/>
                <a:gd name="connsiteY126" fmla="*/ 285750 h 2809875"/>
                <a:gd name="connsiteX127" fmla="*/ 1588697 w 3855647"/>
                <a:gd name="connsiteY127" fmla="*/ 271463 h 2809875"/>
                <a:gd name="connsiteX128" fmla="*/ 1579172 w 3855647"/>
                <a:gd name="connsiteY128" fmla="*/ 257175 h 2809875"/>
                <a:gd name="connsiteX129" fmla="*/ 1545834 w 3855647"/>
                <a:gd name="connsiteY129" fmla="*/ 230981 h 2809875"/>
                <a:gd name="connsiteX130" fmla="*/ 1522022 w 3855647"/>
                <a:gd name="connsiteY130" fmla="*/ 228600 h 2809875"/>
                <a:gd name="connsiteX131" fmla="*/ 1507734 w 3855647"/>
                <a:gd name="connsiteY131" fmla="*/ 192881 h 2809875"/>
                <a:gd name="connsiteX132" fmla="*/ 1505353 w 3855647"/>
                <a:gd name="connsiteY132" fmla="*/ 159543 h 2809875"/>
                <a:gd name="connsiteX133" fmla="*/ 1488684 w 3855647"/>
                <a:gd name="connsiteY133" fmla="*/ 119063 h 2809875"/>
                <a:gd name="connsiteX134" fmla="*/ 1479159 w 3855647"/>
                <a:gd name="connsiteY134" fmla="*/ 92868 h 2809875"/>
                <a:gd name="connsiteX135" fmla="*/ 1455347 w 3855647"/>
                <a:gd name="connsiteY135" fmla="*/ 85725 h 2809875"/>
                <a:gd name="connsiteX136" fmla="*/ 1450584 w 3855647"/>
                <a:gd name="connsiteY136" fmla="*/ 66675 h 2809875"/>
                <a:gd name="connsiteX137" fmla="*/ 1433915 w 3855647"/>
                <a:gd name="connsiteY137" fmla="*/ 40481 h 2809875"/>
                <a:gd name="connsiteX138" fmla="*/ 1445822 w 3855647"/>
                <a:gd name="connsiteY138" fmla="*/ 30956 h 2809875"/>
                <a:gd name="connsiteX139" fmla="*/ 1436297 w 3855647"/>
                <a:gd name="connsiteY139" fmla="*/ 0 h 2809875"/>
                <a:gd name="connsiteX140" fmla="*/ 845747 w 3855647"/>
                <a:gd name="connsiteY140" fmla="*/ 180975 h 2809875"/>
                <a:gd name="connsiteX141" fmla="*/ 845747 w 3855647"/>
                <a:gd name="connsiteY141" fmla="*/ 180975 h 2809875"/>
                <a:gd name="connsiteX142" fmla="*/ 840984 w 3855647"/>
                <a:gd name="connsiteY142" fmla="*/ 223838 h 2809875"/>
                <a:gd name="connsiteX143" fmla="*/ 836222 w 3855647"/>
                <a:gd name="connsiteY143" fmla="*/ 238125 h 2809875"/>
                <a:gd name="connsiteX144" fmla="*/ 817172 w 3855647"/>
                <a:gd name="connsiteY144" fmla="*/ 254794 h 2809875"/>
                <a:gd name="connsiteX145" fmla="*/ 788597 w 3855647"/>
                <a:gd name="connsiteY145" fmla="*/ 266700 h 2809875"/>
                <a:gd name="connsiteX146" fmla="*/ 740972 w 3855647"/>
                <a:gd name="connsiteY146" fmla="*/ 300038 h 2809875"/>
                <a:gd name="connsiteX147" fmla="*/ 721922 w 3855647"/>
                <a:gd name="connsiteY147" fmla="*/ 328613 h 2809875"/>
                <a:gd name="connsiteX148" fmla="*/ 705252 w 3855647"/>
                <a:gd name="connsiteY148" fmla="*/ 342900 h 2809875"/>
                <a:gd name="connsiteX149" fmla="*/ 707634 w 3855647"/>
                <a:gd name="connsiteY149" fmla="*/ 369095 h 2809875"/>
                <a:gd name="connsiteX150" fmla="*/ 726684 w 3855647"/>
                <a:gd name="connsiteY150" fmla="*/ 381000 h 2809875"/>
                <a:gd name="connsiteX151" fmla="*/ 731447 w 3855647"/>
                <a:gd name="connsiteY151" fmla="*/ 395288 h 2809875"/>
                <a:gd name="connsiteX152" fmla="*/ 750497 w 3855647"/>
                <a:gd name="connsiteY152" fmla="*/ 423863 h 2809875"/>
                <a:gd name="connsiteX153" fmla="*/ 760022 w 3855647"/>
                <a:gd name="connsiteY153" fmla="*/ 442913 h 2809875"/>
                <a:gd name="connsiteX154" fmla="*/ 750497 w 3855647"/>
                <a:gd name="connsiteY154" fmla="*/ 481013 h 2809875"/>
                <a:gd name="connsiteX155" fmla="*/ 736209 w 3855647"/>
                <a:gd name="connsiteY155" fmla="*/ 490538 h 2809875"/>
                <a:gd name="connsiteX156" fmla="*/ 731447 w 3855647"/>
                <a:gd name="connsiteY156" fmla="*/ 504825 h 2809875"/>
                <a:gd name="connsiteX157" fmla="*/ 717159 w 3855647"/>
                <a:gd name="connsiteY157" fmla="*/ 509588 h 2809875"/>
                <a:gd name="connsiteX158" fmla="*/ 712397 w 3855647"/>
                <a:gd name="connsiteY158" fmla="*/ 538163 h 2809875"/>
                <a:gd name="connsiteX159" fmla="*/ 702872 w 3855647"/>
                <a:gd name="connsiteY159" fmla="*/ 566738 h 2809875"/>
                <a:gd name="connsiteX160" fmla="*/ 698109 w 3855647"/>
                <a:gd name="connsiteY160" fmla="*/ 581025 h 2809875"/>
                <a:gd name="connsiteX161" fmla="*/ 683822 w 3855647"/>
                <a:gd name="connsiteY161" fmla="*/ 611981 h 2809875"/>
                <a:gd name="connsiteX162" fmla="*/ 702872 w 3855647"/>
                <a:gd name="connsiteY162" fmla="*/ 638175 h 2809875"/>
                <a:gd name="connsiteX163" fmla="*/ 731447 w 3855647"/>
                <a:gd name="connsiteY163" fmla="*/ 647700 h 2809875"/>
                <a:gd name="connsiteX164" fmla="*/ 740972 w 3855647"/>
                <a:gd name="connsiteY164" fmla="*/ 661988 h 2809875"/>
                <a:gd name="connsiteX165" fmla="*/ 745734 w 3855647"/>
                <a:gd name="connsiteY165" fmla="*/ 676275 h 2809875"/>
                <a:gd name="connsiteX166" fmla="*/ 745734 w 3855647"/>
                <a:gd name="connsiteY166" fmla="*/ 688181 h 2809875"/>
                <a:gd name="connsiteX167" fmla="*/ 748115 w 3855647"/>
                <a:gd name="connsiteY167" fmla="*/ 709613 h 2809875"/>
                <a:gd name="connsiteX168" fmla="*/ 755259 w 3855647"/>
                <a:gd name="connsiteY168" fmla="*/ 728663 h 2809875"/>
                <a:gd name="connsiteX169" fmla="*/ 745734 w 3855647"/>
                <a:gd name="connsiteY169" fmla="*/ 757238 h 2809875"/>
                <a:gd name="connsiteX170" fmla="*/ 736209 w 3855647"/>
                <a:gd name="connsiteY170" fmla="*/ 771525 h 2809875"/>
                <a:gd name="connsiteX171" fmla="*/ 736209 w 3855647"/>
                <a:gd name="connsiteY171" fmla="*/ 842963 h 2809875"/>
                <a:gd name="connsiteX172" fmla="*/ 740972 w 3855647"/>
                <a:gd name="connsiteY172" fmla="*/ 857250 h 2809875"/>
                <a:gd name="connsiteX173" fmla="*/ 745734 w 3855647"/>
                <a:gd name="connsiteY173" fmla="*/ 876300 h 2809875"/>
                <a:gd name="connsiteX174" fmla="*/ 760022 w 3855647"/>
                <a:gd name="connsiteY174" fmla="*/ 923925 h 2809875"/>
                <a:gd name="connsiteX175" fmla="*/ 764784 w 3855647"/>
                <a:gd name="connsiteY175" fmla="*/ 938213 h 2809875"/>
                <a:gd name="connsiteX176" fmla="*/ 771928 w 3855647"/>
                <a:gd name="connsiteY176" fmla="*/ 983456 h 2809875"/>
                <a:gd name="connsiteX177" fmla="*/ 750497 w 3855647"/>
                <a:gd name="connsiteY177" fmla="*/ 1004888 h 2809875"/>
                <a:gd name="connsiteX178" fmla="*/ 731447 w 3855647"/>
                <a:gd name="connsiteY178" fmla="*/ 1009650 h 2809875"/>
                <a:gd name="connsiteX179" fmla="*/ 712397 w 3855647"/>
                <a:gd name="connsiteY179" fmla="*/ 1016794 h 2809875"/>
                <a:gd name="connsiteX180" fmla="*/ 683822 w 3855647"/>
                <a:gd name="connsiteY180" fmla="*/ 1035844 h 2809875"/>
                <a:gd name="connsiteX181" fmla="*/ 674297 w 3855647"/>
                <a:gd name="connsiteY181" fmla="*/ 1052513 h 2809875"/>
                <a:gd name="connsiteX182" fmla="*/ 660009 w 3855647"/>
                <a:gd name="connsiteY182" fmla="*/ 1062038 h 2809875"/>
                <a:gd name="connsiteX183" fmla="*/ 650484 w 3855647"/>
                <a:gd name="connsiteY183" fmla="*/ 1076325 h 2809875"/>
                <a:gd name="connsiteX184" fmla="*/ 640959 w 3855647"/>
                <a:gd name="connsiteY184" fmla="*/ 1157288 h 2809875"/>
                <a:gd name="connsiteX185" fmla="*/ 626672 w 3855647"/>
                <a:gd name="connsiteY185" fmla="*/ 1190625 h 2809875"/>
                <a:gd name="connsiteX186" fmla="*/ 593334 w 3855647"/>
                <a:gd name="connsiteY186" fmla="*/ 1204913 h 2809875"/>
                <a:gd name="connsiteX187" fmla="*/ 588572 w 3855647"/>
                <a:gd name="connsiteY187" fmla="*/ 1219200 h 2809875"/>
                <a:gd name="connsiteX188" fmla="*/ 593334 w 3855647"/>
                <a:gd name="connsiteY188" fmla="*/ 1233488 h 2809875"/>
                <a:gd name="connsiteX189" fmla="*/ 579047 w 3855647"/>
                <a:gd name="connsiteY189" fmla="*/ 1247775 h 2809875"/>
                <a:gd name="connsiteX190" fmla="*/ 569521 w 3855647"/>
                <a:gd name="connsiteY190" fmla="*/ 1290638 h 2809875"/>
                <a:gd name="connsiteX191" fmla="*/ 552854 w 3855647"/>
                <a:gd name="connsiteY191" fmla="*/ 1321593 h 2809875"/>
                <a:gd name="connsiteX192" fmla="*/ 533803 w 3855647"/>
                <a:gd name="connsiteY192" fmla="*/ 1343025 h 2809875"/>
                <a:gd name="connsiteX193" fmla="*/ 519515 w 3855647"/>
                <a:gd name="connsiteY193" fmla="*/ 1371600 h 2809875"/>
                <a:gd name="connsiteX194" fmla="*/ 498084 w 3855647"/>
                <a:gd name="connsiteY194" fmla="*/ 1419225 h 2809875"/>
                <a:gd name="connsiteX195" fmla="*/ 493322 w 3855647"/>
                <a:gd name="connsiteY195" fmla="*/ 1433513 h 2809875"/>
                <a:gd name="connsiteX196" fmla="*/ 474272 w 3855647"/>
                <a:gd name="connsiteY196" fmla="*/ 1466850 h 2809875"/>
                <a:gd name="connsiteX197" fmla="*/ 464747 w 3855647"/>
                <a:gd name="connsiteY197" fmla="*/ 1485900 h 2809875"/>
                <a:gd name="connsiteX198" fmla="*/ 459984 w 3855647"/>
                <a:gd name="connsiteY198" fmla="*/ 1500188 h 2809875"/>
                <a:gd name="connsiteX199" fmla="*/ 450459 w 3855647"/>
                <a:gd name="connsiteY199" fmla="*/ 1514475 h 2809875"/>
                <a:gd name="connsiteX200" fmla="*/ 436172 w 3855647"/>
                <a:gd name="connsiteY200" fmla="*/ 1552575 h 2809875"/>
                <a:gd name="connsiteX201" fmla="*/ 412359 w 3855647"/>
                <a:gd name="connsiteY201" fmla="*/ 1595438 h 2809875"/>
                <a:gd name="connsiteX202" fmla="*/ 398072 w 3855647"/>
                <a:gd name="connsiteY202" fmla="*/ 1628776 h 2809875"/>
                <a:gd name="connsiteX203" fmla="*/ 393310 w 3855647"/>
                <a:gd name="connsiteY203" fmla="*/ 1657350 h 2809875"/>
                <a:gd name="connsiteX204" fmla="*/ 379022 w 3855647"/>
                <a:gd name="connsiteY204" fmla="*/ 1719263 h 2809875"/>
                <a:gd name="connsiteX205" fmla="*/ 374259 w 3855647"/>
                <a:gd name="connsiteY205" fmla="*/ 1757363 h 2809875"/>
                <a:gd name="connsiteX206" fmla="*/ 369497 w 3855647"/>
                <a:gd name="connsiteY206" fmla="*/ 1771650 h 2809875"/>
                <a:gd name="connsiteX207" fmla="*/ 357591 w 3855647"/>
                <a:gd name="connsiteY207" fmla="*/ 1807369 h 2809875"/>
                <a:gd name="connsiteX208" fmla="*/ 343303 w 3855647"/>
                <a:gd name="connsiteY208" fmla="*/ 1852613 h 2809875"/>
                <a:gd name="connsiteX209" fmla="*/ 336159 w 3855647"/>
                <a:gd name="connsiteY209" fmla="*/ 1876425 h 2809875"/>
                <a:gd name="connsiteX210" fmla="*/ 326634 w 3855647"/>
                <a:gd name="connsiteY210" fmla="*/ 1890713 h 2809875"/>
                <a:gd name="connsiteX211" fmla="*/ 321872 w 3855647"/>
                <a:gd name="connsiteY211" fmla="*/ 1905000 h 2809875"/>
                <a:gd name="connsiteX212" fmla="*/ 307584 w 3855647"/>
                <a:gd name="connsiteY212" fmla="*/ 1914525 h 2809875"/>
                <a:gd name="connsiteX213" fmla="*/ 293297 w 3855647"/>
                <a:gd name="connsiteY213" fmla="*/ 1943100 h 2809875"/>
                <a:gd name="connsiteX214" fmla="*/ 283772 w 3855647"/>
                <a:gd name="connsiteY214" fmla="*/ 1971675 h 2809875"/>
                <a:gd name="connsiteX215" fmla="*/ 267103 w 3855647"/>
                <a:gd name="connsiteY215" fmla="*/ 2002632 h 2809875"/>
                <a:gd name="connsiteX216" fmla="*/ 231384 w 3855647"/>
                <a:gd name="connsiteY216" fmla="*/ 2038350 h 2809875"/>
                <a:gd name="connsiteX217" fmla="*/ 207572 w 3855647"/>
                <a:gd name="connsiteY217" fmla="*/ 2062163 h 2809875"/>
                <a:gd name="connsiteX218" fmla="*/ 202809 w 3855647"/>
                <a:gd name="connsiteY218" fmla="*/ 2076450 h 2809875"/>
                <a:gd name="connsiteX219" fmla="*/ 174234 w 3855647"/>
                <a:gd name="connsiteY219" fmla="*/ 2095500 h 2809875"/>
                <a:gd name="connsiteX220" fmla="*/ 159947 w 3855647"/>
                <a:gd name="connsiteY220" fmla="*/ 2105025 h 2809875"/>
                <a:gd name="connsiteX221" fmla="*/ 131372 w 3855647"/>
                <a:gd name="connsiteY221" fmla="*/ 2133601 h 2809875"/>
                <a:gd name="connsiteX222" fmla="*/ 102797 w 3855647"/>
                <a:gd name="connsiteY222" fmla="*/ 2145506 h 2809875"/>
                <a:gd name="connsiteX223" fmla="*/ 78985 w 3855647"/>
                <a:gd name="connsiteY223" fmla="*/ 2157412 h 2809875"/>
                <a:gd name="connsiteX224" fmla="*/ 45647 w 3855647"/>
                <a:gd name="connsiteY224" fmla="*/ 2174081 h 2809875"/>
                <a:gd name="connsiteX225" fmla="*/ 24215 w 3855647"/>
                <a:gd name="connsiteY225" fmla="*/ 2178844 h 2809875"/>
                <a:gd name="connsiteX226" fmla="*/ 403 w 3855647"/>
                <a:gd name="connsiteY226" fmla="*/ 2188369 h 2809875"/>
                <a:gd name="connsiteX227" fmla="*/ 12309 w 3855647"/>
                <a:gd name="connsiteY227" fmla="*/ 2228850 h 2809875"/>
                <a:gd name="connsiteX228" fmla="*/ 43265 w 3855647"/>
                <a:gd name="connsiteY228" fmla="*/ 2255044 h 2809875"/>
                <a:gd name="connsiteX229" fmla="*/ 67079 w 3855647"/>
                <a:gd name="connsiteY229" fmla="*/ 2271713 h 2809875"/>
                <a:gd name="connsiteX230" fmla="*/ 90890 w 3855647"/>
                <a:gd name="connsiteY230" fmla="*/ 2276475 h 2809875"/>
                <a:gd name="connsiteX231" fmla="*/ 114703 w 3855647"/>
                <a:gd name="connsiteY231" fmla="*/ 2297906 h 2809875"/>
                <a:gd name="connsiteX232" fmla="*/ 119466 w 3855647"/>
                <a:gd name="connsiteY232" fmla="*/ 2326482 h 2809875"/>
                <a:gd name="connsiteX233" fmla="*/ 126609 w 3855647"/>
                <a:gd name="connsiteY233" fmla="*/ 2347913 h 2809875"/>
                <a:gd name="connsiteX234" fmla="*/ 121847 w 3855647"/>
                <a:gd name="connsiteY234" fmla="*/ 2386013 h 2809875"/>
                <a:gd name="connsiteX235" fmla="*/ 112322 w 3855647"/>
                <a:gd name="connsiteY235" fmla="*/ 2405063 h 2809875"/>
                <a:gd name="connsiteX236" fmla="*/ 100416 w 3855647"/>
                <a:gd name="connsiteY236" fmla="*/ 2424112 h 2809875"/>
                <a:gd name="connsiteX237" fmla="*/ 71841 w 3855647"/>
                <a:gd name="connsiteY237" fmla="*/ 2426494 h 2809875"/>
                <a:gd name="connsiteX238" fmla="*/ 50409 w 3855647"/>
                <a:gd name="connsiteY238" fmla="*/ 2452688 h 2809875"/>
                <a:gd name="connsiteX239" fmla="*/ 21834 w 3855647"/>
                <a:gd name="connsiteY239" fmla="*/ 2466975 h 2809875"/>
                <a:gd name="connsiteX240" fmla="*/ 31359 w 3855647"/>
                <a:gd name="connsiteY240" fmla="*/ 2490788 h 2809875"/>
                <a:gd name="connsiteX241" fmla="*/ 21834 w 3855647"/>
                <a:gd name="connsiteY241" fmla="*/ 2524125 h 2809875"/>
                <a:gd name="connsiteX242" fmla="*/ 12309 w 3855647"/>
                <a:gd name="connsiteY242" fmla="*/ 2538413 h 2809875"/>
                <a:gd name="connsiteX243" fmla="*/ 374259 w 3855647"/>
                <a:gd name="connsiteY243" fmla="*/ 2809875 h 2809875"/>
                <a:gd name="connsiteX0" fmla="*/ 3855647 w 3855647"/>
                <a:gd name="connsiteY0" fmla="*/ 2047875 h 2809875"/>
                <a:gd name="connsiteX1" fmla="*/ 3786591 w 3855647"/>
                <a:gd name="connsiteY1" fmla="*/ 1985963 h 2809875"/>
                <a:gd name="connsiteX2" fmla="*/ 3788972 w 3855647"/>
                <a:gd name="connsiteY2" fmla="*/ 1919288 h 2809875"/>
                <a:gd name="connsiteX3" fmla="*/ 3779447 w 3855647"/>
                <a:gd name="connsiteY3" fmla="*/ 1890713 h 2809875"/>
                <a:gd name="connsiteX4" fmla="*/ 3760397 w 3855647"/>
                <a:gd name="connsiteY4" fmla="*/ 1862138 h 2809875"/>
                <a:gd name="connsiteX5" fmla="*/ 3746110 w 3855647"/>
                <a:gd name="connsiteY5" fmla="*/ 1835944 h 2809875"/>
                <a:gd name="connsiteX6" fmla="*/ 3746109 w 3855647"/>
                <a:gd name="connsiteY6" fmla="*/ 1790700 h 2809875"/>
                <a:gd name="connsiteX7" fmla="*/ 3736584 w 3855647"/>
                <a:gd name="connsiteY7" fmla="*/ 1776413 h 2809875"/>
                <a:gd name="connsiteX8" fmla="*/ 3731822 w 3855647"/>
                <a:gd name="connsiteY8" fmla="*/ 1762125 h 2809875"/>
                <a:gd name="connsiteX9" fmla="*/ 3724678 w 3855647"/>
                <a:gd name="connsiteY9" fmla="*/ 1724025 h 2809875"/>
                <a:gd name="connsiteX10" fmla="*/ 3708009 w 3855647"/>
                <a:gd name="connsiteY10" fmla="*/ 1695450 h 2809875"/>
                <a:gd name="connsiteX11" fmla="*/ 3698484 w 3855647"/>
                <a:gd name="connsiteY11" fmla="*/ 1662113 h 2809875"/>
                <a:gd name="connsiteX12" fmla="*/ 3710390 w 3855647"/>
                <a:gd name="connsiteY12" fmla="*/ 1643063 h 2809875"/>
                <a:gd name="connsiteX13" fmla="*/ 3717535 w 3855647"/>
                <a:gd name="connsiteY13" fmla="*/ 1624013 h 2809875"/>
                <a:gd name="connsiteX14" fmla="*/ 3712772 w 3855647"/>
                <a:gd name="connsiteY14" fmla="*/ 1581150 h 2809875"/>
                <a:gd name="connsiteX15" fmla="*/ 3693722 w 3855647"/>
                <a:gd name="connsiteY15" fmla="*/ 1552575 h 2809875"/>
                <a:gd name="connsiteX16" fmla="*/ 3681816 w 3855647"/>
                <a:gd name="connsiteY16" fmla="*/ 1550194 h 2809875"/>
                <a:gd name="connsiteX17" fmla="*/ 3653240 w 3855647"/>
                <a:gd name="connsiteY17" fmla="*/ 1504951 h 2809875"/>
                <a:gd name="connsiteX18" fmla="*/ 3627047 w 3855647"/>
                <a:gd name="connsiteY18" fmla="*/ 1485900 h 2809875"/>
                <a:gd name="connsiteX19" fmla="*/ 3617522 w 3855647"/>
                <a:gd name="connsiteY19" fmla="*/ 1471613 h 2809875"/>
                <a:gd name="connsiteX20" fmla="*/ 3593709 w 3855647"/>
                <a:gd name="connsiteY20" fmla="*/ 1462088 h 2809875"/>
                <a:gd name="connsiteX21" fmla="*/ 3572278 w 3855647"/>
                <a:gd name="connsiteY21" fmla="*/ 1464469 h 2809875"/>
                <a:gd name="connsiteX22" fmla="*/ 3531796 w 3855647"/>
                <a:gd name="connsiteY22" fmla="*/ 1412082 h 2809875"/>
                <a:gd name="connsiteX23" fmla="*/ 3507984 w 3855647"/>
                <a:gd name="connsiteY23" fmla="*/ 1393031 h 2809875"/>
                <a:gd name="connsiteX24" fmla="*/ 3481790 w 3855647"/>
                <a:gd name="connsiteY24" fmla="*/ 1397794 h 2809875"/>
                <a:gd name="connsiteX25" fmla="*/ 3457979 w 3855647"/>
                <a:gd name="connsiteY25" fmla="*/ 1381126 h 2809875"/>
                <a:gd name="connsiteX26" fmla="*/ 3407972 w 3855647"/>
                <a:gd name="connsiteY26" fmla="*/ 1369219 h 2809875"/>
                <a:gd name="connsiteX27" fmla="*/ 3369872 w 3855647"/>
                <a:gd name="connsiteY27" fmla="*/ 1371601 h 2809875"/>
                <a:gd name="connsiteX28" fmla="*/ 3327009 w 3855647"/>
                <a:gd name="connsiteY28" fmla="*/ 1352550 h 2809875"/>
                <a:gd name="connsiteX29" fmla="*/ 3312722 w 3855647"/>
                <a:gd name="connsiteY29" fmla="*/ 1347788 h 2809875"/>
                <a:gd name="connsiteX30" fmla="*/ 3284147 w 3855647"/>
                <a:gd name="connsiteY30" fmla="*/ 1362075 h 2809875"/>
                <a:gd name="connsiteX31" fmla="*/ 3260334 w 3855647"/>
                <a:gd name="connsiteY31" fmla="*/ 1343025 h 2809875"/>
                <a:gd name="connsiteX32" fmla="*/ 3231759 w 3855647"/>
                <a:gd name="connsiteY32" fmla="*/ 1319213 h 2809875"/>
                <a:gd name="connsiteX33" fmla="*/ 3217472 w 3855647"/>
                <a:gd name="connsiteY33" fmla="*/ 1309688 h 2809875"/>
                <a:gd name="connsiteX34" fmla="*/ 3188897 w 3855647"/>
                <a:gd name="connsiteY34" fmla="*/ 1283495 h 2809875"/>
                <a:gd name="connsiteX35" fmla="*/ 3167465 w 3855647"/>
                <a:gd name="connsiteY35" fmla="*/ 1278731 h 2809875"/>
                <a:gd name="connsiteX36" fmla="*/ 3169848 w 3855647"/>
                <a:gd name="connsiteY36" fmla="*/ 1247775 h 2809875"/>
                <a:gd name="connsiteX37" fmla="*/ 3179372 w 3855647"/>
                <a:gd name="connsiteY37" fmla="*/ 1223963 h 2809875"/>
                <a:gd name="connsiteX38" fmla="*/ 3150797 w 3855647"/>
                <a:gd name="connsiteY38" fmla="*/ 1214438 h 2809875"/>
                <a:gd name="connsiteX39" fmla="*/ 3136509 w 3855647"/>
                <a:gd name="connsiteY39" fmla="*/ 1219200 h 2809875"/>
                <a:gd name="connsiteX40" fmla="*/ 3122222 w 3855647"/>
                <a:gd name="connsiteY40" fmla="*/ 1228725 h 2809875"/>
                <a:gd name="connsiteX41" fmla="*/ 3100790 w 3855647"/>
                <a:gd name="connsiteY41" fmla="*/ 1212056 h 2809875"/>
                <a:gd name="connsiteX42" fmla="*/ 3112697 w 3855647"/>
                <a:gd name="connsiteY42" fmla="*/ 1185863 h 2809875"/>
                <a:gd name="connsiteX43" fmla="*/ 3103172 w 3855647"/>
                <a:gd name="connsiteY43" fmla="*/ 1171575 h 2809875"/>
                <a:gd name="connsiteX44" fmla="*/ 3098409 w 3855647"/>
                <a:gd name="connsiteY44" fmla="*/ 1157288 h 2809875"/>
                <a:gd name="connsiteX45" fmla="*/ 3084122 w 3855647"/>
                <a:gd name="connsiteY45" fmla="*/ 1171575 h 2809875"/>
                <a:gd name="connsiteX46" fmla="*/ 3055547 w 3855647"/>
                <a:gd name="connsiteY46" fmla="*/ 1162050 h 2809875"/>
                <a:gd name="connsiteX47" fmla="*/ 3046022 w 3855647"/>
                <a:gd name="connsiteY47" fmla="*/ 1131094 h 2809875"/>
                <a:gd name="connsiteX48" fmla="*/ 3050784 w 3855647"/>
                <a:gd name="connsiteY48" fmla="*/ 1114425 h 2809875"/>
                <a:gd name="connsiteX49" fmla="*/ 3050784 w 3855647"/>
                <a:gd name="connsiteY49" fmla="*/ 1104900 h 2809875"/>
                <a:gd name="connsiteX50" fmla="*/ 3036497 w 3855647"/>
                <a:gd name="connsiteY50" fmla="*/ 1100138 h 2809875"/>
                <a:gd name="connsiteX51" fmla="*/ 3046022 w 3855647"/>
                <a:gd name="connsiteY51" fmla="*/ 1081088 h 2809875"/>
                <a:gd name="connsiteX52" fmla="*/ 3055547 w 3855647"/>
                <a:gd name="connsiteY52" fmla="*/ 1062038 h 2809875"/>
                <a:gd name="connsiteX53" fmla="*/ 3024590 w 3855647"/>
                <a:gd name="connsiteY53" fmla="*/ 1052513 h 2809875"/>
                <a:gd name="connsiteX54" fmla="*/ 3012684 w 3855647"/>
                <a:gd name="connsiteY54" fmla="*/ 1066800 h 2809875"/>
                <a:gd name="connsiteX55" fmla="*/ 2993634 w 3855647"/>
                <a:gd name="connsiteY55" fmla="*/ 1066800 h 2809875"/>
                <a:gd name="connsiteX56" fmla="*/ 2972204 w 3855647"/>
                <a:gd name="connsiteY56" fmla="*/ 1073944 h 2809875"/>
                <a:gd name="connsiteX57" fmla="*/ 2955534 w 3855647"/>
                <a:gd name="connsiteY57" fmla="*/ 1066800 h 2809875"/>
                <a:gd name="connsiteX58" fmla="*/ 2950772 w 3855647"/>
                <a:gd name="connsiteY58" fmla="*/ 1047750 h 2809875"/>
                <a:gd name="connsiteX59" fmla="*/ 2931721 w 3855647"/>
                <a:gd name="connsiteY59" fmla="*/ 1040607 h 2809875"/>
                <a:gd name="connsiteX60" fmla="*/ 2903147 w 3855647"/>
                <a:gd name="connsiteY60" fmla="*/ 1019175 h 2809875"/>
                <a:gd name="connsiteX61" fmla="*/ 2888859 w 3855647"/>
                <a:gd name="connsiteY61" fmla="*/ 1014413 h 2809875"/>
                <a:gd name="connsiteX62" fmla="*/ 2874572 w 3855647"/>
                <a:gd name="connsiteY62" fmla="*/ 1004888 h 2809875"/>
                <a:gd name="connsiteX63" fmla="*/ 2855522 w 3855647"/>
                <a:gd name="connsiteY63" fmla="*/ 1004888 h 2809875"/>
                <a:gd name="connsiteX64" fmla="*/ 2834090 w 3855647"/>
                <a:gd name="connsiteY64" fmla="*/ 995363 h 2809875"/>
                <a:gd name="connsiteX65" fmla="*/ 2810278 w 3855647"/>
                <a:gd name="connsiteY65" fmla="*/ 1009650 h 2809875"/>
                <a:gd name="connsiteX66" fmla="*/ 2767416 w 3855647"/>
                <a:gd name="connsiteY66" fmla="*/ 1007269 h 2809875"/>
                <a:gd name="connsiteX67" fmla="*/ 2734079 w 3855647"/>
                <a:gd name="connsiteY67" fmla="*/ 1019175 h 2809875"/>
                <a:gd name="connsiteX68" fmla="*/ 2712646 w 3855647"/>
                <a:gd name="connsiteY68" fmla="*/ 1019176 h 2809875"/>
                <a:gd name="connsiteX69" fmla="*/ 2693597 w 3855647"/>
                <a:gd name="connsiteY69" fmla="*/ 1009650 h 2809875"/>
                <a:gd name="connsiteX70" fmla="*/ 2641209 w 3855647"/>
                <a:gd name="connsiteY70" fmla="*/ 1021557 h 2809875"/>
                <a:gd name="connsiteX71" fmla="*/ 2631684 w 3855647"/>
                <a:gd name="connsiteY71" fmla="*/ 1031082 h 2809875"/>
                <a:gd name="connsiteX72" fmla="*/ 2612634 w 3855647"/>
                <a:gd name="connsiteY72" fmla="*/ 1038225 h 2809875"/>
                <a:gd name="connsiteX73" fmla="*/ 2595965 w 3855647"/>
                <a:gd name="connsiteY73" fmla="*/ 1035844 h 2809875"/>
                <a:gd name="connsiteX74" fmla="*/ 2574535 w 3855647"/>
                <a:gd name="connsiteY74" fmla="*/ 1028700 h 2809875"/>
                <a:gd name="connsiteX75" fmla="*/ 2529290 w 3855647"/>
                <a:gd name="connsiteY75" fmla="*/ 1004888 h 2809875"/>
                <a:gd name="connsiteX76" fmla="*/ 2526909 w 3855647"/>
                <a:gd name="connsiteY76" fmla="*/ 971550 h 2809875"/>
                <a:gd name="connsiteX77" fmla="*/ 2512622 w 3855647"/>
                <a:gd name="connsiteY77" fmla="*/ 942975 h 2809875"/>
                <a:gd name="connsiteX78" fmla="*/ 2488809 w 3855647"/>
                <a:gd name="connsiteY78" fmla="*/ 938213 h 2809875"/>
                <a:gd name="connsiteX79" fmla="*/ 2493572 w 3855647"/>
                <a:gd name="connsiteY79" fmla="*/ 923925 h 2809875"/>
                <a:gd name="connsiteX80" fmla="*/ 2479284 w 3855647"/>
                <a:gd name="connsiteY80" fmla="*/ 914400 h 2809875"/>
                <a:gd name="connsiteX81" fmla="*/ 2457853 w 3855647"/>
                <a:gd name="connsiteY81" fmla="*/ 902494 h 2809875"/>
                <a:gd name="connsiteX82" fmla="*/ 2431659 w 3855647"/>
                <a:gd name="connsiteY82" fmla="*/ 890588 h 2809875"/>
                <a:gd name="connsiteX83" fmla="*/ 2414991 w 3855647"/>
                <a:gd name="connsiteY83" fmla="*/ 864394 h 2809875"/>
                <a:gd name="connsiteX84" fmla="*/ 2398321 w 3855647"/>
                <a:gd name="connsiteY84" fmla="*/ 833437 h 2809875"/>
                <a:gd name="connsiteX85" fmla="*/ 2367365 w 3855647"/>
                <a:gd name="connsiteY85" fmla="*/ 807244 h 2809875"/>
                <a:gd name="connsiteX86" fmla="*/ 2348316 w 3855647"/>
                <a:gd name="connsiteY86" fmla="*/ 769144 h 2809875"/>
                <a:gd name="connsiteX87" fmla="*/ 2322122 w 3855647"/>
                <a:gd name="connsiteY87" fmla="*/ 733425 h 2809875"/>
                <a:gd name="connsiteX88" fmla="*/ 2307834 w 3855647"/>
                <a:gd name="connsiteY88" fmla="*/ 723900 h 2809875"/>
                <a:gd name="connsiteX89" fmla="*/ 2264972 w 3855647"/>
                <a:gd name="connsiteY89" fmla="*/ 704850 h 2809875"/>
                <a:gd name="connsiteX90" fmla="*/ 2241159 w 3855647"/>
                <a:gd name="connsiteY90" fmla="*/ 678657 h 2809875"/>
                <a:gd name="connsiteX91" fmla="*/ 2231634 w 3855647"/>
                <a:gd name="connsiteY91" fmla="*/ 657225 h 2809875"/>
                <a:gd name="connsiteX92" fmla="*/ 2212584 w 3855647"/>
                <a:gd name="connsiteY92" fmla="*/ 647700 h 2809875"/>
                <a:gd name="connsiteX93" fmla="*/ 2198297 w 3855647"/>
                <a:gd name="connsiteY93" fmla="*/ 638175 h 2809875"/>
                <a:gd name="connsiteX94" fmla="*/ 2179247 w 3855647"/>
                <a:gd name="connsiteY94" fmla="*/ 642938 h 2809875"/>
                <a:gd name="connsiteX95" fmla="*/ 2155434 w 3855647"/>
                <a:gd name="connsiteY95" fmla="*/ 619125 h 2809875"/>
                <a:gd name="connsiteX96" fmla="*/ 2136384 w 3855647"/>
                <a:gd name="connsiteY96" fmla="*/ 590550 h 2809875"/>
                <a:gd name="connsiteX97" fmla="*/ 2126859 w 3855647"/>
                <a:gd name="connsiteY97" fmla="*/ 561975 h 2809875"/>
                <a:gd name="connsiteX98" fmla="*/ 2103047 w 3855647"/>
                <a:gd name="connsiteY98" fmla="*/ 561975 h 2809875"/>
                <a:gd name="connsiteX99" fmla="*/ 2088759 w 3855647"/>
                <a:gd name="connsiteY99" fmla="*/ 547688 h 2809875"/>
                <a:gd name="connsiteX100" fmla="*/ 2050660 w 3855647"/>
                <a:gd name="connsiteY100" fmla="*/ 540544 h 2809875"/>
                <a:gd name="connsiteX101" fmla="*/ 2007797 w 3855647"/>
                <a:gd name="connsiteY101" fmla="*/ 528638 h 2809875"/>
                <a:gd name="connsiteX102" fmla="*/ 1976841 w 3855647"/>
                <a:gd name="connsiteY102" fmla="*/ 526256 h 2809875"/>
                <a:gd name="connsiteX103" fmla="*/ 1948266 w 3855647"/>
                <a:gd name="connsiteY103" fmla="*/ 521494 h 2809875"/>
                <a:gd name="connsiteX104" fmla="*/ 1926834 w 3855647"/>
                <a:gd name="connsiteY104" fmla="*/ 504825 h 2809875"/>
                <a:gd name="connsiteX105" fmla="*/ 1912547 w 3855647"/>
                <a:gd name="connsiteY105" fmla="*/ 509588 h 2809875"/>
                <a:gd name="connsiteX106" fmla="*/ 1841109 w 3855647"/>
                <a:gd name="connsiteY106" fmla="*/ 495300 h 2809875"/>
                <a:gd name="connsiteX107" fmla="*/ 1812534 w 3855647"/>
                <a:gd name="connsiteY107" fmla="*/ 485775 h 2809875"/>
                <a:gd name="connsiteX108" fmla="*/ 1798247 w 3855647"/>
                <a:gd name="connsiteY108" fmla="*/ 481013 h 2809875"/>
                <a:gd name="connsiteX109" fmla="*/ 1783959 w 3855647"/>
                <a:gd name="connsiteY109" fmla="*/ 490538 h 2809875"/>
                <a:gd name="connsiteX110" fmla="*/ 1769672 w 3855647"/>
                <a:gd name="connsiteY110" fmla="*/ 495300 h 2809875"/>
                <a:gd name="connsiteX111" fmla="*/ 1741097 w 3855647"/>
                <a:gd name="connsiteY111" fmla="*/ 523875 h 2809875"/>
                <a:gd name="connsiteX112" fmla="*/ 1717284 w 3855647"/>
                <a:gd name="connsiteY112" fmla="*/ 519113 h 2809875"/>
                <a:gd name="connsiteX113" fmla="*/ 1683947 w 3855647"/>
                <a:gd name="connsiteY113" fmla="*/ 509588 h 2809875"/>
                <a:gd name="connsiteX114" fmla="*/ 1650609 w 3855647"/>
                <a:gd name="connsiteY114" fmla="*/ 504825 h 2809875"/>
                <a:gd name="connsiteX115" fmla="*/ 1622034 w 3855647"/>
                <a:gd name="connsiteY115" fmla="*/ 500063 h 2809875"/>
                <a:gd name="connsiteX116" fmla="*/ 1581553 w 3855647"/>
                <a:gd name="connsiteY116" fmla="*/ 483394 h 2809875"/>
                <a:gd name="connsiteX117" fmla="*/ 1552978 w 3855647"/>
                <a:gd name="connsiteY117" fmla="*/ 483394 h 2809875"/>
                <a:gd name="connsiteX118" fmla="*/ 1541072 w 3855647"/>
                <a:gd name="connsiteY118" fmla="*/ 466725 h 2809875"/>
                <a:gd name="connsiteX119" fmla="*/ 1526784 w 3855647"/>
                <a:gd name="connsiteY119" fmla="*/ 447675 h 2809875"/>
                <a:gd name="connsiteX120" fmla="*/ 1522021 w 3855647"/>
                <a:gd name="connsiteY120" fmla="*/ 421481 h 2809875"/>
                <a:gd name="connsiteX121" fmla="*/ 1533929 w 3855647"/>
                <a:gd name="connsiteY121" fmla="*/ 392907 h 2809875"/>
                <a:gd name="connsiteX122" fmla="*/ 1564884 w 3855647"/>
                <a:gd name="connsiteY122" fmla="*/ 366713 h 2809875"/>
                <a:gd name="connsiteX123" fmla="*/ 1557740 w 3855647"/>
                <a:gd name="connsiteY123" fmla="*/ 340519 h 2809875"/>
                <a:gd name="connsiteX124" fmla="*/ 1564884 w 3855647"/>
                <a:gd name="connsiteY124" fmla="*/ 309562 h 2809875"/>
                <a:gd name="connsiteX125" fmla="*/ 1583934 w 3855647"/>
                <a:gd name="connsiteY125" fmla="*/ 285750 h 2809875"/>
                <a:gd name="connsiteX126" fmla="*/ 1588697 w 3855647"/>
                <a:gd name="connsiteY126" fmla="*/ 271463 h 2809875"/>
                <a:gd name="connsiteX127" fmla="*/ 1579172 w 3855647"/>
                <a:gd name="connsiteY127" fmla="*/ 257175 h 2809875"/>
                <a:gd name="connsiteX128" fmla="*/ 1545834 w 3855647"/>
                <a:gd name="connsiteY128" fmla="*/ 230981 h 2809875"/>
                <a:gd name="connsiteX129" fmla="*/ 1522022 w 3855647"/>
                <a:gd name="connsiteY129" fmla="*/ 228600 h 2809875"/>
                <a:gd name="connsiteX130" fmla="*/ 1507734 w 3855647"/>
                <a:gd name="connsiteY130" fmla="*/ 192881 h 2809875"/>
                <a:gd name="connsiteX131" fmla="*/ 1505353 w 3855647"/>
                <a:gd name="connsiteY131" fmla="*/ 159543 h 2809875"/>
                <a:gd name="connsiteX132" fmla="*/ 1488684 w 3855647"/>
                <a:gd name="connsiteY132" fmla="*/ 119063 h 2809875"/>
                <a:gd name="connsiteX133" fmla="*/ 1479159 w 3855647"/>
                <a:gd name="connsiteY133" fmla="*/ 92868 h 2809875"/>
                <a:gd name="connsiteX134" fmla="*/ 1455347 w 3855647"/>
                <a:gd name="connsiteY134" fmla="*/ 85725 h 2809875"/>
                <a:gd name="connsiteX135" fmla="*/ 1450584 w 3855647"/>
                <a:gd name="connsiteY135" fmla="*/ 66675 h 2809875"/>
                <a:gd name="connsiteX136" fmla="*/ 1433915 w 3855647"/>
                <a:gd name="connsiteY136" fmla="*/ 40481 h 2809875"/>
                <a:gd name="connsiteX137" fmla="*/ 1445822 w 3855647"/>
                <a:gd name="connsiteY137" fmla="*/ 30956 h 2809875"/>
                <a:gd name="connsiteX138" fmla="*/ 1436297 w 3855647"/>
                <a:gd name="connsiteY138" fmla="*/ 0 h 2809875"/>
                <a:gd name="connsiteX139" fmla="*/ 845747 w 3855647"/>
                <a:gd name="connsiteY139" fmla="*/ 180975 h 2809875"/>
                <a:gd name="connsiteX140" fmla="*/ 845747 w 3855647"/>
                <a:gd name="connsiteY140" fmla="*/ 180975 h 2809875"/>
                <a:gd name="connsiteX141" fmla="*/ 840984 w 3855647"/>
                <a:gd name="connsiteY141" fmla="*/ 223838 h 2809875"/>
                <a:gd name="connsiteX142" fmla="*/ 836222 w 3855647"/>
                <a:gd name="connsiteY142" fmla="*/ 238125 h 2809875"/>
                <a:gd name="connsiteX143" fmla="*/ 817172 w 3855647"/>
                <a:gd name="connsiteY143" fmla="*/ 254794 h 2809875"/>
                <a:gd name="connsiteX144" fmla="*/ 788597 w 3855647"/>
                <a:gd name="connsiteY144" fmla="*/ 266700 h 2809875"/>
                <a:gd name="connsiteX145" fmla="*/ 740972 w 3855647"/>
                <a:gd name="connsiteY145" fmla="*/ 300038 h 2809875"/>
                <a:gd name="connsiteX146" fmla="*/ 721922 w 3855647"/>
                <a:gd name="connsiteY146" fmla="*/ 328613 h 2809875"/>
                <a:gd name="connsiteX147" fmla="*/ 705252 w 3855647"/>
                <a:gd name="connsiteY147" fmla="*/ 342900 h 2809875"/>
                <a:gd name="connsiteX148" fmla="*/ 707634 w 3855647"/>
                <a:gd name="connsiteY148" fmla="*/ 369095 h 2809875"/>
                <a:gd name="connsiteX149" fmla="*/ 726684 w 3855647"/>
                <a:gd name="connsiteY149" fmla="*/ 381000 h 2809875"/>
                <a:gd name="connsiteX150" fmla="*/ 731447 w 3855647"/>
                <a:gd name="connsiteY150" fmla="*/ 395288 h 2809875"/>
                <a:gd name="connsiteX151" fmla="*/ 750497 w 3855647"/>
                <a:gd name="connsiteY151" fmla="*/ 423863 h 2809875"/>
                <a:gd name="connsiteX152" fmla="*/ 760022 w 3855647"/>
                <a:gd name="connsiteY152" fmla="*/ 442913 h 2809875"/>
                <a:gd name="connsiteX153" fmla="*/ 750497 w 3855647"/>
                <a:gd name="connsiteY153" fmla="*/ 481013 h 2809875"/>
                <a:gd name="connsiteX154" fmla="*/ 736209 w 3855647"/>
                <a:gd name="connsiteY154" fmla="*/ 490538 h 2809875"/>
                <a:gd name="connsiteX155" fmla="*/ 731447 w 3855647"/>
                <a:gd name="connsiteY155" fmla="*/ 504825 h 2809875"/>
                <a:gd name="connsiteX156" fmla="*/ 717159 w 3855647"/>
                <a:gd name="connsiteY156" fmla="*/ 509588 h 2809875"/>
                <a:gd name="connsiteX157" fmla="*/ 712397 w 3855647"/>
                <a:gd name="connsiteY157" fmla="*/ 538163 h 2809875"/>
                <a:gd name="connsiteX158" fmla="*/ 702872 w 3855647"/>
                <a:gd name="connsiteY158" fmla="*/ 566738 h 2809875"/>
                <a:gd name="connsiteX159" fmla="*/ 698109 w 3855647"/>
                <a:gd name="connsiteY159" fmla="*/ 581025 h 2809875"/>
                <a:gd name="connsiteX160" fmla="*/ 683822 w 3855647"/>
                <a:gd name="connsiteY160" fmla="*/ 611981 h 2809875"/>
                <a:gd name="connsiteX161" fmla="*/ 702872 w 3855647"/>
                <a:gd name="connsiteY161" fmla="*/ 638175 h 2809875"/>
                <a:gd name="connsiteX162" fmla="*/ 731447 w 3855647"/>
                <a:gd name="connsiteY162" fmla="*/ 647700 h 2809875"/>
                <a:gd name="connsiteX163" fmla="*/ 740972 w 3855647"/>
                <a:gd name="connsiteY163" fmla="*/ 661988 h 2809875"/>
                <a:gd name="connsiteX164" fmla="*/ 745734 w 3855647"/>
                <a:gd name="connsiteY164" fmla="*/ 676275 h 2809875"/>
                <a:gd name="connsiteX165" fmla="*/ 745734 w 3855647"/>
                <a:gd name="connsiteY165" fmla="*/ 688181 h 2809875"/>
                <a:gd name="connsiteX166" fmla="*/ 748115 w 3855647"/>
                <a:gd name="connsiteY166" fmla="*/ 709613 h 2809875"/>
                <a:gd name="connsiteX167" fmla="*/ 755259 w 3855647"/>
                <a:gd name="connsiteY167" fmla="*/ 728663 h 2809875"/>
                <a:gd name="connsiteX168" fmla="*/ 745734 w 3855647"/>
                <a:gd name="connsiteY168" fmla="*/ 757238 h 2809875"/>
                <a:gd name="connsiteX169" fmla="*/ 736209 w 3855647"/>
                <a:gd name="connsiteY169" fmla="*/ 771525 h 2809875"/>
                <a:gd name="connsiteX170" fmla="*/ 736209 w 3855647"/>
                <a:gd name="connsiteY170" fmla="*/ 842963 h 2809875"/>
                <a:gd name="connsiteX171" fmla="*/ 740972 w 3855647"/>
                <a:gd name="connsiteY171" fmla="*/ 857250 h 2809875"/>
                <a:gd name="connsiteX172" fmla="*/ 745734 w 3855647"/>
                <a:gd name="connsiteY172" fmla="*/ 876300 h 2809875"/>
                <a:gd name="connsiteX173" fmla="*/ 760022 w 3855647"/>
                <a:gd name="connsiteY173" fmla="*/ 923925 h 2809875"/>
                <a:gd name="connsiteX174" fmla="*/ 764784 w 3855647"/>
                <a:gd name="connsiteY174" fmla="*/ 938213 h 2809875"/>
                <a:gd name="connsiteX175" fmla="*/ 771928 w 3855647"/>
                <a:gd name="connsiteY175" fmla="*/ 983456 h 2809875"/>
                <a:gd name="connsiteX176" fmla="*/ 750497 w 3855647"/>
                <a:gd name="connsiteY176" fmla="*/ 1004888 h 2809875"/>
                <a:gd name="connsiteX177" fmla="*/ 731447 w 3855647"/>
                <a:gd name="connsiteY177" fmla="*/ 1009650 h 2809875"/>
                <a:gd name="connsiteX178" fmla="*/ 712397 w 3855647"/>
                <a:gd name="connsiteY178" fmla="*/ 1016794 h 2809875"/>
                <a:gd name="connsiteX179" fmla="*/ 683822 w 3855647"/>
                <a:gd name="connsiteY179" fmla="*/ 1035844 h 2809875"/>
                <a:gd name="connsiteX180" fmla="*/ 674297 w 3855647"/>
                <a:gd name="connsiteY180" fmla="*/ 1052513 h 2809875"/>
                <a:gd name="connsiteX181" fmla="*/ 660009 w 3855647"/>
                <a:gd name="connsiteY181" fmla="*/ 1062038 h 2809875"/>
                <a:gd name="connsiteX182" fmla="*/ 650484 w 3855647"/>
                <a:gd name="connsiteY182" fmla="*/ 1076325 h 2809875"/>
                <a:gd name="connsiteX183" fmla="*/ 640959 w 3855647"/>
                <a:gd name="connsiteY183" fmla="*/ 1157288 h 2809875"/>
                <a:gd name="connsiteX184" fmla="*/ 626672 w 3855647"/>
                <a:gd name="connsiteY184" fmla="*/ 1190625 h 2809875"/>
                <a:gd name="connsiteX185" fmla="*/ 593334 w 3855647"/>
                <a:gd name="connsiteY185" fmla="*/ 1204913 h 2809875"/>
                <a:gd name="connsiteX186" fmla="*/ 588572 w 3855647"/>
                <a:gd name="connsiteY186" fmla="*/ 1219200 h 2809875"/>
                <a:gd name="connsiteX187" fmla="*/ 593334 w 3855647"/>
                <a:gd name="connsiteY187" fmla="*/ 1233488 h 2809875"/>
                <a:gd name="connsiteX188" fmla="*/ 579047 w 3855647"/>
                <a:gd name="connsiteY188" fmla="*/ 1247775 h 2809875"/>
                <a:gd name="connsiteX189" fmla="*/ 569521 w 3855647"/>
                <a:gd name="connsiteY189" fmla="*/ 1290638 h 2809875"/>
                <a:gd name="connsiteX190" fmla="*/ 552854 w 3855647"/>
                <a:gd name="connsiteY190" fmla="*/ 1321593 h 2809875"/>
                <a:gd name="connsiteX191" fmla="*/ 533803 w 3855647"/>
                <a:gd name="connsiteY191" fmla="*/ 1343025 h 2809875"/>
                <a:gd name="connsiteX192" fmla="*/ 519515 w 3855647"/>
                <a:gd name="connsiteY192" fmla="*/ 1371600 h 2809875"/>
                <a:gd name="connsiteX193" fmla="*/ 498084 w 3855647"/>
                <a:gd name="connsiteY193" fmla="*/ 1419225 h 2809875"/>
                <a:gd name="connsiteX194" fmla="*/ 493322 w 3855647"/>
                <a:gd name="connsiteY194" fmla="*/ 1433513 h 2809875"/>
                <a:gd name="connsiteX195" fmla="*/ 474272 w 3855647"/>
                <a:gd name="connsiteY195" fmla="*/ 1466850 h 2809875"/>
                <a:gd name="connsiteX196" fmla="*/ 464747 w 3855647"/>
                <a:gd name="connsiteY196" fmla="*/ 1485900 h 2809875"/>
                <a:gd name="connsiteX197" fmla="*/ 459984 w 3855647"/>
                <a:gd name="connsiteY197" fmla="*/ 1500188 h 2809875"/>
                <a:gd name="connsiteX198" fmla="*/ 450459 w 3855647"/>
                <a:gd name="connsiteY198" fmla="*/ 1514475 h 2809875"/>
                <a:gd name="connsiteX199" fmla="*/ 436172 w 3855647"/>
                <a:gd name="connsiteY199" fmla="*/ 1552575 h 2809875"/>
                <a:gd name="connsiteX200" fmla="*/ 412359 w 3855647"/>
                <a:gd name="connsiteY200" fmla="*/ 1595438 h 2809875"/>
                <a:gd name="connsiteX201" fmla="*/ 398072 w 3855647"/>
                <a:gd name="connsiteY201" fmla="*/ 1628776 h 2809875"/>
                <a:gd name="connsiteX202" fmla="*/ 393310 w 3855647"/>
                <a:gd name="connsiteY202" fmla="*/ 1657350 h 2809875"/>
                <a:gd name="connsiteX203" fmla="*/ 379022 w 3855647"/>
                <a:gd name="connsiteY203" fmla="*/ 1719263 h 2809875"/>
                <a:gd name="connsiteX204" fmla="*/ 374259 w 3855647"/>
                <a:gd name="connsiteY204" fmla="*/ 1757363 h 2809875"/>
                <a:gd name="connsiteX205" fmla="*/ 369497 w 3855647"/>
                <a:gd name="connsiteY205" fmla="*/ 1771650 h 2809875"/>
                <a:gd name="connsiteX206" fmla="*/ 357591 w 3855647"/>
                <a:gd name="connsiteY206" fmla="*/ 1807369 h 2809875"/>
                <a:gd name="connsiteX207" fmla="*/ 343303 w 3855647"/>
                <a:gd name="connsiteY207" fmla="*/ 1852613 h 2809875"/>
                <a:gd name="connsiteX208" fmla="*/ 336159 w 3855647"/>
                <a:gd name="connsiteY208" fmla="*/ 1876425 h 2809875"/>
                <a:gd name="connsiteX209" fmla="*/ 326634 w 3855647"/>
                <a:gd name="connsiteY209" fmla="*/ 1890713 h 2809875"/>
                <a:gd name="connsiteX210" fmla="*/ 321872 w 3855647"/>
                <a:gd name="connsiteY210" fmla="*/ 1905000 h 2809875"/>
                <a:gd name="connsiteX211" fmla="*/ 307584 w 3855647"/>
                <a:gd name="connsiteY211" fmla="*/ 1914525 h 2809875"/>
                <a:gd name="connsiteX212" fmla="*/ 293297 w 3855647"/>
                <a:gd name="connsiteY212" fmla="*/ 1943100 h 2809875"/>
                <a:gd name="connsiteX213" fmla="*/ 283772 w 3855647"/>
                <a:gd name="connsiteY213" fmla="*/ 1971675 h 2809875"/>
                <a:gd name="connsiteX214" fmla="*/ 267103 w 3855647"/>
                <a:gd name="connsiteY214" fmla="*/ 2002632 h 2809875"/>
                <a:gd name="connsiteX215" fmla="*/ 231384 w 3855647"/>
                <a:gd name="connsiteY215" fmla="*/ 2038350 h 2809875"/>
                <a:gd name="connsiteX216" fmla="*/ 207572 w 3855647"/>
                <a:gd name="connsiteY216" fmla="*/ 2062163 h 2809875"/>
                <a:gd name="connsiteX217" fmla="*/ 202809 w 3855647"/>
                <a:gd name="connsiteY217" fmla="*/ 2076450 h 2809875"/>
                <a:gd name="connsiteX218" fmla="*/ 174234 w 3855647"/>
                <a:gd name="connsiteY218" fmla="*/ 2095500 h 2809875"/>
                <a:gd name="connsiteX219" fmla="*/ 159947 w 3855647"/>
                <a:gd name="connsiteY219" fmla="*/ 2105025 h 2809875"/>
                <a:gd name="connsiteX220" fmla="*/ 131372 w 3855647"/>
                <a:gd name="connsiteY220" fmla="*/ 2133601 h 2809875"/>
                <a:gd name="connsiteX221" fmla="*/ 102797 w 3855647"/>
                <a:gd name="connsiteY221" fmla="*/ 2145506 h 2809875"/>
                <a:gd name="connsiteX222" fmla="*/ 78985 w 3855647"/>
                <a:gd name="connsiteY222" fmla="*/ 2157412 h 2809875"/>
                <a:gd name="connsiteX223" fmla="*/ 45647 w 3855647"/>
                <a:gd name="connsiteY223" fmla="*/ 2174081 h 2809875"/>
                <a:gd name="connsiteX224" fmla="*/ 24215 w 3855647"/>
                <a:gd name="connsiteY224" fmla="*/ 2178844 h 2809875"/>
                <a:gd name="connsiteX225" fmla="*/ 403 w 3855647"/>
                <a:gd name="connsiteY225" fmla="*/ 2188369 h 2809875"/>
                <a:gd name="connsiteX226" fmla="*/ 12309 w 3855647"/>
                <a:gd name="connsiteY226" fmla="*/ 2228850 h 2809875"/>
                <a:gd name="connsiteX227" fmla="*/ 43265 w 3855647"/>
                <a:gd name="connsiteY227" fmla="*/ 2255044 h 2809875"/>
                <a:gd name="connsiteX228" fmla="*/ 67079 w 3855647"/>
                <a:gd name="connsiteY228" fmla="*/ 2271713 h 2809875"/>
                <a:gd name="connsiteX229" fmla="*/ 90890 w 3855647"/>
                <a:gd name="connsiteY229" fmla="*/ 2276475 h 2809875"/>
                <a:gd name="connsiteX230" fmla="*/ 114703 w 3855647"/>
                <a:gd name="connsiteY230" fmla="*/ 2297906 h 2809875"/>
                <a:gd name="connsiteX231" fmla="*/ 119466 w 3855647"/>
                <a:gd name="connsiteY231" fmla="*/ 2326482 h 2809875"/>
                <a:gd name="connsiteX232" fmla="*/ 126609 w 3855647"/>
                <a:gd name="connsiteY232" fmla="*/ 2347913 h 2809875"/>
                <a:gd name="connsiteX233" fmla="*/ 121847 w 3855647"/>
                <a:gd name="connsiteY233" fmla="*/ 2386013 h 2809875"/>
                <a:gd name="connsiteX234" fmla="*/ 112322 w 3855647"/>
                <a:gd name="connsiteY234" fmla="*/ 2405063 h 2809875"/>
                <a:gd name="connsiteX235" fmla="*/ 100416 w 3855647"/>
                <a:gd name="connsiteY235" fmla="*/ 2424112 h 2809875"/>
                <a:gd name="connsiteX236" fmla="*/ 71841 w 3855647"/>
                <a:gd name="connsiteY236" fmla="*/ 2426494 h 2809875"/>
                <a:gd name="connsiteX237" fmla="*/ 50409 w 3855647"/>
                <a:gd name="connsiteY237" fmla="*/ 2452688 h 2809875"/>
                <a:gd name="connsiteX238" fmla="*/ 21834 w 3855647"/>
                <a:gd name="connsiteY238" fmla="*/ 2466975 h 2809875"/>
                <a:gd name="connsiteX239" fmla="*/ 31359 w 3855647"/>
                <a:gd name="connsiteY239" fmla="*/ 2490788 h 2809875"/>
                <a:gd name="connsiteX240" fmla="*/ 21834 w 3855647"/>
                <a:gd name="connsiteY240" fmla="*/ 2524125 h 2809875"/>
                <a:gd name="connsiteX241" fmla="*/ 12309 w 3855647"/>
                <a:gd name="connsiteY241" fmla="*/ 2538413 h 2809875"/>
                <a:gd name="connsiteX242" fmla="*/ 374259 w 3855647"/>
                <a:gd name="connsiteY242" fmla="*/ 2809875 h 2809875"/>
                <a:gd name="connsiteX0" fmla="*/ 3855647 w 3855647"/>
                <a:gd name="connsiteY0" fmla="*/ 2047875 h 2809875"/>
                <a:gd name="connsiteX1" fmla="*/ 3788972 w 3855647"/>
                <a:gd name="connsiteY1" fmla="*/ 1919288 h 2809875"/>
                <a:gd name="connsiteX2" fmla="*/ 3779447 w 3855647"/>
                <a:gd name="connsiteY2" fmla="*/ 1890713 h 2809875"/>
                <a:gd name="connsiteX3" fmla="*/ 3760397 w 3855647"/>
                <a:gd name="connsiteY3" fmla="*/ 1862138 h 2809875"/>
                <a:gd name="connsiteX4" fmla="*/ 3746110 w 3855647"/>
                <a:gd name="connsiteY4" fmla="*/ 1835944 h 2809875"/>
                <a:gd name="connsiteX5" fmla="*/ 3746109 w 3855647"/>
                <a:gd name="connsiteY5" fmla="*/ 1790700 h 2809875"/>
                <a:gd name="connsiteX6" fmla="*/ 3736584 w 3855647"/>
                <a:gd name="connsiteY6" fmla="*/ 1776413 h 2809875"/>
                <a:gd name="connsiteX7" fmla="*/ 3731822 w 3855647"/>
                <a:gd name="connsiteY7" fmla="*/ 1762125 h 2809875"/>
                <a:gd name="connsiteX8" fmla="*/ 3724678 w 3855647"/>
                <a:gd name="connsiteY8" fmla="*/ 1724025 h 2809875"/>
                <a:gd name="connsiteX9" fmla="*/ 3708009 w 3855647"/>
                <a:gd name="connsiteY9" fmla="*/ 1695450 h 2809875"/>
                <a:gd name="connsiteX10" fmla="*/ 3698484 w 3855647"/>
                <a:gd name="connsiteY10" fmla="*/ 1662113 h 2809875"/>
                <a:gd name="connsiteX11" fmla="*/ 3710390 w 3855647"/>
                <a:gd name="connsiteY11" fmla="*/ 1643063 h 2809875"/>
                <a:gd name="connsiteX12" fmla="*/ 3717535 w 3855647"/>
                <a:gd name="connsiteY12" fmla="*/ 1624013 h 2809875"/>
                <a:gd name="connsiteX13" fmla="*/ 3712772 w 3855647"/>
                <a:gd name="connsiteY13" fmla="*/ 1581150 h 2809875"/>
                <a:gd name="connsiteX14" fmla="*/ 3693722 w 3855647"/>
                <a:gd name="connsiteY14" fmla="*/ 1552575 h 2809875"/>
                <a:gd name="connsiteX15" fmla="*/ 3681816 w 3855647"/>
                <a:gd name="connsiteY15" fmla="*/ 1550194 h 2809875"/>
                <a:gd name="connsiteX16" fmla="*/ 3653240 w 3855647"/>
                <a:gd name="connsiteY16" fmla="*/ 1504951 h 2809875"/>
                <a:gd name="connsiteX17" fmla="*/ 3627047 w 3855647"/>
                <a:gd name="connsiteY17" fmla="*/ 1485900 h 2809875"/>
                <a:gd name="connsiteX18" fmla="*/ 3617522 w 3855647"/>
                <a:gd name="connsiteY18" fmla="*/ 1471613 h 2809875"/>
                <a:gd name="connsiteX19" fmla="*/ 3593709 w 3855647"/>
                <a:gd name="connsiteY19" fmla="*/ 1462088 h 2809875"/>
                <a:gd name="connsiteX20" fmla="*/ 3572278 w 3855647"/>
                <a:gd name="connsiteY20" fmla="*/ 1464469 h 2809875"/>
                <a:gd name="connsiteX21" fmla="*/ 3531796 w 3855647"/>
                <a:gd name="connsiteY21" fmla="*/ 1412082 h 2809875"/>
                <a:gd name="connsiteX22" fmla="*/ 3507984 w 3855647"/>
                <a:gd name="connsiteY22" fmla="*/ 1393031 h 2809875"/>
                <a:gd name="connsiteX23" fmla="*/ 3481790 w 3855647"/>
                <a:gd name="connsiteY23" fmla="*/ 1397794 h 2809875"/>
                <a:gd name="connsiteX24" fmla="*/ 3457979 w 3855647"/>
                <a:gd name="connsiteY24" fmla="*/ 1381126 h 2809875"/>
                <a:gd name="connsiteX25" fmla="*/ 3407972 w 3855647"/>
                <a:gd name="connsiteY25" fmla="*/ 1369219 h 2809875"/>
                <a:gd name="connsiteX26" fmla="*/ 3369872 w 3855647"/>
                <a:gd name="connsiteY26" fmla="*/ 1371601 h 2809875"/>
                <a:gd name="connsiteX27" fmla="*/ 3327009 w 3855647"/>
                <a:gd name="connsiteY27" fmla="*/ 1352550 h 2809875"/>
                <a:gd name="connsiteX28" fmla="*/ 3312722 w 3855647"/>
                <a:gd name="connsiteY28" fmla="*/ 1347788 h 2809875"/>
                <a:gd name="connsiteX29" fmla="*/ 3284147 w 3855647"/>
                <a:gd name="connsiteY29" fmla="*/ 1362075 h 2809875"/>
                <a:gd name="connsiteX30" fmla="*/ 3260334 w 3855647"/>
                <a:gd name="connsiteY30" fmla="*/ 1343025 h 2809875"/>
                <a:gd name="connsiteX31" fmla="*/ 3231759 w 3855647"/>
                <a:gd name="connsiteY31" fmla="*/ 1319213 h 2809875"/>
                <a:gd name="connsiteX32" fmla="*/ 3217472 w 3855647"/>
                <a:gd name="connsiteY32" fmla="*/ 1309688 h 2809875"/>
                <a:gd name="connsiteX33" fmla="*/ 3188897 w 3855647"/>
                <a:gd name="connsiteY33" fmla="*/ 1283495 h 2809875"/>
                <a:gd name="connsiteX34" fmla="*/ 3167465 w 3855647"/>
                <a:gd name="connsiteY34" fmla="*/ 1278731 h 2809875"/>
                <a:gd name="connsiteX35" fmla="*/ 3169848 w 3855647"/>
                <a:gd name="connsiteY35" fmla="*/ 1247775 h 2809875"/>
                <a:gd name="connsiteX36" fmla="*/ 3179372 w 3855647"/>
                <a:gd name="connsiteY36" fmla="*/ 1223963 h 2809875"/>
                <a:gd name="connsiteX37" fmla="*/ 3150797 w 3855647"/>
                <a:gd name="connsiteY37" fmla="*/ 1214438 h 2809875"/>
                <a:gd name="connsiteX38" fmla="*/ 3136509 w 3855647"/>
                <a:gd name="connsiteY38" fmla="*/ 1219200 h 2809875"/>
                <a:gd name="connsiteX39" fmla="*/ 3122222 w 3855647"/>
                <a:gd name="connsiteY39" fmla="*/ 1228725 h 2809875"/>
                <a:gd name="connsiteX40" fmla="*/ 3100790 w 3855647"/>
                <a:gd name="connsiteY40" fmla="*/ 1212056 h 2809875"/>
                <a:gd name="connsiteX41" fmla="*/ 3112697 w 3855647"/>
                <a:gd name="connsiteY41" fmla="*/ 1185863 h 2809875"/>
                <a:gd name="connsiteX42" fmla="*/ 3103172 w 3855647"/>
                <a:gd name="connsiteY42" fmla="*/ 1171575 h 2809875"/>
                <a:gd name="connsiteX43" fmla="*/ 3098409 w 3855647"/>
                <a:gd name="connsiteY43" fmla="*/ 1157288 h 2809875"/>
                <a:gd name="connsiteX44" fmla="*/ 3084122 w 3855647"/>
                <a:gd name="connsiteY44" fmla="*/ 1171575 h 2809875"/>
                <a:gd name="connsiteX45" fmla="*/ 3055547 w 3855647"/>
                <a:gd name="connsiteY45" fmla="*/ 1162050 h 2809875"/>
                <a:gd name="connsiteX46" fmla="*/ 3046022 w 3855647"/>
                <a:gd name="connsiteY46" fmla="*/ 1131094 h 2809875"/>
                <a:gd name="connsiteX47" fmla="*/ 3050784 w 3855647"/>
                <a:gd name="connsiteY47" fmla="*/ 1114425 h 2809875"/>
                <a:gd name="connsiteX48" fmla="*/ 3050784 w 3855647"/>
                <a:gd name="connsiteY48" fmla="*/ 1104900 h 2809875"/>
                <a:gd name="connsiteX49" fmla="*/ 3036497 w 3855647"/>
                <a:gd name="connsiteY49" fmla="*/ 1100138 h 2809875"/>
                <a:gd name="connsiteX50" fmla="*/ 3046022 w 3855647"/>
                <a:gd name="connsiteY50" fmla="*/ 1081088 h 2809875"/>
                <a:gd name="connsiteX51" fmla="*/ 3055547 w 3855647"/>
                <a:gd name="connsiteY51" fmla="*/ 1062038 h 2809875"/>
                <a:gd name="connsiteX52" fmla="*/ 3024590 w 3855647"/>
                <a:gd name="connsiteY52" fmla="*/ 1052513 h 2809875"/>
                <a:gd name="connsiteX53" fmla="*/ 3012684 w 3855647"/>
                <a:gd name="connsiteY53" fmla="*/ 1066800 h 2809875"/>
                <a:gd name="connsiteX54" fmla="*/ 2993634 w 3855647"/>
                <a:gd name="connsiteY54" fmla="*/ 1066800 h 2809875"/>
                <a:gd name="connsiteX55" fmla="*/ 2972204 w 3855647"/>
                <a:gd name="connsiteY55" fmla="*/ 1073944 h 2809875"/>
                <a:gd name="connsiteX56" fmla="*/ 2955534 w 3855647"/>
                <a:gd name="connsiteY56" fmla="*/ 1066800 h 2809875"/>
                <a:gd name="connsiteX57" fmla="*/ 2950772 w 3855647"/>
                <a:gd name="connsiteY57" fmla="*/ 1047750 h 2809875"/>
                <a:gd name="connsiteX58" fmla="*/ 2931721 w 3855647"/>
                <a:gd name="connsiteY58" fmla="*/ 1040607 h 2809875"/>
                <a:gd name="connsiteX59" fmla="*/ 2903147 w 3855647"/>
                <a:gd name="connsiteY59" fmla="*/ 1019175 h 2809875"/>
                <a:gd name="connsiteX60" fmla="*/ 2888859 w 3855647"/>
                <a:gd name="connsiteY60" fmla="*/ 1014413 h 2809875"/>
                <a:gd name="connsiteX61" fmla="*/ 2874572 w 3855647"/>
                <a:gd name="connsiteY61" fmla="*/ 1004888 h 2809875"/>
                <a:gd name="connsiteX62" fmla="*/ 2855522 w 3855647"/>
                <a:gd name="connsiteY62" fmla="*/ 1004888 h 2809875"/>
                <a:gd name="connsiteX63" fmla="*/ 2834090 w 3855647"/>
                <a:gd name="connsiteY63" fmla="*/ 995363 h 2809875"/>
                <a:gd name="connsiteX64" fmla="*/ 2810278 w 3855647"/>
                <a:gd name="connsiteY64" fmla="*/ 1009650 h 2809875"/>
                <a:gd name="connsiteX65" fmla="*/ 2767416 w 3855647"/>
                <a:gd name="connsiteY65" fmla="*/ 1007269 h 2809875"/>
                <a:gd name="connsiteX66" fmla="*/ 2734079 w 3855647"/>
                <a:gd name="connsiteY66" fmla="*/ 1019175 h 2809875"/>
                <a:gd name="connsiteX67" fmla="*/ 2712646 w 3855647"/>
                <a:gd name="connsiteY67" fmla="*/ 1019176 h 2809875"/>
                <a:gd name="connsiteX68" fmla="*/ 2693597 w 3855647"/>
                <a:gd name="connsiteY68" fmla="*/ 1009650 h 2809875"/>
                <a:gd name="connsiteX69" fmla="*/ 2641209 w 3855647"/>
                <a:gd name="connsiteY69" fmla="*/ 1021557 h 2809875"/>
                <a:gd name="connsiteX70" fmla="*/ 2631684 w 3855647"/>
                <a:gd name="connsiteY70" fmla="*/ 1031082 h 2809875"/>
                <a:gd name="connsiteX71" fmla="*/ 2612634 w 3855647"/>
                <a:gd name="connsiteY71" fmla="*/ 1038225 h 2809875"/>
                <a:gd name="connsiteX72" fmla="*/ 2595965 w 3855647"/>
                <a:gd name="connsiteY72" fmla="*/ 1035844 h 2809875"/>
                <a:gd name="connsiteX73" fmla="*/ 2574535 w 3855647"/>
                <a:gd name="connsiteY73" fmla="*/ 1028700 h 2809875"/>
                <a:gd name="connsiteX74" fmla="*/ 2529290 w 3855647"/>
                <a:gd name="connsiteY74" fmla="*/ 1004888 h 2809875"/>
                <a:gd name="connsiteX75" fmla="*/ 2526909 w 3855647"/>
                <a:gd name="connsiteY75" fmla="*/ 971550 h 2809875"/>
                <a:gd name="connsiteX76" fmla="*/ 2512622 w 3855647"/>
                <a:gd name="connsiteY76" fmla="*/ 942975 h 2809875"/>
                <a:gd name="connsiteX77" fmla="*/ 2488809 w 3855647"/>
                <a:gd name="connsiteY77" fmla="*/ 938213 h 2809875"/>
                <a:gd name="connsiteX78" fmla="*/ 2493572 w 3855647"/>
                <a:gd name="connsiteY78" fmla="*/ 923925 h 2809875"/>
                <a:gd name="connsiteX79" fmla="*/ 2479284 w 3855647"/>
                <a:gd name="connsiteY79" fmla="*/ 914400 h 2809875"/>
                <a:gd name="connsiteX80" fmla="*/ 2457853 w 3855647"/>
                <a:gd name="connsiteY80" fmla="*/ 902494 h 2809875"/>
                <a:gd name="connsiteX81" fmla="*/ 2431659 w 3855647"/>
                <a:gd name="connsiteY81" fmla="*/ 890588 h 2809875"/>
                <a:gd name="connsiteX82" fmla="*/ 2414991 w 3855647"/>
                <a:gd name="connsiteY82" fmla="*/ 864394 h 2809875"/>
                <a:gd name="connsiteX83" fmla="*/ 2398321 w 3855647"/>
                <a:gd name="connsiteY83" fmla="*/ 833437 h 2809875"/>
                <a:gd name="connsiteX84" fmla="*/ 2367365 w 3855647"/>
                <a:gd name="connsiteY84" fmla="*/ 807244 h 2809875"/>
                <a:gd name="connsiteX85" fmla="*/ 2348316 w 3855647"/>
                <a:gd name="connsiteY85" fmla="*/ 769144 h 2809875"/>
                <a:gd name="connsiteX86" fmla="*/ 2322122 w 3855647"/>
                <a:gd name="connsiteY86" fmla="*/ 733425 h 2809875"/>
                <a:gd name="connsiteX87" fmla="*/ 2307834 w 3855647"/>
                <a:gd name="connsiteY87" fmla="*/ 723900 h 2809875"/>
                <a:gd name="connsiteX88" fmla="*/ 2264972 w 3855647"/>
                <a:gd name="connsiteY88" fmla="*/ 704850 h 2809875"/>
                <a:gd name="connsiteX89" fmla="*/ 2241159 w 3855647"/>
                <a:gd name="connsiteY89" fmla="*/ 678657 h 2809875"/>
                <a:gd name="connsiteX90" fmla="*/ 2231634 w 3855647"/>
                <a:gd name="connsiteY90" fmla="*/ 657225 h 2809875"/>
                <a:gd name="connsiteX91" fmla="*/ 2212584 w 3855647"/>
                <a:gd name="connsiteY91" fmla="*/ 647700 h 2809875"/>
                <a:gd name="connsiteX92" fmla="*/ 2198297 w 3855647"/>
                <a:gd name="connsiteY92" fmla="*/ 638175 h 2809875"/>
                <a:gd name="connsiteX93" fmla="*/ 2179247 w 3855647"/>
                <a:gd name="connsiteY93" fmla="*/ 642938 h 2809875"/>
                <a:gd name="connsiteX94" fmla="*/ 2155434 w 3855647"/>
                <a:gd name="connsiteY94" fmla="*/ 619125 h 2809875"/>
                <a:gd name="connsiteX95" fmla="*/ 2136384 w 3855647"/>
                <a:gd name="connsiteY95" fmla="*/ 590550 h 2809875"/>
                <a:gd name="connsiteX96" fmla="*/ 2126859 w 3855647"/>
                <a:gd name="connsiteY96" fmla="*/ 561975 h 2809875"/>
                <a:gd name="connsiteX97" fmla="*/ 2103047 w 3855647"/>
                <a:gd name="connsiteY97" fmla="*/ 561975 h 2809875"/>
                <a:gd name="connsiteX98" fmla="*/ 2088759 w 3855647"/>
                <a:gd name="connsiteY98" fmla="*/ 547688 h 2809875"/>
                <a:gd name="connsiteX99" fmla="*/ 2050660 w 3855647"/>
                <a:gd name="connsiteY99" fmla="*/ 540544 h 2809875"/>
                <a:gd name="connsiteX100" fmla="*/ 2007797 w 3855647"/>
                <a:gd name="connsiteY100" fmla="*/ 528638 h 2809875"/>
                <a:gd name="connsiteX101" fmla="*/ 1976841 w 3855647"/>
                <a:gd name="connsiteY101" fmla="*/ 526256 h 2809875"/>
                <a:gd name="connsiteX102" fmla="*/ 1948266 w 3855647"/>
                <a:gd name="connsiteY102" fmla="*/ 521494 h 2809875"/>
                <a:gd name="connsiteX103" fmla="*/ 1926834 w 3855647"/>
                <a:gd name="connsiteY103" fmla="*/ 504825 h 2809875"/>
                <a:gd name="connsiteX104" fmla="*/ 1912547 w 3855647"/>
                <a:gd name="connsiteY104" fmla="*/ 509588 h 2809875"/>
                <a:gd name="connsiteX105" fmla="*/ 1841109 w 3855647"/>
                <a:gd name="connsiteY105" fmla="*/ 495300 h 2809875"/>
                <a:gd name="connsiteX106" fmla="*/ 1812534 w 3855647"/>
                <a:gd name="connsiteY106" fmla="*/ 485775 h 2809875"/>
                <a:gd name="connsiteX107" fmla="*/ 1798247 w 3855647"/>
                <a:gd name="connsiteY107" fmla="*/ 481013 h 2809875"/>
                <a:gd name="connsiteX108" fmla="*/ 1783959 w 3855647"/>
                <a:gd name="connsiteY108" fmla="*/ 490538 h 2809875"/>
                <a:gd name="connsiteX109" fmla="*/ 1769672 w 3855647"/>
                <a:gd name="connsiteY109" fmla="*/ 495300 h 2809875"/>
                <a:gd name="connsiteX110" fmla="*/ 1741097 w 3855647"/>
                <a:gd name="connsiteY110" fmla="*/ 523875 h 2809875"/>
                <a:gd name="connsiteX111" fmla="*/ 1717284 w 3855647"/>
                <a:gd name="connsiteY111" fmla="*/ 519113 h 2809875"/>
                <a:gd name="connsiteX112" fmla="*/ 1683947 w 3855647"/>
                <a:gd name="connsiteY112" fmla="*/ 509588 h 2809875"/>
                <a:gd name="connsiteX113" fmla="*/ 1650609 w 3855647"/>
                <a:gd name="connsiteY113" fmla="*/ 504825 h 2809875"/>
                <a:gd name="connsiteX114" fmla="*/ 1622034 w 3855647"/>
                <a:gd name="connsiteY114" fmla="*/ 500063 h 2809875"/>
                <a:gd name="connsiteX115" fmla="*/ 1581553 w 3855647"/>
                <a:gd name="connsiteY115" fmla="*/ 483394 h 2809875"/>
                <a:gd name="connsiteX116" fmla="*/ 1552978 w 3855647"/>
                <a:gd name="connsiteY116" fmla="*/ 483394 h 2809875"/>
                <a:gd name="connsiteX117" fmla="*/ 1541072 w 3855647"/>
                <a:gd name="connsiteY117" fmla="*/ 466725 h 2809875"/>
                <a:gd name="connsiteX118" fmla="*/ 1526784 w 3855647"/>
                <a:gd name="connsiteY118" fmla="*/ 447675 h 2809875"/>
                <a:gd name="connsiteX119" fmla="*/ 1522021 w 3855647"/>
                <a:gd name="connsiteY119" fmla="*/ 421481 h 2809875"/>
                <a:gd name="connsiteX120" fmla="*/ 1533929 w 3855647"/>
                <a:gd name="connsiteY120" fmla="*/ 392907 h 2809875"/>
                <a:gd name="connsiteX121" fmla="*/ 1564884 w 3855647"/>
                <a:gd name="connsiteY121" fmla="*/ 366713 h 2809875"/>
                <a:gd name="connsiteX122" fmla="*/ 1557740 w 3855647"/>
                <a:gd name="connsiteY122" fmla="*/ 340519 h 2809875"/>
                <a:gd name="connsiteX123" fmla="*/ 1564884 w 3855647"/>
                <a:gd name="connsiteY123" fmla="*/ 309562 h 2809875"/>
                <a:gd name="connsiteX124" fmla="*/ 1583934 w 3855647"/>
                <a:gd name="connsiteY124" fmla="*/ 285750 h 2809875"/>
                <a:gd name="connsiteX125" fmla="*/ 1588697 w 3855647"/>
                <a:gd name="connsiteY125" fmla="*/ 271463 h 2809875"/>
                <a:gd name="connsiteX126" fmla="*/ 1579172 w 3855647"/>
                <a:gd name="connsiteY126" fmla="*/ 257175 h 2809875"/>
                <a:gd name="connsiteX127" fmla="*/ 1545834 w 3855647"/>
                <a:gd name="connsiteY127" fmla="*/ 230981 h 2809875"/>
                <a:gd name="connsiteX128" fmla="*/ 1522022 w 3855647"/>
                <a:gd name="connsiteY128" fmla="*/ 228600 h 2809875"/>
                <a:gd name="connsiteX129" fmla="*/ 1507734 w 3855647"/>
                <a:gd name="connsiteY129" fmla="*/ 192881 h 2809875"/>
                <a:gd name="connsiteX130" fmla="*/ 1505353 w 3855647"/>
                <a:gd name="connsiteY130" fmla="*/ 159543 h 2809875"/>
                <a:gd name="connsiteX131" fmla="*/ 1488684 w 3855647"/>
                <a:gd name="connsiteY131" fmla="*/ 119063 h 2809875"/>
                <a:gd name="connsiteX132" fmla="*/ 1479159 w 3855647"/>
                <a:gd name="connsiteY132" fmla="*/ 92868 h 2809875"/>
                <a:gd name="connsiteX133" fmla="*/ 1455347 w 3855647"/>
                <a:gd name="connsiteY133" fmla="*/ 85725 h 2809875"/>
                <a:gd name="connsiteX134" fmla="*/ 1450584 w 3855647"/>
                <a:gd name="connsiteY134" fmla="*/ 66675 h 2809875"/>
                <a:gd name="connsiteX135" fmla="*/ 1433915 w 3855647"/>
                <a:gd name="connsiteY135" fmla="*/ 40481 h 2809875"/>
                <a:gd name="connsiteX136" fmla="*/ 1445822 w 3855647"/>
                <a:gd name="connsiteY136" fmla="*/ 30956 h 2809875"/>
                <a:gd name="connsiteX137" fmla="*/ 1436297 w 3855647"/>
                <a:gd name="connsiteY137" fmla="*/ 0 h 2809875"/>
                <a:gd name="connsiteX138" fmla="*/ 845747 w 3855647"/>
                <a:gd name="connsiteY138" fmla="*/ 180975 h 2809875"/>
                <a:gd name="connsiteX139" fmla="*/ 845747 w 3855647"/>
                <a:gd name="connsiteY139" fmla="*/ 180975 h 2809875"/>
                <a:gd name="connsiteX140" fmla="*/ 840984 w 3855647"/>
                <a:gd name="connsiteY140" fmla="*/ 223838 h 2809875"/>
                <a:gd name="connsiteX141" fmla="*/ 836222 w 3855647"/>
                <a:gd name="connsiteY141" fmla="*/ 238125 h 2809875"/>
                <a:gd name="connsiteX142" fmla="*/ 817172 w 3855647"/>
                <a:gd name="connsiteY142" fmla="*/ 254794 h 2809875"/>
                <a:gd name="connsiteX143" fmla="*/ 788597 w 3855647"/>
                <a:gd name="connsiteY143" fmla="*/ 266700 h 2809875"/>
                <a:gd name="connsiteX144" fmla="*/ 740972 w 3855647"/>
                <a:gd name="connsiteY144" fmla="*/ 300038 h 2809875"/>
                <a:gd name="connsiteX145" fmla="*/ 721922 w 3855647"/>
                <a:gd name="connsiteY145" fmla="*/ 328613 h 2809875"/>
                <a:gd name="connsiteX146" fmla="*/ 705252 w 3855647"/>
                <a:gd name="connsiteY146" fmla="*/ 342900 h 2809875"/>
                <a:gd name="connsiteX147" fmla="*/ 707634 w 3855647"/>
                <a:gd name="connsiteY147" fmla="*/ 369095 h 2809875"/>
                <a:gd name="connsiteX148" fmla="*/ 726684 w 3855647"/>
                <a:gd name="connsiteY148" fmla="*/ 381000 h 2809875"/>
                <a:gd name="connsiteX149" fmla="*/ 731447 w 3855647"/>
                <a:gd name="connsiteY149" fmla="*/ 395288 h 2809875"/>
                <a:gd name="connsiteX150" fmla="*/ 750497 w 3855647"/>
                <a:gd name="connsiteY150" fmla="*/ 423863 h 2809875"/>
                <a:gd name="connsiteX151" fmla="*/ 760022 w 3855647"/>
                <a:gd name="connsiteY151" fmla="*/ 442913 h 2809875"/>
                <a:gd name="connsiteX152" fmla="*/ 750497 w 3855647"/>
                <a:gd name="connsiteY152" fmla="*/ 481013 h 2809875"/>
                <a:gd name="connsiteX153" fmla="*/ 736209 w 3855647"/>
                <a:gd name="connsiteY153" fmla="*/ 490538 h 2809875"/>
                <a:gd name="connsiteX154" fmla="*/ 731447 w 3855647"/>
                <a:gd name="connsiteY154" fmla="*/ 504825 h 2809875"/>
                <a:gd name="connsiteX155" fmla="*/ 717159 w 3855647"/>
                <a:gd name="connsiteY155" fmla="*/ 509588 h 2809875"/>
                <a:gd name="connsiteX156" fmla="*/ 712397 w 3855647"/>
                <a:gd name="connsiteY156" fmla="*/ 538163 h 2809875"/>
                <a:gd name="connsiteX157" fmla="*/ 702872 w 3855647"/>
                <a:gd name="connsiteY157" fmla="*/ 566738 h 2809875"/>
                <a:gd name="connsiteX158" fmla="*/ 698109 w 3855647"/>
                <a:gd name="connsiteY158" fmla="*/ 581025 h 2809875"/>
                <a:gd name="connsiteX159" fmla="*/ 683822 w 3855647"/>
                <a:gd name="connsiteY159" fmla="*/ 611981 h 2809875"/>
                <a:gd name="connsiteX160" fmla="*/ 702872 w 3855647"/>
                <a:gd name="connsiteY160" fmla="*/ 638175 h 2809875"/>
                <a:gd name="connsiteX161" fmla="*/ 731447 w 3855647"/>
                <a:gd name="connsiteY161" fmla="*/ 647700 h 2809875"/>
                <a:gd name="connsiteX162" fmla="*/ 740972 w 3855647"/>
                <a:gd name="connsiteY162" fmla="*/ 661988 h 2809875"/>
                <a:gd name="connsiteX163" fmla="*/ 745734 w 3855647"/>
                <a:gd name="connsiteY163" fmla="*/ 676275 h 2809875"/>
                <a:gd name="connsiteX164" fmla="*/ 745734 w 3855647"/>
                <a:gd name="connsiteY164" fmla="*/ 688181 h 2809875"/>
                <a:gd name="connsiteX165" fmla="*/ 748115 w 3855647"/>
                <a:gd name="connsiteY165" fmla="*/ 709613 h 2809875"/>
                <a:gd name="connsiteX166" fmla="*/ 755259 w 3855647"/>
                <a:gd name="connsiteY166" fmla="*/ 728663 h 2809875"/>
                <a:gd name="connsiteX167" fmla="*/ 745734 w 3855647"/>
                <a:gd name="connsiteY167" fmla="*/ 757238 h 2809875"/>
                <a:gd name="connsiteX168" fmla="*/ 736209 w 3855647"/>
                <a:gd name="connsiteY168" fmla="*/ 771525 h 2809875"/>
                <a:gd name="connsiteX169" fmla="*/ 736209 w 3855647"/>
                <a:gd name="connsiteY169" fmla="*/ 842963 h 2809875"/>
                <a:gd name="connsiteX170" fmla="*/ 740972 w 3855647"/>
                <a:gd name="connsiteY170" fmla="*/ 857250 h 2809875"/>
                <a:gd name="connsiteX171" fmla="*/ 745734 w 3855647"/>
                <a:gd name="connsiteY171" fmla="*/ 876300 h 2809875"/>
                <a:gd name="connsiteX172" fmla="*/ 760022 w 3855647"/>
                <a:gd name="connsiteY172" fmla="*/ 923925 h 2809875"/>
                <a:gd name="connsiteX173" fmla="*/ 764784 w 3855647"/>
                <a:gd name="connsiteY173" fmla="*/ 938213 h 2809875"/>
                <a:gd name="connsiteX174" fmla="*/ 771928 w 3855647"/>
                <a:gd name="connsiteY174" fmla="*/ 983456 h 2809875"/>
                <a:gd name="connsiteX175" fmla="*/ 750497 w 3855647"/>
                <a:gd name="connsiteY175" fmla="*/ 1004888 h 2809875"/>
                <a:gd name="connsiteX176" fmla="*/ 731447 w 3855647"/>
                <a:gd name="connsiteY176" fmla="*/ 1009650 h 2809875"/>
                <a:gd name="connsiteX177" fmla="*/ 712397 w 3855647"/>
                <a:gd name="connsiteY177" fmla="*/ 1016794 h 2809875"/>
                <a:gd name="connsiteX178" fmla="*/ 683822 w 3855647"/>
                <a:gd name="connsiteY178" fmla="*/ 1035844 h 2809875"/>
                <a:gd name="connsiteX179" fmla="*/ 674297 w 3855647"/>
                <a:gd name="connsiteY179" fmla="*/ 1052513 h 2809875"/>
                <a:gd name="connsiteX180" fmla="*/ 660009 w 3855647"/>
                <a:gd name="connsiteY180" fmla="*/ 1062038 h 2809875"/>
                <a:gd name="connsiteX181" fmla="*/ 650484 w 3855647"/>
                <a:gd name="connsiteY181" fmla="*/ 1076325 h 2809875"/>
                <a:gd name="connsiteX182" fmla="*/ 640959 w 3855647"/>
                <a:gd name="connsiteY182" fmla="*/ 1157288 h 2809875"/>
                <a:gd name="connsiteX183" fmla="*/ 626672 w 3855647"/>
                <a:gd name="connsiteY183" fmla="*/ 1190625 h 2809875"/>
                <a:gd name="connsiteX184" fmla="*/ 593334 w 3855647"/>
                <a:gd name="connsiteY184" fmla="*/ 1204913 h 2809875"/>
                <a:gd name="connsiteX185" fmla="*/ 588572 w 3855647"/>
                <a:gd name="connsiteY185" fmla="*/ 1219200 h 2809875"/>
                <a:gd name="connsiteX186" fmla="*/ 593334 w 3855647"/>
                <a:gd name="connsiteY186" fmla="*/ 1233488 h 2809875"/>
                <a:gd name="connsiteX187" fmla="*/ 579047 w 3855647"/>
                <a:gd name="connsiteY187" fmla="*/ 1247775 h 2809875"/>
                <a:gd name="connsiteX188" fmla="*/ 569521 w 3855647"/>
                <a:gd name="connsiteY188" fmla="*/ 1290638 h 2809875"/>
                <a:gd name="connsiteX189" fmla="*/ 552854 w 3855647"/>
                <a:gd name="connsiteY189" fmla="*/ 1321593 h 2809875"/>
                <a:gd name="connsiteX190" fmla="*/ 533803 w 3855647"/>
                <a:gd name="connsiteY190" fmla="*/ 1343025 h 2809875"/>
                <a:gd name="connsiteX191" fmla="*/ 519515 w 3855647"/>
                <a:gd name="connsiteY191" fmla="*/ 1371600 h 2809875"/>
                <a:gd name="connsiteX192" fmla="*/ 498084 w 3855647"/>
                <a:gd name="connsiteY192" fmla="*/ 1419225 h 2809875"/>
                <a:gd name="connsiteX193" fmla="*/ 493322 w 3855647"/>
                <a:gd name="connsiteY193" fmla="*/ 1433513 h 2809875"/>
                <a:gd name="connsiteX194" fmla="*/ 474272 w 3855647"/>
                <a:gd name="connsiteY194" fmla="*/ 1466850 h 2809875"/>
                <a:gd name="connsiteX195" fmla="*/ 464747 w 3855647"/>
                <a:gd name="connsiteY195" fmla="*/ 1485900 h 2809875"/>
                <a:gd name="connsiteX196" fmla="*/ 459984 w 3855647"/>
                <a:gd name="connsiteY196" fmla="*/ 1500188 h 2809875"/>
                <a:gd name="connsiteX197" fmla="*/ 450459 w 3855647"/>
                <a:gd name="connsiteY197" fmla="*/ 1514475 h 2809875"/>
                <a:gd name="connsiteX198" fmla="*/ 436172 w 3855647"/>
                <a:gd name="connsiteY198" fmla="*/ 1552575 h 2809875"/>
                <a:gd name="connsiteX199" fmla="*/ 412359 w 3855647"/>
                <a:gd name="connsiteY199" fmla="*/ 1595438 h 2809875"/>
                <a:gd name="connsiteX200" fmla="*/ 398072 w 3855647"/>
                <a:gd name="connsiteY200" fmla="*/ 1628776 h 2809875"/>
                <a:gd name="connsiteX201" fmla="*/ 393310 w 3855647"/>
                <a:gd name="connsiteY201" fmla="*/ 1657350 h 2809875"/>
                <a:gd name="connsiteX202" fmla="*/ 379022 w 3855647"/>
                <a:gd name="connsiteY202" fmla="*/ 1719263 h 2809875"/>
                <a:gd name="connsiteX203" fmla="*/ 374259 w 3855647"/>
                <a:gd name="connsiteY203" fmla="*/ 1757363 h 2809875"/>
                <a:gd name="connsiteX204" fmla="*/ 369497 w 3855647"/>
                <a:gd name="connsiteY204" fmla="*/ 1771650 h 2809875"/>
                <a:gd name="connsiteX205" fmla="*/ 357591 w 3855647"/>
                <a:gd name="connsiteY205" fmla="*/ 1807369 h 2809875"/>
                <a:gd name="connsiteX206" fmla="*/ 343303 w 3855647"/>
                <a:gd name="connsiteY206" fmla="*/ 1852613 h 2809875"/>
                <a:gd name="connsiteX207" fmla="*/ 336159 w 3855647"/>
                <a:gd name="connsiteY207" fmla="*/ 1876425 h 2809875"/>
                <a:gd name="connsiteX208" fmla="*/ 326634 w 3855647"/>
                <a:gd name="connsiteY208" fmla="*/ 1890713 h 2809875"/>
                <a:gd name="connsiteX209" fmla="*/ 321872 w 3855647"/>
                <a:gd name="connsiteY209" fmla="*/ 1905000 h 2809875"/>
                <a:gd name="connsiteX210" fmla="*/ 307584 w 3855647"/>
                <a:gd name="connsiteY210" fmla="*/ 1914525 h 2809875"/>
                <a:gd name="connsiteX211" fmla="*/ 293297 w 3855647"/>
                <a:gd name="connsiteY211" fmla="*/ 1943100 h 2809875"/>
                <a:gd name="connsiteX212" fmla="*/ 283772 w 3855647"/>
                <a:gd name="connsiteY212" fmla="*/ 1971675 h 2809875"/>
                <a:gd name="connsiteX213" fmla="*/ 267103 w 3855647"/>
                <a:gd name="connsiteY213" fmla="*/ 2002632 h 2809875"/>
                <a:gd name="connsiteX214" fmla="*/ 231384 w 3855647"/>
                <a:gd name="connsiteY214" fmla="*/ 2038350 h 2809875"/>
                <a:gd name="connsiteX215" fmla="*/ 207572 w 3855647"/>
                <a:gd name="connsiteY215" fmla="*/ 2062163 h 2809875"/>
                <a:gd name="connsiteX216" fmla="*/ 202809 w 3855647"/>
                <a:gd name="connsiteY216" fmla="*/ 2076450 h 2809875"/>
                <a:gd name="connsiteX217" fmla="*/ 174234 w 3855647"/>
                <a:gd name="connsiteY217" fmla="*/ 2095500 h 2809875"/>
                <a:gd name="connsiteX218" fmla="*/ 159947 w 3855647"/>
                <a:gd name="connsiteY218" fmla="*/ 2105025 h 2809875"/>
                <a:gd name="connsiteX219" fmla="*/ 131372 w 3855647"/>
                <a:gd name="connsiteY219" fmla="*/ 2133601 h 2809875"/>
                <a:gd name="connsiteX220" fmla="*/ 102797 w 3855647"/>
                <a:gd name="connsiteY220" fmla="*/ 2145506 h 2809875"/>
                <a:gd name="connsiteX221" fmla="*/ 78985 w 3855647"/>
                <a:gd name="connsiteY221" fmla="*/ 2157412 h 2809875"/>
                <a:gd name="connsiteX222" fmla="*/ 45647 w 3855647"/>
                <a:gd name="connsiteY222" fmla="*/ 2174081 h 2809875"/>
                <a:gd name="connsiteX223" fmla="*/ 24215 w 3855647"/>
                <a:gd name="connsiteY223" fmla="*/ 2178844 h 2809875"/>
                <a:gd name="connsiteX224" fmla="*/ 403 w 3855647"/>
                <a:gd name="connsiteY224" fmla="*/ 2188369 h 2809875"/>
                <a:gd name="connsiteX225" fmla="*/ 12309 w 3855647"/>
                <a:gd name="connsiteY225" fmla="*/ 2228850 h 2809875"/>
                <a:gd name="connsiteX226" fmla="*/ 43265 w 3855647"/>
                <a:gd name="connsiteY226" fmla="*/ 2255044 h 2809875"/>
                <a:gd name="connsiteX227" fmla="*/ 67079 w 3855647"/>
                <a:gd name="connsiteY227" fmla="*/ 2271713 h 2809875"/>
                <a:gd name="connsiteX228" fmla="*/ 90890 w 3855647"/>
                <a:gd name="connsiteY228" fmla="*/ 2276475 h 2809875"/>
                <a:gd name="connsiteX229" fmla="*/ 114703 w 3855647"/>
                <a:gd name="connsiteY229" fmla="*/ 2297906 h 2809875"/>
                <a:gd name="connsiteX230" fmla="*/ 119466 w 3855647"/>
                <a:gd name="connsiteY230" fmla="*/ 2326482 h 2809875"/>
                <a:gd name="connsiteX231" fmla="*/ 126609 w 3855647"/>
                <a:gd name="connsiteY231" fmla="*/ 2347913 h 2809875"/>
                <a:gd name="connsiteX232" fmla="*/ 121847 w 3855647"/>
                <a:gd name="connsiteY232" fmla="*/ 2386013 h 2809875"/>
                <a:gd name="connsiteX233" fmla="*/ 112322 w 3855647"/>
                <a:gd name="connsiteY233" fmla="*/ 2405063 h 2809875"/>
                <a:gd name="connsiteX234" fmla="*/ 100416 w 3855647"/>
                <a:gd name="connsiteY234" fmla="*/ 2424112 h 2809875"/>
                <a:gd name="connsiteX235" fmla="*/ 71841 w 3855647"/>
                <a:gd name="connsiteY235" fmla="*/ 2426494 h 2809875"/>
                <a:gd name="connsiteX236" fmla="*/ 50409 w 3855647"/>
                <a:gd name="connsiteY236" fmla="*/ 2452688 h 2809875"/>
                <a:gd name="connsiteX237" fmla="*/ 21834 w 3855647"/>
                <a:gd name="connsiteY237" fmla="*/ 2466975 h 2809875"/>
                <a:gd name="connsiteX238" fmla="*/ 31359 w 3855647"/>
                <a:gd name="connsiteY238" fmla="*/ 2490788 h 2809875"/>
                <a:gd name="connsiteX239" fmla="*/ 21834 w 3855647"/>
                <a:gd name="connsiteY239" fmla="*/ 2524125 h 2809875"/>
                <a:gd name="connsiteX240" fmla="*/ 12309 w 3855647"/>
                <a:gd name="connsiteY240" fmla="*/ 2538413 h 2809875"/>
                <a:gd name="connsiteX241" fmla="*/ 374259 w 3855647"/>
                <a:gd name="connsiteY241" fmla="*/ 2809875 h 2809875"/>
                <a:gd name="connsiteX0" fmla="*/ 3855647 w 3855647"/>
                <a:gd name="connsiteY0" fmla="*/ 2047875 h 2809875"/>
                <a:gd name="connsiteX1" fmla="*/ 3788972 w 3855647"/>
                <a:gd name="connsiteY1" fmla="*/ 1919288 h 2809875"/>
                <a:gd name="connsiteX2" fmla="*/ 3760397 w 3855647"/>
                <a:gd name="connsiteY2" fmla="*/ 1862138 h 2809875"/>
                <a:gd name="connsiteX3" fmla="*/ 3746110 w 3855647"/>
                <a:gd name="connsiteY3" fmla="*/ 1835944 h 2809875"/>
                <a:gd name="connsiteX4" fmla="*/ 3746109 w 3855647"/>
                <a:gd name="connsiteY4" fmla="*/ 1790700 h 2809875"/>
                <a:gd name="connsiteX5" fmla="*/ 3736584 w 3855647"/>
                <a:gd name="connsiteY5" fmla="*/ 1776413 h 2809875"/>
                <a:gd name="connsiteX6" fmla="*/ 3731822 w 3855647"/>
                <a:gd name="connsiteY6" fmla="*/ 1762125 h 2809875"/>
                <a:gd name="connsiteX7" fmla="*/ 3724678 w 3855647"/>
                <a:gd name="connsiteY7" fmla="*/ 1724025 h 2809875"/>
                <a:gd name="connsiteX8" fmla="*/ 3708009 w 3855647"/>
                <a:gd name="connsiteY8" fmla="*/ 1695450 h 2809875"/>
                <a:gd name="connsiteX9" fmla="*/ 3698484 w 3855647"/>
                <a:gd name="connsiteY9" fmla="*/ 1662113 h 2809875"/>
                <a:gd name="connsiteX10" fmla="*/ 3710390 w 3855647"/>
                <a:gd name="connsiteY10" fmla="*/ 1643063 h 2809875"/>
                <a:gd name="connsiteX11" fmla="*/ 3717535 w 3855647"/>
                <a:gd name="connsiteY11" fmla="*/ 1624013 h 2809875"/>
                <a:gd name="connsiteX12" fmla="*/ 3712772 w 3855647"/>
                <a:gd name="connsiteY12" fmla="*/ 1581150 h 2809875"/>
                <a:gd name="connsiteX13" fmla="*/ 3693722 w 3855647"/>
                <a:gd name="connsiteY13" fmla="*/ 1552575 h 2809875"/>
                <a:gd name="connsiteX14" fmla="*/ 3681816 w 3855647"/>
                <a:gd name="connsiteY14" fmla="*/ 1550194 h 2809875"/>
                <a:gd name="connsiteX15" fmla="*/ 3653240 w 3855647"/>
                <a:gd name="connsiteY15" fmla="*/ 1504951 h 2809875"/>
                <a:gd name="connsiteX16" fmla="*/ 3627047 w 3855647"/>
                <a:gd name="connsiteY16" fmla="*/ 1485900 h 2809875"/>
                <a:gd name="connsiteX17" fmla="*/ 3617522 w 3855647"/>
                <a:gd name="connsiteY17" fmla="*/ 1471613 h 2809875"/>
                <a:gd name="connsiteX18" fmla="*/ 3593709 w 3855647"/>
                <a:gd name="connsiteY18" fmla="*/ 1462088 h 2809875"/>
                <a:gd name="connsiteX19" fmla="*/ 3572278 w 3855647"/>
                <a:gd name="connsiteY19" fmla="*/ 1464469 h 2809875"/>
                <a:gd name="connsiteX20" fmla="*/ 3531796 w 3855647"/>
                <a:gd name="connsiteY20" fmla="*/ 1412082 h 2809875"/>
                <a:gd name="connsiteX21" fmla="*/ 3507984 w 3855647"/>
                <a:gd name="connsiteY21" fmla="*/ 1393031 h 2809875"/>
                <a:gd name="connsiteX22" fmla="*/ 3481790 w 3855647"/>
                <a:gd name="connsiteY22" fmla="*/ 1397794 h 2809875"/>
                <a:gd name="connsiteX23" fmla="*/ 3457979 w 3855647"/>
                <a:gd name="connsiteY23" fmla="*/ 1381126 h 2809875"/>
                <a:gd name="connsiteX24" fmla="*/ 3407972 w 3855647"/>
                <a:gd name="connsiteY24" fmla="*/ 1369219 h 2809875"/>
                <a:gd name="connsiteX25" fmla="*/ 3369872 w 3855647"/>
                <a:gd name="connsiteY25" fmla="*/ 1371601 h 2809875"/>
                <a:gd name="connsiteX26" fmla="*/ 3327009 w 3855647"/>
                <a:gd name="connsiteY26" fmla="*/ 1352550 h 2809875"/>
                <a:gd name="connsiteX27" fmla="*/ 3312722 w 3855647"/>
                <a:gd name="connsiteY27" fmla="*/ 1347788 h 2809875"/>
                <a:gd name="connsiteX28" fmla="*/ 3284147 w 3855647"/>
                <a:gd name="connsiteY28" fmla="*/ 1362075 h 2809875"/>
                <a:gd name="connsiteX29" fmla="*/ 3260334 w 3855647"/>
                <a:gd name="connsiteY29" fmla="*/ 1343025 h 2809875"/>
                <a:gd name="connsiteX30" fmla="*/ 3231759 w 3855647"/>
                <a:gd name="connsiteY30" fmla="*/ 1319213 h 2809875"/>
                <a:gd name="connsiteX31" fmla="*/ 3217472 w 3855647"/>
                <a:gd name="connsiteY31" fmla="*/ 1309688 h 2809875"/>
                <a:gd name="connsiteX32" fmla="*/ 3188897 w 3855647"/>
                <a:gd name="connsiteY32" fmla="*/ 1283495 h 2809875"/>
                <a:gd name="connsiteX33" fmla="*/ 3167465 w 3855647"/>
                <a:gd name="connsiteY33" fmla="*/ 1278731 h 2809875"/>
                <a:gd name="connsiteX34" fmla="*/ 3169848 w 3855647"/>
                <a:gd name="connsiteY34" fmla="*/ 1247775 h 2809875"/>
                <a:gd name="connsiteX35" fmla="*/ 3179372 w 3855647"/>
                <a:gd name="connsiteY35" fmla="*/ 1223963 h 2809875"/>
                <a:gd name="connsiteX36" fmla="*/ 3150797 w 3855647"/>
                <a:gd name="connsiteY36" fmla="*/ 1214438 h 2809875"/>
                <a:gd name="connsiteX37" fmla="*/ 3136509 w 3855647"/>
                <a:gd name="connsiteY37" fmla="*/ 1219200 h 2809875"/>
                <a:gd name="connsiteX38" fmla="*/ 3122222 w 3855647"/>
                <a:gd name="connsiteY38" fmla="*/ 1228725 h 2809875"/>
                <a:gd name="connsiteX39" fmla="*/ 3100790 w 3855647"/>
                <a:gd name="connsiteY39" fmla="*/ 1212056 h 2809875"/>
                <a:gd name="connsiteX40" fmla="*/ 3112697 w 3855647"/>
                <a:gd name="connsiteY40" fmla="*/ 1185863 h 2809875"/>
                <a:gd name="connsiteX41" fmla="*/ 3103172 w 3855647"/>
                <a:gd name="connsiteY41" fmla="*/ 1171575 h 2809875"/>
                <a:gd name="connsiteX42" fmla="*/ 3098409 w 3855647"/>
                <a:gd name="connsiteY42" fmla="*/ 1157288 h 2809875"/>
                <a:gd name="connsiteX43" fmla="*/ 3084122 w 3855647"/>
                <a:gd name="connsiteY43" fmla="*/ 1171575 h 2809875"/>
                <a:gd name="connsiteX44" fmla="*/ 3055547 w 3855647"/>
                <a:gd name="connsiteY44" fmla="*/ 1162050 h 2809875"/>
                <a:gd name="connsiteX45" fmla="*/ 3046022 w 3855647"/>
                <a:gd name="connsiteY45" fmla="*/ 1131094 h 2809875"/>
                <a:gd name="connsiteX46" fmla="*/ 3050784 w 3855647"/>
                <a:gd name="connsiteY46" fmla="*/ 1114425 h 2809875"/>
                <a:gd name="connsiteX47" fmla="*/ 3050784 w 3855647"/>
                <a:gd name="connsiteY47" fmla="*/ 1104900 h 2809875"/>
                <a:gd name="connsiteX48" fmla="*/ 3036497 w 3855647"/>
                <a:gd name="connsiteY48" fmla="*/ 1100138 h 2809875"/>
                <a:gd name="connsiteX49" fmla="*/ 3046022 w 3855647"/>
                <a:gd name="connsiteY49" fmla="*/ 1081088 h 2809875"/>
                <a:gd name="connsiteX50" fmla="*/ 3055547 w 3855647"/>
                <a:gd name="connsiteY50" fmla="*/ 1062038 h 2809875"/>
                <a:gd name="connsiteX51" fmla="*/ 3024590 w 3855647"/>
                <a:gd name="connsiteY51" fmla="*/ 1052513 h 2809875"/>
                <a:gd name="connsiteX52" fmla="*/ 3012684 w 3855647"/>
                <a:gd name="connsiteY52" fmla="*/ 1066800 h 2809875"/>
                <a:gd name="connsiteX53" fmla="*/ 2993634 w 3855647"/>
                <a:gd name="connsiteY53" fmla="*/ 1066800 h 2809875"/>
                <a:gd name="connsiteX54" fmla="*/ 2972204 w 3855647"/>
                <a:gd name="connsiteY54" fmla="*/ 1073944 h 2809875"/>
                <a:gd name="connsiteX55" fmla="*/ 2955534 w 3855647"/>
                <a:gd name="connsiteY55" fmla="*/ 1066800 h 2809875"/>
                <a:gd name="connsiteX56" fmla="*/ 2950772 w 3855647"/>
                <a:gd name="connsiteY56" fmla="*/ 1047750 h 2809875"/>
                <a:gd name="connsiteX57" fmla="*/ 2931721 w 3855647"/>
                <a:gd name="connsiteY57" fmla="*/ 1040607 h 2809875"/>
                <a:gd name="connsiteX58" fmla="*/ 2903147 w 3855647"/>
                <a:gd name="connsiteY58" fmla="*/ 1019175 h 2809875"/>
                <a:gd name="connsiteX59" fmla="*/ 2888859 w 3855647"/>
                <a:gd name="connsiteY59" fmla="*/ 1014413 h 2809875"/>
                <a:gd name="connsiteX60" fmla="*/ 2874572 w 3855647"/>
                <a:gd name="connsiteY60" fmla="*/ 1004888 h 2809875"/>
                <a:gd name="connsiteX61" fmla="*/ 2855522 w 3855647"/>
                <a:gd name="connsiteY61" fmla="*/ 1004888 h 2809875"/>
                <a:gd name="connsiteX62" fmla="*/ 2834090 w 3855647"/>
                <a:gd name="connsiteY62" fmla="*/ 995363 h 2809875"/>
                <a:gd name="connsiteX63" fmla="*/ 2810278 w 3855647"/>
                <a:gd name="connsiteY63" fmla="*/ 1009650 h 2809875"/>
                <a:gd name="connsiteX64" fmla="*/ 2767416 w 3855647"/>
                <a:gd name="connsiteY64" fmla="*/ 1007269 h 2809875"/>
                <a:gd name="connsiteX65" fmla="*/ 2734079 w 3855647"/>
                <a:gd name="connsiteY65" fmla="*/ 1019175 h 2809875"/>
                <a:gd name="connsiteX66" fmla="*/ 2712646 w 3855647"/>
                <a:gd name="connsiteY66" fmla="*/ 1019176 h 2809875"/>
                <a:gd name="connsiteX67" fmla="*/ 2693597 w 3855647"/>
                <a:gd name="connsiteY67" fmla="*/ 1009650 h 2809875"/>
                <a:gd name="connsiteX68" fmla="*/ 2641209 w 3855647"/>
                <a:gd name="connsiteY68" fmla="*/ 1021557 h 2809875"/>
                <a:gd name="connsiteX69" fmla="*/ 2631684 w 3855647"/>
                <a:gd name="connsiteY69" fmla="*/ 1031082 h 2809875"/>
                <a:gd name="connsiteX70" fmla="*/ 2612634 w 3855647"/>
                <a:gd name="connsiteY70" fmla="*/ 1038225 h 2809875"/>
                <a:gd name="connsiteX71" fmla="*/ 2595965 w 3855647"/>
                <a:gd name="connsiteY71" fmla="*/ 1035844 h 2809875"/>
                <a:gd name="connsiteX72" fmla="*/ 2574535 w 3855647"/>
                <a:gd name="connsiteY72" fmla="*/ 1028700 h 2809875"/>
                <a:gd name="connsiteX73" fmla="*/ 2529290 w 3855647"/>
                <a:gd name="connsiteY73" fmla="*/ 1004888 h 2809875"/>
                <a:gd name="connsiteX74" fmla="*/ 2526909 w 3855647"/>
                <a:gd name="connsiteY74" fmla="*/ 971550 h 2809875"/>
                <a:gd name="connsiteX75" fmla="*/ 2512622 w 3855647"/>
                <a:gd name="connsiteY75" fmla="*/ 942975 h 2809875"/>
                <a:gd name="connsiteX76" fmla="*/ 2488809 w 3855647"/>
                <a:gd name="connsiteY76" fmla="*/ 938213 h 2809875"/>
                <a:gd name="connsiteX77" fmla="*/ 2493572 w 3855647"/>
                <a:gd name="connsiteY77" fmla="*/ 923925 h 2809875"/>
                <a:gd name="connsiteX78" fmla="*/ 2479284 w 3855647"/>
                <a:gd name="connsiteY78" fmla="*/ 914400 h 2809875"/>
                <a:gd name="connsiteX79" fmla="*/ 2457853 w 3855647"/>
                <a:gd name="connsiteY79" fmla="*/ 902494 h 2809875"/>
                <a:gd name="connsiteX80" fmla="*/ 2431659 w 3855647"/>
                <a:gd name="connsiteY80" fmla="*/ 890588 h 2809875"/>
                <a:gd name="connsiteX81" fmla="*/ 2414991 w 3855647"/>
                <a:gd name="connsiteY81" fmla="*/ 864394 h 2809875"/>
                <a:gd name="connsiteX82" fmla="*/ 2398321 w 3855647"/>
                <a:gd name="connsiteY82" fmla="*/ 833437 h 2809875"/>
                <a:gd name="connsiteX83" fmla="*/ 2367365 w 3855647"/>
                <a:gd name="connsiteY83" fmla="*/ 807244 h 2809875"/>
                <a:gd name="connsiteX84" fmla="*/ 2348316 w 3855647"/>
                <a:gd name="connsiteY84" fmla="*/ 769144 h 2809875"/>
                <a:gd name="connsiteX85" fmla="*/ 2322122 w 3855647"/>
                <a:gd name="connsiteY85" fmla="*/ 733425 h 2809875"/>
                <a:gd name="connsiteX86" fmla="*/ 2307834 w 3855647"/>
                <a:gd name="connsiteY86" fmla="*/ 723900 h 2809875"/>
                <a:gd name="connsiteX87" fmla="*/ 2264972 w 3855647"/>
                <a:gd name="connsiteY87" fmla="*/ 704850 h 2809875"/>
                <a:gd name="connsiteX88" fmla="*/ 2241159 w 3855647"/>
                <a:gd name="connsiteY88" fmla="*/ 678657 h 2809875"/>
                <a:gd name="connsiteX89" fmla="*/ 2231634 w 3855647"/>
                <a:gd name="connsiteY89" fmla="*/ 657225 h 2809875"/>
                <a:gd name="connsiteX90" fmla="*/ 2212584 w 3855647"/>
                <a:gd name="connsiteY90" fmla="*/ 647700 h 2809875"/>
                <a:gd name="connsiteX91" fmla="*/ 2198297 w 3855647"/>
                <a:gd name="connsiteY91" fmla="*/ 638175 h 2809875"/>
                <a:gd name="connsiteX92" fmla="*/ 2179247 w 3855647"/>
                <a:gd name="connsiteY92" fmla="*/ 642938 h 2809875"/>
                <a:gd name="connsiteX93" fmla="*/ 2155434 w 3855647"/>
                <a:gd name="connsiteY93" fmla="*/ 619125 h 2809875"/>
                <a:gd name="connsiteX94" fmla="*/ 2136384 w 3855647"/>
                <a:gd name="connsiteY94" fmla="*/ 590550 h 2809875"/>
                <a:gd name="connsiteX95" fmla="*/ 2126859 w 3855647"/>
                <a:gd name="connsiteY95" fmla="*/ 561975 h 2809875"/>
                <a:gd name="connsiteX96" fmla="*/ 2103047 w 3855647"/>
                <a:gd name="connsiteY96" fmla="*/ 561975 h 2809875"/>
                <a:gd name="connsiteX97" fmla="*/ 2088759 w 3855647"/>
                <a:gd name="connsiteY97" fmla="*/ 547688 h 2809875"/>
                <a:gd name="connsiteX98" fmla="*/ 2050660 w 3855647"/>
                <a:gd name="connsiteY98" fmla="*/ 540544 h 2809875"/>
                <a:gd name="connsiteX99" fmla="*/ 2007797 w 3855647"/>
                <a:gd name="connsiteY99" fmla="*/ 528638 h 2809875"/>
                <a:gd name="connsiteX100" fmla="*/ 1976841 w 3855647"/>
                <a:gd name="connsiteY100" fmla="*/ 526256 h 2809875"/>
                <a:gd name="connsiteX101" fmla="*/ 1948266 w 3855647"/>
                <a:gd name="connsiteY101" fmla="*/ 521494 h 2809875"/>
                <a:gd name="connsiteX102" fmla="*/ 1926834 w 3855647"/>
                <a:gd name="connsiteY102" fmla="*/ 504825 h 2809875"/>
                <a:gd name="connsiteX103" fmla="*/ 1912547 w 3855647"/>
                <a:gd name="connsiteY103" fmla="*/ 509588 h 2809875"/>
                <a:gd name="connsiteX104" fmla="*/ 1841109 w 3855647"/>
                <a:gd name="connsiteY104" fmla="*/ 495300 h 2809875"/>
                <a:gd name="connsiteX105" fmla="*/ 1812534 w 3855647"/>
                <a:gd name="connsiteY105" fmla="*/ 485775 h 2809875"/>
                <a:gd name="connsiteX106" fmla="*/ 1798247 w 3855647"/>
                <a:gd name="connsiteY106" fmla="*/ 481013 h 2809875"/>
                <a:gd name="connsiteX107" fmla="*/ 1783959 w 3855647"/>
                <a:gd name="connsiteY107" fmla="*/ 490538 h 2809875"/>
                <a:gd name="connsiteX108" fmla="*/ 1769672 w 3855647"/>
                <a:gd name="connsiteY108" fmla="*/ 495300 h 2809875"/>
                <a:gd name="connsiteX109" fmla="*/ 1741097 w 3855647"/>
                <a:gd name="connsiteY109" fmla="*/ 523875 h 2809875"/>
                <a:gd name="connsiteX110" fmla="*/ 1717284 w 3855647"/>
                <a:gd name="connsiteY110" fmla="*/ 519113 h 2809875"/>
                <a:gd name="connsiteX111" fmla="*/ 1683947 w 3855647"/>
                <a:gd name="connsiteY111" fmla="*/ 509588 h 2809875"/>
                <a:gd name="connsiteX112" fmla="*/ 1650609 w 3855647"/>
                <a:gd name="connsiteY112" fmla="*/ 504825 h 2809875"/>
                <a:gd name="connsiteX113" fmla="*/ 1622034 w 3855647"/>
                <a:gd name="connsiteY113" fmla="*/ 500063 h 2809875"/>
                <a:gd name="connsiteX114" fmla="*/ 1581553 w 3855647"/>
                <a:gd name="connsiteY114" fmla="*/ 483394 h 2809875"/>
                <a:gd name="connsiteX115" fmla="*/ 1552978 w 3855647"/>
                <a:gd name="connsiteY115" fmla="*/ 483394 h 2809875"/>
                <a:gd name="connsiteX116" fmla="*/ 1541072 w 3855647"/>
                <a:gd name="connsiteY116" fmla="*/ 466725 h 2809875"/>
                <a:gd name="connsiteX117" fmla="*/ 1526784 w 3855647"/>
                <a:gd name="connsiteY117" fmla="*/ 447675 h 2809875"/>
                <a:gd name="connsiteX118" fmla="*/ 1522021 w 3855647"/>
                <a:gd name="connsiteY118" fmla="*/ 421481 h 2809875"/>
                <a:gd name="connsiteX119" fmla="*/ 1533929 w 3855647"/>
                <a:gd name="connsiteY119" fmla="*/ 392907 h 2809875"/>
                <a:gd name="connsiteX120" fmla="*/ 1564884 w 3855647"/>
                <a:gd name="connsiteY120" fmla="*/ 366713 h 2809875"/>
                <a:gd name="connsiteX121" fmla="*/ 1557740 w 3855647"/>
                <a:gd name="connsiteY121" fmla="*/ 340519 h 2809875"/>
                <a:gd name="connsiteX122" fmla="*/ 1564884 w 3855647"/>
                <a:gd name="connsiteY122" fmla="*/ 309562 h 2809875"/>
                <a:gd name="connsiteX123" fmla="*/ 1583934 w 3855647"/>
                <a:gd name="connsiteY123" fmla="*/ 285750 h 2809875"/>
                <a:gd name="connsiteX124" fmla="*/ 1588697 w 3855647"/>
                <a:gd name="connsiteY124" fmla="*/ 271463 h 2809875"/>
                <a:gd name="connsiteX125" fmla="*/ 1579172 w 3855647"/>
                <a:gd name="connsiteY125" fmla="*/ 257175 h 2809875"/>
                <a:gd name="connsiteX126" fmla="*/ 1545834 w 3855647"/>
                <a:gd name="connsiteY126" fmla="*/ 230981 h 2809875"/>
                <a:gd name="connsiteX127" fmla="*/ 1522022 w 3855647"/>
                <a:gd name="connsiteY127" fmla="*/ 228600 h 2809875"/>
                <a:gd name="connsiteX128" fmla="*/ 1507734 w 3855647"/>
                <a:gd name="connsiteY128" fmla="*/ 192881 h 2809875"/>
                <a:gd name="connsiteX129" fmla="*/ 1505353 w 3855647"/>
                <a:gd name="connsiteY129" fmla="*/ 159543 h 2809875"/>
                <a:gd name="connsiteX130" fmla="*/ 1488684 w 3855647"/>
                <a:gd name="connsiteY130" fmla="*/ 119063 h 2809875"/>
                <a:gd name="connsiteX131" fmla="*/ 1479159 w 3855647"/>
                <a:gd name="connsiteY131" fmla="*/ 92868 h 2809875"/>
                <a:gd name="connsiteX132" fmla="*/ 1455347 w 3855647"/>
                <a:gd name="connsiteY132" fmla="*/ 85725 h 2809875"/>
                <a:gd name="connsiteX133" fmla="*/ 1450584 w 3855647"/>
                <a:gd name="connsiteY133" fmla="*/ 66675 h 2809875"/>
                <a:gd name="connsiteX134" fmla="*/ 1433915 w 3855647"/>
                <a:gd name="connsiteY134" fmla="*/ 40481 h 2809875"/>
                <a:gd name="connsiteX135" fmla="*/ 1445822 w 3855647"/>
                <a:gd name="connsiteY135" fmla="*/ 30956 h 2809875"/>
                <a:gd name="connsiteX136" fmla="*/ 1436297 w 3855647"/>
                <a:gd name="connsiteY136" fmla="*/ 0 h 2809875"/>
                <a:gd name="connsiteX137" fmla="*/ 845747 w 3855647"/>
                <a:gd name="connsiteY137" fmla="*/ 180975 h 2809875"/>
                <a:gd name="connsiteX138" fmla="*/ 845747 w 3855647"/>
                <a:gd name="connsiteY138" fmla="*/ 180975 h 2809875"/>
                <a:gd name="connsiteX139" fmla="*/ 840984 w 3855647"/>
                <a:gd name="connsiteY139" fmla="*/ 223838 h 2809875"/>
                <a:gd name="connsiteX140" fmla="*/ 836222 w 3855647"/>
                <a:gd name="connsiteY140" fmla="*/ 238125 h 2809875"/>
                <a:gd name="connsiteX141" fmla="*/ 817172 w 3855647"/>
                <a:gd name="connsiteY141" fmla="*/ 254794 h 2809875"/>
                <a:gd name="connsiteX142" fmla="*/ 788597 w 3855647"/>
                <a:gd name="connsiteY142" fmla="*/ 266700 h 2809875"/>
                <a:gd name="connsiteX143" fmla="*/ 740972 w 3855647"/>
                <a:gd name="connsiteY143" fmla="*/ 300038 h 2809875"/>
                <a:gd name="connsiteX144" fmla="*/ 721922 w 3855647"/>
                <a:gd name="connsiteY144" fmla="*/ 328613 h 2809875"/>
                <a:gd name="connsiteX145" fmla="*/ 705252 w 3855647"/>
                <a:gd name="connsiteY145" fmla="*/ 342900 h 2809875"/>
                <a:gd name="connsiteX146" fmla="*/ 707634 w 3855647"/>
                <a:gd name="connsiteY146" fmla="*/ 369095 h 2809875"/>
                <a:gd name="connsiteX147" fmla="*/ 726684 w 3855647"/>
                <a:gd name="connsiteY147" fmla="*/ 381000 h 2809875"/>
                <a:gd name="connsiteX148" fmla="*/ 731447 w 3855647"/>
                <a:gd name="connsiteY148" fmla="*/ 395288 h 2809875"/>
                <a:gd name="connsiteX149" fmla="*/ 750497 w 3855647"/>
                <a:gd name="connsiteY149" fmla="*/ 423863 h 2809875"/>
                <a:gd name="connsiteX150" fmla="*/ 760022 w 3855647"/>
                <a:gd name="connsiteY150" fmla="*/ 442913 h 2809875"/>
                <a:gd name="connsiteX151" fmla="*/ 750497 w 3855647"/>
                <a:gd name="connsiteY151" fmla="*/ 481013 h 2809875"/>
                <a:gd name="connsiteX152" fmla="*/ 736209 w 3855647"/>
                <a:gd name="connsiteY152" fmla="*/ 490538 h 2809875"/>
                <a:gd name="connsiteX153" fmla="*/ 731447 w 3855647"/>
                <a:gd name="connsiteY153" fmla="*/ 504825 h 2809875"/>
                <a:gd name="connsiteX154" fmla="*/ 717159 w 3855647"/>
                <a:gd name="connsiteY154" fmla="*/ 509588 h 2809875"/>
                <a:gd name="connsiteX155" fmla="*/ 712397 w 3855647"/>
                <a:gd name="connsiteY155" fmla="*/ 538163 h 2809875"/>
                <a:gd name="connsiteX156" fmla="*/ 702872 w 3855647"/>
                <a:gd name="connsiteY156" fmla="*/ 566738 h 2809875"/>
                <a:gd name="connsiteX157" fmla="*/ 698109 w 3855647"/>
                <a:gd name="connsiteY157" fmla="*/ 581025 h 2809875"/>
                <a:gd name="connsiteX158" fmla="*/ 683822 w 3855647"/>
                <a:gd name="connsiteY158" fmla="*/ 611981 h 2809875"/>
                <a:gd name="connsiteX159" fmla="*/ 702872 w 3855647"/>
                <a:gd name="connsiteY159" fmla="*/ 638175 h 2809875"/>
                <a:gd name="connsiteX160" fmla="*/ 731447 w 3855647"/>
                <a:gd name="connsiteY160" fmla="*/ 647700 h 2809875"/>
                <a:gd name="connsiteX161" fmla="*/ 740972 w 3855647"/>
                <a:gd name="connsiteY161" fmla="*/ 661988 h 2809875"/>
                <a:gd name="connsiteX162" fmla="*/ 745734 w 3855647"/>
                <a:gd name="connsiteY162" fmla="*/ 676275 h 2809875"/>
                <a:gd name="connsiteX163" fmla="*/ 745734 w 3855647"/>
                <a:gd name="connsiteY163" fmla="*/ 688181 h 2809875"/>
                <a:gd name="connsiteX164" fmla="*/ 748115 w 3855647"/>
                <a:gd name="connsiteY164" fmla="*/ 709613 h 2809875"/>
                <a:gd name="connsiteX165" fmla="*/ 755259 w 3855647"/>
                <a:gd name="connsiteY165" fmla="*/ 728663 h 2809875"/>
                <a:gd name="connsiteX166" fmla="*/ 745734 w 3855647"/>
                <a:gd name="connsiteY166" fmla="*/ 757238 h 2809875"/>
                <a:gd name="connsiteX167" fmla="*/ 736209 w 3855647"/>
                <a:gd name="connsiteY167" fmla="*/ 771525 h 2809875"/>
                <a:gd name="connsiteX168" fmla="*/ 736209 w 3855647"/>
                <a:gd name="connsiteY168" fmla="*/ 842963 h 2809875"/>
                <a:gd name="connsiteX169" fmla="*/ 740972 w 3855647"/>
                <a:gd name="connsiteY169" fmla="*/ 857250 h 2809875"/>
                <a:gd name="connsiteX170" fmla="*/ 745734 w 3855647"/>
                <a:gd name="connsiteY170" fmla="*/ 876300 h 2809875"/>
                <a:gd name="connsiteX171" fmla="*/ 760022 w 3855647"/>
                <a:gd name="connsiteY171" fmla="*/ 923925 h 2809875"/>
                <a:gd name="connsiteX172" fmla="*/ 764784 w 3855647"/>
                <a:gd name="connsiteY172" fmla="*/ 938213 h 2809875"/>
                <a:gd name="connsiteX173" fmla="*/ 771928 w 3855647"/>
                <a:gd name="connsiteY173" fmla="*/ 983456 h 2809875"/>
                <a:gd name="connsiteX174" fmla="*/ 750497 w 3855647"/>
                <a:gd name="connsiteY174" fmla="*/ 1004888 h 2809875"/>
                <a:gd name="connsiteX175" fmla="*/ 731447 w 3855647"/>
                <a:gd name="connsiteY175" fmla="*/ 1009650 h 2809875"/>
                <a:gd name="connsiteX176" fmla="*/ 712397 w 3855647"/>
                <a:gd name="connsiteY176" fmla="*/ 1016794 h 2809875"/>
                <a:gd name="connsiteX177" fmla="*/ 683822 w 3855647"/>
                <a:gd name="connsiteY177" fmla="*/ 1035844 h 2809875"/>
                <a:gd name="connsiteX178" fmla="*/ 674297 w 3855647"/>
                <a:gd name="connsiteY178" fmla="*/ 1052513 h 2809875"/>
                <a:gd name="connsiteX179" fmla="*/ 660009 w 3855647"/>
                <a:gd name="connsiteY179" fmla="*/ 1062038 h 2809875"/>
                <a:gd name="connsiteX180" fmla="*/ 650484 w 3855647"/>
                <a:gd name="connsiteY180" fmla="*/ 1076325 h 2809875"/>
                <a:gd name="connsiteX181" fmla="*/ 640959 w 3855647"/>
                <a:gd name="connsiteY181" fmla="*/ 1157288 h 2809875"/>
                <a:gd name="connsiteX182" fmla="*/ 626672 w 3855647"/>
                <a:gd name="connsiteY182" fmla="*/ 1190625 h 2809875"/>
                <a:gd name="connsiteX183" fmla="*/ 593334 w 3855647"/>
                <a:gd name="connsiteY183" fmla="*/ 1204913 h 2809875"/>
                <a:gd name="connsiteX184" fmla="*/ 588572 w 3855647"/>
                <a:gd name="connsiteY184" fmla="*/ 1219200 h 2809875"/>
                <a:gd name="connsiteX185" fmla="*/ 593334 w 3855647"/>
                <a:gd name="connsiteY185" fmla="*/ 1233488 h 2809875"/>
                <a:gd name="connsiteX186" fmla="*/ 579047 w 3855647"/>
                <a:gd name="connsiteY186" fmla="*/ 1247775 h 2809875"/>
                <a:gd name="connsiteX187" fmla="*/ 569521 w 3855647"/>
                <a:gd name="connsiteY187" fmla="*/ 1290638 h 2809875"/>
                <a:gd name="connsiteX188" fmla="*/ 552854 w 3855647"/>
                <a:gd name="connsiteY188" fmla="*/ 1321593 h 2809875"/>
                <a:gd name="connsiteX189" fmla="*/ 533803 w 3855647"/>
                <a:gd name="connsiteY189" fmla="*/ 1343025 h 2809875"/>
                <a:gd name="connsiteX190" fmla="*/ 519515 w 3855647"/>
                <a:gd name="connsiteY190" fmla="*/ 1371600 h 2809875"/>
                <a:gd name="connsiteX191" fmla="*/ 498084 w 3855647"/>
                <a:gd name="connsiteY191" fmla="*/ 1419225 h 2809875"/>
                <a:gd name="connsiteX192" fmla="*/ 493322 w 3855647"/>
                <a:gd name="connsiteY192" fmla="*/ 1433513 h 2809875"/>
                <a:gd name="connsiteX193" fmla="*/ 474272 w 3855647"/>
                <a:gd name="connsiteY193" fmla="*/ 1466850 h 2809875"/>
                <a:gd name="connsiteX194" fmla="*/ 464747 w 3855647"/>
                <a:gd name="connsiteY194" fmla="*/ 1485900 h 2809875"/>
                <a:gd name="connsiteX195" fmla="*/ 459984 w 3855647"/>
                <a:gd name="connsiteY195" fmla="*/ 1500188 h 2809875"/>
                <a:gd name="connsiteX196" fmla="*/ 450459 w 3855647"/>
                <a:gd name="connsiteY196" fmla="*/ 1514475 h 2809875"/>
                <a:gd name="connsiteX197" fmla="*/ 436172 w 3855647"/>
                <a:gd name="connsiteY197" fmla="*/ 1552575 h 2809875"/>
                <a:gd name="connsiteX198" fmla="*/ 412359 w 3855647"/>
                <a:gd name="connsiteY198" fmla="*/ 1595438 h 2809875"/>
                <a:gd name="connsiteX199" fmla="*/ 398072 w 3855647"/>
                <a:gd name="connsiteY199" fmla="*/ 1628776 h 2809875"/>
                <a:gd name="connsiteX200" fmla="*/ 393310 w 3855647"/>
                <a:gd name="connsiteY200" fmla="*/ 1657350 h 2809875"/>
                <a:gd name="connsiteX201" fmla="*/ 379022 w 3855647"/>
                <a:gd name="connsiteY201" fmla="*/ 1719263 h 2809875"/>
                <a:gd name="connsiteX202" fmla="*/ 374259 w 3855647"/>
                <a:gd name="connsiteY202" fmla="*/ 1757363 h 2809875"/>
                <a:gd name="connsiteX203" fmla="*/ 369497 w 3855647"/>
                <a:gd name="connsiteY203" fmla="*/ 1771650 h 2809875"/>
                <a:gd name="connsiteX204" fmla="*/ 357591 w 3855647"/>
                <a:gd name="connsiteY204" fmla="*/ 1807369 h 2809875"/>
                <a:gd name="connsiteX205" fmla="*/ 343303 w 3855647"/>
                <a:gd name="connsiteY205" fmla="*/ 1852613 h 2809875"/>
                <a:gd name="connsiteX206" fmla="*/ 336159 w 3855647"/>
                <a:gd name="connsiteY206" fmla="*/ 1876425 h 2809875"/>
                <a:gd name="connsiteX207" fmla="*/ 326634 w 3855647"/>
                <a:gd name="connsiteY207" fmla="*/ 1890713 h 2809875"/>
                <a:gd name="connsiteX208" fmla="*/ 321872 w 3855647"/>
                <a:gd name="connsiteY208" fmla="*/ 1905000 h 2809875"/>
                <a:gd name="connsiteX209" fmla="*/ 307584 w 3855647"/>
                <a:gd name="connsiteY209" fmla="*/ 1914525 h 2809875"/>
                <a:gd name="connsiteX210" fmla="*/ 293297 w 3855647"/>
                <a:gd name="connsiteY210" fmla="*/ 1943100 h 2809875"/>
                <a:gd name="connsiteX211" fmla="*/ 283772 w 3855647"/>
                <a:gd name="connsiteY211" fmla="*/ 1971675 h 2809875"/>
                <a:gd name="connsiteX212" fmla="*/ 267103 w 3855647"/>
                <a:gd name="connsiteY212" fmla="*/ 2002632 h 2809875"/>
                <a:gd name="connsiteX213" fmla="*/ 231384 w 3855647"/>
                <a:gd name="connsiteY213" fmla="*/ 2038350 h 2809875"/>
                <a:gd name="connsiteX214" fmla="*/ 207572 w 3855647"/>
                <a:gd name="connsiteY214" fmla="*/ 2062163 h 2809875"/>
                <a:gd name="connsiteX215" fmla="*/ 202809 w 3855647"/>
                <a:gd name="connsiteY215" fmla="*/ 2076450 h 2809875"/>
                <a:gd name="connsiteX216" fmla="*/ 174234 w 3855647"/>
                <a:gd name="connsiteY216" fmla="*/ 2095500 h 2809875"/>
                <a:gd name="connsiteX217" fmla="*/ 159947 w 3855647"/>
                <a:gd name="connsiteY217" fmla="*/ 2105025 h 2809875"/>
                <a:gd name="connsiteX218" fmla="*/ 131372 w 3855647"/>
                <a:gd name="connsiteY218" fmla="*/ 2133601 h 2809875"/>
                <a:gd name="connsiteX219" fmla="*/ 102797 w 3855647"/>
                <a:gd name="connsiteY219" fmla="*/ 2145506 h 2809875"/>
                <a:gd name="connsiteX220" fmla="*/ 78985 w 3855647"/>
                <a:gd name="connsiteY220" fmla="*/ 2157412 h 2809875"/>
                <a:gd name="connsiteX221" fmla="*/ 45647 w 3855647"/>
                <a:gd name="connsiteY221" fmla="*/ 2174081 h 2809875"/>
                <a:gd name="connsiteX222" fmla="*/ 24215 w 3855647"/>
                <a:gd name="connsiteY222" fmla="*/ 2178844 h 2809875"/>
                <a:gd name="connsiteX223" fmla="*/ 403 w 3855647"/>
                <a:gd name="connsiteY223" fmla="*/ 2188369 h 2809875"/>
                <a:gd name="connsiteX224" fmla="*/ 12309 w 3855647"/>
                <a:gd name="connsiteY224" fmla="*/ 2228850 h 2809875"/>
                <a:gd name="connsiteX225" fmla="*/ 43265 w 3855647"/>
                <a:gd name="connsiteY225" fmla="*/ 2255044 h 2809875"/>
                <a:gd name="connsiteX226" fmla="*/ 67079 w 3855647"/>
                <a:gd name="connsiteY226" fmla="*/ 2271713 h 2809875"/>
                <a:gd name="connsiteX227" fmla="*/ 90890 w 3855647"/>
                <a:gd name="connsiteY227" fmla="*/ 2276475 h 2809875"/>
                <a:gd name="connsiteX228" fmla="*/ 114703 w 3855647"/>
                <a:gd name="connsiteY228" fmla="*/ 2297906 h 2809875"/>
                <a:gd name="connsiteX229" fmla="*/ 119466 w 3855647"/>
                <a:gd name="connsiteY229" fmla="*/ 2326482 h 2809875"/>
                <a:gd name="connsiteX230" fmla="*/ 126609 w 3855647"/>
                <a:gd name="connsiteY230" fmla="*/ 2347913 h 2809875"/>
                <a:gd name="connsiteX231" fmla="*/ 121847 w 3855647"/>
                <a:gd name="connsiteY231" fmla="*/ 2386013 h 2809875"/>
                <a:gd name="connsiteX232" fmla="*/ 112322 w 3855647"/>
                <a:gd name="connsiteY232" fmla="*/ 2405063 h 2809875"/>
                <a:gd name="connsiteX233" fmla="*/ 100416 w 3855647"/>
                <a:gd name="connsiteY233" fmla="*/ 2424112 h 2809875"/>
                <a:gd name="connsiteX234" fmla="*/ 71841 w 3855647"/>
                <a:gd name="connsiteY234" fmla="*/ 2426494 h 2809875"/>
                <a:gd name="connsiteX235" fmla="*/ 50409 w 3855647"/>
                <a:gd name="connsiteY235" fmla="*/ 2452688 h 2809875"/>
                <a:gd name="connsiteX236" fmla="*/ 21834 w 3855647"/>
                <a:gd name="connsiteY236" fmla="*/ 2466975 h 2809875"/>
                <a:gd name="connsiteX237" fmla="*/ 31359 w 3855647"/>
                <a:gd name="connsiteY237" fmla="*/ 2490788 h 2809875"/>
                <a:gd name="connsiteX238" fmla="*/ 21834 w 3855647"/>
                <a:gd name="connsiteY238" fmla="*/ 2524125 h 2809875"/>
                <a:gd name="connsiteX239" fmla="*/ 12309 w 3855647"/>
                <a:gd name="connsiteY239" fmla="*/ 2538413 h 2809875"/>
                <a:gd name="connsiteX240" fmla="*/ 374259 w 3855647"/>
                <a:gd name="connsiteY240" fmla="*/ 2809875 h 2809875"/>
                <a:gd name="connsiteX0" fmla="*/ 3855647 w 3855647"/>
                <a:gd name="connsiteY0" fmla="*/ 2047875 h 2809875"/>
                <a:gd name="connsiteX1" fmla="*/ 3788972 w 3855647"/>
                <a:gd name="connsiteY1" fmla="*/ 1919288 h 2809875"/>
                <a:gd name="connsiteX2" fmla="*/ 3746110 w 3855647"/>
                <a:gd name="connsiteY2" fmla="*/ 1835944 h 2809875"/>
                <a:gd name="connsiteX3" fmla="*/ 3746109 w 3855647"/>
                <a:gd name="connsiteY3" fmla="*/ 1790700 h 2809875"/>
                <a:gd name="connsiteX4" fmla="*/ 3736584 w 3855647"/>
                <a:gd name="connsiteY4" fmla="*/ 1776413 h 2809875"/>
                <a:gd name="connsiteX5" fmla="*/ 3731822 w 3855647"/>
                <a:gd name="connsiteY5" fmla="*/ 1762125 h 2809875"/>
                <a:gd name="connsiteX6" fmla="*/ 3724678 w 3855647"/>
                <a:gd name="connsiteY6" fmla="*/ 1724025 h 2809875"/>
                <a:gd name="connsiteX7" fmla="*/ 3708009 w 3855647"/>
                <a:gd name="connsiteY7" fmla="*/ 1695450 h 2809875"/>
                <a:gd name="connsiteX8" fmla="*/ 3698484 w 3855647"/>
                <a:gd name="connsiteY8" fmla="*/ 1662113 h 2809875"/>
                <a:gd name="connsiteX9" fmla="*/ 3710390 w 3855647"/>
                <a:gd name="connsiteY9" fmla="*/ 1643063 h 2809875"/>
                <a:gd name="connsiteX10" fmla="*/ 3717535 w 3855647"/>
                <a:gd name="connsiteY10" fmla="*/ 1624013 h 2809875"/>
                <a:gd name="connsiteX11" fmla="*/ 3712772 w 3855647"/>
                <a:gd name="connsiteY11" fmla="*/ 1581150 h 2809875"/>
                <a:gd name="connsiteX12" fmla="*/ 3693722 w 3855647"/>
                <a:gd name="connsiteY12" fmla="*/ 1552575 h 2809875"/>
                <a:gd name="connsiteX13" fmla="*/ 3681816 w 3855647"/>
                <a:gd name="connsiteY13" fmla="*/ 1550194 h 2809875"/>
                <a:gd name="connsiteX14" fmla="*/ 3653240 w 3855647"/>
                <a:gd name="connsiteY14" fmla="*/ 1504951 h 2809875"/>
                <a:gd name="connsiteX15" fmla="*/ 3627047 w 3855647"/>
                <a:gd name="connsiteY15" fmla="*/ 1485900 h 2809875"/>
                <a:gd name="connsiteX16" fmla="*/ 3617522 w 3855647"/>
                <a:gd name="connsiteY16" fmla="*/ 1471613 h 2809875"/>
                <a:gd name="connsiteX17" fmla="*/ 3593709 w 3855647"/>
                <a:gd name="connsiteY17" fmla="*/ 1462088 h 2809875"/>
                <a:gd name="connsiteX18" fmla="*/ 3572278 w 3855647"/>
                <a:gd name="connsiteY18" fmla="*/ 1464469 h 2809875"/>
                <a:gd name="connsiteX19" fmla="*/ 3531796 w 3855647"/>
                <a:gd name="connsiteY19" fmla="*/ 1412082 h 2809875"/>
                <a:gd name="connsiteX20" fmla="*/ 3507984 w 3855647"/>
                <a:gd name="connsiteY20" fmla="*/ 1393031 h 2809875"/>
                <a:gd name="connsiteX21" fmla="*/ 3481790 w 3855647"/>
                <a:gd name="connsiteY21" fmla="*/ 1397794 h 2809875"/>
                <a:gd name="connsiteX22" fmla="*/ 3457979 w 3855647"/>
                <a:gd name="connsiteY22" fmla="*/ 1381126 h 2809875"/>
                <a:gd name="connsiteX23" fmla="*/ 3407972 w 3855647"/>
                <a:gd name="connsiteY23" fmla="*/ 1369219 h 2809875"/>
                <a:gd name="connsiteX24" fmla="*/ 3369872 w 3855647"/>
                <a:gd name="connsiteY24" fmla="*/ 1371601 h 2809875"/>
                <a:gd name="connsiteX25" fmla="*/ 3327009 w 3855647"/>
                <a:gd name="connsiteY25" fmla="*/ 1352550 h 2809875"/>
                <a:gd name="connsiteX26" fmla="*/ 3312722 w 3855647"/>
                <a:gd name="connsiteY26" fmla="*/ 1347788 h 2809875"/>
                <a:gd name="connsiteX27" fmla="*/ 3284147 w 3855647"/>
                <a:gd name="connsiteY27" fmla="*/ 1362075 h 2809875"/>
                <a:gd name="connsiteX28" fmla="*/ 3260334 w 3855647"/>
                <a:gd name="connsiteY28" fmla="*/ 1343025 h 2809875"/>
                <a:gd name="connsiteX29" fmla="*/ 3231759 w 3855647"/>
                <a:gd name="connsiteY29" fmla="*/ 1319213 h 2809875"/>
                <a:gd name="connsiteX30" fmla="*/ 3217472 w 3855647"/>
                <a:gd name="connsiteY30" fmla="*/ 1309688 h 2809875"/>
                <a:gd name="connsiteX31" fmla="*/ 3188897 w 3855647"/>
                <a:gd name="connsiteY31" fmla="*/ 1283495 h 2809875"/>
                <a:gd name="connsiteX32" fmla="*/ 3167465 w 3855647"/>
                <a:gd name="connsiteY32" fmla="*/ 1278731 h 2809875"/>
                <a:gd name="connsiteX33" fmla="*/ 3169848 w 3855647"/>
                <a:gd name="connsiteY33" fmla="*/ 1247775 h 2809875"/>
                <a:gd name="connsiteX34" fmla="*/ 3179372 w 3855647"/>
                <a:gd name="connsiteY34" fmla="*/ 1223963 h 2809875"/>
                <a:gd name="connsiteX35" fmla="*/ 3150797 w 3855647"/>
                <a:gd name="connsiteY35" fmla="*/ 1214438 h 2809875"/>
                <a:gd name="connsiteX36" fmla="*/ 3136509 w 3855647"/>
                <a:gd name="connsiteY36" fmla="*/ 1219200 h 2809875"/>
                <a:gd name="connsiteX37" fmla="*/ 3122222 w 3855647"/>
                <a:gd name="connsiteY37" fmla="*/ 1228725 h 2809875"/>
                <a:gd name="connsiteX38" fmla="*/ 3100790 w 3855647"/>
                <a:gd name="connsiteY38" fmla="*/ 1212056 h 2809875"/>
                <a:gd name="connsiteX39" fmla="*/ 3112697 w 3855647"/>
                <a:gd name="connsiteY39" fmla="*/ 1185863 h 2809875"/>
                <a:gd name="connsiteX40" fmla="*/ 3103172 w 3855647"/>
                <a:gd name="connsiteY40" fmla="*/ 1171575 h 2809875"/>
                <a:gd name="connsiteX41" fmla="*/ 3098409 w 3855647"/>
                <a:gd name="connsiteY41" fmla="*/ 1157288 h 2809875"/>
                <a:gd name="connsiteX42" fmla="*/ 3084122 w 3855647"/>
                <a:gd name="connsiteY42" fmla="*/ 1171575 h 2809875"/>
                <a:gd name="connsiteX43" fmla="*/ 3055547 w 3855647"/>
                <a:gd name="connsiteY43" fmla="*/ 1162050 h 2809875"/>
                <a:gd name="connsiteX44" fmla="*/ 3046022 w 3855647"/>
                <a:gd name="connsiteY44" fmla="*/ 1131094 h 2809875"/>
                <a:gd name="connsiteX45" fmla="*/ 3050784 w 3855647"/>
                <a:gd name="connsiteY45" fmla="*/ 1114425 h 2809875"/>
                <a:gd name="connsiteX46" fmla="*/ 3050784 w 3855647"/>
                <a:gd name="connsiteY46" fmla="*/ 1104900 h 2809875"/>
                <a:gd name="connsiteX47" fmla="*/ 3036497 w 3855647"/>
                <a:gd name="connsiteY47" fmla="*/ 1100138 h 2809875"/>
                <a:gd name="connsiteX48" fmla="*/ 3046022 w 3855647"/>
                <a:gd name="connsiteY48" fmla="*/ 1081088 h 2809875"/>
                <a:gd name="connsiteX49" fmla="*/ 3055547 w 3855647"/>
                <a:gd name="connsiteY49" fmla="*/ 1062038 h 2809875"/>
                <a:gd name="connsiteX50" fmla="*/ 3024590 w 3855647"/>
                <a:gd name="connsiteY50" fmla="*/ 1052513 h 2809875"/>
                <a:gd name="connsiteX51" fmla="*/ 3012684 w 3855647"/>
                <a:gd name="connsiteY51" fmla="*/ 1066800 h 2809875"/>
                <a:gd name="connsiteX52" fmla="*/ 2993634 w 3855647"/>
                <a:gd name="connsiteY52" fmla="*/ 1066800 h 2809875"/>
                <a:gd name="connsiteX53" fmla="*/ 2972204 w 3855647"/>
                <a:gd name="connsiteY53" fmla="*/ 1073944 h 2809875"/>
                <a:gd name="connsiteX54" fmla="*/ 2955534 w 3855647"/>
                <a:gd name="connsiteY54" fmla="*/ 1066800 h 2809875"/>
                <a:gd name="connsiteX55" fmla="*/ 2950772 w 3855647"/>
                <a:gd name="connsiteY55" fmla="*/ 1047750 h 2809875"/>
                <a:gd name="connsiteX56" fmla="*/ 2931721 w 3855647"/>
                <a:gd name="connsiteY56" fmla="*/ 1040607 h 2809875"/>
                <a:gd name="connsiteX57" fmla="*/ 2903147 w 3855647"/>
                <a:gd name="connsiteY57" fmla="*/ 1019175 h 2809875"/>
                <a:gd name="connsiteX58" fmla="*/ 2888859 w 3855647"/>
                <a:gd name="connsiteY58" fmla="*/ 1014413 h 2809875"/>
                <a:gd name="connsiteX59" fmla="*/ 2874572 w 3855647"/>
                <a:gd name="connsiteY59" fmla="*/ 1004888 h 2809875"/>
                <a:gd name="connsiteX60" fmla="*/ 2855522 w 3855647"/>
                <a:gd name="connsiteY60" fmla="*/ 1004888 h 2809875"/>
                <a:gd name="connsiteX61" fmla="*/ 2834090 w 3855647"/>
                <a:gd name="connsiteY61" fmla="*/ 995363 h 2809875"/>
                <a:gd name="connsiteX62" fmla="*/ 2810278 w 3855647"/>
                <a:gd name="connsiteY62" fmla="*/ 1009650 h 2809875"/>
                <a:gd name="connsiteX63" fmla="*/ 2767416 w 3855647"/>
                <a:gd name="connsiteY63" fmla="*/ 1007269 h 2809875"/>
                <a:gd name="connsiteX64" fmla="*/ 2734079 w 3855647"/>
                <a:gd name="connsiteY64" fmla="*/ 1019175 h 2809875"/>
                <a:gd name="connsiteX65" fmla="*/ 2712646 w 3855647"/>
                <a:gd name="connsiteY65" fmla="*/ 1019176 h 2809875"/>
                <a:gd name="connsiteX66" fmla="*/ 2693597 w 3855647"/>
                <a:gd name="connsiteY66" fmla="*/ 1009650 h 2809875"/>
                <a:gd name="connsiteX67" fmla="*/ 2641209 w 3855647"/>
                <a:gd name="connsiteY67" fmla="*/ 1021557 h 2809875"/>
                <a:gd name="connsiteX68" fmla="*/ 2631684 w 3855647"/>
                <a:gd name="connsiteY68" fmla="*/ 1031082 h 2809875"/>
                <a:gd name="connsiteX69" fmla="*/ 2612634 w 3855647"/>
                <a:gd name="connsiteY69" fmla="*/ 1038225 h 2809875"/>
                <a:gd name="connsiteX70" fmla="*/ 2595965 w 3855647"/>
                <a:gd name="connsiteY70" fmla="*/ 1035844 h 2809875"/>
                <a:gd name="connsiteX71" fmla="*/ 2574535 w 3855647"/>
                <a:gd name="connsiteY71" fmla="*/ 1028700 h 2809875"/>
                <a:gd name="connsiteX72" fmla="*/ 2529290 w 3855647"/>
                <a:gd name="connsiteY72" fmla="*/ 1004888 h 2809875"/>
                <a:gd name="connsiteX73" fmla="*/ 2526909 w 3855647"/>
                <a:gd name="connsiteY73" fmla="*/ 971550 h 2809875"/>
                <a:gd name="connsiteX74" fmla="*/ 2512622 w 3855647"/>
                <a:gd name="connsiteY74" fmla="*/ 942975 h 2809875"/>
                <a:gd name="connsiteX75" fmla="*/ 2488809 w 3855647"/>
                <a:gd name="connsiteY75" fmla="*/ 938213 h 2809875"/>
                <a:gd name="connsiteX76" fmla="*/ 2493572 w 3855647"/>
                <a:gd name="connsiteY76" fmla="*/ 923925 h 2809875"/>
                <a:gd name="connsiteX77" fmla="*/ 2479284 w 3855647"/>
                <a:gd name="connsiteY77" fmla="*/ 914400 h 2809875"/>
                <a:gd name="connsiteX78" fmla="*/ 2457853 w 3855647"/>
                <a:gd name="connsiteY78" fmla="*/ 902494 h 2809875"/>
                <a:gd name="connsiteX79" fmla="*/ 2431659 w 3855647"/>
                <a:gd name="connsiteY79" fmla="*/ 890588 h 2809875"/>
                <a:gd name="connsiteX80" fmla="*/ 2414991 w 3855647"/>
                <a:gd name="connsiteY80" fmla="*/ 864394 h 2809875"/>
                <a:gd name="connsiteX81" fmla="*/ 2398321 w 3855647"/>
                <a:gd name="connsiteY81" fmla="*/ 833437 h 2809875"/>
                <a:gd name="connsiteX82" fmla="*/ 2367365 w 3855647"/>
                <a:gd name="connsiteY82" fmla="*/ 807244 h 2809875"/>
                <a:gd name="connsiteX83" fmla="*/ 2348316 w 3855647"/>
                <a:gd name="connsiteY83" fmla="*/ 769144 h 2809875"/>
                <a:gd name="connsiteX84" fmla="*/ 2322122 w 3855647"/>
                <a:gd name="connsiteY84" fmla="*/ 733425 h 2809875"/>
                <a:gd name="connsiteX85" fmla="*/ 2307834 w 3855647"/>
                <a:gd name="connsiteY85" fmla="*/ 723900 h 2809875"/>
                <a:gd name="connsiteX86" fmla="*/ 2264972 w 3855647"/>
                <a:gd name="connsiteY86" fmla="*/ 704850 h 2809875"/>
                <a:gd name="connsiteX87" fmla="*/ 2241159 w 3855647"/>
                <a:gd name="connsiteY87" fmla="*/ 678657 h 2809875"/>
                <a:gd name="connsiteX88" fmla="*/ 2231634 w 3855647"/>
                <a:gd name="connsiteY88" fmla="*/ 657225 h 2809875"/>
                <a:gd name="connsiteX89" fmla="*/ 2212584 w 3855647"/>
                <a:gd name="connsiteY89" fmla="*/ 647700 h 2809875"/>
                <a:gd name="connsiteX90" fmla="*/ 2198297 w 3855647"/>
                <a:gd name="connsiteY90" fmla="*/ 638175 h 2809875"/>
                <a:gd name="connsiteX91" fmla="*/ 2179247 w 3855647"/>
                <a:gd name="connsiteY91" fmla="*/ 642938 h 2809875"/>
                <a:gd name="connsiteX92" fmla="*/ 2155434 w 3855647"/>
                <a:gd name="connsiteY92" fmla="*/ 619125 h 2809875"/>
                <a:gd name="connsiteX93" fmla="*/ 2136384 w 3855647"/>
                <a:gd name="connsiteY93" fmla="*/ 590550 h 2809875"/>
                <a:gd name="connsiteX94" fmla="*/ 2126859 w 3855647"/>
                <a:gd name="connsiteY94" fmla="*/ 561975 h 2809875"/>
                <a:gd name="connsiteX95" fmla="*/ 2103047 w 3855647"/>
                <a:gd name="connsiteY95" fmla="*/ 561975 h 2809875"/>
                <a:gd name="connsiteX96" fmla="*/ 2088759 w 3855647"/>
                <a:gd name="connsiteY96" fmla="*/ 547688 h 2809875"/>
                <a:gd name="connsiteX97" fmla="*/ 2050660 w 3855647"/>
                <a:gd name="connsiteY97" fmla="*/ 540544 h 2809875"/>
                <a:gd name="connsiteX98" fmla="*/ 2007797 w 3855647"/>
                <a:gd name="connsiteY98" fmla="*/ 528638 h 2809875"/>
                <a:gd name="connsiteX99" fmla="*/ 1976841 w 3855647"/>
                <a:gd name="connsiteY99" fmla="*/ 526256 h 2809875"/>
                <a:gd name="connsiteX100" fmla="*/ 1948266 w 3855647"/>
                <a:gd name="connsiteY100" fmla="*/ 521494 h 2809875"/>
                <a:gd name="connsiteX101" fmla="*/ 1926834 w 3855647"/>
                <a:gd name="connsiteY101" fmla="*/ 504825 h 2809875"/>
                <a:gd name="connsiteX102" fmla="*/ 1912547 w 3855647"/>
                <a:gd name="connsiteY102" fmla="*/ 509588 h 2809875"/>
                <a:gd name="connsiteX103" fmla="*/ 1841109 w 3855647"/>
                <a:gd name="connsiteY103" fmla="*/ 495300 h 2809875"/>
                <a:gd name="connsiteX104" fmla="*/ 1812534 w 3855647"/>
                <a:gd name="connsiteY104" fmla="*/ 485775 h 2809875"/>
                <a:gd name="connsiteX105" fmla="*/ 1798247 w 3855647"/>
                <a:gd name="connsiteY105" fmla="*/ 481013 h 2809875"/>
                <a:gd name="connsiteX106" fmla="*/ 1783959 w 3855647"/>
                <a:gd name="connsiteY106" fmla="*/ 490538 h 2809875"/>
                <a:gd name="connsiteX107" fmla="*/ 1769672 w 3855647"/>
                <a:gd name="connsiteY107" fmla="*/ 495300 h 2809875"/>
                <a:gd name="connsiteX108" fmla="*/ 1741097 w 3855647"/>
                <a:gd name="connsiteY108" fmla="*/ 523875 h 2809875"/>
                <a:gd name="connsiteX109" fmla="*/ 1717284 w 3855647"/>
                <a:gd name="connsiteY109" fmla="*/ 519113 h 2809875"/>
                <a:gd name="connsiteX110" fmla="*/ 1683947 w 3855647"/>
                <a:gd name="connsiteY110" fmla="*/ 509588 h 2809875"/>
                <a:gd name="connsiteX111" fmla="*/ 1650609 w 3855647"/>
                <a:gd name="connsiteY111" fmla="*/ 504825 h 2809875"/>
                <a:gd name="connsiteX112" fmla="*/ 1622034 w 3855647"/>
                <a:gd name="connsiteY112" fmla="*/ 500063 h 2809875"/>
                <a:gd name="connsiteX113" fmla="*/ 1581553 w 3855647"/>
                <a:gd name="connsiteY113" fmla="*/ 483394 h 2809875"/>
                <a:gd name="connsiteX114" fmla="*/ 1552978 w 3855647"/>
                <a:gd name="connsiteY114" fmla="*/ 483394 h 2809875"/>
                <a:gd name="connsiteX115" fmla="*/ 1541072 w 3855647"/>
                <a:gd name="connsiteY115" fmla="*/ 466725 h 2809875"/>
                <a:gd name="connsiteX116" fmla="*/ 1526784 w 3855647"/>
                <a:gd name="connsiteY116" fmla="*/ 447675 h 2809875"/>
                <a:gd name="connsiteX117" fmla="*/ 1522021 w 3855647"/>
                <a:gd name="connsiteY117" fmla="*/ 421481 h 2809875"/>
                <a:gd name="connsiteX118" fmla="*/ 1533929 w 3855647"/>
                <a:gd name="connsiteY118" fmla="*/ 392907 h 2809875"/>
                <a:gd name="connsiteX119" fmla="*/ 1564884 w 3855647"/>
                <a:gd name="connsiteY119" fmla="*/ 366713 h 2809875"/>
                <a:gd name="connsiteX120" fmla="*/ 1557740 w 3855647"/>
                <a:gd name="connsiteY120" fmla="*/ 340519 h 2809875"/>
                <a:gd name="connsiteX121" fmla="*/ 1564884 w 3855647"/>
                <a:gd name="connsiteY121" fmla="*/ 309562 h 2809875"/>
                <a:gd name="connsiteX122" fmla="*/ 1583934 w 3855647"/>
                <a:gd name="connsiteY122" fmla="*/ 285750 h 2809875"/>
                <a:gd name="connsiteX123" fmla="*/ 1588697 w 3855647"/>
                <a:gd name="connsiteY123" fmla="*/ 271463 h 2809875"/>
                <a:gd name="connsiteX124" fmla="*/ 1579172 w 3855647"/>
                <a:gd name="connsiteY124" fmla="*/ 257175 h 2809875"/>
                <a:gd name="connsiteX125" fmla="*/ 1545834 w 3855647"/>
                <a:gd name="connsiteY125" fmla="*/ 230981 h 2809875"/>
                <a:gd name="connsiteX126" fmla="*/ 1522022 w 3855647"/>
                <a:gd name="connsiteY126" fmla="*/ 228600 h 2809875"/>
                <a:gd name="connsiteX127" fmla="*/ 1507734 w 3855647"/>
                <a:gd name="connsiteY127" fmla="*/ 192881 h 2809875"/>
                <a:gd name="connsiteX128" fmla="*/ 1505353 w 3855647"/>
                <a:gd name="connsiteY128" fmla="*/ 159543 h 2809875"/>
                <a:gd name="connsiteX129" fmla="*/ 1488684 w 3855647"/>
                <a:gd name="connsiteY129" fmla="*/ 119063 h 2809875"/>
                <a:gd name="connsiteX130" fmla="*/ 1479159 w 3855647"/>
                <a:gd name="connsiteY130" fmla="*/ 92868 h 2809875"/>
                <a:gd name="connsiteX131" fmla="*/ 1455347 w 3855647"/>
                <a:gd name="connsiteY131" fmla="*/ 85725 h 2809875"/>
                <a:gd name="connsiteX132" fmla="*/ 1450584 w 3855647"/>
                <a:gd name="connsiteY132" fmla="*/ 66675 h 2809875"/>
                <a:gd name="connsiteX133" fmla="*/ 1433915 w 3855647"/>
                <a:gd name="connsiteY133" fmla="*/ 40481 h 2809875"/>
                <a:gd name="connsiteX134" fmla="*/ 1445822 w 3855647"/>
                <a:gd name="connsiteY134" fmla="*/ 30956 h 2809875"/>
                <a:gd name="connsiteX135" fmla="*/ 1436297 w 3855647"/>
                <a:gd name="connsiteY135" fmla="*/ 0 h 2809875"/>
                <a:gd name="connsiteX136" fmla="*/ 845747 w 3855647"/>
                <a:gd name="connsiteY136" fmla="*/ 180975 h 2809875"/>
                <a:gd name="connsiteX137" fmla="*/ 845747 w 3855647"/>
                <a:gd name="connsiteY137" fmla="*/ 180975 h 2809875"/>
                <a:gd name="connsiteX138" fmla="*/ 840984 w 3855647"/>
                <a:gd name="connsiteY138" fmla="*/ 223838 h 2809875"/>
                <a:gd name="connsiteX139" fmla="*/ 836222 w 3855647"/>
                <a:gd name="connsiteY139" fmla="*/ 238125 h 2809875"/>
                <a:gd name="connsiteX140" fmla="*/ 817172 w 3855647"/>
                <a:gd name="connsiteY140" fmla="*/ 254794 h 2809875"/>
                <a:gd name="connsiteX141" fmla="*/ 788597 w 3855647"/>
                <a:gd name="connsiteY141" fmla="*/ 266700 h 2809875"/>
                <a:gd name="connsiteX142" fmla="*/ 740972 w 3855647"/>
                <a:gd name="connsiteY142" fmla="*/ 300038 h 2809875"/>
                <a:gd name="connsiteX143" fmla="*/ 721922 w 3855647"/>
                <a:gd name="connsiteY143" fmla="*/ 328613 h 2809875"/>
                <a:gd name="connsiteX144" fmla="*/ 705252 w 3855647"/>
                <a:gd name="connsiteY144" fmla="*/ 342900 h 2809875"/>
                <a:gd name="connsiteX145" fmla="*/ 707634 w 3855647"/>
                <a:gd name="connsiteY145" fmla="*/ 369095 h 2809875"/>
                <a:gd name="connsiteX146" fmla="*/ 726684 w 3855647"/>
                <a:gd name="connsiteY146" fmla="*/ 381000 h 2809875"/>
                <a:gd name="connsiteX147" fmla="*/ 731447 w 3855647"/>
                <a:gd name="connsiteY147" fmla="*/ 395288 h 2809875"/>
                <a:gd name="connsiteX148" fmla="*/ 750497 w 3855647"/>
                <a:gd name="connsiteY148" fmla="*/ 423863 h 2809875"/>
                <a:gd name="connsiteX149" fmla="*/ 760022 w 3855647"/>
                <a:gd name="connsiteY149" fmla="*/ 442913 h 2809875"/>
                <a:gd name="connsiteX150" fmla="*/ 750497 w 3855647"/>
                <a:gd name="connsiteY150" fmla="*/ 481013 h 2809875"/>
                <a:gd name="connsiteX151" fmla="*/ 736209 w 3855647"/>
                <a:gd name="connsiteY151" fmla="*/ 490538 h 2809875"/>
                <a:gd name="connsiteX152" fmla="*/ 731447 w 3855647"/>
                <a:gd name="connsiteY152" fmla="*/ 504825 h 2809875"/>
                <a:gd name="connsiteX153" fmla="*/ 717159 w 3855647"/>
                <a:gd name="connsiteY153" fmla="*/ 509588 h 2809875"/>
                <a:gd name="connsiteX154" fmla="*/ 712397 w 3855647"/>
                <a:gd name="connsiteY154" fmla="*/ 538163 h 2809875"/>
                <a:gd name="connsiteX155" fmla="*/ 702872 w 3855647"/>
                <a:gd name="connsiteY155" fmla="*/ 566738 h 2809875"/>
                <a:gd name="connsiteX156" fmla="*/ 698109 w 3855647"/>
                <a:gd name="connsiteY156" fmla="*/ 581025 h 2809875"/>
                <a:gd name="connsiteX157" fmla="*/ 683822 w 3855647"/>
                <a:gd name="connsiteY157" fmla="*/ 611981 h 2809875"/>
                <a:gd name="connsiteX158" fmla="*/ 702872 w 3855647"/>
                <a:gd name="connsiteY158" fmla="*/ 638175 h 2809875"/>
                <a:gd name="connsiteX159" fmla="*/ 731447 w 3855647"/>
                <a:gd name="connsiteY159" fmla="*/ 647700 h 2809875"/>
                <a:gd name="connsiteX160" fmla="*/ 740972 w 3855647"/>
                <a:gd name="connsiteY160" fmla="*/ 661988 h 2809875"/>
                <a:gd name="connsiteX161" fmla="*/ 745734 w 3855647"/>
                <a:gd name="connsiteY161" fmla="*/ 676275 h 2809875"/>
                <a:gd name="connsiteX162" fmla="*/ 745734 w 3855647"/>
                <a:gd name="connsiteY162" fmla="*/ 688181 h 2809875"/>
                <a:gd name="connsiteX163" fmla="*/ 748115 w 3855647"/>
                <a:gd name="connsiteY163" fmla="*/ 709613 h 2809875"/>
                <a:gd name="connsiteX164" fmla="*/ 755259 w 3855647"/>
                <a:gd name="connsiteY164" fmla="*/ 728663 h 2809875"/>
                <a:gd name="connsiteX165" fmla="*/ 745734 w 3855647"/>
                <a:gd name="connsiteY165" fmla="*/ 757238 h 2809875"/>
                <a:gd name="connsiteX166" fmla="*/ 736209 w 3855647"/>
                <a:gd name="connsiteY166" fmla="*/ 771525 h 2809875"/>
                <a:gd name="connsiteX167" fmla="*/ 736209 w 3855647"/>
                <a:gd name="connsiteY167" fmla="*/ 842963 h 2809875"/>
                <a:gd name="connsiteX168" fmla="*/ 740972 w 3855647"/>
                <a:gd name="connsiteY168" fmla="*/ 857250 h 2809875"/>
                <a:gd name="connsiteX169" fmla="*/ 745734 w 3855647"/>
                <a:gd name="connsiteY169" fmla="*/ 876300 h 2809875"/>
                <a:gd name="connsiteX170" fmla="*/ 760022 w 3855647"/>
                <a:gd name="connsiteY170" fmla="*/ 923925 h 2809875"/>
                <a:gd name="connsiteX171" fmla="*/ 764784 w 3855647"/>
                <a:gd name="connsiteY171" fmla="*/ 938213 h 2809875"/>
                <a:gd name="connsiteX172" fmla="*/ 771928 w 3855647"/>
                <a:gd name="connsiteY172" fmla="*/ 983456 h 2809875"/>
                <a:gd name="connsiteX173" fmla="*/ 750497 w 3855647"/>
                <a:gd name="connsiteY173" fmla="*/ 1004888 h 2809875"/>
                <a:gd name="connsiteX174" fmla="*/ 731447 w 3855647"/>
                <a:gd name="connsiteY174" fmla="*/ 1009650 h 2809875"/>
                <a:gd name="connsiteX175" fmla="*/ 712397 w 3855647"/>
                <a:gd name="connsiteY175" fmla="*/ 1016794 h 2809875"/>
                <a:gd name="connsiteX176" fmla="*/ 683822 w 3855647"/>
                <a:gd name="connsiteY176" fmla="*/ 1035844 h 2809875"/>
                <a:gd name="connsiteX177" fmla="*/ 674297 w 3855647"/>
                <a:gd name="connsiteY177" fmla="*/ 1052513 h 2809875"/>
                <a:gd name="connsiteX178" fmla="*/ 660009 w 3855647"/>
                <a:gd name="connsiteY178" fmla="*/ 1062038 h 2809875"/>
                <a:gd name="connsiteX179" fmla="*/ 650484 w 3855647"/>
                <a:gd name="connsiteY179" fmla="*/ 1076325 h 2809875"/>
                <a:gd name="connsiteX180" fmla="*/ 640959 w 3855647"/>
                <a:gd name="connsiteY180" fmla="*/ 1157288 h 2809875"/>
                <a:gd name="connsiteX181" fmla="*/ 626672 w 3855647"/>
                <a:gd name="connsiteY181" fmla="*/ 1190625 h 2809875"/>
                <a:gd name="connsiteX182" fmla="*/ 593334 w 3855647"/>
                <a:gd name="connsiteY182" fmla="*/ 1204913 h 2809875"/>
                <a:gd name="connsiteX183" fmla="*/ 588572 w 3855647"/>
                <a:gd name="connsiteY183" fmla="*/ 1219200 h 2809875"/>
                <a:gd name="connsiteX184" fmla="*/ 593334 w 3855647"/>
                <a:gd name="connsiteY184" fmla="*/ 1233488 h 2809875"/>
                <a:gd name="connsiteX185" fmla="*/ 579047 w 3855647"/>
                <a:gd name="connsiteY185" fmla="*/ 1247775 h 2809875"/>
                <a:gd name="connsiteX186" fmla="*/ 569521 w 3855647"/>
                <a:gd name="connsiteY186" fmla="*/ 1290638 h 2809875"/>
                <a:gd name="connsiteX187" fmla="*/ 552854 w 3855647"/>
                <a:gd name="connsiteY187" fmla="*/ 1321593 h 2809875"/>
                <a:gd name="connsiteX188" fmla="*/ 533803 w 3855647"/>
                <a:gd name="connsiteY188" fmla="*/ 1343025 h 2809875"/>
                <a:gd name="connsiteX189" fmla="*/ 519515 w 3855647"/>
                <a:gd name="connsiteY189" fmla="*/ 1371600 h 2809875"/>
                <a:gd name="connsiteX190" fmla="*/ 498084 w 3855647"/>
                <a:gd name="connsiteY190" fmla="*/ 1419225 h 2809875"/>
                <a:gd name="connsiteX191" fmla="*/ 493322 w 3855647"/>
                <a:gd name="connsiteY191" fmla="*/ 1433513 h 2809875"/>
                <a:gd name="connsiteX192" fmla="*/ 474272 w 3855647"/>
                <a:gd name="connsiteY192" fmla="*/ 1466850 h 2809875"/>
                <a:gd name="connsiteX193" fmla="*/ 464747 w 3855647"/>
                <a:gd name="connsiteY193" fmla="*/ 1485900 h 2809875"/>
                <a:gd name="connsiteX194" fmla="*/ 459984 w 3855647"/>
                <a:gd name="connsiteY194" fmla="*/ 1500188 h 2809875"/>
                <a:gd name="connsiteX195" fmla="*/ 450459 w 3855647"/>
                <a:gd name="connsiteY195" fmla="*/ 1514475 h 2809875"/>
                <a:gd name="connsiteX196" fmla="*/ 436172 w 3855647"/>
                <a:gd name="connsiteY196" fmla="*/ 1552575 h 2809875"/>
                <a:gd name="connsiteX197" fmla="*/ 412359 w 3855647"/>
                <a:gd name="connsiteY197" fmla="*/ 1595438 h 2809875"/>
                <a:gd name="connsiteX198" fmla="*/ 398072 w 3855647"/>
                <a:gd name="connsiteY198" fmla="*/ 1628776 h 2809875"/>
                <a:gd name="connsiteX199" fmla="*/ 393310 w 3855647"/>
                <a:gd name="connsiteY199" fmla="*/ 1657350 h 2809875"/>
                <a:gd name="connsiteX200" fmla="*/ 379022 w 3855647"/>
                <a:gd name="connsiteY200" fmla="*/ 1719263 h 2809875"/>
                <a:gd name="connsiteX201" fmla="*/ 374259 w 3855647"/>
                <a:gd name="connsiteY201" fmla="*/ 1757363 h 2809875"/>
                <a:gd name="connsiteX202" fmla="*/ 369497 w 3855647"/>
                <a:gd name="connsiteY202" fmla="*/ 1771650 h 2809875"/>
                <a:gd name="connsiteX203" fmla="*/ 357591 w 3855647"/>
                <a:gd name="connsiteY203" fmla="*/ 1807369 h 2809875"/>
                <a:gd name="connsiteX204" fmla="*/ 343303 w 3855647"/>
                <a:gd name="connsiteY204" fmla="*/ 1852613 h 2809875"/>
                <a:gd name="connsiteX205" fmla="*/ 336159 w 3855647"/>
                <a:gd name="connsiteY205" fmla="*/ 1876425 h 2809875"/>
                <a:gd name="connsiteX206" fmla="*/ 326634 w 3855647"/>
                <a:gd name="connsiteY206" fmla="*/ 1890713 h 2809875"/>
                <a:gd name="connsiteX207" fmla="*/ 321872 w 3855647"/>
                <a:gd name="connsiteY207" fmla="*/ 1905000 h 2809875"/>
                <a:gd name="connsiteX208" fmla="*/ 307584 w 3855647"/>
                <a:gd name="connsiteY208" fmla="*/ 1914525 h 2809875"/>
                <a:gd name="connsiteX209" fmla="*/ 293297 w 3855647"/>
                <a:gd name="connsiteY209" fmla="*/ 1943100 h 2809875"/>
                <a:gd name="connsiteX210" fmla="*/ 283772 w 3855647"/>
                <a:gd name="connsiteY210" fmla="*/ 1971675 h 2809875"/>
                <a:gd name="connsiteX211" fmla="*/ 267103 w 3855647"/>
                <a:gd name="connsiteY211" fmla="*/ 2002632 h 2809875"/>
                <a:gd name="connsiteX212" fmla="*/ 231384 w 3855647"/>
                <a:gd name="connsiteY212" fmla="*/ 2038350 h 2809875"/>
                <a:gd name="connsiteX213" fmla="*/ 207572 w 3855647"/>
                <a:gd name="connsiteY213" fmla="*/ 2062163 h 2809875"/>
                <a:gd name="connsiteX214" fmla="*/ 202809 w 3855647"/>
                <a:gd name="connsiteY214" fmla="*/ 2076450 h 2809875"/>
                <a:gd name="connsiteX215" fmla="*/ 174234 w 3855647"/>
                <a:gd name="connsiteY215" fmla="*/ 2095500 h 2809875"/>
                <a:gd name="connsiteX216" fmla="*/ 159947 w 3855647"/>
                <a:gd name="connsiteY216" fmla="*/ 2105025 h 2809875"/>
                <a:gd name="connsiteX217" fmla="*/ 131372 w 3855647"/>
                <a:gd name="connsiteY217" fmla="*/ 2133601 h 2809875"/>
                <a:gd name="connsiteX218" fmla="*/ 102797 w 3855647"/>
                <a:gd name="connsiteY218" fmla="*/ 2145506 h 2809875"/>
                <a:gd name="connsiteX219" fmla="*/ 78985 w 3855647"/>
                <a:gd name="connsiteY219" fmla="*/ 2157412 h 2809875"/>
                <a:gd name="connsiteX220" fmla="*/ 45647 w 3855647"/>
                <a:gd name="connsiteY220" fmla="*/ 2174081 h 2809875"/>
                <a:gd name="connsiteX221" fmla="*/ 24215 w 3855647"/>
                <a:gd name="connsiteY221" fmla="*/ 2178844 h 2809875"/>
                <a:gd name="connsiteX222" fmla="*/ 403 w 3855647"/>
                <a:gd name="connsiteY222" fmla="*/ 2188369 h 2809875"/>
                <a:gd name="connsiteX223" fmla="*/ 12309 w 3855647"/>
                <a:gd name="connsiteY223" fmla="*/ 2228850 h 2809875"/>
                <a:gd name="connsiteX224" fmla="*/ 43265 w 3855647"/>
                <a:gd name="connsiteY224" fmla="*/ 2255044 h 2809875"/>
                <a:gd name="connsiteX225" fmla="*/ 67079 w 3855647"/>
                <a:gd name="connsiteY225" fmla="*/ 2271713 h 2809875"/>
                <a:gd name="connsiteX226" fmla="*/ 90890 w 3855647"/>
                <a:gd name="connsiteY226" fmla="*/ 2276475 h 2809875"/>
                <a:gd name="connsiteX227" fmla="*/ 114703 w 3855647"/>
                <a:gd name="connsiteY227" fmla="*/ 2297906 h 2809875"/>
                <a:gd name="connsiteX228" fmla="*/ 119466 w 3855647"/>
                <a:gd name="connsiteY228" fmla="*/ 2326482 h 2809875"/>
                <a:gd name="connsiteX229" fmla="*/ 126609 w 3855647"/>
                <a:gd name="connsiteY229" fmla="*/ 2347913 h 2809875"/>
                <a:gd name="connsiteX230" fmla="*/ 121847 w 3855647"/>
                <a:gd name="connsiteY230" fmla="*/ 2386013 h 2809875"/>
                <a:gd name="connsiteX231" fmla="*/ 112322 w 3855647"/>
                <a:gd name="connsiteY231" fmla="*/ 2405063 h 2809875"/>
                <a:gd name="connsiteX232" fmla="*/ 100416 w 3855647"/>
                <a:gd name="connsiteY232" fmla="*/ 2424112 h 2809875"/>
                <a:gd name="connsiteX233" fmla="*/ 71841 w 3855647"/>
                <a:gd name="connsiteY233" fmla="*/ 2426494 h 2809875"/>
                <a:gd name="connsiteX234" fmla="*/ 50409 w 3855647"/>
                <a:gd name="connsiteY234" fmla="*/ 2452688 h 2809875"/>
                <a:gd name="connsiteX235" fmla="*/ 21834 w 3855647"/>
                <a:gd name="connsiteY235" fmla="*/ 2466975 h 2809875"/>
                <a:gd name="connsiteX236" fmla="*/ 31359 w 3855647"/>
                <a:gd name="connsiteY236" fmla="*/ 2490788 h 2809875"/>
                <a:gd name="connsiteX237" fmla="*/ 21834 w 3855647"/>
                <a:gd name="connsiteY237" fmla="*/ 2524125 h 2809875"/>
                <a:gd name="connsiteX238" fmla="*/ 12309 w 3855647"/>
                <a:gd name="connsiteY238" fmla="*/ 2538413 h 2809875"/>
                <a:gd name="connsiteX239" fmla="*/ 374259 w 3855647"/>
                <a:gd name="connsiteY239" fmla="*/ 2809875 h 2809875"/>
                <a:gd name="connsiteX0" fmla="*/ 3855647 w 3855647"/>
                <a:gd name="connsiteY0" fmla="*/ 2047875 h 2809875"/>
                <a:gd name="connsiteX1" fmla="*/ 3746110 w 3855647"/>
                <a:gd name="connsiteY1" fmla="*/ 1835944 h 2809875"/>
                <a:gd name="connsiteX2" fmla="*/ 3746109 w 3855647"/>
                <a:gd name="connsiteY2" fmla="*/ 1790700 h 2809875"/>
                <a:gd name="connsiteX3" fmla="*/ 3736584 w 3855647"/>
                <a:gd name="connsiteY3" fmla="*/ 1776413 h 2809875"/>
                <a:gd name="connsiteX4" fmla="*/ 3731822 w 3855647"/>
                <a:gd name="connsiteY4" fmla="*/ 1762125 h 2809875"/>
                <a:gd name="connsiteX5" fmla="*/ 3724678 w 3855647"/>
                <a:gd name="connsiteY5" fmla="*/ 1724025 h 2809875"/>
                <a:gd name="connsiteX6" fmla="*/ 3708009 w 3855647"/>
                <a:gd name="connsiteY6" fmla="*/ 1695450 h 2809875"/>
                <a:gd name="connsiteX7" fmla="*/ 3698484 w 3855647"/>
                <a:gd name="connsiteY7" fmla="*/ 1662113 h 2809875"/>
                <a:gd name="connsiteX8" fmla="*/ 3710390 w 3855647"/>
                <a:gd name="connsiteY8" fmla="*/ 1643063 h 2809875"/>
                <a:gd name="connsiteX9" fmla="*/ 3717535 w 3855647"/>
                <a:gd name="connsiteY9" fmla="*/ 1624013 h 2809875"/>
                <a:gd name="connsiteX10" fmla="*/ 3712772 w 3855647"/>
                <a:gd name="connsiteY10" fmla="*/ 1581150 h 2809875"/>
                <a:gd name="connsiteX11" fmla="*/ 3693722 w 3855647"/>
                <a:gd name="connsiteY11" fmla="*/ 1552575 h 2809875"/>
                <a:gd name="connsiteX12" fmla="*/ 3681816 w 3855647"/>
                <a:gd name="connsiteY12" fmla="*/ 1550194 h 2809875"/>
                <a:gd name="connsiteX13" fmla="*/ 3653240 w 3855647"/>
                <a:gd name="connsiteY13" fmla="*/ 1504951 h 2809875"/>
                <a:gd name="connsiteX14" fmla="*/ 3627047 w 3855647"/>
                <a:gd name="connsiteY14" fmla="*/ 1485900 h 2809875"/>
                <a:gd name="connsiteX15" fmla="*/ 3617522 w 3855647"/>
                <a:gd name="connsiteY15" fmla="*/ 1471613 h 2809875"/>
                <a:gd name="connsiteX16" fmla="*/ 3593709 w 3855647"/>
                <a:gd name="connsiteY16" fmla="*/ 1462088 h 2809875"/>
                <a:gd name="connsiteX17" fmla="*/ 3572278 w 3855647"/>
                <a:gd name="connsiteY17" fmla="*/ 1464469 h 2809875"/>
                <a:gd name="connsiteX18" fmla="*/ 3531796 w 3855647"/>
                <a:gd name="connsiteY18" fmla="*/ 1412082 h 2809875"/>
                <a:gd name="connsiteX19" fmla="*/ 3507984 w 3855647"/>
                <a:gd name="connsiteY19" fmla="*/ 1393031 h 2809875"/>
                <a:gd name="connsiteX20" fmla="*/ 3481790 w 3855647"/>
                <a:gd name="connsiteY20" fmla="*/ 1397794 h 2809875"/>
                <a:gd name="connsiteX21" fmla="*/ 3457979 w 3855647"/>
                <a:gd name="connsiteY21" fmla="*/ 1381126 h 2809875"/>
                <a:gd name="connsiteX22" fmla="*/ 3407972 w 3855647"/>
                <a:gd name="connsiteY22" fmla="*/ 1369219 h 2809875"/>
                <a:gd name="connsiteX23" fmla="*/ 3369872 w 3855647"/>
                <a:gd name="connsiteY23" fmla="*/ 1371601 h 2809875"/>
                <a:gd name="connsiteX24" fmla="*/ 3327009 w 3855647"/>
                <a:gd name="connsiteY24" fmla="*/ 1352550 h 2809875"/>
                <a:gd name="connsiteX25" fmla="*/ 3312722 w 3855647"/>
                <a:gd name="connsiteY25" fmla="*/ 1347788 h 2809875"/>
                <a:gd name="connsiteX26" fmla="*/ 3284147 w 3855647"/>
                <a:gd name="connsiteY26" fmla="*/ 1362075 h 2809875"/>
                <a:gd name="connsiteX27" fmla="*/ 3260334 w 3855647"/>
                <a:gd name="connsiteY27" fmla="*/ 1343025 h 2809875"/>
                <a:gd name="connsiteX28" fmla="*/ 3231759 w 3855647"/>
                <a:gd name="connsiteY28" fmla="*/ 1319213 h 2809875"/>
                <a:gd name="connsiteX29" fmla="*/ 3217472 w 3855647"/>
                <a:gd name="connsiteY29" fmla="*/ 1309688 h 2809875"/>
                <a:gd name="connsiteX30" fmla="*/ 3188897 w 3855647"/>
                <a:gd name="connsiteY30" fmla="*/ 1283495 h 2809875"/>
                <a:gd name="connsiteX31" fmla="*/ 3167465 w 3855647"/>
                <a:gd name="connsiteY31" fmla="*/ 1278731 h 2809875"/>
                <a:gd name="connsiteX32" fmla="*/ 3169848 w 3855647"/>
                <a:gd name="connsiteY32" fmla="*/ 1247775 h 2809875"/>
                <a:gd name="connsiteX33" fmla="*/ 3179372 w 3855647"/>
                <a:gd name="connsiteY33" fmla="*/ 1223963 h 2809875"/>
                <a:gd name="connsiteX34" fmla="*/ 3150797 w 3855647"/>
                <a:gd name="connsiteY34" fmla="*/ 1214438 h 2809875"/>
                <a:gd name="connsiteX35" fmla="*/ 3136509 w 3855647"/>
                <a:gd name="connsiteY35" fmla="*/ 1219200 h 2809875"/>
                <a:gd name="connsiteX36" fmla="*/ 3122222 w 3855647"/>
                <a:gd name="connsiteY36" fmla="*/ 1228725 h 2809875"/>
                <a:gd name="connsiteX37" fmla="*/ 3100790 w 3855647"/>
                <a:gd name="connsiteY37" fmla="*/ 1212056 h 2809875"/>
                <a:gd name="connsiteX38" fmla="*/ 3112697 w 3855647"/>
                <a:gd name="connsiteY38" fmla="*/ 1185863 h 2809875"/>
                <a:gd name="connsiteX39" fmla="*/ 3103172 w 3855647"/>
                <a:gd name="connsiteY39" fmla="*/ 1171575 h 2809875"/>
                <a:gd name="connsiteX40" fmla="*/ 3098409 w 3855647"/>
                <a:gd name="connsiteY40" fmla="*/ 1157288 h 2809875"/>
                <a:gd name="connsiteX41" fmla="*/ 3084122 w 3855647"/>
                <a:gd name="connsiteY41" fmla="*/ 1171575 h 2809875"/>
                <a:gd name="connsiteX42" fmla="*/ 3055547 w 3855647"/>
                <a:gd name="connsiteY42" fmla="*/ 1162050 h 2809875"/>
                <a:gd name="connsiteX43" fmla="*/ 3046022 w 3855647"/>
                <a:gd name="connsiteY43" fmla="*/ 1131094 h 2809875"/>
                <a:gd name="connsiteX44" fmla="*/ 3050784 w 3855647"/>
                <a:gd name="connsiteY44" fmla="*/ 1114425 h 2809875"/>
                <a:gd name="connsiteX45" fmla="*/ 3050784 w 3855647"/>
                <a:gd name="connsiteY45" fmla="*/ 1104900 h 2809875"/>
                <a:gd name="connsiteX46" fmla="*/ 3036497 w 3855647"/>
                <a:gd name="connsiteY46" fmla="*/ 1100138 h 2809875"/>
                <a:gd name="connsiteX47" fmla="*/ 3046022 w 3855647"/>
                <a:gd name="connsiteY47" fmla="*/ 1081088 h 2809875"/>
                <a:gd name="connsiteX48" fmla="*/ 3055547 w 3855647"/>
                <a:gd name="connsiteY48" fmla="*/ 1062038 h 2809875"/>
                <a:gd name="connsiteX49" fmla="*/ 3024590 w 3855647"/>
                <a:gd name="connsiteY49" fmla="*/ 1052513 h 2809875"/>
                <a:gd name="connsiteX50" fmla="*/ 3012684 w 3855647"/>
                <a:gd name="connsiteY50" fmla="*/ 1066800 h 2809875"/>
                <a:gd name="connsiteX51" fmla="*/ 2993634 w 3855647"/>
                <a:gd name="connsiteY51" fmla="*/ 1066800 h 2809875"/>
                <a:gd name="connsiteX52" fmla="*/ 2972204 w 3855647"/>
                <a:gd name="connsiteY52" fmla="*/ 1073944 h 2809875"/>
                <a:gd name="connsiteX53" fmla="*/ 2955534 w 3855647"/>
                <a:gd name="connsiteY53" fmla="*/ 1066800 h 2809875"/>
                <a:gd name="connsiteX54" fmla="*/ 2950772 w 3855647"/>
                <a:gd name="connsiteY54" fmla="*/ 1047750 h 2809875"/>
                <a:gd name="connsiteX55" fmla="*/ 2931721 w 3855647"/>
                <a:gd name="connsiteY55" fmla="*/ 1040607 h 2809875"/>
                <a:gd name="connsiteX56" fmla="*/ 2903147 w 3855647"/>
                <a:gd name="connsiteY56" fmla="*/ 1019175 h 2809875"/>
                <a:gd name="connsiteX57" fmla="*/ 2888859 w 3855647"/>
                <a:gd name="connsiteY57" fmla="*/ 1014413 h 2809875"/>
                <a:gd name="connsiteX58" fmla="*/ 2874572 w 3855647"/>
                <a:gd name="connsiteY58" fmla="*/ 1004888 h 2809875"/>
                <a:gd name="connsiteX59" fmla="*/ 2855522 w 3855647"/>
                <a:gd name="connsiteY59" fmla="*/ 1004888 h 2809875"/>
                <a:gd name="connsiteX60" fmla="*/ 2834090 w 3855647"/>
                <a:gd name="connsiteY60" fmla="*/ 995363 h 2809875"/>
                <a:gd name="connsiteX61" fmla="*/ 2810278 w 3855647"/>
                <a:gd name="connsiteY61" fmla="*/ 1009650 h 2809875"/>
                <a:gd name="connsiteX62" fmla="*/ 2767416 w 3855647"/>
                <a:gd name="connsiteY62" fmla="*/ 1007269 h 2809875"/>
                <a:gd name="connsiteX63" fmla="*/ 2734079 w 3855647"/>
                <a:gd name="connsiteY63" fmla="*/ 1019175 h 2809875"/>
                <a:gd name="connsiteX64" fmla="*/ 2712646 w 3855647"/>
                <a:gd name="connsiteY64" fmla="*/ 1019176 h 2809875"/>
                <a:gd name="connsiteX65" fmla="*/ 2693597 w 3855647"/>
                <a:gd name="connsiteY65" fmla="*/ 1009650 h 2809875"/>
                <a:gd name="connsiteX66" fmla="*/ 2641209 w 3855647"/>
                <a:gd name="connsiteY66" fmla="*/ 1021557 h 2809875"/>
                <a:gd name="connsiteX67" fmla="*/ 2631684 w 3855647"/>
                <a:gd name="connsiteY67" fmla="*/ 1031082 h 2809875"/>
                <a:gd name="connsiteX68" fmla="*/ 2612634 w 3855647"/>
                <a:gd name="connsiteY68" fmla="*/ 1038225 h 2809875"/>
                <a:gd name="connsiteX69" fmla="*/ 2595965 w 3855647"/>
                <a:gd name="connsiteY69" fmla="*/ 1035844 h 2809875"/>
                <a:gd name="connsiteX70" fmla="*/ 2574535 w 3855647"/>
                <a:gd name="connsiteY70" fmla="*/ 1028700 h 2809875"/>
                <a:gd name="connsiteX71" fmla="*/ 2529290 w 3855647"/>
                <a:gd name="connsiteY71" fmla="*/ 1004888 h 2809875"/>
                <a:gd name="connsiteX72" fmla="*/ 2526909 w 3855647"/>
                <a:gd name="connsiteY72" fmla="*/ 971550 h 2809875"/>
                <a:gd name="connsiteX73" fmla="*/ 2512622 w 3855647"/>
                <a:gd name="connsiteY73" fmla="*/ 942975 h 2809875"/>
                <a:gd name="connsiteX74" fmla="*/ 2488809 w 3855647"/>
                <a:gd name="connsiteY74" fmla="*/ 938213 h 2809875"/>
                <a:gd name="connsiteX75" fmla="*/ 2493572 w 3855647"/>
                <a:gd name="connsiteY75" fmla="*/ 923925 h 2809875"/>
                <a:gd name="connsiteX76" fmla="*/ 2479284 w 3855647"/>
                <a:gd name="connsiteY76" fmla="*/ 914400 h 2809875"/>
                <a:gd name="connsiteX77" fmla="*/ 2457853 w 3855647"/>
                <a:gd name="connsiteY77" fmla="*/ 902494 h 2809875"/>
                <a:gd name="connsiteX78" fmla="*/ 2431659 w 3855647"/>
                <a:gd name="connsiteY78" fmla="*/ 890588 h 2809875"/>
                <a:gd name="connsiteX79" fmla="*/ 2414991 w 3855647"/>
                <a:gd name="connsiteY79" fmla="*/ 864394 h 2809875"/>
                <a:gd name="connsiteX80" fmla="*/ 2398321 w 3855647"/>
                <a:gd name="connsiteY80" fmla="*/ 833437 h 2809875"/>
                <a:gd name="connsiteX81" fmla="*/ 2367365 w 3855647"/>
                <a:gd name="connsiteY81" fmla="*/ 807244 h 2809875"/>
                <a:gd name="connsiteX82" fmla="*/ 2348316 w 3855647"/>
                <a:gd name="connsiteY82" fmla="*/ 769144 h 2809875"/>
                <a:gd name="connsiteX83" fmla="*/ 2322122 w 3855647"/>
                <a:gd name="connsiteY83" fmla="*/ 733425 h 2809875"/>
                <a:gd name="connsiteX84" fmla="*/ 2307834 w 3855647"/>
                <a:gd name="connsiteY84" fmla="*/ 723900 h 2809875"/>
                <a:gd name="connsiteX85" fmla="*/ 2264972 w 3855647"/>
                <a:gd name="connsiteY85" fmla="*/ 704850 h 2809875"/>
                <a:gd name="connsiteX86" fmla="*/ 2241159 w 3855647"/>
                <a:gd name="connsiteY86" fmla="*/ 678657 h 2809875"/>
                <a:gd name="connsiteX87" fmla="*/ 2231634 w 3855647"/>
                <a:gd name="connsiteY87" fmla="*/ 657225 h 2809875"/>
                <a:gd name="connsiteX88" fmla="*/ 2212584 w 3855647"/>
                <a:gd name="connsiteY88" fmla="*/ 647700 h 2809875"/>
                <a:gd name="connsiteX89" fmla="*/ 2198297 w 3855647"/>
                <a:gd name="connsiteY89" fmla="*/ 638175 h 2809875"/>
                <a:gd name="connsiteX90" fmla="*/ 2179247 w 3855647"/>
                <a:gd name="connsiteY90" fmla="*/ 642938 h 2809875"/>
                <a:gd name="connsiteX91" fmla="*/ 2155434 w 3855647"/>
                <a:gd name="connsiteY91" fmla="*/ 619125 h 2809875"/>
                <a:gd name="connsiteX92" fmla="*/ 2136384 w 3855647"/>
                <a:gd name="connsiteY92" fmla="*/ 590550 h 2809875"/>
                <a:gd name="connsiteX93" fmla="*/ 2126859 w 3855647"/>
                <a:gd name="connsiteY93" fmla="*/ 561975 h 2809875"/>
                <a:gd name="connsiteX94" fmla="*/ 2103047 w 3855647"/>
                <a:gd name="connsiteY94" fmla="*/ 561975 h 2809875"/>
                <a:gd name="connsiteX95" fmla="*/ 2088759 w 3855647"/>
                <a:gd name="connsiteY95" fmla="*/ 547688 h 2809875"/>
                <a:gd name="connsiteX96" fmla="*/ 2050660 w 3855647"/>
                <a:gd name="connsiteY96" fmla="*/ 540544 h 2809875"/>
                <a:gd name="connsiteX97" fmla="*/ 2007797 w 3855647"/>
                <a:gd name="connsiteY97" fmla="*/ 528638 h 2809875"/>
                <a:gd name="connsiteX98" fmla="*/ 1976841 w 3855647"/>
                <a:gd name="connsiteY98" fmla="*/ 526256 h 2809875"/>
                <a:gd name="connsiteX99" fmla="*/ 1948266 w 3855647"/>
                <a:gd name="connsiteY99" fmla="*/ 521494 h 2809875"/>
                <a:gd name="connsiteX100" fmla="*/ 1926834 w 3855647"/>
                <a:gd name="connsiteY100" fmla="*/ 504825 h 2809875"/>
                <a:gd name="connsiteX101" fmla="*/ 1912547 w 3855647"/>
                <a:gd name="connsiteY101" fmla="*/ 509588 h 2809875"/>
                <a:gd name="connsiteX102" fmla="*/ 1841109 w 3855647"/>
                <a:gd name="connsiteY102" fmla="*/ 495300 h 2809875"/>
                <a:gd name="connsiteX103" fmla="*/ 1812534 w 3855647"/>
                <a:gd name="connsiteY103" fmla="*/ 485775 h 2809875"/>
                <a:gd name="connsiteX104" fmla="*/ 1798247 w 3855647"/>
                <a:gd name="connsiteY104" fmla="*/ 481013 h 2809875"/>
                <a:gd name="connsiteX105" fmla="*/ 1783959 w 3855647"/>
                <a:gd name="connsiteY105" fmla="*/ 490538 h 2809875"/>
                <a:gd name="connsiteX106" fmla="*/ 1769672 w 3855647"/>
                <a:gd name="connsiteY106" fmla="*/ 495300 h 2809875"/>
                <a:gd name="connsiteX107" fmla="*/ 1741097 w 3855647"/>
                <a:gd name="connsiteY107" fmla="*/ 523875 h 2809875"/>
                <a:gd name="connsiteX108" fmla="*/ 1717284 w 3855647"/>
                <a:gd name="connsiteY108" fmla="*/ 519113 h 2809875"/>
                <a:gd name="connsiteX109" fmla="*/ 1683947 w 3855647"/>
                <a:gd name="connsiteY109" fmla="*/ 509588 h 2809875"/>
                <a:gd name="connsiteX110" fmla="*/ 1650609 w 3855647"/>
                <a:gd name="connsiteY110" fmla="*/ 504825 h 2809875"/>
                <a:gd name="connsiteX111" fmla="*/ 1622034 w 3855647"/>
                <a:gd name="connsiteY111" fmla="*/ 500063 h 2809875"/>
                <a:gd name="connsiteX112" fmla="*/ 1581553 w 3855647"/>
                <a:gd name="connsiteY112" fmla="*/ 483394 h 2809875"/>
                <a:gd name="connsiteX113" fmla="*/ 1552978 w 3855647"/>
                <a:gd name="connsiteY113" fmla="*/ 483394 h 2809875"/>
                <a:gd name="connsiteX114" fmla="*/ 1541072 w 3855647"/>
                <a:gd name="connsiteY114" fmla="*/ 466725 h 2809875"/>
                <a:gd name="connsiteX115" fmla="*/ 1526784 w 3855647"/>
                <a:gd name="connsiteY115" fmla="*/ 447675 h 2809875"/>
                <a:gd name="connsiteX116" fmla="*/ 1522021 w 3855647"/>
                <a:gd name="connsiteY116" fmla="*/ 421481 h 2809875"/>
                <a:gd name="connsiteX117" fmla="*/ 1533929 w 3855647"/>
                <a:gd name="connsiteY117" fmla="*/ 392907 h 2809875"/>
                <a:gd name="connsiteX118" fmla="*/ 1564884 w 3855647"/>
                <a:gd name="connsiteY118" fmla="*/ 366713 h 2809875"/>
                <a:gd name="connsiteX119" fmla="*/ 1557740 w 3855647"/>
                <a:gd name="connsiteY119" fmla="*/ 340519 h 2809875"/>
                <a:gd name="connsiteX120" fmla="*/ 1564884 w 3855647"/>
                <a:gd name="connsiteY120" fmla="*/ 309562 h 2809875"/>
                <a:gd name="connsiteX121" fmla="*/ 1583934 w 3855647"/>
                <a:gd name="connsiteY121" fmla="*/ 285750 h 2809875"/>
                <a:gd name="connsiteX122" fmla="*/ 1588697 w 3855647"/>
                <a:gd name="connsiteY122" fmla="*/ 271463 h 2809875"/>
                <a:gd name="connsiteX123" fmla="*/ 1579172 w 3855647"/>
                <a:gd name="connsiteY123" fmla="*/ 257175 h 2809875"/>
                <a:gd name="connsiteX124" fmla="*/ 1545834 w 3855647"/>
                <a:gd name="connsiteY124" fmla="*/ 230981 h 2809875"/>
                <a:gd name="connsiteX125" fmla="*/ 1522022 w 3855647"/>
                <a:gd name="connsiteY125" fmla="*/ 228600 h 2809875"/>
                <a:gd name="connsiteX126" fmla="*/ 1507734 w 3855647"/>
                <a:gd name="connsiteY126" fmla="*/ 192881 h 2809875"/>
                <a:gd name="connsiteX127" fmla="*/ 1505353 w 3855647"/>
                <a:gd name="connsiteY127" fmla="*/ 159543 h 2809875"/>
                <a:gd name="connsiteX128" fmla="*/ 1488684 w 3855647"/>
                <a:gd name="connsiteY128" fmla="*/ 119063 h 2809875"/>
                <a:gd name="connsiteX129" fmla="*/ 1479159 w 3855647"/>
                <a:gd name="connsiteY129" fmla="*/ 92868 h 2809875"/>
                <a:gd name="connsiteX130" fmla="*/ 1455347 w 3855647"/>
                <a:gd name="connsiteY130" fmla="*/ 85725 h 2809875"/>
                <a:gd name="connsiteX131" fmla="*/ 1450584 w 3855647"/>
                <a:gd name="connsiteY131" fmla="*/ 66675 h 2809875"/>
                <a:gd name="connsiteX132" fmla="*/ 1433915 w 3855647"/>
                <a:gd name="connsiteY132" fmla="*/ 40481 h 2809875"/>
                <a:gd name="connsiteX133" fmla="*/ 1445822 w 3855647"/>
                <a:gd name="connsiteY133" fmla="*/ 30956 h 2809875"/>
                <a:gd name="connsiteX134" fmla="*/ 1436297 w 3855647"/>
                <a:gd name="connsiteY134" fmla="*/ 0 h 2809875"/>
                <a:gd name="connsiteX135" fmla="*/ 845747 w 3855647"/>
                <a:gd name="connsiteY135" fmla="*/ 180975 h 2809875"/>
                <a:gd name="connsiteX136" fmla="*/ 845747 w 3855647"/>
                <a:gd name="connsiteY136" fmla="*/ 180975 h 2809875"/>
                <a:gd name="connsiteX137" fmla="*/ 840984 w 3855647"/>
                <a:gd name="connsiteY137" fmla="*/ 223838 h 2809875"/>
                <a:gd name="connsiteX138" fmla="*/ 836222 w 3855647"/>
                <a:gd name="connsiteY138" fmla="*/ 238125 h 2809875"/>
                <a:gd name="connsiteX139" fmla="*/ 817172 w 3855647"/>
                <a:gd name="connsiteY139" fmla="*/ 254794 h 2809875"/>
                <a:gd name="connsiteX140" fmla="*/ 788597 w 3855647"/>
                <a:gd name="connsiteY140" fmla="*/ 266700 h 2809875"/>
                <a:gd name="connsiteX141" fmla="*/ 740972 w 3855647"/>
                <a:gd name="connsiteY141" fmla="*/ 300038 h 2809875"/>
                <a:gd name="connsiteX142" fmla="*/ 721922 w 3855647"/>
                <a:gd name="connsiteY142" fmla="*/ 328613 h 2809875"/>
                <a:gd name="connsiteX143" fmla="*/ 705252 w 3855647"/>
                <a:gd name="connsiteY143" fmla="*/ 342900 h 2809875"/>
                <a:gd name="connsiteX144" fmla="*/ 707634 w 3855647"/>
                <a:gd name="connsiteY144" fmla="*/ 369095 h 2809875"/>
                <a:gd name="connsiteX145" fmla="*/ 726684 w 3855647"/>
                <a:gd name="connsiteY145" fmla="*/ 381000 h 2809875"/>
                <a:gd name="connsiteX146" fmla="*/ 731447 w 3855647"/>
                <a:gd name="connsiteY146" fmla="*/ 395288 h 2809875"/>
                <a:gd name="connsiteX147" fmla="*/ 750497 w 3855647"/>
                <a:gd name="connsiteY147" fmla="*/ 423863 h 2809875"/>
                <a:gd name="connsiteX148" fmla="*/ 760022 w 3855647"/>
                <a:gd name="connsiteY148" fmla="*/ 442913 h 2809875"/>
                <a:gd name="connsiteX149" fmla="*/ 750497 w 3855647"/>
                <a:gd name="connsiteY149" fmla="*/ 481013 h 2809875"/>
                <a:gd name="connsiteX150" fmla="*/ 736209 w 3855647"/>
                <a:gd name="connsiteY150" fmla="*/ 490538 h 2809875"/>
                <a:gd name="connsiteX151" fmla="*/ 731447 w 3855647"/>
                <a:gd name="connsiteY151" fmla="*/ 504825 h 2809875"/>
                <a:gd name="connsiteX152" fmla="*/ 717159 w 3855647"/>
                <a:gd name="connsiteY152" fmla="*/ 509588 h 2809875"/>
                <a:gd name="connsiteX153" fmla="*/ 712397 w 3855647"/>
                <a:gd name="connsiteY153" fmla="*/ 538163 h 2809875"/>
                <a:gd name="connsiteX154" fmla="*/ 702872 w 3855647"/>
                <a:gd name="connsiteY154" fmla="*/ 566738 h 2809875"/>
                <a:gd name="connsiteX155" fmla="*/ 698109 w 3855647"/>
                <a:gd name="connsiteY155" fmla="*/ 581025 h 2809875"/>
                <a:gd name="connsiteX156" fmla="*/ 683822 w 3855647"/>
                <a:gd name="connsiteY156" fmla="*/ 611981 h 2809875"/>
                <a:gd name="connsiteX157" fmla="*/ 702872 w 3855647"/>
                <a:gd name="connsiteY157" fmla="*/ 638175 h 2809875"/>
                <a:gd name="connsiteX158" fmla="*/ 731447 w 3855647"/>
                <a:gd name="connsiteY158" fmla="*/ 647700 h 2809875"/>
                <a:gd name="connsiteX159" fmla="*/ 740972 w 3855647"/>
                <a:gd name="connsiteY159" fmla="*/ 661988 h 2809875"/>
                <a:gd name="connsiteX160" fmla="*/ 745734 w 3855647"/>
                <a:gd name="connsiteY160" fmla="*/ 676275 h 2809875"/>
                <a:gd name="connsiteX161" fmla="*/ 745734 w 3855647"/>
                <a:gd name="connsiteY161" fmla="*/ 688181 h 2809875"/>
                <a:gd name="connsiteX162" fmla="*/ 748115 w 3855647"/>
                <a:gd name="connsiteY162" fmla="*/ 709613 h 2809875"/>
                <a:gd name="connsiteX163" fmla="*/ 755259 w 3855647"/>
                <a:gd name="connsiteY163" fmla="*/ 728663 h 2809875"/>
                <a:gd name="connsiteX164" fmla="*/ 745734 w 3855647"/>
                <a:gd name="connsiteY164" fmla="*/ 757238 h 2809875"/>
                <a:gd name="connsiteX165" fmla="*/ 736209 w 3855647"/>
                <a:gd name="connsiteY165" fmla="*/ 771525 h 2809875"/>
                <a:gd name="connsiteX166" fmla="*/ 736209 w 3855647"/>
                <a:gd name="connsiteY166" fmla="*/ 842963 h 2809875"/>
                <a:gd name="connsiteX167" fmla="*/ 740972 w 3855647"/>
                <a:gd name="connsiteY167" fmla="*/ 857250 h 2809875"/>
                <a:gd name="connsiteX168" fmla="*/ 745734 w 3855647"/>
                <a:gd name="connsiteY168" fmla="*/ 876300 h 2809875"/>
                <a:gd name="connsiteX169" fmla="*/ 760022 w 3855647"/>
                <a:gd name="connsiteY169" fmla="*/ 923925 h 2809875"/>
                <a:gd name="connsiteX170" fmla="*/ 764784 w 3855647"/>
                <a:gd name="connsiteY170" fmla="*/ 938213 h 2809875"/>
                <a:gd name="connsiteX171" fmla="*/ 771928 w 3855647"/>
                <a:gd name="connsiteY171" fmla="*/ 983456 h 2809875"/>
                <a:gd name="connsiteX172" fmla="*/ 750497 w 3855647"/>
                <a:gd name="connsiteY172" fmla="*/ 1004888 h 2809875"/>
                <a:gd name="connsiteX173" fmla="*/ 731447 w 3855647"/>
                <a:gd name="connsiteY173" fmla="*/ 1009650 h 2809875"/>
                <a:gd name="connsiteX174" fmla="*/ 712397 w 3855647"/>
                <a:gd name="connsiteY174" fmla="*/ 1016794 h 2809875"/>
                <a:gd name="connsiteX175" fmla="*/ 683822 w 3855647"/>
                <a:gd name="connsiteY175" fmla="*/ 1035844 h 2809875"/>
                <a:gd name="connsiteX176" fmla="*/ 674297 w 3855647"/>
                <a:gd name="connsiteY176" fmla="*/ 1052513 h 2809875"/>
                <a:gd name="connsiteX177" fmla="*/ 660009 w 3855647"/>
                <a:gd name="connsiteY177" fmla="*/ 1062038 h 2809875"/>
                <a:gd name="connsiteX178" fmla="*/ 650484 w 3855647"/>
                <a:gd name="connsiteY178" fmla="*/ 1076325 h 2809875"/>
                <a:gd name="connsiteX179" fmla="*/ 640959 w 3855647"/>
                <a:gd name="connsiteY179" fmla="*/ 1157288 h 2809875"/>
                <a:gd name="connsiteX180" fmla="*/ 626672 w 3855647"/>
                <a:gd name="connsiteY180" fmla="*/ 1190625 h 2809875"/>
                <a:gd name="connsiteX181" fmla="*/ 593334 w 3855647"/>
                <a:gd name="connsiteY181" fmla="*/ 1204913 h 2809875"/>
                <a:gd name="connsiteX182" fmla="*/ 588572 w 3855647"/>
                <a:gd name="connsiteY182" fmla="*/ 1219200 h 2809875"/>
                <a:gd name="connsiteX183" fmla="*/ 593334 w 3855647"/>
                <a:gd name="connsiteY183" fmla="*/ 1233488 h 2809875"/>
                <a:gd name="connsiteX184" fmla="*/ 579047 w 3855647"/>
                <a:gd name="connsiteY184" fmla="*/ 1247775 h 2809875"/>
                <a:gd name="connsiteX185" fmla="*/ 569521 w 3855647"/>
                <a:gd name="connsiteY185" fmla="*/ 1290638 h 2809875"/>
                <a:gd name="connsiteX186" fmla="*/ 552854 w 3855647"/>
                <a:gd name="connsiteY186" fmla="*/ 1321593 h 2809875"/>
                <a:gd name="connsiteX187" fmla="*/ 533803 w 3855647"/>
                <a:gd name="connsiteY187" fmla="*/ 1343025 h 2809875"/>
                <a:gd name="connsiteX188" fmla="*/ 519515 w 3855647"/>
                <a:gd name="connsiteY188" fmla="*/ 1371600 h 2809875"/>
                <a:gd name="connsiteX189" fmla="*/ 498084 w 3855647"/>
                <a:gd name="connsiteY189" fmla="*/ 1419225 h 2809875"/>
                <a:gd name="connsiteX190" fmla="*/ 493322 w 3855647"/>
                <a:gd name="connsiteY190" fmla="*/ 1433513 h 2809875"/>
                <a:gd name="connsiteX191" fmla="*/ 474272 w 3855647"/>
                <a:gd name="connsiteY191" fmla="*/ 1466850 h 2809875"/>
                <a:gd name="connsiteX192" fmla="*/ 464747 w 3855647"/>
                <a:gd name="connsiteY192" fmla="*/ 1485900 h 2809875"/>
                <a:gd name="connsiteX193" fmla="*/ 459984 w 3855647"/>
                <a:gd name="connsiteY193" fmla="*/ 1500188 h 2809875"/>
                <a:gd name="connsiteX194" fmla="*/ 450459 w 3855647"/>
                <a:gd name="connsiteY194" fmla="*/ 1514475 h 2809875"/>
                <a:gd name="connsiteX195" fmla="*/ 436172 w 3855647"/>
                <a:gd name="connsiteY195" fmla="*/ 1552575 h 2809875"/>
                <a:gd name="connsiteX196" fmla="*/ 412359 w 3855647"/>
                <a:gd name="connsiteY196" fmla="*/ 1595438 h 2809875"/>
                <a:gd name="connsiteX197" fmla="*/ 398072 w 3855647"/>
                <a:gd name="connsiteY197" fmla="*/ 1628776 h 2809875"/>
                <a:gd name="connsiteX198" fmla="*/ 393310 w 3855647"/>
                <a:gd name="connsiteY198" fmla="*/ 1657350 h 2809875"/>
                <a:gd name="connsiteX199" fmla="*/ 379022 w 3855647"/>
                <a:gd name="connsiteY199" fmla="*/ 1719263 h 2809875"/>
                <a:gd name="connsiteX200" fmla="*/ 374259 w 3855647"/>
                <a:gd name="connsiteY200" fmla="*/ 1757363 h 2809875"/>
                <a:gd name="connsiteX201" fmla="*/ 369497 w 3855647"/>
                <a:gd name="connsiteY201" fmla="*/ 1771650 h 2809875"/>
                <a:gd name="connsiteX202" fmla="*/ 357591 w 3855647"/>
                <a:gd name="connsiteY202" fmla="*/ 1807369 h 2809875"/>
                <a:gd name="connsiteX203" fmla="*/ 343303 w 3855647"/>
                <a:gd name="connsiteY203" fmla="*/ 1852613 h 2809875"/>
                <a:gd name="connsiteX204" fmla="*/ 336159 w 3855647"/>
                <a:gd name="connsiteY204" fmla="*/ 1876425 h 2809875"/>
                <a:gd name="connsiteX205" fmla="*/ 326634 w 3855647"/>
                <a:gd name="connsiteY205" fmla="*/ 1890713 h 2809875"/>
                <a:gd name="connsiteX206" fmla="*/ 321872 w 3855647"/>
                <a:gd name="connsiteY206" fmla="*/ 1905000 h 2809875"/>
                <a:gd name="connsiteX207" fmla="*/ 307584 w 3855647"/>
                <a:gd name="connsiteY207" fmla="*/ 1914525 h 2809875"/>
                <a:gd name="connsiteX208" fmla="*/ 293297 w 3855647"/>
                <a:gd name="connsiteY208" fmla="*/ 1943100 h 2809875"/>
                <a:gd name="connsiteX209" fmla="*/ 283772 w 3855647"/>
                <a:gd name="connsiteY209" fmla="*/ 1971675 h 2809875"/>
                <a:gd name="connsiteX210" fmla="*/ 267103 w 3855647"/>
                <a:gd name="connsiteY210" fmla="*/ 2002632 h 2809875"/>
                <a:gd name="connsiteX211" fmla="*/ 231384 w 3855647"/>
                <a:gd name="connsiteY211" fmla="*/ 2038350 h 2809875"/>
                <a:gd name="connsiteX212" fmla="*/ 207572 w 3855647"/>
                <a:gd name="connsiteY212" fmla="*/ 2062163 h 2809875"/>
                <a:gd name="connsiteX213" fmla="*/ 202809 w 3855647"/>
                <a:gd name="connsiteY213" fmla="*/ 2076450 h 2809875"/>
                <a:gd name="connsiteX214" fmla="*/ 174234 w 3855647"/>
                <a:gd name="connsiteY214" fmla="*/ 2095500 h 2809875"/>
                <a:gd name="connsiteX215" fmla="*/ 159947 w 3855647"/>
                <a:gd name="connsiteY215" fmla="*/ 2105025 h 2809875"/>
                <a:gd name="connsiteX216" fmla="*/ 131372 w 3855647"/>
                <a:gd name="connsiteY216" fmla="*/ 2133601 h 2809875"/>
                <a:gd name="connsiteX217" fmla="*/ 102797 w 3855647"/>
                <a:gd name="connsiteY217" fmla="*/ 2145506 h 2809875"/>
                <a:gd name="connsiteX218" fmla="*/ 78985 w 3855647"/>
                <a:gd name="connsiteY218" fmla="*/ 2157412 h 2809875"/>
                <a:gd name="connsiteX219" fmla="*/ 45647 w 3855647"/>
                <a:gd name="connsiteY219" fmla="*/ 2174081 h 2809875"/>
                <a:gd name="connsiteX220" fmla="*/ 24215 w 3855647"/>
                <a:gd name="connsiteY220" fmla="*/ 2178844 h 2809875"/>
                <a:gd name="connsiteX221" fmla="*/ 403 w 3855647"/>
                <a:gd name="connsiteY221" fmla="*/ 2188369 h 2809875"/>
                <a:gd name="connsiteX222" fmla="*/ 12309 w 3855647"/>
                <a:gd name="connsiteY222" fmla="*/ 2228850 h 2809875"/>
                <a:gd name="connsiteX223" fmla="*/ 43265 w 3855647"/>
                <a:gd name="connsiteY223" fmla="*/ 2255044 h 2809875"/>
                <a:gd name="connsiteX224" fmla="*/ 67079 w 3855647"/>
                <a:gd name="connsiteY224" fmla="*/ 2271713 h 2809875"/>
                <a:gd name="connsiteX225" fmla="*/ 90890 w 3855647"/>
                <a:gd name="connsiteY225" fmla="*/ 2276475 h 2809875"/>
                <a:gd name="connsiteX226" fmla="*/ 114703 w 3855647"/>
                <a:gd name="connsiteY226" fmla="*/ 2297906 h 2809875"/>
                <a:gd name="connsiteX227" fmla="*/ 119466 w 3855647"/>
                <a:gd name="connsiteY227" fmla="*/ 2326482 h 2809875"/>
                <a:gd name="connsiteX228" fmla="*/ 126609 w 3855647"/>
                <a:gd name="connsiteY228" fmla="*/ 2347913 h 2809875"/>
                <a:gd name="connsiteX229" fmla="*/ 121847 w 3855647"/>
                <a:gd name="connsiteY229" fmla="*/ 2386013 h 2809875"/>
                <a:gd name="connsiteX230" fmla="*/ 112322 w 3855647"/>
                <a:gd name="connsiteY230" fmla="*/ 2405063 h 2809875"/>
                <a:gd name="connsiteX231" fmla="*/ 100416 w 3855647"/>
                <a:gd name="connsiteY231" fmla="*/ 2424112 h 2809875"/>
                <a:gd name="connsiteX232" fmla="*/ 71841 w 3855647"/>
                <a:gd name="connsiteY232" fmla="*/ 2426494 h 2809875"/>
                <a:gd name="connsiteX233" fmla="*/ 50409 w 3855647"/>
                <a:gd name="connsiteY233" fmla="*/ 2452688 h 2809875"/>
                <a:gd name="connsiteX234" fmla="*/ 21834 w 3855647"/>
                <a:gd name="connsiteY234" fmla="*/ 2466975 h 2809875"/>
                <a:gd name="connsiteX235" fmla="*/ 31359 w 3855647"/>
                <a:gd name="connsiteY235" fmla="*/ 2490788 h 2809875"/>
                <a:gd name="connsiteX236" fmla="*/ 21834 w 3855647"/>
                <a:gd name="connsiteY236" fmla="*/ 2524125 h 2809875"/>
                <a:gd name="connsiteX237" fmla="*/ 12309 w 3855647"/>
                <a:gd name="connsiteY237" fmla="*/ 2538413 h 2809875"/>
                <a:gd name="connsiteX238" fmla="*/ 374259 w 3855647"/>
                <a:gd name="connsiteY238" fmla="*/ 2809875 h 2809875"/>
                <a:gd name="connsiteX0" fmla="*/ 3855647 w 3855647"/>
                <a:gd name="connsiteY0" fmla="*/ 2047875 h 2809875"/>
                <a:gd name="connsiteX1" fmla="*/ 3746109 w 3855647"/>
                <a:gd name="connsiteY1" fmla="*/ 1790700 h 2809875"/>
                <a:gd name="connsiteX2" fmla="*/ 3736584 w 3855647"/>
                <a:gd name="connsiteY2" fmla="*/ 1776413 h 2809875"/>
                <a:gd name="connsiteX3" fmla="*/ 3731822 w 3855647"/>
                <a:gd name="connsiteY3" fmla="*/ 1762125 h 2809875"/>
                <a:gd name="connsiteX4" fmla="*/ 3724678 w 3855647"/>
                <a:gd name="connsiteY4" fmla="*/ 1724025 h 2809875"/>
                <a:gd name="connsiteX5" fmla="*/ 3708009 w 3855647"/>
                <a:gd name="connsiteY5" fmla="*/ 1695450 h 2809875"/>
                <a:gd name="connsiteX6" fmla="*/ 3698484 w 3855647"/>
                <a:gd name="connsiteY6" fmla="*/ 1662113 h 2809875"/>
                <a:gd name="connsiteX7" fmla="*/ 3710390 w 3855647"/>
                <a:gd name="connsiteY7" fmla="*/ 1643063 h 2809875"/>
                <a:gd name="connsiteX8" fmla="*/ 3717535 w 3855647"/>
                <a:gd name="connsiteY8" fmla="*/ 1624013 h 2809875"/>
                <a:gd name="connsiteX9" fmla="*/ 3712772 w 3855647"/>
                <a:gd name="connsiteY9" fmla="*/ 1581150 h 2809875"/>
                <a:gd name="connsiteX10" fmla="*/ 3693722 w 3855647"/>
                <a:gd name="connsiteY10" fmla="*/ 1552575 h 2809875"/>
                <a:gd name="connsiteX11" fmla="*/ 3681816 w 3855647"/>
                <a:gd name="connsiteY11" fmla="*/ 1550194 h 2809875"/>
                <a:gd name="connsiteX12" fmla="*/ 3653240 w 3855647"/>
                <a:gd name="connsiteY12" fmla="*/ 1504951 h 2809875"/>
                <a:gd name="connsiteX13" fmla="*/ 3627047 w 3855647"/>
                <a:gd name="connsiteY13" fmla="*/ 1485900 h 2809875"/>
                <a:gd name="connsiteX14" fmla="*/ 3617522 w 3855647"/>
                <a:gd name="connsiteY14" fmla="*/ 1471613 h 2809875"/>
                <a:gd name="connsiteX15" fmla="*/ 3593709 w 3855647"/>
                <a:gd name="connsiteY15" fmla="*/ 1462088 h 2809875"/>
                <a:gd name="connsiteX16" fmla="*/ 3572278 w 3855647"/>
                <a:gd name="connsiteY16" fmla="*/ 1464469 h 2809875"/>
                <a:gd name="connsiteX17" fmla="*/ 3531796 w 3855647"/>
                <a:gd name="connsiteY17" fmla="*/ 1412082 h 2809875"/>
                <a:gd name="connsiteX18" fmla="*/ 3507984 w 3855647"/>
                <a:gd name="connsiteY18" fmla="*/ 1393031 h 2809875"/>
                <a:gd name="connsiteX19" fmla="*/ 3481790 w 3855647"/>
                <a:gd name="connsiteY19" fmla="*/ 1397794 h 2809875"/>
                <a:gd name="connsiteX20" fmla="*/ 3457979 w 3855647"/>
                <a:gd name="connsiteY20" fmla="*/ 1381126 h 2809875"/>
                <a:gd name="connsiteX21" fmla="*/ 3407972 w 3855647"/>
                <a:gd name="connsiteY21" fmla="*/ 1369219 h 2809875"/>
                <a:gd name="connsiteX22" fmla="*/ 3369872 w 3855647"/>
                <a:gd name="connsiteY22" fmla="*/ 1371601 h 2809875"/>
                <a:gd name="connsiteX23" fmla="*/ 3327009 w 3855647"/>
                <a:gd name="connsiteY23" fmla="*/ 1352550 h 2809875"/>
                <a:gd name="connsiteX24" fmla="*/ 3312722 w 3855647"/>
                <a:gd name="connsiteY24" fmla="*/ 1347788 h 2809875"/>
                <a:gd name="connsiteX25" fmla="*/ 3284147 w 3855647"/>
                <a:gd name="connsiteY25" fmla="*/ 1362075 h 2809875"/>
                <a:gd name="connsiteX26" fmla="*/ 3260334 w 3855647"/>
                <a:gd name="connsiteY26" fmla="*/ 1343025 h 2809875"/>
                <a:gd name="connsiteX27" fmla="*/ 3231759 w 3855647"/>
                <a:gd name="connsiteY27" fmla="*/ 1319213 h 2809875"/>
                <a:gd name="connsiteX28" fmla="*/ 3217472 w 3855647"/>
                <a:gd name="connsiteY28" fmla="*/ 1309688 h 2809875"/>
                <a:gd name="connsiteX29" fmla="*/ 3188897 w 3855647"/>
                <a:gd name="connsiteY29" fmla="*/ 1283495 h 2809875"/>
                <a:gd name="connsiteX30" fmla="*/ 3167465 w 3855647"/>
                <a:gd name="connsiteY30" fmla="*/ 1278731 h 2809875"/>
                <a:gd name="connsiteX31" fmla="*/ 3169848 w 3855647"/>
                <a:gd name="connsiteY31" fmla="*/ 1247775 h 2809875"/>
                <a:gd name="connsiteX32" fmla="*/ 3179372 w 3855647"/>
                <a:gd name="connsiteY32" fmla="*/ 1223963 h 2809875"/>
                <a:gd name="connsiteX33" fmla="*/ 3150797 w 3855647"/>
                <a:gd name="connsiteY33" fmla="*/ 1214438 h 2809875"/>
                <a:gd name="connsiteX34" fmla="*/ 3136509 w 3855647"/>
                <a:gd name="connsiteY34" fmla="*/ 1219200 h 2809875"/>
                <a:gd name="connsiteX35" fmla="*/ 3122222 w 3855647"/>
                <a:gd name="connsiteY35" fmla="*/ 1228725 h 2809875"/>
                <a:gd name="connsiteX36" fmla="*/ 3100790 w 3855647"/>
                <a:gd name="connsiteY36" fmla="*/ 1212056 h 2809875"/>
                <a:gd name="connsiteX37" fmla="*/ 3112697 w 3855647"/>
                <a:gd name="connsiteY37" fmla="*/ 1185863 h 2809875"/>
                <a:gd name="connsiteX38" fmla="*/ 3103172 w 3855647"/>
                <a:gd name="connsiteY38" fmla="*/ 1171575 h 2809875"/>
                <a:gd name="connsiteX39" fmla="*/ 3098409 w 3855647"/>
                <a:gd name="connsiteY39" fmla="*/ 1157288 h 2809875"/>
                <a:gd name="connsiteX40" fmla="*/ 3084122 w 3855647"/>
                <a:gd name="connsiteY40" fmla="*/ 1171575 h 2809875"/>
                <a:gd name="connsiteX41" fmla="*/ 3055547 w 3855647"/>
                <a:gd name="connsiteY41" fmla="*/ 1162050 h 2809875"/>
                <a:gd name="connsiteX42" fmla="*/ 3046022 w 3855647"/>
                <a:gd name="connsiteY42" fmla="*/ 1131094 h 2809875"/>
                <a:gd name="connsiteX43" fmla="*/ 3050784 w 3855647"/>
                <a:gd name="connsiteY43" fmla="*/ 1114425 h 2809875"/>
                <a:gd name="connsiteX44" fmla="*/ 3050784 w 3855647"/>
                <a:gd name="connsiteY44" fmla="*/ 1104900 h 2809875"/>
                <a:gd name="connsiteX45" fmla="*/ 3036497 w 3855647"/>
                <a:gd name="connsiteY45" fmla="*/ 1100138 h 2809875"/>
                <a:gd name="connsiteX46" fmla="*/ 3046022 w 3855647"/>
                <a:gd name="connsiteY46" fmla="*/ 1081088 h 2809875"/>
                <a:gd name="connsiteX47" fmla="*/ 3055547 w 3855647"/>
                <a:gd name="connsiteY47" fmla="*/ 1062038 h 2809875"/>
                <a:gd name="connsiteX48" fmla="*/ 3024590 w 3855647"/>
                <a:gd name="connsiteY48" fmla="*/ 1052513 h 2809875"/>
                <a:gd name="connsiteX49" fmla="*/ 3012684 w 3855647"/>
                <a:gd name="connsiteY49" fmla="*/ 1066800 h 2809875"/>
                <a:gd name="connsiteX50" fmla="*/ 2993634 w 3855647"/>
                <a:gd name="connsiteY50" fmla="*/ 1066800 h 2809875"/>
                <a:gd name="connsiteX51" fmla="*/ 2972204 w 3855647"/>
                <a:gd name="connsiteY51" fmla="*/ 1073944 h 2809875"/>
                <a:gd name="connsiteX52" fmla="*/ 2955534 w 3855647"/>
                <a:gd name="connsiteY52" fmla="*/ 1066800 h 2809875"/>
                <a:gd name="connsiteX53" fmla="*/ 2950772 w 3855647"/>
                <a:gd name="connsiteY53" fmla="*/ 1047750 h 2809875"/>
                <a:gd name="connsiteX54" fmla="*/ 2931721 w 3855647"/>
                <a:gd name="connsiteY54" fmla="*/ 1040607 h 2809875"/>
                <a:gd name="connsiteX55" fmla="*/ 2903147 w 3855647"/>
                <a:gd name="connsiteY55" fmla="*/ 1019175 h 2809875"/>
                <a:gd name="connsiteX56" fmla="*/ 2888859 w 3855647"/>
                <a:gd name="connsiteY56" fmla="*/ 1014413 h 2809875"/>
                <a:gd name="connsiteX57" fmla="*/ 2874572 w 3855647"/>
                <a:gd name="connsiteY57" fmla="*/ 1004888 h 2809875"/>
                <a:gd name="connsiteX58" fmla="*/ 2855522 w 3855647"/>
                <a:gd name="connsiteY58" fmla="*/ 1004888 h 2809875"/>
                <a:gd name="connsiteX59" fmla="*/ 2834090 w 3855647"/>
                <a:gd name="connsiteY59" fmla="*/ 995363 h 2809875"/>
                <a:gd name="connsiteX60" fmla="*/ 2810278 w 3855647"/>
                <a:gd name="connsiteY60" fmla="*/ 1009650 h 2809875"/>
                <a:gd name="connsiteX61" fmla="*/ 2767416 w 3855647"/>
                <a:gd name="connsiteY61" fmla="*/ 1007269 h 2809875"/>
                <a:gd name="connsiteX62" fmla="*/ 2734079 w 3855647"/>
                <a:gd name="connsiteY62" fmla="*/ 1019175 h 2809875"/>
                <a:gd name="connsiteX63" fmla="*/ 2712646 w 3855647"/>
                <a:gd name="connsiteY63" fmla="*/ 1019176 h 2809875"/>
                <a:gd name="connsiteX64" fmla="*/ 2693597 w 3855647"/>
                <a:gd name="connsiteY64" fmla="*/ 1009650 h 2809875"/>
                <a:gd name="connsiteX65" fmla="*/ 2641209 w 3855647"/>
                <a:gd name="connsiteY65" fmla="*/ 1021557 h 2809875"/>
                <a:gd name="connsiteX66" fmla="*/ 2631684 w 3855647"/>
                <a:gd name="connsiteY66" fmla="*/ 1031082 h 2809875"/>
                <a:gd name="connsiteX67" fmla="*/ 2612634 w 3855647"/>
                <a:gd name="connsiteY67" fmla="*/ 1038225 h 2809875"/>
                <a:gd name="connsiteX68" fmla="*/ 2595965 w 3855647"/>
                <a:gd name="connsiteY68" fmla="*/ 1035844 h 2809875"/>
                <a:gd name="connsiteX69" fmla="*/ 2574535 w 3855647"/>
                <a:gd name="connsiteY69" fmla="*/ 1028700 h 2809875"/>
                <a:gd name="connsiteX70" fmla="*/ 2529290 w 3855647"/>
                <a:gd name="connsiteY70" fmla="*/ 1004888 h 2809875"/>
                <a:gd name="connsiteX71" fmla="*/ 2526909 w 3855647"/>
                <a:gd name="connsiteY71" fmla="*/ 971550 h 2809875"/>
                <a:gd name="connsiteX72" fmla="*/ 2512622 w 3855647"/>
                <a:gd name="connsiteY72" fmla="*/ 942975 h 2809875"/>
                <a:gd name="connsiteX73" fmla="*/ 2488809 w 3855647"/>
                <a:gd name="connsiteY73" fmla="*/ 938213 h 2809875"/>
                <a:gd name="connsiteX74" fmla="*/ 2493572 w 3855647"/>
                <a:gd name="connsiteY74" fmla="*/ 923925 h 2809875"/>
                <a:gd name="connsiteX75" fmla="*/ 2479284 w 3855647"/>
                <a:gd name="connsiteY75" fmla="*/ 914400 h 2809875"/>
                <a:gd name="connsiteX76" fmla="*/ 2457853 w 3855647"/>
                <a:gd name="connsiteY76" fmla="*/ 902494 h 2809875"/>
                <a:gd name="connsiteX77" fmla="*/ 2431659 w 3855647"/>
                <a:gd name="connsiteY77" fmla="*/ 890588 h 2809875"/>
                <a:gd name="connsiteX78" fmla="*/ 2414991 w 3855647"/>
                <a:gd name="connsiteY78" fmla="*/ 864394 h 2809875"/>
                <a:gd name="connsiteX79" fmla="*/ 2398321 w 3855647"/>
                <a:gd name="connsiteY79" fmla="*/ 833437 h 2809875"/>
                <a:gd name="connsiteX80" fmla="*/ 2367365 w 3855647"/>
                <a:gd name="connsiteY80" fmla="*/ 807244 h 2809875"/>
                <a:gd name="connsiteX81" fmla="*/ 2348316 w 3855647"/>
                <a:gd name="connsiteY81" fmla="*/ 769144 h 2809875"/>
                <a:gd name="connsiteX82" fmla="*/ 2322122 w 3855647"/>
                <a:gd name="connsiteY82" fmla="*/ 733425 h 2809875"/>
                <a:gd name="connsiteX83" fmla="*/ 2307834 w 3855647"/>
                <a:gd name="connsiteY83" fmla="*/ 723900 h 2809875"/>
                <a:gd name="connsiteX84" fmla="*/ 2264972 w 3855647"/>
                <a:gd name="connsiteY84" fmla="*/ 704850 h 2809875"/>
                <a:gd name="connsiteX85" fmla="*/ 2241159 w 3855647"/>
                <a:gd name="connsiteY85" fmla="*/ 678657 h 2809875"/>
                <a:gd name="connsiteX86" fmla="*/ 2231634 w 3855647"/>
                <a:gd name="connsiteY86" fmla="*/ 657225 h 2809875"/>
                <a:gd name="connsiteX87" fmla="*/ 2212584 w 3855647"/>
                <a:gd name="connsiteY87" fmla="*/ 647700 h 2809875"/>
                <a:gd name="connsiteX88" fmla="*/ 2198297 w 3855647"/>
                <a:gd name="connsiteY88" fmla="*/ 638175 h 2809875"/>
                <a:gd name="connsiteX89" fmla="*/ 2179247 w 3855647"/>
                <a:gd name="connsiteY89" fmla="*/ 642938 h 2809875"/>
                <a:gd name="connsiteX90" fmla="*/ 2155434 w 3855647"/>
                <a:gd name="connsiteY90" fmla="*/ 619125 h 2809875"/>
                <a:gd name="connsiteX91" fmla="*/ 2136384 w 3855647"/>
                <a:gd name="connsiteY91" fmla="*/ 590550 h 2809875"/>
                <a:gd name="connsiteX92" fmla="*/ 2126859 w 3855647"/>
                <a:gd name="connsiteY92" fmla="*/ 561975 h 2809875"/>
                <a:gd name="connsiteX93" fmla="*/ 2103047 w 3855647"/>
                <a:gd name="connsiteY93" fmla="*/ 561975 h 2809875"/>
                <a:gd name="connsiteX94" fmla="*/ 2088759 w 3855647"/>
                <a:gd name="connsiteY94" fmla="*/ 547688 h 2809875"/>
                <a:gd name="connsiteX95" fmla="*/ 2050660 w 3855647"/>
                <a:gd name="connsiteY95" fmla="*/ 540544 h 2809875"/>
                <a:gd name="connsiteX96" fmla="*/ 2007797 w 3855647"/>
                <a:gd name="connsiteY96" fmla="*/ 528638 h 2809875"/>
                <a:gd name="connsiteX97" fmla="*/ 1976841 w 3855647"/>
                <a:gd name="connsiteY97" fmla="*/ 526256 h 2809875"/>
                <a:gd name="connsiteX98" fmla="*/ 1948266 w 3855647"/>
                <a:gd name="connsiteY98" fmla="*/ 521494 h 2809875"/>
                <a:gd name="connsiteX99" fmla="*/ 1926834 w 3855647"/>
                <a:gd name="connsiteY99" fmla="*/ 504825 h 2809875"/>
                <a:gd name="connsiteX100" fmla="*/ 1912547 w 3855647"/>
                <a:gd name="connsiteY100" fmla="*/ 509588 h 2809875"/>
                <a:gd name="connsiteX101" fmla="*/ 1841109 w 3855647"/>
                <a:gd name="connsiteY101" fmla="*/ 495300 h 2809875"/>
                <a:gd name="connsiteX102" fmla="*/ 1812534 w 3855647"/>
                <a:gd name="connsiteY102" fmla="*/ 485775 h 2809875"/>
                <a:gd name="connsiteX103" fmla="*/ 1798247 w 3855647"/>
                <a:gd name="connsiteY103" fmla="*/ 481013 h 2809875"/>
                <a:gd name="connsiteX104" fmla="*/ 1783959 w 3855647"/>
                <a:gd name="connsiteY104" fmla="*/ 490538 h 2809875"/>
                <a:gd name="connsiteX105" fmla="*/ 1769672 w 3855647"/>
                <a:gd name="connsiteY105" fmla="*/ 495300 h 2809875"/>
                <a:gd name="connsiteX106" fmla="*/ 1741097 w 3855647"/>
                <a:gd name="connsiteY106" fmla="*/ 523875 h 2809875"/>
                <a:gd name="connsiteX107" fmla="*/ 1717284 w 3855647"/>
                <a:gd name="connsiteY107" fmla="*/ 519113 h 2809875"/>
                <a:gd name="connsiteX108" fmla="*/ 1683947 w 3855647"/>
                <a:gd name="connsiteY108" fmla="*/ 509588 h 2809875"/>
                <a:gd name="connsiteX109" fmla="*/ 1650609 w 3855647"/>
                <a:gd name="connsiteY109" fmla="*/ 504825 h 2809875"/>
                <a:gd name="connsiteX110" fmla="*/ 1622034 w 3855647"/>
                <a:gd name="connsiteY110" fmla="*/ 500063 h 2809875"/>
                <a:gd name="connsiteX111" fmla="*/ 1581553 w 3855647"/>
                <a:gd name="connsiteY111" fmla="*/ 483394 h 2809875"/>
                <a:gd name="connsiteX112" fmla="*/ 1552978 w 3855647"/>
                <a:gd name="connsiteY112" fmla="*/ 483394 h 2809875"/>
                <a:gd name="connsiteX113" fmla="*/ 1541072 w 3855647"/>
                <a:gd name="connsiteY113" fmla="*/ 466725 h 2809875"/>
                <a:gd name="connsiteX114" fmla="*/ 1526784 w 3855647"/>
                <a:gd name="connsiteY114" fmla="*/ 447675 h 2809875"/>
                <a:gd name="connsiteX115" fmla="*/ 1522021 w 3855647"/>
                <a:gd name="connsiteY115" fmla="*/ 421481 h 2809875"/>
                <a:gd name="connsiteX116" fmla="*/ 1533929 w 3855647"/>
                <a:gd name="connsiteY116" fmla="*/ 392907 h 2809875"/>
                <a:gd name="connsiteX117" fmla="*/ 1564884 w 3855647"/>
                <a:gd name="connsiteY117" fmla="*/ 366713 h 2809875"/>
                <a:gd name="connsiteX118" fmla="*/ 1557740 w 3855647"/>
                <a:gd name="connsiteY118" fmla="*/ 340519 h 2809875"/>
                <a:gd name="connsiteX119" fmla="*/ 1564884 w 3855647"/>
                <a:gd name="connsiteY119" fmla="*/ 309562 h 2809875"/>
                <a:gd name="connsiteX120" fmla="*/ 1583934 w 3855647"/>
                <a:gd name="connsiteY120" fmla="*/ 285750 h 2809875"/>
                <a:gd name="connsiteX121" fmla="*/ 1588697 w 3855647"/>
                <a:gd name="connsiteY121" fmla="*/ 271463 h 2809875"/>
                <a:gd name="connsiteX122" fmla="*/ 1579172 w 3855647"/>
                <a:gd name="connsiteY122" fmla="*/ 257175 h 2809875"/>
                <a:gd name="connsiteX123" fmla="*/ 1545834 w 3855647"/>
                <a:gd name="connsiteY123" fmla="*/ 230981 h 2809875"/>
                <a:gd name="connsiteX124" fmla="*/ 1522022 w 3855647"/>
                <a:gd name="connsiteY124" fmla="*/ 228600 h 2809875"/>
                <a:gd name="connsiteX125" fmla="*/ 1507734 w 3855647"/>
                <a:gd name="connsiteY125" fmla="*/ 192881 h 2809875"/>
                <a:gd name="connsiteX126" fmla="*/ 1505353 w 3855647"/>
                <a:gd name="connsiteY126" fmla="*/ 159543 h 2809875"/>
                <a:gd name="connsiteX127" fmla="*/ 1488684 w 3855647"/>
                <a:gd name="connsiteY127" fmla="*/ 119063 h 2809875"/>
                <a:gd name="connsiteX128" fmla="*/ 1479159 w 3855647"/>
                <a:gd name="connsiteY128" fmla="*/ 92868 h 2809875"/>
                <a:gd name="connsiteX129" fmla="*/ 1455347 w 3855647"/>
                <a:gd name="connsiteY129" fmla="*/ 85725 h 2809875"/>
                <a:gd name="connsiteX130" fmla="*/ 1450584 w 3855647"/>
                <a:gd name="connsiteY130" fmla="*/ 66675 h 2809875"/>
                <a:gd name="connsiteX131" fmla="*/ 1433915 w 3855647"/>
                <a:gd name="connsiteY131" fmla="*/ 40481 h 2809875"/>
                <a:gd name="connsiteX132" fmla="*/ 1445822 w 3855647"/>
                <a:gd name="connsiteY132" fmla="*/ 30956 h 2809875"/>
                <a:gd name="connsiteX133" fmla="*/ 1436297 w 3855647"/>
                <a:gd name="connsiteY133" fmla="*/ 0 h 2809875"/>
                <a:gd name="connsiteX134" fmla="*/ 845747 w 3855647"/>
                <a:gd name="connsiteY134" fmla="*/ 180975 h 2809875"/>
                <a:gd name="connsiteX135" fmla="*/ 845747 w 3855647"/>
                <a:gd name="connsiteY135" fmla="*/ 180975 h 2809875"/>
                <a:gd name="connsiteX136" fmla="*/ 840984 w 3855647"/>
                <a:gd name="connsiteY136" fmla="*/ 223838 h 2809875"/>
                <a:gd name="connsiteX137" fmla="*/ 836222 w 3855647"/>
                <a:gd name="connsiteY137" fmla="*/ 238125 h 2809875"/>
                <a:gd name="connsiteX138" fmla="*/ 817172 w 3855647"/>
                <a:gd name="connsiteY138" fmla="*/ 254794 h 2809875"/>
                <a:gd name="connsiteX139" fmla="*/ 788597 w 3855647"/>
                <a:gd name="connsiteY139" fmla="*/ 266700 h 2809875"/>
                <a:gd name="connsiteX140" fmla="*/ 740972 w 3855647"/>
                <a:gd name="connsiteY140" fmla="*/ 300038 h 2809875"/>
                <a:gd name="connsiteX141" fmla="*/ 721922 w 3855647"/>
                <a:gd name="connsiteY141" fmla="*/ 328613 h 2809875"/>
                <a:gd name="connsiteX142" fmla="*/ 705252 w 3855647"/>
                <a:gd name="connsiteY142" fmla="*/ 342900 h 2809875"/>
                <a:gd name="connsiteX143" fmla="*/ 707634 w 3855647"/>
                <a:gd name="connsiteY143" fmla="*/ 369095 h 2809875"/>
                <a:gd name="connsiteX144" fmla="*/ 726684 w 3855647"/>
                <a:gd name="connsiteY144" fmla="*/ 381000 h 2809875"/>
                <a:gd name="connsiteX145" fmla="*/ 731447 w 3855647"/>
                <a:gd name="connsiteY145" fmla="*/ 395288 h 2809875"/>
                <a:gd name="connsiteX146" fmla="*/ 750497 w 3855647"/>
                <a:gd name="connsiteY146" fmla="*/ 423863 h 2809875"/>
                <a:gd name="connsiteX147" fmla="*/ 760022 w 3855647"/>
                <a:gd name="connsiteY147" fmla="*/ 442913 h 2809875"/>
                <a:gd name="connsiteX148" fmla="*/ 750497 w 3855647"/>
                <a:gd name="connsiteY148" fmla="*/ 481013 h 2809875"/>
                <a:gd name="connsiteX149" fmla="*/ 736209 w 3855647"/>
                <a:gd name="connsiteY149" fmla="*/ 490538 h 2809875"/>
                <a:gd name="connsiteX150" fmla="*/ 731447 w 3855647"/>
                <a:gd name="connsiteY150" fmla="*/ 504825 h 2809875"/>
                <a:gd name="connsiteX151" fmla="*/ 717159 w 3855647"/>
                <a:gd name="connsiteY151" fmla="*/ 509588 h 2809875"/>
                <a:gd name="connsiteX152" fmla="*/ 712397 w 3855647"/>
                <a:gd name="connsiteY152" fmla="*/ 538163 h 2809875"/>
                <a:gd name="connsiteX153" fmla="*/ 702872 w 3855647"/>
                <a:gd name="connsiteY153" fmla="*/ 566738 h 2809875"/>
                <a:gd name="connsiteX154" fmla="*/ 698109 w 3855647"/>
                <a:gd name="connsiteY154" fmla="*/ 581025 h 2809875"/>
                <a:gd name="connsiteX155" fmla="*/ 683822 w 3855647"/>
                <a:gd name="connsiteY155" fmla="*/ 611981 h 2809875"/>
                <a:gd name="connsiteX156" fmla="*/ 702872 w 3855647"/>
                <a:gd name="connsiteY156" fmla="*/ 638175 h 2809875"/>
                <a:gd name="connsiteX157" fmla="*/ 731447 w 3855647"/>
                <a:gd name="connsiteY157" fmla="*/ 647700 h 2809875"/>
                <a:gd name="connsiteX158" fmla="*/ 740972 w 3855647"/>
                <a:gd name="connsiteY158" fmla="*/ 661988 h 2809875"/>
                <a:gd name="connsiteX159" fmla="*/ 745734 w 3855647"/>
                <a:gd name="connsiteY159" fmla="*/ 676275 h 2809875"/>
                <a:gd name="connsiteX160" fmla="*/ 745734 w 3855647"/>
                <a:gd name="connsiteY160" fmla="*/ 688181 h 2809875"/>
                <a:gd name="connsiteX161" fmla="*/ 748115 w 3855647"/>
                <a:gd name="connsiteY161" fmla="*/ 709613 h 2809875"/>
                <a:gd name="connsiteX162" fmla="*/ 755259 w 3855647"/>
                <a:gd name="connsiteY162" fmla="*/ 728663 h 2809875"/>
                <a:gd name="connsiteX163" fmla="*/ 745734 w 3855647"/>
                <a:gd name="connsiteY163" fmla="*/ 757238 h 2809875"/>
                <a:gd name="connsiteX164" fmla="*/ 736209 w 3855647"/>
                <a:gd name="connsiteY164" fmla="*/ 771525 h 2809875"/>
                <a:gd name="connsiteX165" fmla="*/ 736209 w 3855647"/>
                <a:gd name="connsiteY165" fmla="*/ 842963 h 2809875"/>
                <a:gd name="connsiteX166" fmla="*/ 740972 w 3855647"/>
                <a:gd name="connsiteY166" fmla="*/ 857250 h 2809875"/>
                <a:gd name="connsiteX167" fmla="*/ 745734 w 3855647"/>
                <a:gd name="connsiteY167" fmla="*/ 876300 h 2809875"/>
                <a:gd name="connsiteX168" fmla="*/ 760022 w 3855647"/>
                <a:gd name="connsiteY168" fmla="*/ 923925 h 2809875"/>
                <a:gd name="connsiteX169" fmla="*/ 764784 w 3855647"/>
                <a:gd name="connsiteY169" fmla="*/ 938213 h 2809875"/>
                <a:gd name="connsiteX170" fmla="*/ 771928 w 3855647"/>
                <a:gd name="connsiteY170" fmla="*/ 983456 h 2809875"/>
                <a:gd name="connsiteX171" fmla="*/ 750497 w 3855647"/>
                <a:gd name="connsiteY171" fmla="*/ 1004888 h 2809875"/>
                <a:gd name="connsiteX172" fmla="*/ 731447 w 3855647"/>
                <a:gd name="connsiteY172" fmla="*/ 1009650 h 2809875"/>
                <a:gd name="connsiteX173" fmla="*/ 712397 w 3855647"/>
                <a:gd name="connsiteY173" fmla="*/ 1016794 h 2809875"/>
                <a:gd name="connsiteX174" fmla="*/ 683822 w 3855647"/>
                <a:gd name="connsiteY174" fmla="*/ 1035844 h 2809875"/>
                <a:gd name="connsiteX175" fmla="*/ 674297 w 3855647"/>
                <a:gd name="connsiteY175" fmla="*/ 1052513 h 2809875"/>
                <a:gd name="connsiteX176" fmla="*/ 660009 w 3855647"/>
                <a:gd name="connsiteY176" fmla="*/ 1062038 h 2809875"/>
                <a:gd name="connsiteX177" fmla="*/ 650484 w 3855647"/>
                <a:gd name="connsiteY177" fmla="*/ 1076325 h 2809875"/>
                <a:gd name="connsiteX178" fmla="*/ 640959 w 3855647"/>
                <a:gd name="connsiteY178" fmla="*/ 1157288 h 2809875"/>
                <a:gd name="connsiteX179" fmla="*/ 626672 w 3855647"/>
                <a:gd name="connsiteY179" fmla="*/ 1190625 h 2809875"/>
                <a:gd name="connsiteX180" fmla="*/ 593334 w 3855647"/>
                <a:gd name="connsiteY180" fmla="*/ 1204913 h 2809875"/>
                <a:gd name="connsiteX181" fmla="*/ 588572 w 3855647"/>
                <a:gd name="connsiteY181" fmla="*/ 1219200 h 2809875"/>
                <a:gd name="connsiteX182" fmla="*/ 593334 w 3855647"/>
                <a:gd name="connsiteY182" fmla="*/ 1233488 h 2809875"/>
                <a:gd name="connsiteX183" fmla="*/ 579047 w 3855647"/>
                <a:gd name="connsiteY183" fmla="*/ 1247775 h 2809875"/>
                <a:gd name="connsiteX184" fmla="*/ 569521 w 3855647"/>
                <a:gd name="connsiteY184" fmla="*/ 1290638 h 2809875"/>
                <a:gd name="connsiteX185" fmla="*/ 552854 w 3855647"/>
                <a:gd name="connsiteY185" fmla="*/ 1321593 h 2809875"/>
                <a:gd name="connsiteX186" fmla="*/ 533803 w 3855647"/>
                <a:gd name="connsiteY186" fmla="*/ 1343025 h 2809875"/>
                <a:gd name="connsiteX187" fmla="*/ 519515 w 3855647"/>
                <a:gd name="connsiteY187" fmla="*/ 1371600 h 2809875"/>
                <a:gd name="connsiteX188" fmla="*/ 498084 w 3855647"/>
                <a:gd name="connsiteY188" fmla="*/ 1419225 h 2809875"/>
                <a:gd name="connsiteX189" fmla="*/ 493322 w 3855647"/>
                <a:gd name="connsiteY189" fmla="*/ 1433513 h 2809875"/>
                <a:gd name="connsiteX190" fmla="*/ 474272 w 3855647"/>
                <a:gd name="connsiteY190" fmla="*/ 1466850 h 2809875"/>
                <a:gd name="connsiteX191" fmla="*/ 464747 w 3855647"/>
                <a:gd name="connsiteY191" fmla="*/ 1485900 h 2809875"/>
                <a:gd name="connsiteX192" fmla="*/ 459984 w 3855647"/>
                <a:gd name="connsiteY192" fmla="*/ 1500188 h 2809875"/>
                <a:gd name="connsiteX193" fmla="*/ 450459 w 3855647"/>
                <a:gd name="connsiteY193" fmla="*/ 1514475 h 2809875"/>
                <a:gd name="connsiteX194" fmla="*/ 436172 w 3855647"/>
                <a:gd name="connsiteY194" fmla="*/ 1552575 h 2809875"/>
                <a:gd name="connsiteX195" fmla="*/ 412359 w 3855647"/>
                <a:gd name="connsiteY195" fmla="*/ 1595438 h 2809875"/>
                <a:gd name="connsiteX196" fmla="*/ 398072 w 3855647"/>
                <a:gd name="connsiteY196" fmla="*/ 1628776 h 2809875"/>
                <a:gd name="connsiteX197" fmla="*/ 393310 w 3855647"/>
                <a:gd name="connsiteY197" fmla="*/ 1657350 h 2809875"/>
                <a:gd name="connsiteX198" fmla="*/ 379022 w 3855647"/>
                <a:gd name="connsiteY198" fmla="*/ 1719263 h 2809875"/>
                <a:gd name="connsiteX199" fmla="*/ 374259 w 3855647"/>
                <a:gd name="connsiteY199" fmla="*/ 1757363 h 2809875"/>
                <a:gd name="connsiteX200" fmla="*/ 369497 w 3855647"/>
                <a:gd name="connsiteY200" fmla="*/ 1771650 h 2809875"/>
                <a:gd name="connsiteX201" fmla="*/ 357591 w 3855647"/>
                <a:gd name="connsiteY201" fmla="*/ 1807369 h 2809875"/>
                <a:gd name="connsiteX202" fmla="*/ 343303 w 3855647"/>
                <a:gd name="connsiteY202" fmla="*/ 1852613 h 2809875"/>
                <a:gd name="connsiteX203" fmla="*/ 336159 w 3855647"/>
                <a:gd name="connsiteY203" fmla="*/ 1876425 h 2809875"/>
                <a:gd name="connsiteX204" fmla="*/ 326634 w 3855647"/>
                <a:gd name="connsiteY204" fmla="*/ 1890713 h 2809875"/>
                <a:gd name="connsiteX205" fmla="*/ 321872 w 3855647"/>
                <a:gd name="connsiteY205" fmla="*/ 1905000 h 2809875"/>
                <a:gd name="connsiteX206" fmla="*/ 307584 w 3855647"/>
                <a:gd name="connsiteY206" fmla="*/ 1914525 h 2809875"/>
                <a:gd name="connsiteX207" fmla="*/ 293297 w 3855647"/>
                <a:gd name="connsiteY207" fmla="*/ 1943100 h 2809875"/>
                <a:gd name="connsiteX208" fmla="*/ 283772 w 3855647"/>
                <a:gd name="connsiteY208" fmla="*/ 1971675 h 2809875"/>
                <a:gd name="connsiteX209" fmla="*/ 267103 w 3855647"/>
                <a:gd name="connsiteY209" fmla="*/ 2002632 h 2809875"/>
                <a:gd name="connsiteX210" fmla="*/ 231384 w 3855647"/>
                <a:gd name="connsiteY210" fmla="*/ 2038350 h 2809875"/>
                <a:gd name="connsiteX211" fmla="*/ 207572 w 3855647"/>
                <a:gd name="connsiteY211" fmla="*/ 2062163 h 2809875"/>
                <a:gd name="connsiteX212" fmla="*/ 202809 w 3855647"/>
                <a:gd name="connsiteY212" fmla="*/ 2076450 h 2809875"/>
                <a:gd name="connsiteX213" fmla="*/ 174234 w 3855647"/>
                <a:gd name="connsiteY213" fmla="*/ 2095500 h 2809875"/>
                <a:gd name="connsiteX214" fmla="*/ 159947 w 3855647"/>
                <a:gd name="connsiteY214" fmla="*/ 2105025 h 2809875"/>
                <a:gd name="connsiteX215" fmla="*/ 131372 w 3855647"/>
                <a:gd name="connsiteY215" fmla="*/ 2133601 h 2809875"/>
                <a:gd name="connsiteX216" fmla="*/ 102797 w 3855647"/>
                <a:gd name="connsiteY216" fmla="*/ 2145506 h 2809875"/>
                <a:gd name="connsiteX217" fmla="*/ 78985 w 3855647"/>
                <a:gd name="connsiteY217" fmla="*/ 2157412 h 2809875"/>
                <a:gd name="connsiteX218" fmla="*/ 45647 w 3855647"/>
                <a:gd name="connsiteY218" fmla="*/ 2174081 h 2809875"/>
                <a:gd name="connsiteX219" fmla="*/ 24215 w 3855647"/>
                <a:gd name="connsiteY219" fmla="*/ 2178844 h 2809875"/>
                <a:gd name="connsiteX220" fmla="*/ 403 w 3855647"/>
                <a:gd name="connsiteY220" fmla="*/ 2188369 h 2809875"/>
                <a:gd name="connsiteX221" fmla="*/ 12309 w 3855647"/>
                <a:gd name="connsiteY221" fmla="*/ 2228850 h 2809875"/>
                <a:gd name="connsiteX222" fmla="*/ 43265 w 3855647"/>
                <a:gd name="connsiteY222" fmla="*/ 2255044 h 2809875"/>
                <a:gd name="connsiteX223" fmla="*/ 67079 w 3855647"/>
                <a:gd name="connsiteY223" fmla="*/ 2271713 h 2809875"/>
                <a:gd name="connsiteX224" fmla="*/ 90890 w 3855647"/>
                <a:gd name="connsiteY224" fmla="*/ 2276475 h 2809875"/>
                <a:gd name="connsiteX225" fmla="*/ 114703 w 3855647"/>
                <a:gd name="connsiteY225" fmla="*/ 2297906 h 2809875"/>
                <a:gd name="connsiteX226" fmla="*/ 119466 w 3855647"/>
                <a:gd name="connsiteY226" fmla="*/ 2326482 h 2809875"/>
                <a:gd name="connsiteX227" fmla="*/ 126609 w 3855647"/>
                <a:gd name="connsiteY227" fmla="*/ 2347913 h 2809875"/>
                <a:gd name="connsiteX228" fmla="*/ 121847 w 3855647"/>
                <a:gd name="connsiteY228" fmla="*/ 2386013 h 2809875"/>
                <a:gd name="connsiteX229" fmla="*/ 112322 w 3855647"/>
                <a:gd name="connsiteY229" fmla="*/ 2405063 h 2809875"/>
                <a:gd name="connsiteX230" fmla="*/ 100416 w 3855647"/>
                <a:gd name="connsiteY230" fmla="*/ 2424112 h 2809875"/>
                <a:gd name="connsiteX231" fmla="*/ 71841 w 3855647"/>
                <a:gd name="connsiteY231" fmla="*/ 2426494 h 2809875"/>
                <a:gd name="connsiteX232" fmla="*/ 50409 w 3855647"/>
                <a:gd name="connsiteY232" fmla="*/ 2452688 h 2809875"/>
                <a:gd name="connsiteX233" fmla="*/ 21834 w 3855647"/>
                <a:gd name="connsiteY233" fmla="*/ 2466975 h 2809875"/>
                <a:gd name="connsiteX234" fmla="*/ 31359 w 3855647"/>
                <a:gd name="connsiteY234" fmla="*/ 2490788 h 2809875"/>
                <a:gd name="connsiteX235" fmla="*/ 21834 w 3855647"/>
                <a:gd name="connsiteY235" fmla="*/ 2524125 h 2809875"/>
                <a:gd name="connsiteX236" fmla="*/ 12309 w 3855647"/>
                <a:gd name="connsiteY236" fmla="*/ 2538413 h 2809875"/>
                <a:gd name="connsiteX237" fmla="*/ 374259 w 3855647"/>
                <a:gd name="connsiteY237" fmla="*/ 2809875 h 2809875"/>
                <a:gd name="connsiteX0" fmla="*/ 3855647 w 3855647"/>
                <a:gd name="connsiteY0" fmla="*/ 2047875 h 2809875"/>
                <a:gd name="connsiteX1" fmla="*/ 3746109 w 3855647"/>
                <a:gd name="connsiteY1" fmla="*/ 1790700 h 2809875"/>
                <a:gd name="connsiteX2" fmla="*/ 3736584 w 3855647"/>
                <a:gd name="connsiteY2" fmla="*/ 1776413 h 2809875"/>
                <a:gd name="connsiteX3" fmla="*/ 3724678 w 3855647"/>
                <a:gd name="connsiteY3" fmla="*/ 1724025 h 2809875"/>
                <a:gd name="connsiteX4" fmla="*/ 3708009 w 3855647"/>
                <a:gd name="connsiteY4" fmla="*/ 1695450 h 2809875"/>
                <a:gd name="connsiteX5" fmla="*/ 3698484 w 3855647"/>
                <a:gd name="connsiteY5" fmla="*/ 1662113 h 2809875"/>
                <a:gd name="connsiteX6" fmla="*/ 3710390 w 3855647"/>
                <a:gd name="connsiteY6" fmla="*/ 1643063 h 2809875"/>
                <a:gd name="connsiteX7" fmla="*/ 3717535 w 3855647"/>
                <a:gd name="connsiteY7" fmla="*/ 1624013 h 2809875"/>
                <a:gd name="connsiteX8" fmla="*/ 3712772 w 3855647"/>
                <a:gd name="connsiteY8" fmla="*/ 1581150 h 2809875"/>
                <a:gd name="connsiteX9" fmla="*/ 3693722 w 3855647"/>
                <a:gd name="connsiteY9" fmla="*/ 1552575 h 2809875"/>
                <a:gd name="connsiteX10" fmla="*/ 3681816 w 3855647"/>
                <a:gd name="connsiteY10" fmla="*/ 1550194 h 2809875"/>
                <a:gd name="connsiteX11" fmla="*/ 3653240 w 3855647"/>
                <a:gd name="connsiteY11" fmla="*/ 1504951 h 2809875"/>
                <a:gd name="connsiteX12" fmla="*/ 3627047 w 3855647"/>
                <a:gd name="connsiteY12" fmla="*/ 1485900 h 2809875"/>
                <a:gd name="connsiteX13" fmla="*/ 3617522 w 3855647"/>
                <a:gd name="connsiteY13" fmla="*/ 1471613 h 2809875"/>
                <a:gd name="connsiteX14" fmla="*/ 3593709 w 3855647"/>
                <a:gd name="connsiteY14" fmla="*/ 1462088 h 2809875"/>
                <a:gd name="connsiteX15" fmla="*/ 3572278 w 3855647"/>
                <a:gd name="connsiteY15" fmla="*/ 1464469 h 2809875"/>
                <a:gd name="connsiteX16" fmla="*/ 3531796 w 3855647"/>
                <a:gd name="connsiteY16" fmla="*/ 1412082 h 2809875"/>
                <a:gd name="connsiteX17" fmla="*/ 3507984 w 3855647"/>
                <a:gd name="connsiteY17" fmla="*/ 1393031 h 2809875"/>
                <a:gd name="connsiteX18" fmla="*/ 3481790 w 3855647"/>
                <a:gd name="connsiteY18" fmla="*/ 1397794 h 2809875"/>
                <a:gd name="connsiteX19" fmla="*/ 3457979 w 3855647"/>
                <a:gd name="connsiteY19" fmla="*/ 1381126 h 2809875"/>
                <a:gd name="connsiteX20" fmla="*/ 3407972 w 3855647"/>
                <a:gd name="connsiteY20" fmla="*/ 1369219 h 2809875"/>
                <a:gd name="connsiteX21" fmla="*/ 3369872 w 3855647"/>
                <a:gd name="connsiteY21" fmla="*/ 1371601 h 2809875"/>
                <a:gd name="connsiteX22" fmla="*/ 3327009 w 3855647"/>
                <a:gd name="connsiteY22" fmla="*/ 1352550 h 2809875"/>
                <a:gd name="connsiteX23" fmla="*/ 3312722 w 3855647"/>
                <a:gd name="connsiteY23" fmla="*/ 1347788 h 2809875"/>
                <a:gd name="connsiteX24" fmla="*/ 3284147 w 3855647"/>
                <a:gd name="connsiteY24" fmla="*/ 1362075 h 2809875"/>
                <a:gd name="connsiteX25" fmla="*/ 3260334 w 3855647"/>
                <a:gd name="connsiteY25" fmla="*/ 1343025 h 2809875"/>
                <a:gd name="connsiteX26" fmla="*/ 3231759 w 3855647"/>
                <a:gd name="connsiteY26" fmla="*/ 1319213 h 2809875"/>
                <a:gd name="connsiteX27" fmla="*/ 3217472 w 3855647"/>
                <a:gd name="connsiteY27" fmla="*/ 1309688 h 2809875"/>
                <a:gd name="connsiteX28" fmla="*/ 3188897 w 3855647"/>
                <a:gd name="connsiteY28" fmla="*/ 1283495 h 2809875"/>
                <a:gd name="connsiteX29" fmla="*/ 3167465 w 3855647"/>
                <a:gd name="connsiteY29" fmla="*/ 1278731 h 2809875"/>
                <a:gd name="connsiteX30" fmla="*/ 3169848 w 3855647"/>
                <a:gd name="connsiteY30" fmla="*/ 1247775 h 2809875"/>
                <a:gd name="connsiteX31" fmla="*/ 3179372 w 3855647"/>
                <a:gd name="connsiteY31" fmla="*/ 1223963 h 2809875"/>
                <a:gd name="connsiteX32" fmla="*/ 3150797 w 3855647"/>
                <a:gd name="connsiteY32" fmla="*/ 1214438 h 2809875"/>
                <a:gd name="connsiteX33" fmla="*/ 3136509 w 3855647"/>
                <a:gd name="connsiteY33" fmla="*/ 1219200 h 2809875"/>
                <a:gd name="connsiteX34" fmla="*/ 3122222 w 3855647"/>
                <a:gd name="connsiteY34" fmla="*/ 1228725 h 2809875"/>
                <a:gd name="connsiteX35" fmla="*/ 3100790 w 3855647"/>
                <a:gd name="connsiteY35" fmla="*/ 1212056 h 2809875"/>
                <a:gd name="connsiteX36" fmla="*/ 3112697 w 3855647"/>
                <a:gd name="connsiteY36" fmla="*/ 1185863 h 2809875"/>
                <a:gd name="connsiteX37" fmla="*/ 3103172 w 3855647"/>
                <a:gd name="connsiteY37" fmla="*/ 1171575 h 2809875"/>
                <a:gd name="connsiteX38" fmla="*/ 3098409 w 3855647"/>
                <a:gd name="connsiteY38" fmla="*/ 1157288 h 2809875"/>
                <a:gd name="connsiteX39" fmla="*/ 3084122 w 3855647"/>
                <a:gd name="connsiteY39" fmla="*/ 1171575 h 2809875"/>
                <a:gd name="connsiteX40" fmla="*/ 3055547 w 3855647"/>
                <a:gd name="connsiteY40" fmla="*/ 1162050 h 2809875"/>
                <a:gd name="connsiteX41" fmla="*/ 3046022 w 3855647"/>
                <a:gd name="connsiteY41" fmla="*/ 1131094 h 2809875"/>
                <a:gd name="connsiteX42" fmla="*/ 3050784 w 3855647"/>
                <a:gd name="connsiteY42" fmla="*/ 1114425 h 2809875"/>
                <a:gd name="connsiteX43" fmla="*/ 3050784 w 3855647"/>
                <a:gd name="connsiteY43" fmla="*/ 1104900 h 2809875"/>
                <a:gd name="connsiteX44" fmla="*/ 3036497 w 3855647"/>
                <a:gd name="connsiteY44" fmla="*/ 1100138 h 2809875"/>
                <a:gd name="connsiteX45" fmla="*/ 3046022 w 3855647"/>
                <a:gd name="connsiteY45" fmla="*/ 1081088 h 2809875"/>
                <a:gd name="connsiteX46" fmla="*/ 3055547 w 3855647"/>
                <a:gd name="connsiteY46" fmla="*/ 1062038 h 2809875"/>
                <a:gd name="connsiteX47" fmla="*/ 3024590 w 3855647"/>
                <a:gd name="connsiteY47" fmla="*/ 1052513 h 2809875"/>
                <a:gd name="connsiteX48" fmla="*/ 3012684 w 3855647"/>
                <a:gd name="connsiteY48" fmla="*/ 1066800 h 2809875"/>
                <a:gd name="connsiteX49" fmla="*/ 2993634 w 3855647"/>
                <a:gd name="connsiteY49" fmla="*/ 1066800 h 2809875"/>
                <a:gd name="connsiteX50" fmla="*/ 2972204 w 3855647"/>
                <a:gd name="connsiteY50" fmla="*/ 1073944 h 2809875"/>
                <a:gd name="connsiteX51" fmla="*/ 2955534 w 3855647"/>
                <a:gd name="connsiteY51" fmla="*/ 1066800 h 2809875"/>
                <a:gd name="connsiteX52" fmla="*/ 2950772 w 3855647"/>
                <a:gd name="connsiteY52" fmla="*/ 1047750 h 2809875"/>
                <a:gd name="connsiteX53" fmla="*/ 2931721 w 3855647"/>
                <a:gd name="connsiteY53" fmla="*/ 1040607 h 2809875"/>
                <a:gd name="connsiteX54" fmla="*/ 2903147 w 3855647"/>
                <a:gd name="connsiteY54" fmla="*/ 1019175 h 2809875"/>
                <a:gd name="connsiteX55" fmla="*/ 2888859 w 3855647"/>
                <a:gd name="connsiteY55" fmla="*/ 1014413 h 2809875"/>
                <a:gd name="connsiteX56" fmla="*/ 2874572 w 3855647"/>
                <a:gd name="connsiteY56" fmla="*/ 1004888 h 2809875"/>
                <a:gd name="connsiteX57" fmla="*/ 2855522 w 3855647"/>
                <a:gd name="connsiteY57" fmla="*/ 1004888 h 2809875"/>
                <a:gd name="connsiteX58" fmla="*/ 2834090 w 3855647"/>
                <a:gd name="connsiteY58" fmla="*/ 995363 h 2809875"/>
                <a:gd name="connsiteX59" fmla="*/ 2810278 w 3855647"/>
                <a:gd name="connsiteY59" fmla="*/ 1009650 h 2809875"/>
                <a:gd name="connsiteX60" fmla="*/ 2767416 w 3855647"/>
                <a:gd name="connsiteY60" fmla="*/ 1007269 h 2809875"/>
                <a:gd name="connsiteX61" fmla="*/ 2734079 w 3855647"/>
                <a:gd name="connsiteY61" fmla="*/ 1019175 h 2809875"/>
                <a:gd name="connsiteX62" fmla="*/ 2712646 w 3855647"/>
                <a:gd name="connsiteY62" fmla="*/ 1019176 h 2809875"/>
                <a:gd name="connsiteX63" fmla="*/ 2693597 w 3855647"/>
                <a:gd name="connsiteY63" fmla="*/ 1009650 h 2809875"/>
                <a:gd name="connsiteX64" fmla="*/ 2641209 w 3855647"/>
                <a:gd name="connsiteY64" fmla="*/ 1021557 h 2809875"/>
                <a:gd name="connsiteX65" fmla="*/ 2631684 w 3855647"/>
                <a:gd name="connsiteY65" fmla="*/ 1031082 h 2809875"/>
                <a:gd name="connsiteX66" fmla="*/ 2612634 w 3855647"/>
                <a:gd name="connsiteY66" fmla="*/ 1038225 h 2809875"/>
                <a:gd name="connsiteX67" fmla="*/ 2595965 w 3855647"/>
                <a:gd name="connsiteY67" fmla="*/ 1035844 h 2809875"/>
                <a:gd name="connsiteX68" fmla="*/ 2574535 w 3855647"/>
                <a:gd name="connsiteY68" fmla="*/ 1028700 h 2809875"/>
                <a:gd name="connsiteX69" fmla="*/ 2529290 w 3855647"/>
                <a:gd name="connsiteY69" fmla="*/ 1004888 h 2809875"/>
                <a:gd name="connsiteX70" fmla="*/ 2526909 w 3855647"/>
                <a:gd name="connsiteY70" fmla="*/ 971550 h 2809875"/>
                <a:gd name="connsiteX71" fmla="*/ 2512622 w 3855647"/>
                <a:gd name="connsiteY71" fmla="*/ 942975 h 2809875"/>
                <a:gd name="connsiteX72" fmla="*/ 2488809 w 3855647"/>
                <a:gd name="connsiteY72" fmla="*/ 938213 h 2809875"/>
                <a:gd name="connsiteX73" fmla="*/ 2493572 w 3855647"/>
                <a:gd name="connsiteY73" fmla="*/ 923925 h 2809875"/>
                <a:gd name="connsiteX74" fmla="*/ 2479284 w 3855647"/>
                <a:gd name="connsiteY74" fmla="*/ 914400 h 2809875"/>
                <a:gd name="connsiteX75" fmla="*/ 2457853 w 3855647"/>
                <a:gd name="connsiteY75" fmla="*/ 902494 h 2809875"/>
                <a:gd name="connsiteX76" fmla="*/ 2431659 w 3855647"/>
                <a:gd name="connsiteY76" fmla="*/ 890588 h 2809875"/>
                <a:gd name="connsiteX77" fmla="*/ 2414991 w 3855647"/>
                <a:gd name="connsiteY77" fmla="*/ 864394 h 2809875"/>
                <a:gd name="connsiteX78" fmla="*/ 2398321 w 3855647"/>
                <a:gd name="connsiteY78" fmla="*/ 833437 h 2809875"/>
                <a:gd name="connsiteX79" fmla="*/ 2367365 w 3855647"/>
                <a:gd name="connsiteY79" fmla="*/ 807244 h 2809875"/>
                <a:gd name="connsiteX80" fmla="*/ 2348316 w 3855647"/>
                <a:gd name="connsiteY80" fmla="*/ 769144 h 2809875"/>
                <a:gd name="connsiteX81" fmla="*/ 2322122 w 3855647"/>
                <a:gd name="connsiteY81" fmla="*/ 733425 h 2809875"/>
                <a:gd name="connsiteX82" fmla="*/ 2307834 w 3855647"/>
                <a:gd name="connsiteY82" fmla="*/ 723900 h 2809875"/>
                <a:gd name="connsiteX83" fmla="*/ 2264972 w 3855647"/>
                <a:gd name="connsiteY83" fmla="*/ 704850 h 2809875"/>
                <a:gd name="connsiteX84" fmla="*/ 2241159 w 3855647"/>
                <a:gd name="connsiteY84" fmla="*/ 678657 h 2809875"/>
                <a:gd name="connsiteX85" fmla="*/ 2231634 w 3855647"/>
                <a:gd name="connsiteY85" fmla="*/ 657225 h 2809875"/>
                <a:gd name="connsiteX86" fmla="*/ 2212584 w 3855647"/>
                <a:gd name="connsiteY86" fmla="*/ 647700 h 2809875"/>
                <a:gd name="connsiteX87" fmla="*/ 2198297 w 3855647"/>
                <a:gd name="connsiteY87" fmla="*/ 638175 h 2809875"/>
                <a:gd name="connsiteX88" fmla="*/ 2179247 w 3855647"/>
                <a:gd name="connsiteY88" fmla="*/ 642938 h 2809875"/>
                <a:gd name="connsiteX89" fmla="*/ 2155434 w 3855647"/>
                <a:gd name="connsiteY89" fmla="*/ 619125 h 2809875"/>
                <a:gd name="connsiteX90" fmla="*/ 2136384 w 3855647"/>
                <a:gd name="connsiteY90" fmla="*/ 590550 h 2809875"/>
                <a:gd name="connsiteX91" fmla="*/ 2126859 w 3855647"/>
                <a:gd name="connsiteY91" fmla="*/ 561975 h 2809875"/>
                <a:gd name="connsiteX92" fmla="*/ 2103047 w 3855647"/>
                <a:gd name="connsiteY92" fmla="*/ 561975 h 2809875"/>
                <a:gd name="connsiteX93" fmla="*/ 2088759 w 3855647"/>
                <a:gd name="connsiteY93" fmla="*/ 547688 h 2809875"/>
                <a:gd name="connsiteX94" fmla="*/ 2050660 w 3855647"/>
                <a:gd name="connsiteY94" fmla="*/ 540544 h 2809875"/>
                <a:gd name="connsiteX95" fmla="*/ 2007797 w 3855647"/>
                <a:gd name="connsiteY95" fmla="*/ 528638 h 2809875"/>
                <a:gd name="connsiteX96" fmla="*/ 1976841 w 3855647"/>
                <a:gd name="connsiteY96" fmla="*/ 526256 h 2809875"/>
                <a:gd name="connsiteX97" fmla="*/ 1948266 w 3855647"/>
                <a:gd name="connsiteY97" fmla="*/ 521494 h 2809875"/>
                <a:gd name="connsiteX98" fmla="*/ 1926834 w 3855647"/>
                <a:gd name="connsiteY98" fmla="*/ 504825 h 2809875"/>
                <a:gd name="connsiteX99" fmla="*/ 1912547 w 3855647"/>
                <a:gd name="connsiteY99" fmla="*/ 509588 h 2809875"/>
                <a:gd name="connsiteX100" fmla="*/ 1841109 w 3855647"/>
                <a:gd name="connsiteY100" fmla="*/ 495300 h 2809875"/>
                <a:gd name="connsiteX101" fmla="*/ 1812534 w 3855647"/>
                <a:gd name="connsiteY101" fmla="*/ 485775 h 2809875"/>
                <a:gd name="connsiteX102" fmla="*/ 1798247 w 3855647"/>
                <a:gd name="connsiteY102" fmla="*/ 481013 h 2809875"/>
                <a:gd name="connsiteX103" fmla="*/ 1783959 w 3855647"/>
                <a:gd name="connsiteY103" fmla="*/ 490538 h 2809875"/>
                <a:gd name="connsiteX104" fmla="*/ 1769672 w 3855647"/>
                <a:gd name="connsiteY104" fmla="*/ 495300 h 2809875"/>
                <a:gd name="connsiteX105" fmla="*/ 1741097 w 3855647"/>
                <a:gd name="connsiteY105" fmla="*/ 523875 h 2809875"/>
                <a:gd name="connsiteX106" fmla="*/ 1717284 w 3855647"/>
                <a:gd name="connsiteY106" fmla="*/ 519113 h 2809875"/>
                <a:gd name="connsiteX107" fmla="*/ 1683947 w 3855647"/>
                <a:gd name="connsiteY107" fmla="*/ 509588 h 2809875"/>
                <a:gd name="connsiteX108" fmla="*/ 1650609 w 3855647"/>
                <a:gd name="connsiteY108" fmla="*/ 504825 h 2809875"/>
                <a:gd name="connsiteX109" fmla="*/ 1622034 w 3855647"/>
                <a:gd name="connsiteY109" fmla="*/ 500063 h 2809875"/>
                <a:gd name="connsiteX110" fmla="*/ 1581553 w 3855647"/>
                <a:gd name="connsiteY110" fmla="*/ 483394 h 2809875"/>
                <a:gd name="connsiteX111" fmla="*/ 1552978 w 3855647"/>
                <a:gd name="connsiteY111" fmla="*/ 483394 h 2809875"/>
                <a:gd name="connsiteX112" fmla="*/ 1541072 w 3855647"/>
                <a:gd name="connsiteY112" fmla="*/ 466725 h 2809875"/>
                <a:gd name="connsiteX113" fmla="*/ 1526784 w 3855647"/>
                <a:gd name="connsiteY113" fmla="*/ 447675 h 2809875"/>
                <a:gd name="connsiteX114" fmla="*/ 1522021 w 3855647"/>
                <a:gd name="connsiteY114" fmla="*/ 421481 h 2809875"/>
                <a:gd name="connsiteX115" fmla="*/ 1533929 w 3855647"/>
                <a:gd name="connsiteY115" fmla="*/ 392907 h 2809875"/>
                <a:gd name="connsiteX116" fmla="*/ 1564884 w 3855647"/>
                <a:gd name="connsiteY116" fmla="*/ 366713 h 2809875"/>
                <a:gd name="connsiteX117" fmla="*/ 1557740 w 3855647"/>
                <a:gd name="connsiteY117" fmla="*/ 340519 h 2809875"/>
                <a:gd name="connsiteX118" fmla="*/ 1564884 w 3855647"/>
                <a:gd name="connsiteY118" fmla="*/ 309562 h 2809875"/>
                <a:gd name="connsiteX119" fmla="*/ 1583934 w 3855647"/>
                <a:gd name="connsiteY119" fmla="*/ 285750 h 2809875"/>
                <a:gd name="connsiteX120" fmla="*/ 1588697 w 3855647"/>
                <a:gd name="connsiteY120" fmla="*/ 271463 h 2809875"/>
                <a:gd name="connsiteX121" fmla="*/ 1579172 w 3855647"/>
                <a:gd name="connsiteY121" fmla="*/ 257175 h 2809875"/>
                <a:gd name="connsiteX122" fmla="*/ 1545834 w 3855647"/>
                <a:gd name="connsiteY122" fmla="*/ 230981 h 2809875"/>
                <a:gd name="connsiteX123" fmla="*/ 1522022 w 3855647"/>
                <a:gd name="connsiteY123" fmla="*/ 228600 h 2809875"/>
                <a:gd name="connsiteX124" fmla="*/ 1507734 w 3855647"/>
                <a:gd name="connsiteY124" fmla="*/ 192881 h 2809875"/>
                <a:gd name="connsiteX125" fmla="*/ 1505353 w 3855647"/>
                <a:gd name="connsiteY125" fmla="*/ 159543 h 2809875"/>
                <a:gd name="connsiteX126" fmla="*/ 1488684 w 3855647"/>
                <a:gd name="connsiteY126" fmla="*/ 119063 h 2809875"/>
                <a:gd name="connsiteX127" fmla="*/ 1479159 w 3855647"/>
                <a:gd name="connsiteY127" fmla="*/ 92868 h 2809875"/>
                <a:gd name="connsiteX128" fmla="*/ 1455347 w 3855647"/>
                <a:gd name="connsiteY128" fmla="*/ 85725 h 2809875"/>
                <a:gd name="connsiteX129" fmla="*/ 1450584 w 3855647"/>
                <a:gd name="connsiteY129" fmla="*/ 66675 h 2809875"/>
                <a:gd name="connsiteX130" fmla="*/ 1433915 w 3855647"/>
                <a:gd name="connsiteY130" fmla="*/ 40481 h 2809875"/>
                <a:gd name="connsiteX131" fmla="*/ 1445822 w 3855647"/>
                <a:gd name="connsiteY131" fmla="*/ 30956 h 2809875"/>
                <a:gd name="connsiteX132" fmla="*/ 1436297 w 3855647"/>
                <a:gd name="connsiteY132" fmla="*/ 0 h 2809875"/>
                <a:gd name="connsiteX133" fmla="*/ 845747 w 3855647"/>
                <a:gd name="connsiteY133" fmla="*/ 180975 h 2809875"/>
                <a:gd name="connsiteX134" fmla="*/ 845747 w 3855647"/>
                <a:gd name="connsiteY134" fmla="*/ 180975 h 2809875"/>
                <a:gd name="connsiteX135" fmla="*/ 840984 w 3855647"/>
                <a:gd name="connsiteY135" fmla="*/ 223838 h 2809875"/>
                <a:gd name="connsiteX136" fmla="*/ 836222 w 3855647"/>
                <a:gd name="connsiteY136" fmla="*/ 238125 h 2809875"/>
                <a:gd name="connsiteX137" fmla="*/ 817172 w 3855647"/>
                <a:gd name="connsiteY137" fmla="*/ 254794 h 2809875"/>
                <a:gd name="connsiteX138" fmla="*/ 788597 w 3855647"/>
                <a:gd name="connsiteY138" fmla="*/ 266700 h 2809875"/>
                <a:gd name="connsiteX139" fmla="*/ 740972 w 3855647"/>
                <a:gd name="connsiteY139" fmla="*/ 300038 h 2809875"/>
                <a:gd name="connsiteX140" fmla="*/ 721922 w 3855647"/>
                <a:gd name="connsiteY140" fmla="*/ 328613 h 2809875"/>
                <a:gd name="connsiteX141" fmla="*/ 705252 w 3855647"/>
                <a:gd name="connsiteY141" fmla="*/ 342900 h 2809875"/>
                <a:gd name="connsiteX142" fmla="*/ 707634 w 3855647"/>
                <a:gd name="connsiteY142" fmla="*/ 369095 h 2809875"/>
                <a:gd name="connsiteX143" fmla="*/ 726684 w 3855647"/>
                <a:gd name="connsiteY143" fmla="*/ 381000 h 2809875"/>
                <a:gd name="connsiteX144" fmla="*/ 731447 w 3855647"/>
                <a:gd name="connsiteY144" fmla="*/ 395288 h 2809875"/>
                <a:gd name="connsiteX145" fmla="*/ 750497 w 3855647"/>
                <a:gd name="connsiteY145" fmla="*/ 423863 h 2809875"/>
                <a:gd name="connsiteX146" fmla="*/ 760022 w 3855647"/>
                <a:gd name="connsiteY146" fmla="*/ 442913 h 2809875"/>
                <a:gd name="connsiteX147" fmla="*/ 750497 w 3855647"/>
                <a:gd name="connsiteY147" fmla="*/ 481013 h 2809875"/>
                <a:gd name="connsiteX148" fmla="*/ 736209 w 3855647"/>
                <a:gd name="connsiteY148" fmla="*/ 490538 h 2809875"/>
                <a:gd name="connsiteX149" fmla="*/ 731447 w 3855647"/>
                <a:gd name="connsiteY149" fmla="*/ 504825 h 2809875"/>
                <a:gd name="connsiteX150" fmla="*/ 717159 w 3855647"/>
                <a:gd name="connsiteY150" fmla="*/ 509588 h 2809875"/>
                <a:gd name="connsiteX151" fmla="*/ 712397 w 3855647"/>
                <a:gd name="connsiteY151" fmla="*/ 538163 h 2809875"/>
                <a:gd name="connsiteX152" fmla="*/ 702872 w 3855647"/>
                <a:gd name="connsiteY152" fmla="*/ 566738 h 2809875"/>
                <a:gd name="connsiteX153" fmla="*/ 698109 w 3855647"/>
                <a:gd name="connsiteY153" fmla="*/ 581025 h 2809875"/>
                <a:gd name="connsiteX154" fmla="*/ 683822 w 3855647"/>
                <a:gd name="connsiteY154" fmla="*/ 611981 h 2809875"/>
                <a:gd name="connsiteX155" fmla="*/ 702872 w 3855647"/>
                <a:gd name="connsiteY155" fmla="*/ 638175 h 2809875"/>
                <a:gd name="connsiteX156" fmla="*/ 731447 w 3855647"/>
                <a:gd name="connsiteY156" fmla="*/ 647700 h 2809875"/>
                <a:gd name="connsiteX157" fmla="*/ 740972 w 3855647"/>
                <a:gd name="connsiteY157" fmla="*/ 661988 h 2809875"/>
                <a:gd name="connsiteX158" fmla="*/ 745734 w 3855647"/>
                <a:gd name="connsiteY158" fmla="*/ 676275 h 2809875"/>
                <a:gd name="connsiteX159" fmla="*/ 745734 w 3855647"/>
                <a:gd name="connsiteY159" fmla="*/ 688181 h 2809875"/>
                <a:gd name="connsiteX160" fmla="*/ 748115 w 3855647"/>
                <a:gd name="connsiteY160" fmla="*/ 709613 h 2809875"/>
                <a:gd name="connsiteX161" fmla="*/ 755259 w 3855647"/>
                <a:gd name="connsiteY161" fmla="*/ 728663 h 2809875"/>
                <a:gd name="connsiteX162" fmla="*/ 745734 w 3855647"/>
                <a:gd name="connsiteY162" fmla="*/ 757238 h 2809875"/>
                <a:gd name="connsiteX163" fmla="*/ 736209 w 3855647"/>
                <a:gd name="connsiteY163" fmla="*/ 771525 h 2809875"/>
                <a:gd name="connsiteX164" fmla="*/ 736209 w 3855647"/>
                <a:gd name="connsiteY164" fmla="*/ 842963 h 2809875"/>
                <a:gd name="connsiteX165" fmla="*/ 740972 w 3855647"/>
                <a:gd name="connsiteY165" fmla="*/ 857250 h 2809875"/>
                <a:gd name="connsiteX166" fmla="*/ 745734 w 3855647"/>
                <a:gd name="connsiteY166" fmla="*/ 876300 h 2809875"/>
                <a:gd name="connsiteX167" fmla="*/ 760022 w 3855647"/>
                <a:gd name="connsiteY167" fmla="*/ 923925 h 2809875"/>
                <a:gd name="connsiteX168" fmla="*/ 764784 w 3855647"/>
                <a:gd name="connsiteY168" fmla="*/ 938213 h 2809875"/>
                <a:gd name="connsiteX169" fmla="*/ 771928 w 3855647"/>
                <a:gd name="connsiteY169" fmla="*/ 983456 h 2809875"/>
                <a:gd name="connsiteX170" fmla="*/ 750497 w 3855647"/>
                <a:gd name="connsiteY170" fmla="*/ 1004888 h 2809875"/>
                <a:gd name="connsiteX171" fmla="*/ 731447 w 3855647"/>
                <a:gd name="connsiteY171" fmla="*/ 1009650 h 2809875"/>
                <a:gd name="connsiteX172" fmla="*/ 712397 w 3855647"/>
                <a:gd name="connsiteY172" fmla="*/ 1016794 h 2809875"/>
                <a:gd name="connsiteX173" fmla="*/ 683822 w 3855647"/>
                <a:gd name="connsiteY173" fmla="*/ 1035844 h 2809875"/>
                <a:gd name="connsiteX174" fmla="*/ 674297 w 3855647"/>
                <a:gd name="connsiteY174" fmla="*/ 1052513 h 2809875"/>
                <a:gd name="connsiteX175" fmla="*/ 660009 w 3855647"/>
                <a:gd name="connsiteY175" fmla="*/ 1062038 h 2809875"/>
                <a:gd name="connsiteX176" fmla="*/ 650484 w 3855647"/>
                <a:gd name="connsiteY176" fmla="*/ 1076325 h 2809875"/>
                <a:gd name="connsiteX177" fmla="*/ 640959 w 3855647"/>
                <a:gd name="connsiteY177" fmla="*/ 1157288 h 2809875"/>
                <a:gd name="connsiteX178" fmla="*/ 626672 w 3855647"/>
                <a:gd name="connsiteY178" fmla="*/ 1190625 h 2809875"/>
                <a:gd name="connsiteX179" fmla="*/ 593334 w 3855647"/>
                <a:gd name="connsiteY179" fmla="*/ 1204913 h 2809875"/>
                <a:gd name="connsiteX180" fmla="*/ 588572 w 3855647"/>
                <a:gd name="connsiteY180" fmla="*/ 1219200 h 2809875"/>
                <a:gd name="connsiteX181" fmla="*/ 593334 w 3855647"/>
                <a:gd name="connsiteY181" fmla="*/ 1233488 h 2809875"/>
                <a:gd name="connsiteX182" fmla="*/ 579047 w 3855647"/>
                <a:gd name="connsiteY182" fmla="*/ 1247775 h 2809875"/>
                <a:gd name="connsiteX183" fmla="*/ 569521 w 3855647"/>
                <a:gd name="connsiteY183" fmla="*/ 1290638 h 2809875"/>
                <a:gd name="connsiteX184" fmla="*/ 552854 w 3855647"/>
                <a:gd name="connsiteY184" fmla="*/ 1321593 h 2809875"/>
                <a:gd name="connsiteX185" fmla="*/ 533803 w 3855647"/>
                <a:gd name="connsiteY185" fmla="*/ 1343025 h 2809875"/>
                <a:gd name="connsiteX186" fmla="*/ 519515 w 3855647"/>
                <a:gd name="connsiteY186" fmla="*/ 1371600 h 2809875"/>
                <a:gd name="connsiteX187" fmla="*/ 498084 w 3855647"/>
                <a:gd name="connsiteY187" fmla="*/ 1419225 h 2809875"/>
                <a:gd name="connsiteX188" fmla="*/ 493322 w 3855647"/>
                <a:gd name="connsiteY188" fmla="*/ 1433513 h 2809875"/>
                <a:gd name="connsiteX189" fmla="*/ 474272 w 3855647"/>
                <a:gd name="connsiteY189" fmla="*/ 1466850 h 2809875"/>
                <a:gd name="connsiteX190" fmla="*/ 464747 w 3855647"/>
                <a:gd name="connsiteY190" fmla="*/ 1485900 h 2809875"/>
                <a:gd name="connsiteX191" fmla="*/ 459984 w 3855647"/>
                <a:gd name="connsiteY191" fmla="*/ 1500188 h 2809875"/>
                <a:gd name="connsiteX192" fmla="*/ 450459 w 3855647"/>
                <a:gd name="connsiteY192" fmla="*/ 1514475 h 2809875"/>
                <a:gd name="connsiteX193" fmla="*/ 436172 w 3855647"/>
                <a:gd name="connsiteY193" fmla="*/ 1552575 h 2809875"/>
                <a:gd name="connsiteX194" fmla="*/ 412359 w 3855647"/>
                <a:gd name="connsiteY194" fmla="*/ 1595438 h 2809875"/>
                <a:gd name="connsiteX195" fmla="*/ 398072 w 3855647"/>
                <a:gd name="connsiteY195" fmla="*/ 1628776 h 2809875"/>
                <a:gd name="connsiteX196" fmla="*/ 393310 w 3855647"/>
                <a:gd name="connsiteY196" fmla="*/ 1657350 h 2809875"/>
                <a:gd name="connsiteX197" fmla="*/ 379022 w 3855647"/>
                <a:gd name="connsiteY197" fmla="*/ 1719263 h 2809875"/>
                <a:gd name="connsiteX198" fmla="*/ 374259 w 3855647"/>
                <a:gd name="connsiteY198" fmla="*/ 1757363 h 2809875"/>
                <a:gd name="connsiteX199" fmla="*/ 369497 w 3855647"/>
                <a:gd name="connsiteY199" fmla="*/ 1771650 h 2809875"/>
                <a:gd name="connsiteX200" fmla="*/ 357591 w 3855647"/>
                <a:gd name="connsiteY200" fmla="*/ 1807369 h 2809875"/>
                <a:gd name="connsiteX201" fmla="*/ 343303 w 3855647"/>
                <a:gd name="connsiteY201" fmla="*/ 1852613 h 2809875"/>
                <a:gd name="connsiteX202" fmla="*/ 336159 w 3855647"/>
                <a:gd name="connsiteY202" fmla="*/ 1876425 h 2809875"/>
                <a:gd name="connsiteX203" fmla="*/ 326634 w 3855647"/>
                <a:gd name="connsiteY203" fmla="*/ 1890713 h 2809875"/>
                <a:gd name="connsiteX204" fmla="*/ 321872 w 3855647"/>
                <a:gd name="connsiteY204" fmla="*/ 1905000 h 2809875"/>
                <a:gd name="connsiteX205" fmla="*/ 307584 w 3855647"/>
                <a:gd name="connsiteY205" fmla="*/ 1914525 h 2809875"/>
                <a:gd name="connsiteX206" fmla="*/ 293297 w 3855647"/>
                <a:gd name="connsiteY206" fmla="*/ 1943100 h 2809875"/>
                <a:gd name="connsiteX207" fmla="*/ 283772 w 3855647"/>
                <a:gd name="connsiteY207" fmla="*/ 1971675 h 2809875"/>
                <a:gd name="connsiteX208" fmla="*/ 267103 w 3855647"/>
                <a:gd name="connsiteY208" fmla="*/ 2002632 h 2809875"/>
                <a:gd name="connsiteX209" fmla="*/ 231384 w 3855647"/>
                <a:gd name="connsiteY209" fmla="*/ 2038350 h 2809875"/>
                <a:gd name="connsiteX210" fmla="*/ 207572 w 3855647"/>
                <a:gd name="connsiteY210" fmla="*/ 2062163 h 2809875"/>
                <a:gd name="connsiteX211" fmla="*/ 202809 w 3855647"/>
                <a:gd name="connsiteY211" fmla="*/ 2076450 h 2809875"/>
                <a:gd name="connsiteX212" fmla="*/ 174234 w 3855647"/>
                <a:gd name="connsiteY212" fmla="*/ 2095500 h 2809875"/>
                <a:gd name="connsiteX213" fmla="*/ 159947 w 3855647"/>
                <a:gd name="connsiteY213" fmla="*/ 2105025 h 2809875"/>
                <a:gd name="connsiteX214" fmla="*/ 131372 w 3855647"/>
                <a:gd name="connsiteY214" fmla="*/ 2133601 h 2809875"/>
                <a:gd name="connsiteX215" fmla="*/ 102797 w 3855647"/>
                <a:gd name="connsiteY215" fmla="*/ 2145506 h 2809875"/>
                <a:gd name="connsiteX216" fmla="*/ 78985 w 3855647"/>
                <a:gd name="connsiteY216" fmla="*/ 2157412 h 2809875"/>
                <a:gd name="connsiteX217" fmla="*/ 45647 w 3855647"/>
                <a:gd name="connsiteY217" fmla="*/ 2174081 h 2809875"/>
                <a:gd name="connsiteX218" fmla="*/ 24215 w 3855647"/>
                <a:gd name="connsiteY218" fmla="*/ 2178844 h 2809875"/>
                <a:gd name="connsiteX219" fmla="*/ 403 w 3855647"/>
                <a:gd name="connsiteY219" fmla="*/ 2188369 h 2809875"/>
                <a:gd name="connsiteX220" fmla="*/ 12309 w 3855647"/>
                <a:gd name="connsiteY220" fmla="*/ 2228850 h 2809875"/>
                <a:gd name="connsiteX221" fmla="*/ 43265 w 3855647"/>
                <a:gd name="connsiteY221" fmla="*/ 2255044 h 2809875"/>
                <a:gd name="connsiteX222" fmla="*/ 67079 w 3855647"/>
                <a:gd name="connsiteY222" fmla="*/ 2271713 h 2809875"/>
                <a:gd name="connsiteX223" fmla="*/ 90890 w 3855647"/>
                <a:gd name="connsiteY223" fmla="*/ 2276475 h 2809875"/>
                <a:gd name="connsiteX224" fmla="*/ 114703 w 3855647"/>
                <a:gd name="connsiteY224" fmla="*/ 2297906 h 2809875"/>
                <a:gd name="connsiteX225" fmla="*/ 119466 w 3855647"/>
                <a:gd name="connsiteY225" fmla="*/ 2326482 h 2809875"/>
                <a:gd name="connsiteX226" fmla="*/ 126609 w 3855647"/>
                <a:gd name="connsiteY226" fmla="*/ 2347913 h 2809875"/>
                <a:gd name="connsiteX227" fmla="*/ 121847 w 3855647"/>
                <a:gd name="connsiteY227" fmla="*/ 2386013 h 2809875"/>
                <a:gd name="connsiteX228" fmla="*/ 112322 w 3855647"/>
                <a:gd name="connsiteY228" fmla="*/ 2405063 h 2809875"/>
                <a:gd name="connsiteX229" fmla="*/ 100416 w 3855647"/>
                <a:gd name="connsiteY229" fmla="*/ 2424112 h 2809875"/>
                <a:gd name="connsiteX230" fmla="*/ 71841 w 3855647"/>
                <a:gd name="connsiteY230" fmla="*/ 2426494 h 2809875"/>
                <a:gd name="connsiteX231" fmla="*/ 50409 w 3855647"/>
                <a:gd name="connsiteY231" fmla="*/ 2452688 h 2809875"/>
                <a:gd name="connsiteX232" fmla="*/ 21834 w 3855647"/>
                <a:gd name="connsiteY232" fmla="*/ 2466975 h 2809875"/>
                <a:gd name="connsiteX233" fmla="*/ 31359 w 3855647"/>
                <a:gd name="connsiteY233" fmla="*/ 2490788 h 2809875"/>
                <a:gd name="connsiteX234" fmla="*/ 21834 w 3855647"/>
                <a:gd name="connsiteY234" fmla="*/ 2524125 h 2809875"/>
                <a:gd name="connsiteX235" fmla="*/ 12309 w 3855647"/>
                <a:gd name="connsiteY235" fmla="*/ 2538413 h 2809875"/>
                <a:gd name="connsiteX236" fmla="*/ 374259 w 3855647"/>
                <a:gd name="connsiteY236" fmla="*/ 2809875 h 2809875"/>
                <a:gd name="connsiteX0" fmla="*/ 3855647 w 3855647"/>
                <a:gd name="connsiteY0" fmla="*/ 2047875 h 2809875"/>
                <a:gd name="connsiteX1" fmla="*/ 3746109 w 3855647"/>
                <a:gd name="connsiteY1" fmla="*/ 1790700 h 2809875"/>
                <a:gd name="connsiteX2" fmla="*/ 3724678 w 3855647"/>
                <a:gd name="connsiteY2" fmla="*/ 1724025 h 2809875"/>
                <a:gd name="connsiteX3" fmla="*/ 3708009 w 3855647"/>
                <a:gd name="connsiteY3" fmla="*/ 1695450 h 2809875"/>
                <a:gd name="connsiteX4" fmla="*/ 3698484 w 3855647"/>
                <a:gd name="connsiteY4" fmla="*/ 1662113 h 2809875"/>
                <a:gd name="connsiteX5" fmla="*/ 3710390 w 3855647"/>
                <a:gd name="connsiteY5" fmla="*/ 1643063 h 2809875"/>
                <a:gd name="connsiteX6" fmla="*/ 3717535 w 3855647"/>
                <a:gd name="connsiteY6" fmla="*/ 1624013 h 2809875"/>
                <a:gd name="connsiteX7" fmla="*/ 3712772 w 3855647"/>
                <a:gd name="connsiteY7" fmla="*/ 1581150 h 2809875"/>
                <a:gd name="connsiteX8" fmla="*/ 3693722 w 3855647"/>
                <a:gd name="connsiteY8" fmla="*/ 1552575 h 2809875"/>
                <a:gd name="connsiteX9" fmla="*/ 3681816 w 3855647"/>
                <a:gd name="connsiteY9" fmla="*/ 1550194 h 2809875"/>
                <a:gd name="connsiteX10" fmla="*/ 3653240 w 3855647"/>
                <a:gd name="connsiteY10" fmla="*/ 1504951 h 2809875"/>
                <a:gd name="connsiteX11" fmla="*/ 3627047 w 3855647"/>
                <a:gd name="connsiteY11" fmla="*/ 1485900 h 2809875"/>
                <a:gd name="connsiteX12" fmla="*/ 3617522 w 3855647"/>
                <a:gd name="connsiteY12" fmla="*/ 1471613 h 2809875"/>
                <a:gd name="connsiteX13" fmla="*/ 3593709 w 3855647"/>
                <a:gd name="connsiteY13" fmla="*/ 1462088 h 2809875"/>
                <a:gd name="connsiteX14" fmla="*/ 3572278 w 3855647"/>
                <a:gd name="connsiteY14" fmla="*/ 1464469 h 2809875"/>
                <a:gd name="connsiteX15" fmla="*/ 3531796 w 3855647"/>
                <a:gd name="connsiteY15" fmla="*/ 1412082 h 2809875"/>
                <a:gd name="connsiteX16" fmla="*/ 3507984 w 3855647"/>
                <a:gd name="connsiteY16" fmla="*/ 1393031 h 2809875"/>
                <a:gd name="connsiteX17" fmla="*/ 3481790 w 3855647"/>
                <a:gd name="connsiteY17" fmla="*/ 1397794 h 2809875"/>
                <a:gd name="connsiteX18" fmla="*/ 3457979 w 3855647"/>
                <a:gd name="connsiteY18" fmla="*/ 1381126 h 2809875"/>
                <a:gd name="connsiteX19" fmla="*/ 3407972 w 3855647"/>
                <a:gd name="connsiteY19" fmla="*/ 1369219 h 2809875"/>
                <a:gd name="connsiteX20" fmla="*/ 3369872 w 3855647"/>
                <a:gd name="connsiteY20" fmla="*/ 1371601 h 2809875"/>
                <a:gd name="connsiteX21" fmla="*/ 3327009 w 3855647"/>
                <a:gd name="connsiteY21" fmla="*/ 1352550 h 2809875"/>
                <a:gd name="connsiteX22" fmla="*/ 3312722 w 3855647"/>
                <a:gd name="connsiteY22" fmla="*/ 1347788 h 2809875"/>
                <a:gd name="connsiteX23" fmla="*/ 3284147 w 3855647"/>
                <a:gd name="connsiteY23" fmla="*/ 1362075 h 2809875"/>
                <a:gd name="connsiteX24" fmla="*/ 3260334 w 3855647"/>
                <a:gd name="connsiteY24" fmla="*/ 1343025 h 2809875"/>
                <a:gd name="connsiteX25" fmla="*/ 3231759 w 3855647"/>
                <a:gd name="connsiteY25" fmla="*/ 1319213 h 2809875"/>
                <a:gd name="connsiteX26" fmla="*/ 3217472 w 3855647"/>
                <a:gd name="connsiteY26" fmla="*/ 1309688 h 2809875"/>
                <a:gd name="connsiteX27" fmla="*/ 3188897 w 3855647"/>
                <a:gd name="connsiteY27" fmla="*/ 1283495 h 2809875"/>
                <a:gd name="connsiteX28" fmla="*/ 3167465 w 3855647"/>
                <a:gd name="connsiteY28" fmla="*/ 1278731 h 2809875"/>
                <a:gd name="connsiteX29" fmla="*/ 3169848 w 3855647"/>
                <a:gd name="connsiteY29" fmla="*/ 1247775 h 2809875"/>
                <a:gd name="connsiteX30" fmla="*/ 3179372 w 3855647"/>
                <a:gd name="connsiteY30" fmla="*/ 1223963 h 2809875"/>
                <a:gd name="connsiteX31" fmla="*/ 3150797 w 3855647"/>
                <a:gd name="connsiteY31" fmla="*/ 1214438 h 2809875"/>
                <a:gd name="connsiteX32" fmla="*/ 3136509 w 3855647"/>
                <a:gd name="connsiteY32" fmla="*/ 1219200 h 2809875"/>
                <a:gd name="connsiteX33" fmla="*/ 3122222 w 3855647"/>
                <a:gd name="connsiteY33" fmla="*/ 1228725 h 2809875"/>
                <a:gd name="connsiteX34" fmla="*/ 3100790 w 3855647"/>
                <a:gd name="connsiteY34" fmla="*/ 1212056 h 2809875"/>
                <a:gd name="connsiteX35" fmla="*/ 3112697 w 3855647"/>
                <a:gd name="connsiteY35" fmla="*/ 1185863 h 2809875"/>
                <a:gd name="connsiteX36" fmla="*/ 3103172 w 3855647"/>
                <a:gd name="connsiteY36" fmla="*/ 1171575 h 2809875"/>
                <a:gd name="connsiteX37" fmla="*/ 3098409 w 3855647"/>
                <a:gd name="connsiteY37" fmla="*/ 1157288 h 2809875"/>
                <a:gd name="connsiteX38" fmla="*/ 3084122 w 3855647"/>
                <a:gd name="connsiteY38" fmla="*/ 1171575 h 2809875"/>
                <a:gd name="connsiteX39" fmla="*/ 3055547 w 3855647"/>
                <a:gd name="connsiteY39" fmla="*/ 1162050 h 2809875"/>
                <a:gd name="connsiteX40" fmla="*/ 3046022 w 3855647"/>
                <a:gd name="connsiteY40" fmla="*/ 1131094 h 2809875"/>
                <a:gd name="connsiteX41" fmla="*/ 3050784 w 3855647"/>
                <a:gd name="connsiteY41" fmla="*/ 1114425 h 2809875"/>
                <a:gd name="connsiteX42" fmla="*/ 3050784 w 3855647"/>
                <a:gd name="connsiteY42" fmla="*/ 1104900 h 2809875"/>
                <a:gd name="connsiteX43" fmla="*/ 3036497 w 3855647"/>
                <a:gd name="connsiteY43" fmla="*/ 1100138 h 2809875"/>
                <a:gd name="connsiteX44" fmla="*/ 3046022 w 3855647"/>
                <a:gd name="connsiteY44" fmla="*/ 1081088 h 2809875"/>
                <a:gd name="connsiteX45" fmla="*/ 3055547 w 3855647"/>
                <a:gd name="connsiteY45" fmla="*/ 1062038 h 2809875"/>
                <a:gd name="connsiteX46" fmla="*/ 3024590 w 3855647"/>
                <a:gd name="connsiteY46" fmla="*/ 1052513 h 2809875"/>
                <a:gd name="connsiteX47" fmla="*/ 3012684 w 3855647"/>
                <a:gd name="connsiteY47" fmla="*/ 1066800 h 2809875"/>
                <a:gd name="connsiteX48" fmla="*/ 2993634 w 3855647"/>
                <a:gd name="connsiteY48" fmla="*/ 1066800 h 2809875"/>
                <a:gd name="connsiteX49" fmla="*/ 2972204 w 3855647"/>
                <a:gd name="connsiteY49" fmla="*/ 1073944 h 2809875"/>
                <a:gd name="connsiteX50" fmla="*/ 2955534 w 3855647"/>
                <a:gd name="connsiteY50" fmla="*/ 1066800 h 2809875"/>
                <a:gd name="connsiteX51" fmla="*/ 2950772 w 3855647"/>
                <a:gd name="connsiteY51" fmla="*/ 1047750 h 2809875"/>
                <a:gd name="connsiteX52" fmla="*/ 2931721 w 3855647"/>
                <a:gd name="connsiteY52" fmla="*/ 1040607 h 2809875"/>
                <a:gd name="connsiteX53" fmla="*/ 2903147 w 3855647"/>
                <a:gd name="connsiteY53" fmla="*/ 1019175 h 2809875"/>
                <a:gd name="connsiteX54" fmla="*/ 2888859 w 3855647"/>
                <a:gd name="connsiteY54" fmla="*/ 1014413 h 2809875"/>
                <a:gd name="connsiteX55" fmla="*/ 2874572 w 3855647"/>
                <a:gd name="connsiteY55" fmla="*/ 1004888 h 2809875"/>
                <a:gd name="connsiteX56" fmla="*/ 2855522 w 3855647"/>
                <a:gd name="connsiteY56" fmla="*/ 1004888 h 2809875"/>
                <a:gd name="connsiteX57" fmla="*/ 2834090 w 3855647"/>
                <a:gd name="connsiteY57" fmla="*/ 995363 h 2809875"/>
                <a:gd name="connsiteX58" fmla="*/ 2810278 w 3855647"/>
                <a:gd name="connsiteY58" fmla="*/ 1009650 h 2809875"/>
                <a:gd name="connsiteX59" fmla="*/ 2767416 w 3855647"/>
                <a:gd name="connsiteY59" fmla="*/ 1007269 h 2809875"/>
                <a:gd name="connsiteX60" fmla="*/ 2734079 w 3855647"/>
                <a:gd name="connsiteY60" fmla="*/ 1019175 h 2809875"/>
                <a:gd name="connsiteX61" fmla="*/ 2712646 w 3855647"/>
                <a:gd name="connsiteY61" fmla="*/ 1019176 h 2809875"/>
                <a:gd name="connsiteX62" fmla="*/ 2693597 w 3855647"/>
                <a:gd name="connsiteY62" fmla="*/ 1009650 h 2809875"/>
                <a:gd name="connsiteX63" fmla="*/ 2641209 w 3855647"/>
                <a:gd name="connsiteY63" fmla="*/ 1021557 h 2809875"/>
                <a:gd name="connsiteX64" fmla="*/ 2631684 w 3855647"/>
                <a:gd name="connsiteY64" fmla="*/ 1031082 h 2809875"/>
                <a:gd name="connsiteX65" fmla="*/ 2612634 w 3855647"/>
                <a:gd name="connsiteY65" fmla="*/ 1038225 h 2809875"/>
                <a:gd name="connsiteX66" fmla="*/ 2595965 w 3855647"/>
                <a:gd name="connsiteY66" fmla="*/ 1035844 h 2809875"/>
                <a:gd name="connsiteX67" fmla="*/ 2574535 w 3855647"/>
                <a:gd name="connsiteY67" fmla="*/ 1028700 h 2809875"/>
                <a:gd name="connsiteX68" fmla="*/ 2529290 w 3855647"/>
                <a:gd name="connsiteY68" fmla="*/ 1004888 h 2809875"/>
                <a:gd name="connsiteX69" fmla="*/ 2526909 w 3855647"/>
                <a:gd name="connsiteY69" fmla="*/ 971550 h 2809875"/>
                <a:gd name="connsiteX70" fmla="*/ 2512622 w 3855647"/>
                <a:gd name="connsiteY70" fmla="*/ 942975 h 2809875"/>
                <a:gd name="connsiteX71" fmla="*/ 2488809 w 3855647"/>
                <a:gd name="connsiteY71" fmla="*/ 938213 h 2809875"/>
                <a:gd name="connsiteX72" fmla="*/ 2493572 w 3855647"/>
                <a:gd name="connsiteY72" fmla="*/ 923925 h 2809875"/>
                <a:gd name="connsiteX73" fmla="*/ 2479284 w 3855647"/>
                <a:gd name="connsiteY73" fmla="*/ 914400 h 2809875"/>
                <a:gd name="connsiteX74" fmla="*/ 2457853 w 3855647"/>
                <a:gd name="connsiteY74" fmla="*/ 902494 h 2809875"/>
                <a:gd name="connsiteX75" fmla="*/ 2431659 w 3855647"/>
                <a:gd name="connsiteY75" fmla="*/ 890588 h 2809875"/>
                <a:gd name="connsiteX76" fmla="*/ 2414991 w 3855647"/>
                <a:gd name="connsiteY76" fmla="*/ 864394 h 2809875"/>
                <a:gd name="connsiteX77" fmla="*/ 2398321 w 3855647"/>
                <a:gd name="connsiteY77" fmla="*/ 833437 h 2809875"/>
                <a:gd name="connsiteX78" fmla="*/ 2367365 w 3855647"/>
                <a:gd name="connsiteY78" fmla="*/ 807244 h 2809875"/>
                <a:gd name="connsiteX79" fmla="*/ 2348316 w 3855647"/>
                <a:gd name="connsiteY79" fmla="*/ 769144 h 2809875"/>
                <a:gd name="connsiteX80" fmla="*/ 2322122 w 3855647"/>
                <a:gd name="connsiteY80" fmla="*/ 733425 h 2809875"/>
                <a:gd name="connsiteX81" fmla="*/ 2307834 w 3855647"/>
                <a:gd name="connsiteY81" fmla="*/ 723900 h 2809875"/>
                <a:gd name="connsiteX82" fmla="*/ 2264972 w 3855647"/>
                <a:gd name="connsiteY82" fmla="*/ 704850 h 2809875"/>
                <a:gd name="connsiteX83" fmla="*/ 2241159 w 3855647"/>
                <a:gd name="connsiteY83" fmla="*/ 678657 h 2809875"/>
                <a:gd name="connsiteX84" fmla="*/ 2231634 w 3855647"/>
                <a:gd name="connsiteY84" fmla="*/ 657225 h 2809875"/>
                <a:gd name="connsiteX85" fmla="*/ 2212584 w 3855647"/>
                <a:gd name="connsiteY85" fmla="*/ 647700 h 2809875"/>
                <a:gd name="connsiteX86" fmla="*/ 2198297 w 3855647"/>
                <a:gd name="connsiteY86" fmla="*/ 638175 h 2809875"/>
                <a:gd name="connsiteX87" fmla="*/ 2179247 w 3855647"/>
                <a:gd name="connsiteY87" fmla="*/ 642938 h 2809875"/>
                <a:gd name="connsiteX88" fmla="*/ 2155434 w 3855647"/>
                <a:gd name="connsiteY88" fmla="*/ 619125 h 2809875"/>
                <a:gd name="connsiteX89" fmla="*/ 2136384 w 3855647"/>
                <a:gd name="connsiteY89" fmla="*/ 590550 h 2809875"/>
                <a:gd name="connsiteX90" fmla="*/ 2126859 w 3855647"/>
                <a:gd name="connsiteY90" fmla="*/ 561975 h 2809875"/>
                <a:gd name="connsiteX91" fmla="*/ 2103047 w 3855647"/>
                <a:gd name="connsiteY91" fmla="*/ 561975 h 2809875"/>
                <a:gd name="connsiteX92" fmla="*/ 2088759 w 3855647"/>
                <a:gd name="connsiteY92" fmla="*/ 547688 h 2809875"/>
                <a:gd name="connsiteX93" fmla="*/ 2050660 w 3855647"/>
                <a:gd name="connsiteY93" fmla="*/ 540544 h 2809875"/>
                <a:gd name="connsiteX94" fmla="*/ 2007797 w 3855647"/>
                <a:gd name="connsiteY94" fmla="*/ 528638 h 2809875"/>
                <a:gd name="connsiteX95" fmla="*/ 1976841 w 3855647"/>
                <a:gd name="connsiteY95" fmla="*/ 526256 h 2809875"/>
                <a:gd name="connsiteX96" fmla="*/ 1948266 w 3855647"/>
                <a:gd name="connsiteY96" fmla="*/ 521494 h 2809875"/>
                <a:gd name="connsiteX97" fmla="*/ 1926834 w 3855647"/>
                <a:gd name="connsiteY97" fmla="*/ 504825 h 2809875"/>
                <a:gd name="connsiteX98" fmla="*/ 1912547 w 3855647"/>
                <a:gd name="connsiteY98" fmla="*/ 509588 h 2809875"/>
                <a:gd name="connsiteX99" fmla="*/ 1841109 w 3855647"/>
                <a:gd name="connsiteY99" fmla="*/ 495300 h 2809875"/>
                <a:gd name="connsiteX100" fmla="*/ 1812534 w 3855647"/>
                <a:gd name="connsiteY100" fmla="*/ 485775 h 2809875"/>
                <a:gd name="connsiteX101" fmla="*/ 1798247 w 3855647"/>
                <a:gd name="connsiteY101" fmla="*/ 481013 h 2809875"/>
                <a:gd name="connsiteX102" fmla="*/ 1783959 w 3855647"/>
                <a:gd name="connsiteY102" fmla="*/ 490538 h 2809875"/>
                <a:gd name="connsiteX103" fmla="*/ 1769672 w 3855647"/>
                <a:gd name="connsiteY103" fmla="*/ 495300 h 2809875"/>
                <a:gd name="connsiteX104" fmla="*/ 1741097 w 3855647"/>
                <a:gd name="connsiteY104" fmla="*/ 523875 h 2809875"/>
                <a:gd name="connsiteX105" fmla="*/ 1717284 w 3855647"/>
                <a:gd name="connsiteY105" fmla="*/ 519113 h 2809875"/>
                <a:gd name="connsiteX106" fmla="*/ 1683947 w 3855647"/>
                <a:gd name="connsiteY106" fmla="*/ 509588 h 2809875"/>
                <a:gd name="connsiteX107" fmla="*/ 1650609 w 3855647"/>
                <a:gd name="connsiteY107" fmla="*/ 504825 h 2809875"/>
                <a:gd name="connsiteX108" fmla="*/ 1622034 w 3855647"/>
                <a:gd name="connsiteY108" fmla="*/ 500063 h 2809875"/>
                <a:gd name="connsiteX109" fmla="*/ 1581553 w 3855647"/>
                <a:gd name="connsiteY109" fmla="*/ 483394 h 2809875"/>
                <a:gd name="connsiteX110" fmla="*/ 1552978 w 3855647"/>
                <a:gd name="connsiteY110" fmla="*/ 483394 h 2809875"/>
                <a:gd name="connsiteX111" fmla="*/ 1541072 w 3855647"/>
                <a:gd name="connsiteY111" fmla="*/ 466725 h 2809875"/>
                <a:gd name="connsiteX112" fmla="*/ 1526784 w 3855647"/>
                <a:gd name="connsiteY112" fmla="*/ 447675 h 2809875"/>
                <a:gd name="connsiteX113" fmla="*/ 1522021 w 3855647"/>
                <a:gd name="connsiteY113" fmla="*/ 421481 h 2809875"/>
                <a:gd name="connsiteX114" fmla="*/ 1533929 w 3855647"/>
                <a:gd name="connsiteY114" fmla="*/ 392907 h 2809875"/>
                <a:gd name="connsiteX115" fmla="*/ 1564884 w 3855647"/>
                <a:gd name="connsiteY115" fmla="*/ 366713 h 2809875"/>
                <a:gd name="connsiteX116" fmla="*/ 1557740 w 3855647"/>
                <a:gd name="connsiteY116" fmla="*/ 340519 h 2809875"/>
                <a:gd name="connsiteX117" fmla="*/ 1564884 w 3855647"/>
                <a:gd name="connsiteY117" fmla="*/ 309562 h 2809875"/>
                <a:gd name="connsiteX118" fmla="*/ 1583934 w 3855647"/>
                <a:gd name="connsiteY118" fmla="*/ 285750 h 2809875"/>
                <a:gd name="connsiteX119" fmla="*/ 1588697 w 3855647"/>
                <a:gd name="connsiteY119" fmla="*/ 271463 h 2809875"/>
                <a:gd name="connsiteX120" fmla="*/ 1579172 w 3855647"/>
                <a:gd name="connsiteY120" fmla="*/ 257175 h 2809875"/>
                <a:gd name="connsiteX121" fmla="*/ 1545834 w 3855647"/>
                <a:gd name="connsiteY121" fmla="*/ 230981 h 2809875"/>
                <a:gd name="connsiteX122" fmla="*/ 1522022 w 3855647"/>
                <a:gd name="connsiteY122" fmla="*/ 228600 h 2809875"/>
                <a:gd name="connsiteX123" fmla="*/ 1507734 w 3855647"/>
                <a:gd name="connsiteY123" fmla="*/ 192881 h 2809875"/>
                <a:gd name="connsiteX124" fmla="*/ 1505353 w 3855647"/>
                <a:gd name="connsiteY124" fmla="*/ 159543 h 2809875"/>
                <a:gd name="connsiteX125" fmla="*/ 1488684 w 3855647"/>
                <a:gd name="connsiteY125" fmla="*/ 119063 h 2809875"/>
                <a:gd name="connsiteX126" fmla="*/ 1479159 w 3855647"/>
                <a:gd name="connsiteY126" fmla="*/ 92868 h 2809875"/>
                <a:gd name="connsiteX127" fmla="*/ 1455347 w 3855647"/>
                <a:gd name="connsiteY127" fmla="*/ 85725 h 2809875"/>
                <a:gd name="connsiteX128" fmla="*/ 1450584 w 3855647"/>
                <a:gd name="connsiteY128" fmla="*/ 66675 h 2809875"/>
                <a:gd name="connsiteX129" fmla="*/ 1433915 w 3855647"/>
                <a:gd name="connsiteY129" fmla="*/ 40481 h 2809875"/>
                <a:gd name="connsiteX130" fmla="*/ 1445822 w 3855647"/>
                <a:gd name="connsiteY130" fmla="*/ 30956 h 2809875"/>
                <a:gd name="connsiteX131" fmla="*/ 1436297 w 3855647"/>
                <a:gd name="connsiteY131" fmla="*/ 0 h 2809875"/>
                <a:gd name="connsiteX132" fmla="*/ 845747 w 3855647"/>
                <a:gd name="connsiteY132" fmla="*/ 180975 h 2809875"/>
                <a:gd name="connsiteX133" fmla="*/ 845747 w 3855647"/>
                <a:gd name="connsiteY133" fmla="*/ 180975 h 2809875"/>
                <a:gd name="connsiteX134" fmla="*/ 840984 w 3855647"/>
                <a:gd name="connsiteY134" fmla="*/ 223838 h 2809875"/>
                <a:gd name="connsiteX135" fmla="*/ 836222 w 3855647"/>
                <a:gd name="connsiteY135" fmla="*/ 238125 h 2809875"/>
                <a:gd name="connsiteX136" fmla="*/ 817172 w 3855647"/>
                <a:gd name="connsiteY136" fmla="*/ 254794 h 2809875"/>
                <a:gd name="connsiteX137" fmla="*/ 788597 w 3855647"/>
                <a:gd name="connsiteY137" fmla="*/ 266700 h 2809875"/>
                <a:gd name="connsiteX138" fmla="*/ 740972 w 3855647"/>
                <a:gd name="connsiteY138" fmla="*/ 300038 h 2809875"/>
                <a:gd name="connsiteX139" fmla="*/ 721922 w 3855647"/>
                <a:gd name="connsiteY139" fmla="*/ 328613 h 2809875"/>
                <a:gd name="connsiteX140" fmla="*/ 705252 w 3855647"/>
                <a:gd name="connsiteY140" fmla="*/ 342900 h 2809875"/>
                <a:gd name="connsiteX141" fmla="*/ 707634 w 3855647"/>
                <a:gd name="connsiteY141" fmla="*/ 369095 h 2809875"/>
                <a:gd name="connsiteX142" fmla="*/ 726684 w 3855647"/>
                <a:gd name="connsiteY142" fmla="*/ 381000 h 2809875"/>
                <a:gd name="connsiteX143" fmla="*/ 731447 w 3855647"/>
                <a:gd name="connsiteY143" fmla="*/ 395288 h 2809875"/>
                <a:gd name="connsiteX144" fmla="*/ 750497 w 3855647"/>
                <a:gd name="connsiteY144" fmla="*/ 423863 h 2809875"/>
                <a:gd name="connsiteX145" fmla="*/ 760022 w 3855647"/>
                <a:gd name="connsiteY145" fmla="*/ 442913 h 2809875"/>
                <a:gd name="connsiteX146" fmla="*/ 750497 w 3855647"/>
                <a:gd name="connsiteY146" fmla="*/ 481013 h 2809875"/>
                <a:gd name="connsiteX147" fmla="*/ 736209 w 3855647"/>
                <a:gd name="connsiteY147" fmla="*/ 490538 h 2809875"/>
                <a:gd name="connsiteX148" fmla="*/ 731447 w 3855647"/>
                <a:gd name="connsiteY148" fmla="*/ 504825 h 2809875"/>
                <a:gd name="connsiteX149" fmla="*/ 717159 w 3855647"/>
                <a:gd name="connsiteY149" fmla="*/ 509588 h 2809875"/>
                <a:gd name="connsiteX150" fmla="*/ 712397 w 3855647"/>
                <a:gd name="connsiteY150" fmla="*/ 538163 h 2809875"/>
                <a:gd name="connsiteX151" fmla="*/ 702872 w 3855647"/>
                <a:gd name="connsiteY151" fmla="*/ 566738 h 2809875"/>
                <a:gd name="connsiteX152" fmla="*/ 698109 w 3855647"/>
                <a:gd name="connsiteY152" fmla="*/ 581025 h 2809875"/>
                <a:gd name="connsiteX153" fmla="*/ 683822 w 3855647"/>
                <a:gd name="connsiteY153" fmla="*/ 611981 h 2809875"/>
                <a:gd name="connsiteX154" fmla="*/ 702872 w 3855647"/>
                <a:gd name="connsiteY154" fmla="*/ 638175 h 2809875"/>
                <a:gd name="connsiteX155" fmla="*/ 731447 w 3855647"/>
                <a:gd name="connsiteY155" fmla="*/ 647700 h 2809875"/>
                <a:gd name="connsiteX156" fmla="*/ 740972 w 3855647"/>
                <a:gd name="connsiteY156" fmla="*/ 661988 h 2809875"/>
                <a:gd name="connsiteX157" fmla="*/ 745734 w 3855647"/>
                <a:gd name="connsiteY157" fmla="*/ 676275 h 2809875"/>
                <a:gd name="connsiteX158" fmla="*/ 745734 w 3855647"/>
                <a:gd name="connsiteY158" fmla="*/ 688181 h 2809875"/>
                <a:gd name="connsiteX159" fmla="*/ 748115 w 3855647"/>
                <a:gd name="connsiteY159" fmla="*/ 709613 h 2809875"/>
                <a:gd name="connsiteX160" fmla="*/ 755259 w 3855647"/>
                <a:gd name="connsiteY160" fmla="*/ 728663 h 2809875"/>
                <a:gd name="connsiteX161" fmla="*/ 745734 w 3855647"/>
                <a:gd name="connsiteY161" fmla="*/ 757238 h 2809875"/>
                <a:gd name="connsiteX162" fmla="*/ 736209 w 3855647"/>
                <a:gd name="connsiteY162" fmla="*/ 771525 h 2809875"/>
                <a:gd name="connsiteX163" fmla="*/ 736209 w 3855647"/>
                <a:gd name="connsiteY163" fmla="*/ 842963 h 2809875"/>
                <a:gd name="connsiteX164" fmla="*/ 740972 w 3855647"/>
                <a:gd name="connsiteY164" fmla="*/ 857250 h 2809875"/>
                <a:gd name="connsiteX165" fmla="*/ 745734 w 3855647"/>
                <a:gd name="connsiteY165" fmla="*/ 876300 h 2809875"/>
                <a:gd name="connsiteX166" fmla="*/ 760022 w 3855647"/>
                <a:gd name="connsiteY166" fmla="*/ 923925 h 2809875"/>
                <a:gd name="connsiteX167" fmla="*/ 764784 w 3855647"/>
                <a:gd name="connsiteY167" fmla="*/ 938213 h 2809875"/>
                <a:gd name="connsiteX168" fmla="*/ 771928 w 3855647"/>
                <a:gd name="connsiteY168" fmla="*/ 983456 h 2809875"/>
                <a:gd name="connsiteX169" fmla="*/ 750497 w 3855647"/>
                <a:gd name="connsiteY169" fmla="*/ 1004888 h 2809875"/>
                <a:gd name="connsiteX170" fmla="*/ 731447 w 3855647"/>
                <a:gd name="connsiteY170" fmla="*/ 1009650 h 2809875"/>
                <a:gd name="connsiteX171" fmla="*/ 712397 w 3855647"/>
                <a:gd name="connsiteY171" fmla="*/ 1016794 h 2809875"/>
                <a:gd name="connsiteX172" fmla="*/ 683822 w 3855647"/>
                <a:gd name="connsiteY172" fmla="*/ 1035844 h 2809875"/>
                <a:gd name="connsiteX173" fmla="*/ 674297 w 3855647"/>
                <a:gd name="connsiteY173" fmla="*/ 1052513 h 2809875"/>
                <a:gd name="connsiteX174" fmla="*/ 660009 w 3855647"/>
                <a:gd name="connsiteY174" fmla="*/ 1062038 h 2809875"/>
                <a:gd name="connsiteX175" fmla="*/ 650484 w 3855647"/>
                <a:gd name="connsiteY175" fmla="*/ 1076325 h 2809875"/>
                <a:gd name="connsiteX176" fmla="*/ 640959 w 3855647"/>
                <a:gd name="connsiteY176" fmla="*/ 1157288 h 2809875"/>
                <a:gd name="connsiteX177" fmla="*/ 626672 w 3855647"/>
                <a:gd name="connsiteY177" fmla="*/ 1190625 h 2809875"/>
                <a:gd name="connsiteX178" fmla="*/ 593334 w 3855647"/>
                <a:gd name="connsiteY178" fmla="*/ 1204913 h 2809875"/>
                <a:gd name="connsiteX179" fmla="*/ 588572 w 3855647"/>
                <a:gd name="connsiteY179" fmla="*/ 1219200 h 2809875"/>
                <a:gd name="connsiteX180" fmla="*/ 593334 w 3855647"/>
                <a:gd name="connsiteY180" fmla="*/ 1233488 h 2809875"/>
                <a:gd name="connsiteX181" fmla="*/ 579047 w 3855647"/>
                <a:gd name="connsiteY181" fmla="*/ 1247775 h 2809875"/>
                <a:gd name="connsiteX182" fmla="*/ 569521 w 3855647"/>
                <a:gd name="connsiteY182" fmla="*/ 1290638 h 2809875"/>
                <a:gd name="connsiteX183" fmla="*/ 552854 w 3855647"/>
                <a:gd name="connsiteY183" fmla="*/ 1321593 h 2809875"/>
                <a:gd name="connsiteX184" fmla="*/ 533803 w 3855647"/>
                <a:gd name="connsiteY184" fmla="*/ 1343025 h 2809875"/>
                <a:gd name="connsiteX185" fmla="*/ 519515 w 3855647"/>
                <a:gd name="connsiteY185" fmla="*/ 1371600 h 2809875"/>
                <a:gd name="connsiteX186" fmla="*/ 498084 w 3855647"/>
                <a:gd name="connsiteY186" fmla="*/ 1419225 h 2809875"/>
                <a:gd name="connsiteX187" fmla="*/ 493322 w 3855647"/>
                <a:gd name="connsiteY187" fmla="*/ 1433513 h 2809875"/>
                <a:gd name="connsiteX188" fmla="*/ 474272 w 3855647"/>
                <a:gd name="connsiteY188" fmla="*/ 1466850 h 2809875"/>
                <a:gd name="connsiteX189" fmla="*/ 464747 w 3855647"/>
                <a:gd name="connsiteY189" fmla="*/ 1485900 h 2809875"/>
                <a:gd name="connsiteX190" fmla="*/ 459984 w 3855647"/>
                <a:gd name="connsiteY190" fmla="*/ 1500188 h 2809875"/>
                <a:gd name="connsiteX191" fmla="*/ 450459 w 3855647"/>
                <a:gd name="connsiteY191" fmla="*/ 1514475 h 2809875"/>
                <a:gd name="connsiteX192" fmla="*/ 436172 w 3855647"/>
                <a:gd name="connsiteY192" fmla="*/ 1552575 h 2809875"/>
                <a:gd name="connsiteX193" fmla="*/ 412359 w 3855647"/>
                <a:gd name="connsiteY193" fmla="*/ 1595438 h 2809875"/>
                <a:gd name="connsiteX194" fmla="*/ 398072 w 3855647"/>
                <a:gd name="connsiteY194" fmla="*/ 1628776 h 2809875"/>
                <a:gd name="connsiteX195" fmla="*/ 393310 w 3855647"/>
                <a:gd name="connsiteY195" fmla="*/ 1657350 h 2809875"/>
                <a:gd name="connsiteX196" fmla="*/ 379022 w 3855647"/>
                <a:gd name="connsiteY196" fmla="*/ 1719263 h 2809875"/>
                <a:gd name="connsiteX197" fmla="*/ 374259 w 3855647"/>
                <a:gd name="connsiteY197" fmla="*/ 1757363 h 2809875"/>
                <a:gd name="connsiteX198" fmla="*/ 369497 w 3855647"/>
                <a:gd name="connsiteY198" fmla="*/ 1771650 h 2809875"/>
                <a:gd name="connsiteX199" fmla="*/ 357591 w 3855647"/>
                <a:gd name="connsiteY199" fmla="*/ 1807369 h 2809875"/>
                <a:gd name="connsiteX200" fmla="*/ 343303 w 3855647"/>
                <a:gd name="connsiteY200" fmla="*/ 1852613 h 2809875"/>
                <a:gd name="connsiteX201" fmla="*/ 336159 w 3855647"/>
                <a:gd name="connsiteY201" fmla="*/ 1876425 h 2809875"/>
                <a:gd name="connsiteX202" fmla="*/ 326634 w 3855647"/>
                <a:gd name="connsiteY202" fmla="*/ 1890713 h 2809875"/>
                <a:gd name="connsiteX203" fmla="*/ 321872 w 3855647"/>
                <a:gd name="connsiteY203" fmla="*/ 1905000 h 2809875"/>
                <a:gd name="connsiteX204" fmla="*/ 307584 w 3855647"/>
                <a:gd name="connsiteY204" fmla="*/ 1914525 h 2809875"/>
                <a:gd name="connsiteX205" fmla="*/ 293297 w 3855647"/>
                <a:gd name="connsiteY205" fmla="*/ 1943100 h 2809875"/>
                <a:gd name="connsiteX206" fmla="*/ 283772 w 3855647"/>
                <a:gd name="connsiteY206" fmla="*/ 1971675 h 2809875"/>
                <a:gd name="connsiteX207" fmla="*/ 267103 w 3855647"/>
                <a:gd name="connsiteY207" fmla="*/ 2002632 h 2809875"/>
                <a:gd name="connsiteX208" fmla="*/ 231384 w 3855647"/>
                <a:gd name="connsiteY208" fmla="*/ 2038350 h 2809875"/>
                <a:gd name="connsiteX209" fmla="*/ 207572 w 3855647"/>
                <a:gd name="connsiteY209" fmla="*/ 2062163 h 2809875"/>
                <a:gd name="connsiteX210" fmla="*/ 202809 w 3855647"/>
                <a:gd name="connsiteY210" fmla="*/ 2076450 h 2809875"/>
                <a:gd name="connsiteX211" fmla="*/ 174234 w 3855647"/>
                <a:gd name="connsiteY211" fmla="*/ 2095500 h 2809875"/>
                <a:gd name="connsiteX212" fmla="*/ 159947 w 3855647"/>
                <a:gd name="connsiteY212" fmla="*/ 2105025 h 2809875"/>
                <a:gd name="connsiteX213" fmla="*/ 131372 w 3855647"/>
                <a:gd name="connsiteY213" fmla="*/ 2133601 h 2809875"/>
                <a:gd name="connsiteX214" fmla="*/ 102797 w 3855647"/>
                <a:gd name="connsiteY214" fmla="*/ 2145506 h 2809875"/>
                <a:gd name="connsiteX215" fmla="*/ 78985 w 3855647"/>
                <a:gd name="connsiteY215" fmla="*/ 2157412 h 2809875"/>
                <a:gd name="connsiteX216" fmla="*/ 45647 w 3855647"/>
                <a:gd name="connsiteY216" fmla="*/ 2174081 h 2809875"/>
                <a:gd name="connsiteX217" fmla="*/ 24215 w 3855647"/>
                <a:gd name="connsiteY217" fmla="*/ 2178844 h 2809875"/>
                <a:gd name="connsiteX218" fmla="*/ 403 w 3855647"/>
                <a:gd name="connsiteY218" fmla="*/ 2188369 h 2809875"/>
                <a:gd name="connsiteX219" fmla="*/ 12309 w 3855647"/>
                <a:gd name="connsiteY219" fmla="*/ 2228850 h 2809875"/>
                <a:gd name="connsiteX220" fmla="*/ 43265 w 3855647"/>
                <a:gd name="connsiteY220" fmla="*/ 2255044 h 2809875"/>
                <a:gd name="connsiteX221" fmla="*/ 67079 w 3855647"/>
                <a:gd name="connsiteY221" fmla="*/ 2271713 h 2809875"/>
                <a:gd name="connsiteX222" fmla="*/ 90890 w 3855647"/>
                <a:gd name="connsiteY222" fmla="*/ 2276475 h 2809875"/>
                <a:gd name="connsiteX223" fmla="*/ 114703 w 3855647"/>
                <a:gd name="connsiteY223" fmla="*/ 2297906 h 2809875"/>
                <a:gd name="connsiteX224" fmla="*/ 119466 w 3855647"/>
                <a:gd name="connsiteY224" fmla="*/ 2326482 h 2809875"/>
                <a:gd name="connsiteX225" fmla="*/ 126609 w 3855647"/>
                <a:gd name="connsiteY225" fmla="*/ 2347913 h 2809875"/>
                <a:gd name="connsiteX226" fmla="*/ 121847 w 3855647"/>
                <a:gd name="connsiteY226" fmla="*/ 2386013 h 2809875"/>
                <a:gd name="connsiteX227" fmla="*/ 112322 w 3855647"/>
                <a:gd name="connsiteY227" fmla="*/ 2405063 h 2809875"/>
                <a:gd name="connsiteX228" fmla="*/ 100416 w 3855647"/>
                <a:gd name="connsiteY228" fmla="*/ 2424112 h 2809875"/>
                <a:gd name="connsiteX229" fmla="*/ 71841 w 3855647"/>
                <a:gd name="connsiteY229" fmla="*/ 2426494 h 2809875"/>
                <a:gd name="connsiteX230" fmla="*/ 50409 w 3855647"/>
                <a:gd name="connsiteY230" fmla="*/ 2452688 h 2809875"/>
                <a:gd name="connsiteX231" fmla="*/ 21834 w 3855647"/>
                <a:gd name="connsiteY231" fmla="*/ 2466975 h 2809875"/>
                <a:gd name="connsiteX232" fmla="*/ 31359 w 3855647"/>
                <a:gd name="connsiteY232" fmla="*/ 2490788 h 2809875"/>
                <a:gd name="connsiteX233" fmla="*/ 21834 w 3855647"/>
                <a:gd name="connsiteY233" fmla="*/ 2524125 h 2809875"/>
                <a:gd name="connsiteX234" fmla="*/ 12309 w 3855647"/>
                <a:gd name="connsiteY234" fmla="*/ 2538413 h 2809875"/>
                <a:gd name="connsiteX235" fmla="*/ 374259 w 3855647"/>
                <a:gd name="connsiteY235" fmla="*/ 2809875 h 2809875"/>
                <a:gd name="connsiteX0" fmla="*/ 3855647 w 3855647"/>
                <a:gd name="connsiteY0" fmla="*/ 2047875 h 2809875"/>
                <a:gd name="connsiteX1" fmla="*/ 3724678 w 3855647"/>
                <a:gd name="connsiteY1" fmla="*/ 1724025 h 2809875"/>
                <a:gd name="connsiteX2" fmla="*/ 3708009 w 3855647"/>
                <a:gd name="connsiteY2" fmla="*/ 1695450 h 2809875"/>
                <a:gd name="connsiteX3" fmla="*/ 3698484 w 3855647"/>
                <a:gd name="connsiteY3" fmla="*/ 1662113 h 2809875"/>
                <a:gd name="connsiteX4" fmla="*/ 3710390 w 3855647"/>
                <a:gd name="connsiteY4" fmla="*/ 1643063 h 2809875"/>
                <a:gd name="connsiteX5" fmla="*/ 3717535 w 3855647"/>
                <a:gd name="connsiteY5" fmla="*/ 1624013 h 2809875"/>
                <a:gd name="connsiteX6" fmla="*/ 3712772 w 3855647"/>
                <a:gd name="connsiteY6" fmla="*/ 1581150 h 2809875"/>
                <a:gd name="connsiteX7" fmla="*/ 3693722 w 3855647"/>
                <a:gd name="connsiteY7" fmla="*/ 1552575 h 2809875"/>
                <a:gd name="connsiteX8" fmla="*/ 3681816 w 3855647"/>
                <a:gd name="connsiteY8" fmla="*/ 1550194 h 2809875"/>
                <a:gd name="connsiteX9" fmla="*/ 3653240 w 3855647"/>
                <a:gd name="connsiteY9" fmla="*/ 1504951 h 2809875"/>
                <a:gd name="connsiteX10" fmla="*/ 3627047 w 3855647"/>
                <a:gd name="connsiteY10" fmla="*/ 1485900 h 2809875"/>
                <a:gd name="connsiteX11" fmla="*/ 3617522 w 3855647"/>
                <a:gd name="connsiteY11" fmla="*/ 1471613 h 2809875"/>
                <a:gd name="connsiteX12" fmla="*/ 3593709 w 3855647"/>
                <a:gd name="connsiteY12" fmla="*/ 1462088 h 2809875"/>
                <a:gd name="connsiteX13" fmla="*/ 3572278 w 3855647"/>
                <a:gd name="connsiteY13" fmla="*/ 1464469 h 2809875"/>
                <a:gd name="connsiteX14" fmla="*/ 3531796 w 3855647"/>
                <a:gd name="connsiteY14" fmla="*/ 1412082 h 2809875"/>
                <a:gd name="connsiteX15" fmla="*/ 3507984 w 3855647"/>
                <a:gd name="connsiteY15" fmla="*/ 1393031 h 2809875"/>
                <a:gd name="connsiteX16" fmla="*/ 3481790 w 3855647"/>
                <a:gd name="connsiteY16" fmla="*/ 1397794 h 2809875"/>
                <a:gd name="connsiteX17" fmla="*/ 3457979 w 3855647"/>
                <a:gd name="connsiteY17" fmla="*/ 1381126 h 2809875"/>
                <a:gd name="connsiteX18" fmla="*/ 3407972 w 3855647"/>
                <a:gd name="connsiteY18" fmla="*/ 1369219 h 2809875"/>
                <a:gd name="connsiteX19" fmla="*/ 3369872 w 3855647"/>
                <a:gd name="connsiteY19" fmla="*/ 1371601 h 2809875"/>
                <a:gd name="connsiteX20" fmla="*/ 3327009 w 3855647"/>
                <a:gd name="connsiteY20" fmla="*/ 1352550 h 2809875"/>
                <a:gd name="connsiteX21" fmla="*/ 3312722 w 3855647"/>
                <a:gd name="connsiteY21" fmla="*/ 1347788 h 2809875"/>
                <a:gd name="connsiteX22" fmla="*/ 3284147 w 3855647"/>
                <a:gd name="connsiteY22" fmla="*/ 1362075 h 2809875"/>
                <a:gd name="connsiteX23" fmla="*/ 3260334 w 3855647"/>
                <a:gd name="connsiteY23" fmla="*/ 1343025 h 2809875"/>
                <a:gd name="connsiteX24" fmla="*/ 3231759 w 3855647"/>
                <a:gd name="connsiteY24" fmla="*/ 1319213 h 2809875"/>
                <a:gd name="connsiteX25" fmla="*/ 3217472 w 3855647"/>
                <a:gd name="connsiteY25" fmla="*/ 1309688 h 2809875"/>
                <a:gd name="connsiteX26" fmla="*/ 3188897 w 3855647"/>
                <a:gd name="connsiteY26" fmla="*/ 1283495 h 2809875"/>
                <a:gd name="connsiteX27" fmla="*/ 3167465 w 3855647"/>
                <a:gd name="connsiteY27" fmla="*/ 1278731 h 2809875"/>
                <a:gd name="connsiteX28" fmla="*/ 3169848 w 3855647"/>
                <a:gd name="connsiteY28" fmla="*/ 1247775 h 2809875"/>
                <a:gd name="connsiteX29" fmla="*/ 3179372 w 3855647"/>
                <a:gd name="connsiteY29" fmla="*/ 1223963 h 2809875"/>
                <a:gd name="connsiteX30" fmla="*/ 3150797 w 3855647"/>
                <a:gd name="connsiteY30" fmla="*/ 1214438 h 2809875"/>
                <a:gd name="connsiteX31" fmla="*/ 3136509 w 3855647"/>
                <a:gd name="connsiteY31" fmla="*/ 1219200 h 2809875"/>
                <a:gd name="connsiteX32" fmla="*/ 3122222 w 3855647"/>
                <a:gd name="connsiteY32" fmla="*/ 1228725 h 2809875"/>
                <a:gd name="connsiteX33" fmla="*/ 3100790 w 3855647"/>
                <a:gd name="connsiteY33" fmla="*/ 1212056 h 2809875"/>
                <a:gd name="connsiteX34" fmla="*/ 3112697 w 3855647"/>
                <a:gd name="connsiteY34" fmla="*/ 1185863 h 2809875"/>
                <a:gd name="connsiteX35" fmla="*/ 3103172 w 3855647"/>
                <a:gd name="connsiteY35" fmla="*/ 1171575 h 2809875"/>
                <a:gd name="connsiteX36" fmla="*/ 3098409 w 3855647"/>
                <a:gd name="connsiteY36" fmla="*/ 1157288 h 2809875"/>
                <a:gd name="connsiteX37" fmla="*/ 3084122 w 3855647"/>
                <a:gd name="connsiteY37" fmla="*/ 1171575 h 2809875"/>
                <a:gd name="connsiteX38" fmla="*/ 3055547 w 3855647"/>
                <a:gd name="connsiteY38" fmla="*/ 1162050 h 2809875"/>
                <a:gd name="connsiteX39" fmla="*/ 3046022 w 3855647"/>
                <a:gd name="connsiteY39" fmla="*/ 1131094 h 2809875"/>
                <a:gd name="connsiteX40" fmla="*/ 3050784 w 3855647"/>
                <a:gd name="connsiteY40" fmla="*/ 1114425 h 2809875"/>
                <a:gd name="connsiteX41" fmla="*/ 3050784 w 3855647"/>
                <a:gd name="connsiteY41" fmla="*/ 1104900 h 2809875"/>
                <a:gd name="connsiteX42" fmla="*/ 3036497 w 3855647"/>
                <a:gd name="connsiteY42" fmla="*/ 1100138 h 2809875"/>
                <a:gd name="connsiteX43" fmla="*/ 3046022 w 3855647"/>
                <a:gd name="connsiteY43" fmla="*/ 1081088 h 2809875"/>
                <a:gd name="connsiteX44" fmla="*/ 3055547 w 3855647"/>
                <a:gd name="connsiteY44" fmla="*/ 1062038 h 2809875"/>
                <a:gd name="connsiteX45" fmla="*/ 3024590 w 3855647"/>
                <a:gd name="connsiteY45" fmla="*/ 1052513 h 2809875"/>
                <a:gd name="connsiteX46" fmla="*/ 3012684 w 3855647"/>
                <a:gd name="connsiteY46" fmla="*/ 1066800 h 2809875"/>
                <a:gd name="connsiteX47" fmla="*/ 2993634 w 3855647"/>
                <a:gd name="connsiteY47" fmla="*/ 1066800 h 2809875"/>
                <a:gd name="connsiteX48" fmla="*/ 2972204 w 3855647"/>
                <a:gd name="connsiteY48" fmla="*/ 1073944 h 2809875"/>
                <a:gd name="connsiteX49" fmla="*/ 2955534 w 3855647"/>
                <a:gd name="connsiteY49" fmla="*/ 1066800 h 2809875"/>
                <a:gd name="connsiteX50" fmla="*/ 2950772 w 3855647"/>
                <a:gd name="connsiteY50" fmla="*/ 1047750 h 2809875"/>
                <a:gd name="connsiteX51" fmla="*/ 2931721 w 3855647"/>
                <a:gd name="connsiteY51" fmla="*/ 1040607 h 2809875"/>
                <a:gd name="connsiteX52" fmla="*/ 2903147 w 3855647"/>
                <a:gd name="connsiteY52" fmla="*/ 1019175 h 2809875"/>
                <a:gd name="connsiteX53" fmla="*/ 2888859 w 3855647"/>
                <a:gd name="connsiteY53" fmla="*/ 1014413 h 2809875"/>
                <a:gd name="connsiteX54" fmla="*/ 2874572 w 3855647"/>
                <a:gd name="connsiteY54" fmla="*/ 1004888 h 2809875"/>
                <a:gd name="connsiteX55" fmla="*/ 2855522 w 3855647"/>
                <a:gd name="connsiteY55" fmla="*/ 1004888 h 2809875"/>
                <a:gd name="connsiteX56" fmla="*/ 2834090 w 3855647"/>
                <a:gd name="connsiteY56" fmla="*/ 995363 h 2809875"/>
                <a:gd name="connsiteX57" fmla="*/ 2810278 w 3855647"/>
                <a:gd name="connsiteY57" fmla="*/ 1009650 h 2809875"/>
                <a:gd name="connsiteX58" fmla="*/ 2767416 w 3855647"/>
                <a:gd name="connsiteY58" fmla="*/ 1007269 h 2809875"/>
                <a:gd name="connsiteX59" fmla="*/ 2734079 w 3855647"/>
                <a:gd name="connsiteY59" fmla="*/ 1019175 h 2809875"/>
                <a:gd name="connsiteX60" fmla="*/ 2712646 w 3855647"/>
                <a:gd name="connsiteY60" fmla="*/ 1019176 h 2809875"/>
                <a:gd name="connsiteX61" fmla="*/ 2693597 w 3855647"/>
                <a:gd name="connsiteY61" fmla="*/ 1009650 h 2809875"/>
                <a:gd name="connsiteX62" fmla="*/ 2641209 w 3855647"/>
                <a:gd name="connsiteY62" fmla="*/ 1021557 h 2809875"/>
                <a:gd name="connsiteX63" fmla="*/ 2631684 w 3855647"/>
                <a:gd name="connsiteY63" fmla="*/ 1031082 h 2809875"/>
                <a:gd name="connsiteX64" fmla="*/ 2612634 w 3855647"/>
                <a:gd name="connsiteY64" fmla="*/ 1038225 h 2809875"/>
                <a:gd name="connsiteX65" fmla="*/ 2595965 w 3855647"/>
                <a:gd name="connsiteY65" fmla="*/ 1035844 h 2809875"/>
                <a:gd name="connsiteX66" fmla="*/ 2574535 w 3855647"/>
                <a:gd name="connsiteY66" fmla="*/ 1028700 h 2809875"/>
                <a:gd name="connsiteX67" fmla="*/ 2529290 w 3855647"/>
                <a:gd name="connsiteY67" fmla="*/ 1004888 h 2809875"/>
                <a:gd name="connsiteX68" fmla="*/ 2526909 w 3855647"/>
                <a:gd name="connsiteY68" fmla="*/ 971550 h 2809875"/>
                <a:gd name="connsiteX69" fmla="*/ 2512622 w 3855647"/>
                <a:gd name="connsiteY69" fmla="*/ 942975 h 2809875"/>
                <a:gd name="connsiteX70" fmla="*/ 2488809 w 3855647"/>
                <a:gd name="connsiteY70" fmla="*/ 938213 h 2809875"/>
                <a:gd name="connsiteX71" fmla="*/ 2493572 w 3855647"/>
                <a:gd name="connsiteY71" fmla="*/ 923925 h 2809875"/>
                <a:gd name="connsiteX72" fmla="*/ 2479284 w 3855647"/>
                <a:gd name="connsiteY72" fmla="*/ 914400 h 2809875"/>
                <a:gd name="connsiteX73" fmla="*/ 2457853 w 3855647"/>
                <a:gd name="connsiteY73" fmla="*/ 902494 h 2809875"/>
                <a:gd name="connsiteX74" fmla="*/ 2431659 w 3855647"/>
                <a:gd name="connsiteY74" fmla="*/ 890588 h 2809875"/>
                <a:gd name="connsiteX75" fmla="*/ 2414991 w 3855647"/>
                <a:gd name="connsiteY75" fmla="*/ 864394 h 2809875"/>
                <a:gd name="connsiteX76" fmla="*/ 2398321 w 3855647"/>
                <a:gd name="connsiteY76" fmla="*/ 833437 h 2809875"/>
                <a:gd name="connsiteX77" fmla="*/ 2367365 w 3855647"/>
                <a:gd name="connsiteY77" fmla="*/ 807244 h 2809875"/>
                <a:gd name="connsiteX78" fmla="*/ 2348316 w 3855647"/>
                <a:gd name="connsiteY78" fmla="*/ 769144 h 2809875"/>
                <a:gd name="connsiteX79" fmla="*/ 2322122 w 3855647"/>
                <a:gd name="connsiteY79" fmla="*/ 733425 h 2809875"/>
                <a:gd name="connsiteX80" fmla="*/ 2307834 w 3855647"/>
                <a:gd name="connsiteY80" fmla="*/ 723900 h 2809875"/>
                <a:gd name="connsiteX81" fmla="*/ 2264972 w 3855647"/>
                <a:gd name="connsiteY81" fmla="*/ 704850 h 2809875"/>
                <a:gd name="connsiteX82" fmla="*/ 2241159 w 3855647"/>
                <a:gd name="connsiteY82" fmla="*/ 678657 h 2809875"/>
                <a:gd name="connsiteX83" fmla="*/ 2231634 w 3855647"/>
                <a:gd name="connsiteY83" fmla="*/ 657225 h 2809875"/>
                <a:gd name="connsiteX84" fmla="*/ 2212584 w 3855647"/>
                <a:gd name="connsiteY84" fmla="*/ 647700 h 2809875"/>
                <a:gd name="connsiteX85" fmla="*/ 2198297 w 3855647"/>
                <a:gd name="connsiteY85" fmla="*/ 638175 h 2809875"/>
                <a:gd name="connsiteX86" fmla="*/ 2179247 w 3855647"/>
                <a:gd name="connsiteY86" fmla="*/ 642938 h 2809875"/>
                <a:gd name="connsiteX87" fmla="*/ 2155434 w 3855647"/>
                <a:gd name="connsiteY87" fmla="*/ 619125 h 2809875"/>
                <a:gd name="connsiteX88" fmla="*/ 2136384 w 3855647"/>
                <a:gd name="connsiteY88" fmla="*/ 590550 h 2809875"/>
                <a:gd name="connsiteX89" fmla="*/ 2126859 w 3855647"/>
                <a:gd name="connsiteY89" fmla="*/ 561975 h 2809875"/>
                <a:gd name="connsiteX90" fmla="*/ 2103047 w 3855647"/>
                <a:gd name="connsiteY90" fmla="*/ 561975 h 2809875"/>
                <a:gd name="connsiteX91" fmla="*/ 2088759 w 3855647"/>
                <a:gd name="connsiteY91" fmla="*/ 547688 h 2809875"/>
                <a:gd name="connsiteX92" fmla="*/ 2050660 w 3855647"/>
                <a:gd name="connsiteY92" fmla="*/ 540544 h 2809875"/>
                <a:gd name="connsiteX93" fmla="*/ 2007797 w 3855647"/>
                <a:gd name="connsiteY93" fmla="*/ 528638 h 2809875"/>
                <a:gd name="connsiteX94" fmla="*/ 1976841 w 3855647"/>
                <a:gd name="connsiteY94" fmla="*/ 526256 h 2809875"/>
                <a:gd name="connsiteX95" fmla="*/ 1948266 w 3855647"/>
                <a:gd name="connsiteY95" fmla="*/ 521494 h 2809875"/>
                <a:gd name="connsiteX96" fmla="*/ 1926834 w 3855647"/>
                <a:gd name="connsiteY96" fmla="*/ 504825 h 2809875"/>
                <a:gd name="connsiteX97" fmla="*/ 1912547 w 3855647"/>
                <a:gd name="connsiteY97" fmla="*/ 509588 h 2809875"/>
                <a:gd name="connsiteX98" fmla="*/ 1841109 w 3855647"/>
                <a:gd name="connsiteY98" fmla="*/ 495300 h 2809875"/>
                <a:gd name="connsiteX99" fmla="*/ 1812534 w 3855647"/>
                <a:gd name="connsiteY99" fmla="*/ 485775 h 2809875"/>
                <a:gd name="connsiteX100" fmla="*/ 1798247 w 3855647"/>
                <a:gd name="connsiteY100" fmla="*/ 481013 h 2809875"/>
                <a:gd name="connsiteX101" fmla="*/ 1783959 w 3855647"/>
                <a:gd name="connsiteY101" fmla="*/ 490538 h 2809875"/>
                <a:gd name="connsiteX102" fmla="*/ 1769672 w 3855647"/>
                <a:gd name="connsiteY102" fmla="*/ 495300 h 2809875"/>
                <a:gd name="connsiteX103" fmla="*/ 1741097 w 3855647"/>
                <a:gd name="connsiteY103" fmla="*/ 523875 h 2809875"/>
                <a:gd name="connsiteX104" fmla="*/ 1717284 w 3855647"/>
                <a:gd name="connsiteY104" fmla="*/ 519113 h 2809875"/>
                <a:gd name="connsiteX105" fmla="*/ 1683947 w 3855647"/>
                <a:gd name="connsiteY105" fmla="*/ 509588 h 2809875"/>
                <a:gd name="connsiteX106" fmla="*/ 1650609 w 3855647"/>
                <a:gd name="connsiteY106" fmla="*/ 504825 h 2809875"/>
                <a:gd name="connsiteX107" fmla="*/ 1622034 w 3855647"/>
                <a:gd name="connsiteY107" fmla="*/ 500063 h 2809875"/>
                <a:gd name="connsiteX108" fmla="*/ 1581553 w 3855647"/>
                <a:gd name="connsiteY108" fmla="*/ 483394 h 2809875"/>
                <a:gd name="connsiteX109" fmla="*/ 1552978 w 3855647"/>
                <a:gd name="connsiteY109" fmla="*/ 483394 h 2809875"/>
                <a:gd name="connsiteX110" fmla="*/ 1541072 w 3855647"/>
                <a:gd name="connsiteY110" fmla="*/ 466725 h 2809875"/>
                <a:gd name="connsiteX111" fmla="*/ 1526784 w 3855647"/>
                <a:gd name="connsiteY111" fmla="*/ 447675 h 2809875"/>
                <a:gd name="connsiteX112" fmla="*/ 1522021 w 3855647"/>
                <a:gd name="connsiteY112" fmla="*/ 421481 h 2809875"/>
                <a:gd name="connsiteX113" fmla="*/ 1533929 w 3855647"/>
                <a:gd name="connsiteY113" fmla="*/ 392907 h 2809875"/>
                <a:gd name="connsiteX114" fmla="*/ 1564884 w 3855647"/>
                <a:gd name="connsiteY114" fmla="*/ 366713 h 2809875"/>
                <a:gd name="connsiteX115" fmla="*/ 1557740 w 3855647"/>
                <a:gd name="connsiteY115" fmla="*/ 340519 h 2809875"/>
                <a:gd name="connsiteX116" fmla="*/ 1564884 w 3855647"/>
                <a:gd name="connsiteY116" fmla="*/ 309562 h 2809875"/>
                <a:gd name="connsiteX117" fmla="*/ 1583934 w 3855647"/>
                <a:gd name="connsiteY117" fmla="*/ 285750 h 2809875"/>
                <a:gd name="connsiteX118" fmla="*/ 1588697 w 3855647"/>
                <a:gd name="connsiteY118" fmla="*/ 271463 h 2809875"/>
                <a:gd name="connsiteX119" fmla="*/ 1579172 w 3855647"/>
                <a:gd name="connsiteY119" fmla="*/ 257175 h 2809875"/>
                <a:gd name="connsiteX120" fmla="*/ 1545834 w 3855647"/>
                <a:gd name="connsiteY120" fmla="*/ 230981 h 2809875"/>
                <a:gd name="connsiteX121" fmla="*/ 1522022 w 3855647"/>
                <a:gd name="connsiteY121" fmla="*/ 228600 h 2809875"/>
                <a:gd name="connsiteX122" fmla="*/ 1507734 w 3855647"/>
                <a:gd name="connsiteY122" fmla="*/ 192881 h 2809875"/>
                <a:gd name="connsiteX123" fmla="*/ 1505353 w 3855647"/>
                <a:gd name="connsiteY123" fmla="*/ 159543 h 2809875"/>
                <a:gd name="connsiteX124" fmla="*/ 1488684 w 3855647"/>
                <a:gd name="connsiteY124" fmla="*/ 119063 h 2809875"/>
                <a:gd name="connsiteX125" fmla="*/ 1479159 w 3855647"/>
                <a:gd name="connsiteY125" fmla="*/ 92868 h 2809875"/>
                <a:gd name="connsiteX126" fmla="*/ 1455347 w 3855647"/>
                <a:gd name="connsiteY126" fmla="*/ 85725 h 2809875"/>
                <a:gd name="connsiteX127" fmla="*/ 1450584 w 3855647"/>
                <a:gd name="connsiteY127" fmla="*/ 66675 h 2809875"/>
                <a:gd name="connsiteX128" fmla="*/ 1433915 w 3855647"/>
                <a:gd name="connsiteY128" fmla="*/ 40481 h 2809875"/>
                <a:gd name="connsiteX129" fmla="*/ 1445822 w 3855647"/>
                <a:gd name="connsiteY129" fmla="*/ 30956 h 2809875"/>
                <a:gd name="connsiteX130" fmla="*/ 1436297 w 3855647"/>
                <a:gd name="connsiteY130" fmla="*/ 0 h 2809875"/>
                <a:gd name="connsiteX131" fmla="*/ 845747 w 3855647"/>
                <a:gd name="connsiteY131" fmla="*/ 180975 h 2809875"/>
                <a:gd name="connsiteX132" fmla="*/ 845747 w 3855647"/>
                <a:gd name="connsiteY132" fmla="*/ 180975 h 2809875"/>
                <a:gd name="connsiteX133" fmla="*/ 840984 w 3855647"/>
                <a:gd name="connsiteY133" fmla="*/ 223838 h 2809875"/>
                <a:gd name="connsiteX134" fmla="*/ 836222 w 3855647"/>
                <a:gd name="connsiteY134" fmla="*/ 238125 h 2809875"/>
                <a:gd name="connsiteX135" fmla="*/ 817172 w 3855647"/>
                <a:gd name="connsiteY135" fmla="*/ 254794 h 2809875"/>
                <a:gd name="connsiteX136" fmla="*/ 788597 w 3855647"/>
                <a:gd name="connsiteY136" fmla="*/ 266700 h 2809875"/>
                <a:gd name="connsiteX137" fmla="*/ 740972 w 3855647"/>
                <a:gd name="connsiteY137" fmla="*/ 300038 h 2809875"/>
                <a:gd name="connsiteX138" fmla="*/ 721922 w 3855647"/>
                <a:gd name="connsiteY138" fmla="*/ 328613 h 2809875"/>
                <a:gd name="connsiteX139" fmla="*/ 705252 w 3855647"/>
                <a:gd name="connsiteY139" fmla="*/ 342900 h 2809875"/>
                <a:gd name="connsiteX140" fmla="*/ 707634 w 3855647"/>
                <a:gd name="connsiteY140" fmla="*/ 369095 h 2809875"/>
                <a:gd name="connsiteX141" fmla="*/ 726684 w 3855647"/>
                <a:gd name="connsiteY141" fmla="*/ 381000 h 2809875"/>
                <a:gd name="connsiteX142" fmla="*/ 731447 w 3855647"/>
                <a:gd name="connsiteY142" fmla="*/ 395288 h 2809875"/>
                <a:gd name="connsiteX143" fmla="*/ 750497 w 3855647"/>
                <a:gd name="connsiteY143" fmla="*/ 423863 h 2809875"/>
                <a:gd name="connsiteX144" fmla="*/ 760022 w 3855647"/>
                <a:gd name="connsiteY144" fmla="*/ 442913 h 2809875"/>
                <a:gd name="connsiteX145" fmla="*/ 750497 w 3855647"/>
                <a:gd name="connsiteY145" fmla="*/ 481013 h 2809875"/>
                <a:gd name="connsiteX146" fmla="*/ 736209 w 3855647"/>
                <a:gd name="connsiteY146" fmla="*/ 490538 h 2809875"/>
                <a:gd name="connsiteX147" fmla="*/ 731447 w 3855647"/>
                <a:gd name="connsiteY147" fmla="*/ 504825 h 2809875"/>
                <a:gd name="connsiteX148" fmla="*/ 717159 w 3855647"/>
                <a:gd name="connsiteY148" fmla="*/ 509588 h 2809875"/>
                <a:gd name="connsiteX149" fmla="*/ 712397 w 3855647"/>
                <a:gd name="connsiteY149" fmla="*/ 538163 h 2809875"/>
                <a:gd name="connsiteX150" fmla="*/ 702872 w 3855647"/>
                <a:gd name="connsiteY150" fmla="*/ 566738 h 2809875"/>
                <a:gd name="connsiteX151" fmla="*/ 698109 w 3855647"/>
                <a:gd name="connsiteY151" fmla="*/ 581025 h 2809875"/>
                <a:gd name="connsiteX152" fmla="*/ 683822 w 3855647"/>
                <a:gd name="connsiteY152" fmla="*/ 611981 h 2809875"/>
                <a:gd name="connsiteX153" fmla="*/ 702872 w 3855647"/>
                <a:gd name="connsiteY153" fmla="*/ 638175 h 2809875"/>
                <a:gd name="connsiteX154" fmla="*/ 731447 w 3855647"/>
                <a:gd name="connsiteY154" fmla="*/ 647700 h 2809875"/>
                <a:gd name="connsiteX155" fmla="*/ 740972 w 3855647"/>
                <a:gd name="connsiteY155" fmla="*/ 661988 h 2809875"/>
                <a:gd name="connsiteX156" fmla="*/ 745734 w 3855647"/>
                <a:gd name="connsiteY156" fmla="*/ 676275 h 2809875"/>
                <a:gd name="connsiteX157" fmla="*/ 745734 w 3855647"/>
                <a:gd name="connsiteY157" fmla="*/ 688181 h 2809875"/>
                <a:gd name="connsiteX158" fmla="*/ 748115 w 3855647"/>
                <a:gd name="connsiteY158" fmla="*/ 709613 h 2809875"/>
                <a:gd name="connsiteX159" fmla="*/ 755259 w 3855647"/>
                <a:gd name="connsiteY159" fmla="*/ 728663 h 2809875"/>
                <a:gd name="connsiteX160" fmla="*/ 745734 w 3855647"/>
                <a:gd name="connsiteY160" fmla="*/ 757238 h 2809875"/>
                <a:gd name="connsiteX161" fmla="*/ 736209 w 3855647"/>
                <a:gd name="connsiteY161" fmla="*/ 771525 h 2809875"/>
                <a:gd name="connsiteX162" fmla="*/ 736209 w 3855647"/>
                <a:gd name="connsiteY162" fmla="*/ 842963 h 2809875"/>
                <a:gd name="connsiteX163" fmla="*/ 740972 w 3855647"/>
                <a:gd name="connsiteY163" fmla="*/ 857250 h 2809875"/>
                <a:gd name="connsiteX164" fmla="*/ 745734 w 3855647"/>
                <a:gd name="connsiteY164" fmla="*/ 876300 h 2809875"/>
                <a:gd name="connsiteX165" fmla="*/ 760022 w 3855647"/>
                <a:gd name="connsiteY165" fmla="*/ 923925 h 2809875"/>
                <a:gd name="connsiteX166" fmla="*/ 764784 w 3855647"/>
                <a:gd name="connsiteY166" fmla="*/ 938213 h 2809875"/>
                <a:gd name="connsiteX167" fmla="*/ 771928 w 3855647"/>
                <a:gd name="connsiteY167" fmla="*/ 983456 h 2809875"/>
                <a:gd name="connsiteX168" fmla="*/ 750497 w 3855647"/>
                <a:gd name="connsiteY168" fmla="*/ 1004888 h 2809875"/>
                <a:gd name="connsiteX169" fmla="*/ 731447 w 3855647"/>
                <a:gd name="connsiteY169" fmla="*/ 1009650 h 2809875"/>
                <a:gd name="connsiteX170" fmla="*/ 712397 w 3855647"/>
                <a:gd name="connsiteY170" fmla="*/ 1016794 h 2809875"/>
                <a:gd name="connsiteX171" fmla="*/ 683822 w 3855647"/>
                <a:gd name="connsiteY171" fmla="*/ 1035844 h 2809875"/>
                <a:gd name="connsiteX172" fmla="*/ 674297 w 3855647"/>
                <a:gd name="connsiteY172" fmla="*/ 1052513 h 2809875"/>
                <a:gd name="connsiteX173" fmla="*/ 660009 w 3855647"/>
                <a:gd name="connsiteY173" fmla="*/ 1062038 h 2809875"/>
                <a:gd name="connsiteX174" fmla="*/ 650484 w 3855647"/>
                <a:gd name="connsiteY174" fmla="*/ 1076325 h 2809875"/>
                <a:gd name="connsiteX175" fmla="*/ 640959 w 3855647"/>
                <a:gd name="connsiteY175" fmla="*/ 1157288 h 2809875"/>
                <a:gd name="connsiteX176" fmla="*/ 626672 w 3855647"/>
                <a:gd name="connsiteY176" fmla="*/ 1190625 h 2809875"/>
                <a:gd name="connsiteX177" fmla="*/ 593334 w 3855647"/>
                <a:gd name="connsiteY177" fmla="*/ 1204913 h 2809875"/>
                <a:gd name="connsiteX178" fmla="*/ 588572 w 3855647"/>
                <a:gd name="connsiteY178" fmla="*/ 1219200 h 2809875"/>
                <a:gd name="connsiteX179" fmla="*/ 593334 w 3855647"/>
                <a:gd name="connsiteY179" fmla="*/ 1233488 h 2809875"/>
                <a:gd name="connsiteX180" fmla="*/ 579047 w 3855647"/>
                <a:gd name="connsiteY180" fmla="*/ 1247775 h 2809875"/>
                <a:gd name="connsiteX181" fmla="*/ 569521 w 3855647"/>
                <a:gd name="connsiteY181" fmla="*/ 1290638 h 2809875"/>
                <a:gd name="connsiteX182" fmla="*/ 552854 w 3855647"/>
                <a:gd name="connsiteY182" fmla="*/ 1321593 h 2809875"/>
                <a:gd name="connsiteX183" fmla="*/ 533803 w 3855647"/>
                <a:gd name="connsiteY183" fmla="*/ 1343025 h 2809875"/>
                <a:gd name="connsiteX184" fmla="*/ 519515 w 3855647"/>
                <a:gd name="connsiteY184" fmla="*/ 1371600 h 2809875"/>
                <a:gd name="connsiteX185" fmla="*/ 498084 w 3855647"/>
                <a:gd name="connsiteY185" fmla="*/ 1419225 h 2809875"/>
                <a:gd name="connsiteX186" fmla="*/ 493322 w 3855647"/>
                <a:gd name="connsiteY186" fmla="*/ 1433513 h 2809875"/>
                <a:gd name="connsiteX187" fmla="*/ 474272 w 3855647"/>
                <a:gd name="connsiteY187" fmla="*/ 1466850 h 2809875"/>
                <a:gd name="connsiteX188" fmla="*/ 464747 w 3855647"/>
                <a:gd name="connsiteY188" fmla="*/ 1485900 h 2809875"/>
                <a:gd name="connsiteX189" fmla="*/ 459984 w 3855647"/>
                <a:gd name="connsiteY189" fmla="*/ 1500188 h 2809875"/>
                <a:gd name="connsiteX190" fmla="*/ 450459 w 3855647"/>
                <a:gd name="connsiteY190" fmla="*/ 1514475 h 2809875"/>
                <a:gd name="connsiteX191" fmla="*/ 436172 w 3855647"/>
                <a:gd name="connsiteY191" fmla="*/ 1552575 h 2809875"/>
                <a:gd name="connsiteX192" fmla="*/ 412359 w 3855647"/>
                <a:gd name="connsiteY192" fmla="*/ 1595438 h 2809875"/>
                <a:gd name="connsiteX193" fmla="*/ 398072 w 3855647"/>
                <a:gd name="connsiteY193" fmla="*/ 1628776 h 2809875"/>
                <a:gd name="connsiteX194" fmla="*/ 393310 w 3855647"/>
                <a:gd name="connsiteY194" fmla="*/ 1657350 h 2809875"/>
                <a:gd name="connsiteX195" fmla="*/ 379022 w 3855647"/>
                <a:gd name="connsiteY195" fmla="*/ 1719263 h 2809875"/>
                <a:gd name="connsiteX196" fmla="*/ 374259 w 3855647"/>
                <a:gd name="connsiteY196" fmla="*/ 1757363 h 2809875"/>
                <a:gd name="connsiteX197" fmla="*/ 369497 w 3855647"/>
                <a:gd name="connsiteY197" fmla="*/ 1771650 h 2809875"/>
                <a:gd name="connsiteX198" fmla="*/ 357591 w 3855647"/>
                <a:gd name="connsiteY198" fmla="*/ 1807369 h 2809875"/>
                <a:gd name="connsiteX199" fmla="*/ 343303 w 3855647"/>
                <a:gd name="connsiteY199" fmla="*/ 1852613 h 2809875"/>
                <a:gd name="connsiteX200" fmla="*/ 336159 w 3855647"/>
                <a:gd name="connsiteY200" fmla="*/ 1876425 h 2809875"/>
                <a:gd name="connsiteX201" fmla="*/ 326634 w 3855647"/>
                <a:gd name="connsiteY201" fmla="*/ 1890713 h 2809875"/>
                <a:gd name="connsiteX202" fmla="*/ 321872 w 3855647"/>
                <a:gd name="connsiteY202" fmla="*/ 1905000 h 2809875"/>
                <a:gd name="connsiteX203" fmla="*/ 307584 w 3855647"/>
                <a:gd name="connsiteY203" fmla="*/ 1914525 h 2809875"/>
                <a:gd name="connsiteX204" fmla="*/ 293297 w 3855647"/>
                <a:gd name="connsiteY204" fmla="*/ 1943100 h 2809875"/>
                <a:gd name="connsiteX205" fmla="*/ 283772 w 3855647"/>
                <a:gd name="connsiteY205" fmla="*/ 1971675 h 2809875"/>
                <a:gd name="connsiteX206" fmla="*/ 267103 w 3855647"/>
                <a:gd name="connsiteY206" fmla="*/ 2002632 h 2809875"/>
                <a:gd name="connsiteX207" fmla="*/ 231384 w 3855647"/>
                <a:gd name="connsiteY207" fmla="*/ 2038350 h 2809875"/>
                <a:gd name="connsiteX208" fmla="*/ 207572 w 3855647"/>
                <a:gd name="connsiteY208" fmla="*/ 2062163 h 2809875"/>
                <a:gd name="connsiteX209" fmla="*/ 202809 w 3855647"/>
                <a:gd name="connsiteY209" fmla="*/ 2076450 h 2809875"/>
                <a:gd name="connsiteX210" fmla="*/ 174234 w 3855647"/>
                <a:gd name="connsiteY210" fmla="*/ 2095500 h 2809875"/>
                <a:gd name="connsiteX211" fmla="*/ 159947 w 3855647"/>
                <a:gd name="connsiteY211" fmla="*/ 2105025 h 2809875"/>
                <a:gd name="connsiteX212" fmla="*/ 131372 w 3855647"/>
                <a:gd name="connsiteY212" fmla="*/ 2133601 h 2809875"/>
                <a:gd name="connsiteX213" fmla="*/ 102797 w 3855647"/>
                <a:gd name="connsiteY213" fmla="*/ 2145506 h 2809875"/>
                <a:gd name="connsiteX214" fmla="*/ 78985 w 3855647"/>
                <a:gd name="connsiteY214" fmla="*/ 2157412 h 2809875"/>
                <a:gd name="connsiteX215" fmla="*/ 45647 w 3855647"/>
                <a:gd name="connsiteY215" fmla="*/ 2174081 h 2809875"/>
                <a:gd name="connsiteX216" fmla="*/ 24215 w 3855647"/>
                <a:gd name="connsiteY216" fmla="*/ 2178844 h 2809875"/>
                <a:gd name="connsiteX217" fmla="*/ 403 w 3855647"/>
                <a:gd name="connsiteY217" fmla="*/ 2188369 h 2809875"/>
                <a:gd name="connsiteX218" fmla="*/ 12309 w 3855647"/>
                <a:gd name="connsiteY218" fmla="*/ 2228850 h 2809875"/>
                <a:gd name="connsiteX219" fmla="*/ 43265 w 3855647"/>
                <a:gd name="connsiteY219" fmla="*/ 2255044 h 2809875"/>
                <a:gd name="connsiteX220" fmla="*/ 67079 w 3855647"/>
                <a:gd name="connsiteY220" fmla="*/ 2271713 h 2809875"/>
                <a:gd name="connsiteX221" fmla="*/ 90890 w 3855647"/>
                <a:gd name="connsiteY221" fmla="*/ 2276475 h 2809875"/>
                <a:gd name="connsiteX222" fmla="*/ 114703 w 3855647"/>
                <a:gd name="connsiteY222" fmla="*/ 2297906 h 2809875"/>
                <a:gd name="connsiteX223" fmla="*/ 119466 w 3855647"/>
                <a:gd name="connsiteY223" fmla="*/ 2326482 h 2809875"/>
                <a:gd name="connsiteX224" fmla="*/ 126609 w 3855647"/>
                <a:gd name="connsiteY224" fmla="*/ 2347913 h 2809875"/>
                <a:gd name="connsiteX225" fmla="*/ 121847 w 3855647"/>
                <a:gd name="connsiteY225" fmla="*/ 2386013 h 2809875"/>
                <a:gd name="connsiteX226" fmla="*/ 112322 w 3855647"/>
                <a:gd name="connsiteY226" fmla="*/ 2405063 h 2809875"/>
                <a:gd name="connsiteX227" fmla="*/ 100416 w 3855647"/>
                <a:gd name="connsiteY227" fmla="*/ 2424112 h 2809875"/>
                <a:gd name="connsiteX228" fmla="*/ 71841 w 3855647"/>
                <a:gd name="connsiteY228" fmla="*/ 2426494 h 2809875"/>
                <a:gd name="connsiteX229" fmla="*/ 50409 w 3855647"/>
                <a:gd name="connsiteY229" fmla="*/ 2452688 h 2809875"/>
                <a:gd name="connsiteX230" fmla="*/ 21834 w 3855647"/>
                <a:gd name="connsiteY230" fmla="*/ 2466975 h 2809875"/>
                <a:gd name="connsiteX231" fmla="*/ 31359 w 3855647"/>
                <a:gd name="connsiteY231" fmla="*/ 2490788 h 2809875"/>
                <a:gd name="connsiteX232" fmla="*/ 21834 w 3855647"/>
                <a:gd name="connsiteY232" fmla="*/ 2524125 h 2809875"/>
                <a:gd name="connsiteX233" fmla="*/ 12309 w 3855647"/>
                <a:gd name="connsiteY233" fmla="*/ 2538413 h 2809875"/>
                <a:gd name="connsiteX234" fmla="*/ 374259 w 3855647"/>
                <a:gd name="connsiteY234" fmla="*/ 2809875 h 2809875"/>
                <a:gd name="connsiteX0" fmla="*/ 3855647 w 3855647"/>
                <a:gd name="connsiteY0" fmla="*/ 2047875 h 2809875"/>
                <a:gd name="connsiteX1" fmla="*/ 3708009 w 3855647"/>
                <a:gd name="connsiteY1" fmla="*/ 1695450 h 2809875"/>
                <a:gd name="connsiteX2" fmla="*/ 3698484 w 3855647"/>
                <a:gd name="connsiteY2" fmla="*/ 1662113 h 2809875"/>
                <a:gd name="connsiteX3" fmla="*/ 3710390 w 3855647"/>
                <a:gd name="connsiteY3" fmla="*/ 1643063 h 2809875"/>
                <a:gd name="connsiteX4" fmla="*/ 3717535 w 3855647"/>
                <a:gd name="connsiteY4" fmla="*/ 1624013 h 2809875"/>
                <a:gd name="connsiteX5" fmla="*/ 3712772 w 3855647"/>
                <a:gd name="connsiteY5" fmla="*/ 1581150 h 2809875"/>
                <a:gd name="connsiteX6" fmla="*/ 3693722 w 3855647"/>
                <a:gd name="connsiteY6" fmla="*/ 1552575 h 2809875"/>
                <a:gd name="connsiteX7" fmla="*/ 3681816 w 3855647"/>
                <a:gd name="connsiteY7" fmla="*/ 1550194 h 2809875"/>
                <a:gd name="connsiteX8" fmla="*/ 3653240 w 3855647"/>
                <a:gd name="connsiteY8" fmla="*/ 1504951 h 2809875"/>
                <a:gd name="connsiteX9" fmla="*/ 3627047 w 3855647"/>
                <a:gd name="connsiteY9" fmla="*/ 1485900 h 2809875"/>
                <a:gd name="connsiteX10" fmla="*/ 3617522 w 3855647"/>
                <a:gd name="connsiteY10" fmla="*/ 1471613 h 2809875"/>
                <a:gd name="connsiteX11" fmla="*/ 3593709 w 3855647"/>
                <a:gd name="connsiteY11" fmla="*/ 1462088 h 2809875"/>
                <a:gd name="connsiteX12" fmla="*/ 3572278 w 3855647"/>
                <a:gd name="connsiteY12" fmla="*/ 1464469 h 2809875"/>
                <a:gd name="connsiteX13" fmla="*/ 3531796 w 3855647"/>
                <a:gd name="connsiteY13" fmla="*/ 1412082 h 2809875"/>
                <a:gd name="connsiteX14" fmla="*/ 3507984 w 3855647"/>
                <a:gd name="connsiteY14" fmla="*/ 1393031 h 2809875"/>
                <a:gd name="connsiteX15" fmla="*/ 3481790 w 3855647"/>
                <a:gd name="connsiteY15" fmla="*/ 1397794 h 2809875"/>
                <a:gd name="connsiteX16" fmla="*/ 3457979 w 3855647"/>
                <a:gd name="connsiteY16" fmla="*/ 1381126 h 2809875"/>
                <a:gd name="connsiteX17" fmla="*/ 3407972 w 3855647"/>
                <a:gd name="connsiteY17" fmla="*/ 1369219 h 2809875"/>
                <a:gd name="connsiteX18" fmla="*/ 3369872 w 3855647"/>
                <a:gd name="connsiteY18" fmla="*/ 1371601 h 2809875"/>
                <a:gd name="connsiteX19" fmla="*/ 3327009 w 3855647"/>
                <a:gd name="connsiteY19" fmla="*/ 1352550 h 2809875"/>
                <a:gd name="connsiteX20" fmla="*/ 3312722 w 3855647"/>
                <a:gd name="connsiteY20" fmla="*/ 1347788 h 2809875"/>
                <a:gd name="connsiteX21" fmla="*/ 3284147 w 3855647"/>
                <a:gd name="connsiteY21" fmla="*/ 1362075 h 2809875"/>
                <a:gd name="connsiteX22" fmla="*/ 3260334 w 3855647"/>
                <a:gd name="connsiteY22" fmla="*/ 1343025 h 2809875"/>
                <a:gd name="connsiteX23" fmla="*/ 3231759 w 3855647"/>
                <a:gd name="connsiteY23" fmla="*/ 1319213 h 2809875"/>
                <a:gd name="connsiteX24" fmla="*/ 3217472 w 3855647"/>
                <a:gd name="connsiteY24" fmla="*/ 1309688 h 2809875"/>
                <a:gd name="connsiteX25" fmla="*/ 3188897 w 3855647"/>
                <a:gd name="connsiteY25" fmla="*/ 1283495 h 2809875"/>
                <a:gd name="connsiteX26" fmla="*/ 3167465 w 3855647"/>
                <a:gd name="connsiteY26" fmla="*/ 1278731 h 2809875"/>
                <a:gd name="connsiteX27" fmla="*/ 3169848 w 3855647"/>
                <a:gd name="connsiteY27" fmla="*/ 1247775 h 2809875"/>
                <a:gd name="connsiteX28" fmla="*/ 3179372 w 3855647"/>
                <a:gd name="connsiteY28" fmla="*/ 1223963 h 2809875"/>
                <a:gd name="connsiteX29" fmla="*/ 3150797 w 3855647"/>
                <a:gd name="connsiteY29" fmla="*/ 1214438 h 2809875"/>
                <a:gd name="connsiteX30" fmla="*/ 3136509 w 3855647"/>
                <a:gd name="connsiteY30" fmla="*/ 1219200 h 2809875"/>
                <a:gd name="connsiteX31" fmla="*/ 3122222 w 3855647"/>
                <a:gd name="connsiteY31" fmla="*/ 1228725 h 2809875"/>
                <a:gd name="connsiteX32" fmla="*/ 3100790 w 3855647"/>
                <a:gd name="connsiteY32" fmla="*/ 1212056 h 2809875"/>
                <a:gd name="connsiteX33" fmla="*/ 3112697 w 3855647"/>
                <a:gd name="connsiteY33" fmla="*/ 1185863 h 2809875"/>
                <a:gd name="connsiteX34" fmla="*/ 3103172 w 3855647"/>
                <a:gd name="connsiteY34" fmla="*/ 1171575 h 2809875"/>
                <a:gd name="connsiteX35" fmla="*/ 3098409 w 3855647"/>
                <a:gd name="connsiteY35" fmla="*/ 1157288 h 2809875"/>
                <a:gd name="connsiteX36" fmla="*/ 3084122 w 3855647"/>
                <a:gd name="connsiteY36" fmla="*/ 1171575 h 2809875"/>
                <a:gd name="connsiteX37" fmla="*/ 3055547 w 3855647"/>
                <a:gd name="connsiteY37" fmla="*/ 1162050 h 2809875"/>
                <a:gd name="connsiteX38" fmla="*/ 3046022 w 3855647"/>
                <a:gd name="connsiteY38" fmla="*/ 1131094 h 2809875"/>
                <a:gd name="connsiteX39" fmla="*/ 3050784 w 3855647"/>
                <a:gd name="connsiteY39" fmla="*/ 1114425 h 2809875"/>
                <a:gd name="connsiteX40" fmla="*/ 3050784 w 3855647"/>
                <a:gd name="connsiteY40" fmla="*/ 1104900 h 2809875"/>
                <a:gd name="connsiteX41" fmla="*/ 3036497 w 3855647"/>
                <a:gd name="connsiteY41" fmla="*/ 1100138 h 2809875"/>
                <a:gd name="connsiteX42" fmla="*/ 3046022 w 3855647"/>
                <a:gd name="connsiteY42" fmla="*/ 1081088 h 2809875"/>
                <a:gd name="connsiteX43" fmla="*/ 3055547 w 3855647"/>
                <a:gd name="connsiteY43" fmla="*/ 1062038 h 2809875"/>
                <a:gd name="connsiteX44" fmla="*/ 3024590 w 3855647"/>
                <a:gd name="connsiteY44" fmla="*/ 1052513 h 2809875"/>
                <a:gd name="connsiteX45" fmla="*/ 3012684 w 3855647"/>
                <a:gd name="connsiteY45" fmla="*/ 1066800 h 2809875"/>
                <a:gd name="connsiteX46" fmla="*/ 2993634 w 3855647"/>
                <a:gd name="connsiteY46" fmla="*/ 1066800 h 2809875"/>
                <a:gd name="connsiteX47" fmla="*/ 2972204 w 3855647"/>
                <a:gd name="connsiteY47" fmla="*/ 1073944 h 2809875"/>
                <a:gd name="connsiteX48" fmla="*/ 2955534 w 3855647"/>
                <a:gd name="connsiteY48" fmla="*/ 1066800 h 2809875"/>
                <a:gd name="connsiteX49" fmla="*/ 2950772 w 3855647"/>
                <a:gd name="connsiteY49" fmla="*/ 1047750 h 2809875"/>
                <a:gd name="connsiteX50" fmla="*/ 2931721 w 3855647"/>
                <a:gd name="connsiteY50" fmla="*/ 1040607 h 2809875"/>
                <a:gd name="connsiteX51" fmla="*/ 2903147 w 3855647"/>
                <a:gd name="connsiteY51" fmla="*/ 1019175 h 2809875"/>
                <a:gd name="connsiteX52" fmla="*/ 2888859 w 3855647"/>
                <a:gd name="connsiteY52" fmla="*/ 1014413 h 2809875"/>
                <a:gd name="connsiteX53" fmla="*/ 2874572 w 3855647"/>
                <a:gd name="connsiteY53" fmla="*/ 1004888 h 2809875"/>
                <a:gd name="connsiteX54" fmla="*/ 2855522 w 3855647"/>
                <a:gd name="connsiteY54" fmla="*/ 1004888 h 2809875"/>
                <a:gd name="connsiteX55" fmla="*/ 2834090 w 3855647"/>
                <a:gd name="connsiteY55" fmla="*/ 995363 h 2809875"/>
                <a:gd name="connsiteX56" fmla="*/ 2810278 w 3855647"/>
                <a:gd name="connsiteY56" fmla="*/ 1009650 h 2809875"/>
                <a:gd name="connsiteX57" fmla="*/ 2767416 w 3855647"/>
                <a:gd name="connsiteY57" fmla="*/ 1007269 h 2809875"/>
                <a:gd name="connsiteX58" fmla="*/ 2734079 w 3855647"/>
                <a:gd name="connsiteY58" fmla="*/ 1019175 h 2809875"/>
                <a:gd name="connsiteX59" fmla="*/ 2712646 w 3855647"/>
                <a:gd name="connsiteY59" fmla="*/ 1019176 h 2809875"/>
                <a:gd name="connsiteX60" fmla="*/ 2693597 w 3855647"/>
                <a:gd name="connsiteY60" fmla="*/ 1009650 h 2809875"/>
                <a:gd name="connsiteX61" fmla="*/ 2641209 w 3855647"/>
                <a:gd name="connsiteY61" fmla="*/ 1021557 h 2809875"/>
                <a:gd name="connsiteX62" fmla="*/ 2631684 w 3855647"/>
                <a:gd name="connsiteY62" fmla="*/ 1031082 h 2809875"/>
                <a:gd name="connsiteX63" fmla="*/ 2612634 w 3855647"/>
                <a:gd name="connsiteY63" fmla="*/ 1038225 h 2809875"/>
                <a:gd name="connsiteX64" fmla="*/ 2595965 w 3855647"/>
                <a:gd name="connsiteY64" fmla="*/ 1035844 h 2809875"/>
                <a:gd name="connsiteX65" fmla="*/ 2574535 w 3855647"/>
                <a:gd name="connsiteY65" fmla="*/ 1028700 h 2809875"/>
                <a:gd name="connsiteX66" fmla="*/ 2529290 w 3855647"/>
                <a:gd name="connsiteY66" fmla="*/ 1004888 h 2809875"/>
                <a:gd name="connsiteX67" fmla="*/ 2526909 w 3855647"/>
                <a:gd name="connsiteY67" fmla="*/ 971550 h 2809875"/>
                <a:gd name="connsiteX68" fmla="*/ 2512622 w 3855647"/>
                <a:gd name="connsiteY68" fmla="*/ 942975 h 2809875"/>
                <a:gd name="connsiteX69" fmla="*/ 2488809 w 3855647"/>
                <a:gd name="connsiteY69" fmla="*/ 938213 h 2809875"/>
                <a:gd name="connsiteX70" fmla="*/ 2493572 w 3855647"/>
                <a:gd name="connsiteY70" fmla="*/ 923925 h 2809875"/>
                <a:gd name="connsiteX71" fmla="*/ 2479284 w 3855647"/>
                <a:gd name="connsiteY71" fmla="*/ 914400 h 2809875"/>
                <a:gd name="connsiteX72" fmla="*/ 2457853 w 3855647"/>
                <a:gd name="connsiteY72" fmla="*/ 902494 h 2809875"/>
                <a:gd name="connsiteX73" fmla="*/ 2431659 w 3855647"/>
                <a:gd name="connsiteY73" fmla="*/ 890588 h 2809875"/>
                <a:gd name="connsiteX74" fmla="*/ 2414991 w 3855647"/>
                <a:gd name="connsiteY74" fmla="*/ 864394 h 2809875"/>
                <a:gd name="connsiteX75" fmla="*/ 2398321 w 3855647"/>
                <a:gd name="connsiteY75" fmla="*/ 833437 h 2809875"/>
                <a:gd name="connsiteX76" fmla="*/ 2367365 w 3855647"/>
                <a:gd name="connsiteY76" fmla="*/ 807244 h 2809875"/>
                <a:gd name="connsiteX77" fmla="*/ 2348316 w 3855647"/>
                <a:gd name="connsiteY77" fmla="*/ 769144 h 2809875"/>
                <a:gd name="connsiteX78" fmla="*/ 2322122 w 3855647"/>
                <a:gd name="connsiteY78" fmla="*/ 733425 h 2809875"/>
                <a:gd name="connsiteX79" fmla="*/ 2307834 w 3855647"/>
                <a:gd name="connsiteY79" fmla="*/ 723900 h 2809875"/>
                <a:gd name="connsiteX80" fmla="*/ 2264972 w 3855647"/>
                <a:gd name="connsiteY80" fmla="*/ 704850 h 2809875"/>
                <a:gd name="connsiteX81" fmla="*/ 2241159 w 3855647"/>
                <a:gd name="connsiteY81" fmla="*/ 678657 h 2809875"/>
                <a:gd name="connsiteX82" fmla="*/ 2231634 w 3855647"/>
                <a:gd name="connsiteY82" fmla="*/ 657225 h 2809875"/>
                <a:gd name="connsiteX83" fmla="*/ 2212584 w 3855647"/>
                <a:gd name="connsiteY83" fmla="*/ 647700 h 2809875"/>
                <a:gd name="connsiteX84" fmla="*/ 2198297 w 3855647"/>
                <a:gd name="connsiteY84" fmla="*/ 638175 h 2809875"/>
                <a:gd name="connsiteX85" fmla="*/ 2179247 w 3855647"/>
                <a:gd name="connsiteY85" fmla="*/ 642938 h 2809875"/>
                <a:gd name="connsiteX86" fmla="*/ 2155434 w 3855647"/>
                <a:gd name="connsiteY86" fmla="*/ 619125 h 2809875"/>
                <a:gd name="connsiteX87" fmla="*/ 2136384 w 3855647"/>
                <a:gd name="connsiteY87" fmla="*/ 590550 h 2809875"/>
                <a:gd name="connsiteX88" fmla="*/ 2126859 w 3855647"/>
                <a:gd name="connsiteY88" fmla="*/ 561975 h 2809875"/>
                <a:gd name="connsiteX89" fmla="*/ 2103047 w 3855647"/>
                <a:gd name="connsiteY89" fmla="*/ 561975 h 2809875"/>
                <a:gd name="connsiteX90" fmla="*/ 2088759 w 3855647"/>
                <a:gd name="connsiteY90" fmla="*/ 547688 h 2809875"/>
                <a:gd name="connsiteX91" fmla="*/ 2050660 w 3855647"/>
                <a:gd name="connsiteY91" fmla="*/ 540544 h 2809875"/>
                <a:gd name="connsiteX92" fmla="*/ 2007797 w 3855647"/>
                <a:gd name="connsiteY92" fmla="*/ 528638 h 2809875"/>
                <a:gd name="connsiteX93" fmla="*/ 1976841 w 3855647"/>
                <a:gd name="connsiteY93" fmla="*/ 526256 h 2809875"/>
                <a:gd name="connsiteX94" fmla="*/ 1948266 w 3855647"/>
                <a:gd name="connsiteY94" fmla="*/ 521494 h 2809875"/>
                <a:gd name="connsiteX95" fmla="*/ 1926834 w 3855647"/>
                <a:gd name="connsiteY95" fmla="*/ 504825 h 2809875"/>
                <a:gd name="connsiteX96" fmla="*/ 1912547 w 3855647"/>
                <a:gd name="connsiteY96" fmla="*/ 509588 h 2809875"/>
                <a:gd name="connsiteX97" fmla="*/ 1841109 w 3855647"/>
                <a:gd name="connsiteY97" fmla="*/ 495300 h 2809875"/>
                <a:gd name="connsiteX98" fmla="*/ 1812534 w 3855647"/>
                <a:gd name="connsiteY98" fmla="*/ 485775 h 2809875"/>
                <a:gd name="connsiteX99" fmla="*/ 1798247 w 3855647"/>
                <a:gd name="connsiteY99" fmla="*/ 481013 h 2809875"/>
                <a:gd name="connsiteX100" fmla="*/ 1783959 w 3855647"/>
                <a:gd name="connsiteY100" fmla="*/ 490538 h 2809875"/>
                <a:gd name="connsiteX101" fmla="*/ 1769672 w 3855647"/>
                <a:gd name="connsiteY101" fmla="*/ 495300 h 2809875"/>
                <a:gd name="connsiteX102" fmla="*/ 1741097 w 3855647"/>
                <a:gd name="connsiteY102" fmla="*/ 523875 h 2809875"/>
                <a:gd name="connsiteX103" fmla="*/ 1717284 w 3855647"/>
                <a:gd name="connsiteY103" fmla="*/ 519113 h 2809875"/>
                <a:gd name="connsiteX104" fmla="*/ 1683947 w 3855647"/>
                <a:gd name="connsiteY104" fmla="*/ 509588 h 2809875"/>
                <a:gd name="connsiteX105" fmla="*/ 1650609 w 3855647"/>
                <a:gd name="connsiteY105" fmla="*/ 504825 h 2809875"/>
                <a:gd name="connsiteX106" fmla="*/ 1622034 w 3855647"/>
                <a:gd name="connsiteY106" fmla="*/ 500063 h 2809875"/>
                <a:gd name="connsiteX107" fmla="*/ 1581553 w 3855647"/>
                <a:gd name="connsiteY107" fmla="*/ 483394 h 2809875"/>
                <a:gd name="connsiteX108" fmla="*/ 1552978 w 3855647"/>
                <a:gd name="connsiteY108" fmla="*/ 483394 h 2809875"/>
                <a:gd name="connsiteX109" fmla="*/ 1541072 w 3855647"/>
                <a:gd name="connsiteY109" fmla="*/ 466725 h 2809875"/>
                <a:gd name="connsiteX110" fmla="*/ 1526784 w 3855647"/>
                <a:gd name="connsiteY110" fmla="*/ 447675 h 2809875"/>
                <a:gd name="connsiteX111" fmla="*/ 1522021 w 3855647"/>
                <a:gd name="connsiteY111" fmla="*/ 421481 h 2809875"/>
                <a:gd name="connsiteX112" fmla="*/ 1533929 w 3855647"/>
                <a:gd name="connsiteY112" fmla="*/ 392907 h 2809875"/>
                <a:gd name="connsiteX113" fmla="*/ 1564884 w 3855647"/>
                <a:gd name="connsiteY113" fmla="*/ 366713 h 2809875"/>
                <a:gd name="connsiteX114" fmla="*/ 1557740 w 3855647"/>
                <a:gd name="connsiteY114" fmla="*/ 340519 h 2809875"/>
                <a:gd name="connsiteX115" fmla="*/ 1564884 w 3855647"/>
                <a:gd name="connsiteY115" fmla="*/ 309562 h 2809875"/>
                <a:gd name="connsiteX116" fmla="*/ 1583934 w 3855647"/>
                <a:gd name="connsiteY116" fmla="*/ 285750 h 2809875"/>
                <a:gd name="connsiteX117" fmla="*/ 1588697 w 3855647"/>
                <a:gd name="connsiteY117" fmla="*/ 271463 h 2809875"/>
                <a:gd name="connsiteX118" fmla="*/ 1579172 w 3855647"/>
                <a:gd name="connsiteY118" fmla="*/ 257175 h 2809875"/>
                <a:gd name="connsiteX119" fmla="*/ 1545834 w 3855647"/>
                <a:gd name="connsiteY119" fmla="*/ 230981 h 2809875"/>
                <a:gd name="connsiteX120" fmla="*/ 1522022 w 3855647"/>
                <a:gd name="connsiteY120" fmla="*/ 228600 h 2809875"/>
                <a:gd name="connsiteX121" fmla="*/ 1507734 w 3855647"/>
                <a:gd name="connsiteY121" fmla="*/ 192881 h 2809875"/>
                <a:gd name="connsiteX122" fmla="*/ 1505353 w 3855647"/>
                <a:gd name="connsiteY122" fmla="*/ 159543 h 2809875"/>
                <a:gd name="connsiteX123" fmla="*/ 1488684 w 3855647"/>
                <a:gd name="connsiteY123" fmla="*/ 119063 h 2809875"/>
                <a:gd name="connsiteX124" fmla="*/ 1479159 w 3855647"/>
                <a:gd name="connsiteY124" fmla="*/ 92868 h 2809875"/>
                <a:gd name="connsiteX125" fmla="*/ 1455347 w 3855647"/>
                <a:gd name="connsiteY125" fmla="*/ 85725 h 2809875"/>
                <a:gd name="connsiteX126" fmla="*/ 1450584 w 3855647"/>
                <a:gd name="connsiteY126" fmla="*/ 66675 h 2809875"/>
                <a:gd name="connsiteX127" fmla="*/ 1433915 w 3855647"/>
                <a:gd name="connsiteY127" fmla="*/ 40481 h 2809875"/>
                <a:gd name="connsiteX128" fmla="*/ 1445822 w 3855647"/>
                <a:gd name="connsiteY128" fmla="*/ 30956 h 2809875"/>
                <a:gd name="connsiteX129" fmla="*/ 1436297 w 3855647"/>
                <a:gd name="connsiteY129" fmla="*/ 0 h 2809875"/>
                <a:gd name="connsiteX130" fmla="*/ 845747 w 3855647"/>
                <a:gd name="connsiteY130" fmla="*/ 180975 h 2809875"/>
                <a:gd name="connsiteX131" fmla="*/ 845747 w 3855647"/>
                <a:gd name="connsiteY131" fmla="*/ 180975 h 2809875"/>
                <a:gd name="connsiteX132" fmla="*/ 840984 w 3855647"/>
                <a:gd name="connsiteY132" fmla="*/ 223838 h 2809875"/>
                <a:gd name="connsiteX133" fmla="*/ 836222 w 3855647"/>
                <a:gd name="connsiteY133" fmla="*/ 238125 h 2809875"/>
                <a:gd name="connsiteX134" fmla="*/ 817172 w 3855647"/>
                <a:gd name="connsiteY134" fmla="*/ 254794 h 2809875"/>
                <a:gd name="connsiteX135" fmla="*/ 788597 w 3855647"/>
                <a:gd name="connsiteY135" fmla="*/ 266700 h 2809875"/>
                <a:gd name="connsiteX136" fmla="*/ 740972 w 3855647"/>
                <a:gd name="connsiteY136" fmla="*/ 300038 h 2809875"/>
                <a:gd name="connsiteX137" fmla="*/ 721922 w 3855647"/>
                <a:gd name="connsiteY137" fmla="*/ 328613 h 2809875"/>
                <a:gd name="connsiteX138" fmla="*/ 705252 w 3855647"/>
                <a:gd name="connsiteY138" fmla="*/ 342900 h 2809875"/>
                <a:gd name="connsiteX139" fmla="*/ 707634 w 3855647"/>
                <a:gd name="connsiteY139" fmla="*/ 369095 h 2809875"/>
                <a:gd name="connsiteX140" fmla="*/ 726684 w 3855647"/>
                <a:gd name="connsiteY140" fmla="*/ 381000 h 2809875"/>
                <a:gd name="connsiteX141" fmla="*/ 731447 w 3855647"/>
                <a:gd name="connsiteY141" fmla="*/ 395288 h 2809875"/>
                <a:gd name="connsiteX142" fmla="*/ 750497 w 3855647"/>
                <a:gd name="connsiteY142" fmla="*/ 423863 h 2809875"/>
                <a:gd name="connsiteX143" fmla="*/ 760022 w 3855647"/>
                <a:gd name="connsiteY143" fmla="*/ 442913 h 2809875"/>
                <a:gd name="connsiteX144" fmla="*/ 750497 w 3855647"/>
                <a:gd name="connsiteY144" fmla="*/ 481013 h 2809875"/>
                <a:gd name="connsiteX145" fmla="*/ 736209 w 3855647"/>
                <a:gd name="connsiteY145" fmla="*/ 490538 h 2809875"/>
                <a:gd name="connsiteX146" fmla="*/ 731447 w 3855647"/>
                <a:gd name="connsiteY146" fmla="*/ 504825 h 2809875"/>
                <a:gd name="connsiteX147" fmla="*/ 717159 w 3855647"/>
                <a:gd name="connsiteY147" fmla="*/ 509588 h 2809875"/>
                <a:gd name="connsiteX148" fmla="*/ 712397 w 3855647"/>
                <a:gd name="connsiteY148" fmla="*/ 538163 h 2809875"/>
                <a:gd name="connsiteX149" fmla="*/ 702872 w 3855647"/>
                <a:gd name="connsiteY149" fmla="*/ 566738 h 2809875"/>
                <a:gd name="connsiteX150" fmla="*/ 698109 w 3855647"/>
                <a:gd name="connsiteY150" fmla="*/ 581025 h 2809875"/>
                <a:gd name="connsiteX151" fmla="*/ 683822 w 3855647"/>
                <a:gd name="connsiteY151" fmla="*/ 611981 h 2809875"/>
                <a:gd name="connsiteX152" fmla="*/ 702872 w 3855647"/>
                <a:gd name="connsiteY152" fmla="*/ 638175 h 2809875"/>
                <a:gd name="connsiteX153" fmla="*/ 731447 w 3855647"/>
                <a:gd name="connsiteY153" fmla="*/ 647700 h 2809875"/>
                <a:gd name="connsiteX154" fmla="*/ 740972 w 3855647"/>
                <a:gd name="connsiteY154" fmla="*/ 661988 h 2809875"/>
                <a:gd name="connsiteX155" fmla="*/ 745734 w 3855647"/>
                <a:gd name="connsiteY155" fmla="*/ 676275 h 2809875"/>
                <a:gd name="connsiteX156" fmla="*/ 745734 w 3855647"/>
                <a:gd name="connsiteY156" fmla="*/ 688181 h 2809875"/>
                <a:gd name="connsiteX157" fmla="*/ 748115 w 3855647"/>
                <a:gd name="connsiteY157" fmla="*/ 709613 h 2809875"/>
                <a:gd name="connsiteX158" fmla="*/ 755259 w 3855647"/>
                <a:gd name="connsiteY158" fmla="*/ 728663 h 2809875"/>
                <a:gd name="connsiteX159" fmla="*/ 745734 w 3855647"/>
                <a:gd name="connsiteY159" fmla="*/ 757238 h 2809875"/>
                <a:gd name="connsiteX160" fmla="*/ 736209 w 3855647"/>
                <a:gd name="connsiteY160" fmla="*/ 771525 h 2809875"/>
                <a:gd name="connsiteX161" fmla="*/ 736209 w 3855647"/>
                <a:gd name="connsiteY161" fmla="*/ 842963 h 2809875"/>
                <a:gd name="connsiteX162" fmla="*/ 740972 w 3855647"/>
                <a:gd name="connsiteY162" fmla="*/ 857250 h 2809875"/>
                <a:gd name="connsiteX163" fmla="*/ 745734 w 3855647"/>
                <a:gd name="connsiteY163" fmla="*/ 876300 h 2809875"/>
                <a:gd name="connsiteX164" fmla="*/ 760022 w 3855647"/>
                <a:gd name="connsiteY164" fmla="*/ 923925 h 2809875"/>
                <a:gd name="connsiteX165" fmla="*/ 764784 w 3855647"/>
                <a:gd name="connsiteY165" fmla="*/ 938213 h 2809875"/>
                <a:gd name="connsiteX166" fmla="*/ 771928 w 3855647"/>
                <a:gd name="connsiteY166" fmla="*/ 983456 h 2809875"/>
                <a:gd name="connsiteX167" fmla="*/ 750497 w 3855647"/>
                <a:gd name="connsiteY167" fmla="*/ 1004888 h 2809875"/>
                <a:gd name="connsiteX168" fmla="*/ 731447 w 3855647"/>
                <a:gd name="connsiteY168" fmla="*/ 1009650 h 2809875"/>
                <a:gd name="connsiteX169" fmla="*/ 712397 w 3855647"/>
                <a:gd name="connsiteY169" fmla="*/ 1016794 h 2809875"/>
                <a:gd name="connsiteX170" fmla="*/ 683822 w 3855647"/>
                <a:gd name="connsiteY170" fmla="*/ 1035844 h 2809875"/>
                <a:gd name="connsiteX171" fmla="*/ 674297 w 3855647"/>
                <a:gd name="connsiteY171" fmla="*/ 1052513 h 2809875"/>
                <a:gd name="connsiteX172" fmla="*/ 660009 w 3855647"/>
                <a:gd name="connsiteY172" fmla="*/ 1062038 h 2809875"/>
                <a:gd name="connsiteX173" fmla="*/ 650484 w 3855647"/>
                <a:gd name="connsiteY173" fmla="*/ 1076325 h 2809875"/>
                <a:gd name="connsiteX174" fmla="*/ 640959 w 3855647"/>
                <a:gd name="connsiteY174" fmla="*/ 1157288 h 2809875"/>
                <a:gd name="connsiteX175" fmla="*/ 626672 w 3855647"/>
                <a:gd name="connsiteY175" fmla="*/ 1190625 h 2809875"/>
                <a:gd name="connsiteX176" fmla="*/ 593334 w 3855647"/>
                <a:gd name="connsiteY176" fmla="*/ 1204913 h 2809875"/>
                <a:gd name="connsiteX177" fmla="*/ 588572 w 3855647"/>
                <a:gd name="connsiteY177" fmla="*/ 1219200 h 2809875"/>
                <a:gd name="connsiteX178" fmla="*/ 593334 w 3855647"/>
                <a:gd name="connsiteY178" fmla="*/ 1233488 h 2809875"/>
                <a:gd name="connsiteX179" fmla="*/ 579047 w 3855647"/>
                <a:gd name="connsiteY179" fmla="*/ 1247775 h 2809875"/>
                <a:gd name="connsiteX180" fmla="*/ 569521 w 3855647"/>
                <a:gd name="connsiteY180" fmla="*/ 1290638 h 2809875"/>
                <a:gd name="connsiteX181" fmla="*/ 552854 w 3855647"/>
                <a:gd name="connsiteY181" fmla="*/ 1321593 h 2809875"/>
                <a:gd name="connsiteX182" fmla="*/ 533803 w 3855647"/>
                <a:gd name="connsiteY182" fmla="*/ 1343025 h 2809875"/>
                <a:gd name="connsiteX183" fmla="*/ 519515 w 3855647"/>
                <a:gd name="connsiteY183" fmla="*/ 1371600 h 2809875"/>
                <a:gd name="connsiteX184" fmla="*/ 498084 w 3855647"/>
                <a:gd name="connsiteY184" fmla="*/ 1419225 h 2809875"/>
                <a:gd name="connsiteX185" fmla="*/ 493322 w 3855647"/>
                <a:gd name="connsiteY185" fmla="*/ 1433513 h 2809875"/>
                <a:gd name="connsiteX186" fmla="*/ 474272 w 3855647"/>
                <a:gd name="connsiteY186" fmla="*/ 1466850 h 2809875"/>
                <a:gd name="connsiteX187" fmla="*/ 464747 w 3855647"/>
                <a:gd name="connsiteY187" fmla="*/ 1485900 h 2809875"/>
                <a:gd name="connsiteX188" fmla="*/ 459984 w 3855647"/>
                <a:gd name="connsiteY188" fmla="*/ 1500188 h 2809875"/>
                <a:gd name="connsiteX189" fmla="*/ 450459 w 3855647"/>
                <a:gd name="connsiteY189" fmla="*/ 1514475 h 2809875"/>
                <a:gd name="connsiteX190" fmla="*/ 436172 w 3855647"/>
                <a:gd name="connsiteY190" fmla="*/ 1552575 h 2809875"/>
                <a:gd name="connsiteX191" fmla="*/ 412359 w 3855647"/>
                <a:gd name="connsiteY191" fmla="*/ 1595438 h 2809875"/>
                <a:gd name="connsiteX192" fmla="*/ 398072 w 3855647"/>
                <a:gd name="connsiteY192" fmla="*/ 1628776 h 2809875"/>
                <a:gd name="connsiteX193" fmla="*/ 393310 w 3855647"/>
                <a:gd name="connsiteY193" fmla="*/ 1657350 h 2809875"/>
                <a:gd name="connsiteX194" fmla="*/ 379022 w 3855647"/>
                <a:gd name="connsiteY194" fmla="*/ 1719263 h 2809875"/>
                <a:gd name="connsiteX195" fmla="*/ 374259 w 3855647"/>
                <a:gd name="connsiteY195" fmla="*/ 1757363 h 2809875"/>
                <a:gd name="connsiteX196" fmla="*/ 369497 w 3855647"/>
                <a:gd name="connsiteY196" fmla="*/ 1771650 h 2809875"/>
                <a:gd name="connsiteX197" fmla="*/ 357591 w 3855647"/>
                <a:gd name="connsiteY197" fmla="*/ 1807369 h 2809875"/>
                <a:gd name="connsiteX198" fmla="*/ 343303 w 3855647"/>
                <a:gd name="connsiteY198" fmla="*/ 1852613 h 2809875"/>
                <a:gd name="connsiteX199" fmla="*/ 336159 w 3855647"/>
                <a:gd name="connsiteY199" fmla="*/ 1876425 h 2809875"/>
                <a:gd name="connsiteX200" fmla="*/ 326634 w 3855647"/>
                <a:gd name="connsiteY200" fmla="*/ 1890713 h 2809875"/>
                <a:gd name="connsiteX201" fmla="*/ 321872 w 3855647"/>
                <a:gd name="connsiteY201" fmla="*/ 1905000 h 2809875"/>
                <a:gd name="connsiteX202" fmla="*/ 307584 w 3855647"/>
                <a:gd name="connsiteY202" fmla="*/ 1914525 h 2809875"/>
                <a:gd name="connsiteX203" fmla="*/ 293297 w 3855647"/>
                <a:gd name="connsiteY203" fmla="*/ 1943100 h 2809875"/>
                <a:gd name="connsiteX204" fmla="*/ 283772 w 3855647"/>
                <a:gd name="connsiteY204" fmla="*/ 1971675 h 2809875"/>
                <a:gd name="connsiteX205" fmla="*/ 267103 w 3855647"/>
                <a:gd name="connsiteY205" fmla="*/ 2002632 h 2809875"/>
                <a:gd name="connsiteX206" fmla="*/ 231384 w 3855647"/>
                <a:gd name="connsiteY206" fmla="*/ 2038350 h 2809875"/>
                <a:gd name="connsiteX207" fmla="*/ 207572 w 3855647"/>
                <a:gd name="connsiteY207" fmla="*/ 2062163 h 2809875"/>
                <a:gd name="connsiteX208" fmla="*/ 202809 w 3855647"/>
                <a:gd name="connsiteY208" fmla="*/ 2076450 h 2809875"/>
                <a:gd name="connsiteX209" fmla="*/ 174234 w 3855647"/>
                <a:gd name="connsiteY209" fmla="*/ 2095500 h 2809875"/>
                <a:gd name="connsiteX210" fmla="*/ 159947 w 3855647"/>
                <a:gd name="connsiteY210" fmla="*/ 2105025 h 2809875"/>
                <a:gd name="connsiteX211" fmla="*/ 131372 w 3855647"/>
                <a:gd name="connsiteY211" fmla="*/ 2133601 h 2809875"/>
                <a:gd name="connsiteX212" fmla="*/ 102797 w 3855647"/>
                <a:gd name="connsiteY212" fmla="*/ 2145506 h 2809875"/>
                <a:gd name="connsiteX213" fmla="*/ 78985 w 3855647"/>
                <a:gd name="connsiteY213" fmla="*/ 2157412 h 2809875"/>
                <a:gd name="connsiteX214" fmla="*/ 45647 w 3855647"/>
                <a:gd name="connsiteY214" fmla="*/ 2174081 h 2809875"/>
                <a:gd name="connsiteX215" fmla="*/ 24215 w 3855647"/>
                <a:gd name="connsiteY215" fmla="*/ 2178844 h 2809875"/>
                <a:gd name="connsiteX216" fmla="*/ 403 w 3855647"/>
                <a:gd name="connsiteY216" fmla="*/ 2188369 h 2809875"/>
                <a:gd name="connsiteX217" fmla="*/ 12309 w 3855647"/>
                <a:gd name="connsiteY217" fmla="*/ 2228850 h 2809875"/>
                <a:gd name="connsiteX218" fmla="*/ 43265 w 3855647"/>
                <a:gd name="connsiteY218" fmla="*/ 2255044 h 2809875"/>
                <a:gd name="connsiteX219" fmla="*/ 67079 w 3855647"/>
                <a:gd name="connsiteY219" fmla="*/ 2271713 h 2809875"/>
                <a:gd name="connsiteX220" fmla="*/ 90890 w 3855647"/>
                <a:gd name="connsiteY220" fmla="*/ 2276475 h 2809875"/>
                <a:gd name="connsiteX221" fmla="*/ 114703 w 3855647"/>
                <a:gd name="connsiteY221" fmla="*/ 2297906 h 2809875"/>
                <a:gd name="connsiteX222" fmla="*/ 119466 w 3855647"/>
                <a:gd name="connsiteY222" fmla="*/ 2326482 h 2809875"/>
                <a:gd name="connsiteX223" fmla="*/ 126609 w 3855647"/>
                <a:gd name="connsiteY223" fmla="*/ 2347913 h 2809875"/>
                <a:gd name="connsiteX224" fmla="*/ 121847 w 3855647"/>
                <a:gd name="connsiteY224" fmla="*/ 2386013 h 2809875"/>
                <a:gd name="connsiteX225" fmla="*/ 112322 w 3855647"/>
                <a:gd name="connsiteY225" fmla="*/ 2405063 h 2809875"/>
                <a:gd name="connsiteX226" fmla="*/ 100416 w 3855647"/>
                <a:gd name="connsiteY226" fmla="*/ 2424112 h 2809875"/>
                <a:gd name="connsiteX227" fmla="*/ 71841 w 3855647"/>
                <a:gd name="connsiteY227" fmla="*/ 2426494 h 2809875"/>
                <a:gd name="connsiteX228" fmla="*/ 50409 w 3855647"/>
                <a:gd name="connsiteY228" fmla="*/ 2452688 h 2809875"/>
                <a:gd name="connsiteX229" fmla="*/ 21834 w 3855647"/>
                <a:gd name="connsiteY229" fmla="*/ 2466975 h 2809875"/>
                <a:gd name="connsiteX230" fmla="*/ 31359 w 3855647"/>
                <a:gd name="connsiteY230" fmla="*/ 2490788 h 2809875"/>
                <a:gd name="connsiteX231" fmla="*/ 21834 w 3855647"/>
                <a:gd name="connsiteY231" fmla="*/ 2524125 h 2809875"/>
                <a:gd name="connsiteX232" fmla="*/ 12309 w 3855647"/>
                <a:gd name="connsiteY232" fmla="*/ 2538413 h 2809875"/>
                <a:gd name="connsiteX233" fmla="*/ 374259 w 3855647"/>
                <a:gd name="connsiteY233" fmla="*/ 2809875 h 2809875"/>
                <a:gd name="connsiteX0" fmla="*/ 3855647 w 3855647"/>
                <a:gd name="connsiteY0" fmla="*/ 2047875 h 2809875"/>
                <a:gd name="connsiteX1" fmla="*/ 3698484 w 3855647"/>
                <a:gd name="connsiteY1" fmla="*/ 1662113 h 2809875"/>
                <a:gd name="connsiteX2" fmla="*/ 3710390 w 3855647"/>
                <a:gd name="connsiteY2" fmla="*/ 1643063 h 2809875"/>
                <a:gd name="connsiteX3" fmla="*/ 3717535 w 3855647"/>
                <a:gd name="connsiteY3" fmla="*/ 1624013 h 2809875"/>
                <a:gd name="connsiteX4" fmla="*/ 3712772 w 3855647"/>
                <a:gd name="connsiteY4" fmla="*/ 1581150 h 2809875"/>
                <a:gd name="connsiteX5" fmla="*/ 3693722 w 3855647"/>
                <a:gd name="connsiteY5" fmla="*/ 1552575 h 2809875"/>
                <a:gd name="connsiteX6" fmla="*/ 3681816 w 3855647"/>
                <a:gd name="connsiteY6" fmla="*/ 1550194 h 2809875"/>
                <a:gd name="connsiteX7" fmla="*/ 3653240 w 3855647"/>
                <a:gd name="connsiteY7" fmla="*/ 1504951 h 2809875"/>
                <a:gd name="connsiteX8" fmla="*/ 3627047 w 3855647"/>
                <a:gd name="connsiteY8" fmla="*/ 1485900 h 2809875"/>
                <a:gd name="connsiteX9" fmla="*/ 3617522 w 3855647"/>
                <a:gd name="connsiteY9" fmla="*/ 1471613 h 2809875"/>
                <a:gd name="connsiteX10" fmla="*/ 3593709 w 3855647"/>
                <a:gd name="connsiteY10" fmla="*/ 1462088 h 2809875"/>
                <a:gd name="connsiteX11" fmla="*/ 3572278 w 3855647"/>
                <a:gd name="connsiteY11" fmla="*/ 1464469 h 2809875"/>
                <a:gd name="connsiteX12" fmla="*/ 3531796 w 3855647"/>
                <a:gd name="connsiteY12" fmla="*/ 1412082 h 2809875"/>
                <a:gd name="connsiteX13" fmla="*/ 3507984 w 3855647"/>
                <a:gd name="connsiteY13" fmla="*/ 1393031 h 2809875"/>
                <a:gd name="connsiteX14" fmla="*/ 3481790 w 3855647"/>
                <a:gd name="connsiteY14" fmla="*/ 1397794 h 2809875"/>
                <a:gd name="connsiteX15" fmla="*/ 3457979 w 3855647"/>
                <a:gd name="connsiteY15" fmla="*/ 1381126 h 2809875"/>
                <a:gd name="connsiteX16" fmla="*/ 3407972 w 3855647"/>
                <a:gd name="connsiteY16" fmla="*/ 1369219 h 2809875"/>
                <a:gd name="connsiteX17" fmla="*/ 3369872 w 3855647"/>
                <a:gd name="connsiteY17" fmla="*/ 1371601 h 2809875"/>
                <a:gd name="connsiteX18" fmla="*/ 3327009 w 3855647"/>
                <a:gd name="connsiteY18" fmla="*/ 1352550 h 2809875"/>
                <a:gd name="connsiteX19" fmla="*/ 3312722 w 3855647"/>
                <a:gd name="connsiteY19" fmla="*/ 1347788 h 2809875"/>
                <a:gd name="connsiteX20" fmla="*/ 3284147 w 3855647"/>
                <a:gd name="connsiteY20" fmla="*/ 1362075 h 2809875"/>
                <a:gd name="connsiteX21" fmla="*/ 3260334 w 3855647"/>
                <a:gd name="connsiteY21" fmla="*/ 1343025 h 2809875"/>
                <a:gd name="connsiteX22" fmla="*/ 3231759 w 3855647"/>
                <a:gd name="connsiteY22" fmla="*/ 1319213 h 2809875"/>
                <a:gd name="connsiteX23" fmla="*/ 3217472 w 3855647"/>
                <a:gd name="connsiteY23" fmla="*/ 1309688 h 2809875"/>
                <a:gd name="connsiteX24" fmla="*/ 3188897 w 3855647"/>
                <a:gd name="connsiteY24" fmla="*/ 1283495 h 2809875"/>
                <a:gd name="connsiteX25" fmla="*/ 3167465 w 3855647"/>
                <a:gd name="connsiteY25" fmla="*/ 1278731 h 2809875"/>
                <a:gd name="connsiteX26" fmla="*/ 3169848 w 3855647"/>
                <a:gd name="connsiteY26" fmla="*/ 1247775 h 2809875"/>
                <a:gd name="connsiteX27" fmla="*/ 3179372 w 3855647"/>
                <a:gd name="connsiteY27" fmla="*/ 1223963 h 2809875"/>
                <a:gd name="connsiteX28" fmla="*/ 3150797 w 3855647"/>
                <a:gd name="connsiteY28" fmla="*/ 1214438 h 2809875"/>
                <a:gd name="connsiteX29" fmla="*/ 3136509 w 3855647"/>
                <a:gd name="connsiteY29" fmla="*/ 1219200 h 2809875"/>
                <a:gd name="connsiteX30" fmla="*/ 3122222 w 3855647"/>
                <a:gd name="connsiteY30" fmla="*/ 1228725 h 2809875"/>
                <a:gd name="connsiteX31" fmla="*/ 3100790 w 3855647"/>
                <a:gd name="connsiteY31" fmla="*/ 1212056 h 2809875"/>
                <a:gd name="connsiteX32" fmla="*/ 3112697 w 3855647"/>
                <a:gd name="connsiteY32" fmla="*/ 1185863 h 2809875"/>
                <a:gd name="connsiteX33" fmla="*/ 3103172 w 3855647"/>
                <a:gd name="connsiteY33" fmla="*/ 1171575 h 2809875"/>
                <a:gd name="connsiteX34" fmla="*/ 3098409 w 3855647"/>
                <a:gd name="connsiteY34" fmla="*/ 1157288 h 2809875"/>
                <a:gd name="connsiteX35" fmla="*/ 3084122 w 3855647"/>
                <a:gd name="connsiteY35" fmla="*/ 1171575 h 2809875"/>
                <a:gd name="connsiteX36" fmla="*/ 3055547 w 3855647"/>
                <a:gd name="connsiteY36" fmla="*/ 1162050 h 2809875"/>
                <a:gd name="connsiteX37" fmla="*/ 3046022 w 3855647"/>
                <a:gd name="connsiteY37" fmla="*/ 1131094 h 2809875"/>
                <a:gd name="connsiteX38" fmla="*/ 3050784 w 3855647"/>
                <a:gd name="connsiteY38" fmla="*/ 1114425 h 2809875"/>
                <a:gd name="connsiteX39" fmla="*/ 3050784 w 3855647"/>
                <a:gd name="connsiteY39" fmla="*/ 1104900 h 2809875"/>
                <a:gd name="connsiteX40" fmla="*/ 3036497 w 3855647"/>
                <a:gd name="connsiteY40" fmla="*/ 1100138 h 2809875"/>
                <a:gd name="connsiteX41" fmla="*/ 3046022 w 3855647"/>
                <a:gd name="connsiteY41" fmla="*/ 1081088 h 2809875"/>
                <a:gd name="connsiteX42" fmla="*/ 3055547 w 3855647"/>
                <a:gd name="connsiteY42" fmla="*/ 1062038 h 2809875"/>
                <a:gd name="connsiteX43" fmla="*/ 3024590 w 3855647"/>
                <a:gd name="connsiteY43" fmla="*/ 1052513 h 2809875"/>
                <a:gd name="connsiteX44" fmla="*/ 3012684 w 3855647"/>
                <a:gd name="connsiteY44" fmla="*/ 1066800 h 2809875"/>
                <a:gd name="connsiteX45" fmla="*/ 2993634 w 3855647"/>
                <a:gd name="connsiteY45" fmla="*/ 1066800 h 2809875"/>
                <a:gd name="connsiteX46" fmla="*/ 2972204 w 3855647"/>
                <a:gd name="connsiteY46" fmla="*/ 1073944 h 2809875"/>
                <a:gd name="connsiteX47" fmla="*/ 2955534 w 3855647"/>
                <a:gd name="connsiteY47" fmla="*/ 1066800 h 2809875"/>
                <a:gd name="connsiteX48" fmla="*/ 2950772 w 3855647"/>
                <a:gd name="connsiteY48" fmla="*/ 1047750 h 2809875"/>
                <a:gd name="connsiteX49" fmla="*/ 2931721 w 3855647"/>
                <a:gd name="connsiteY49" fmla="*/ 1040607 h 2809875"/>
                <a:gd name="connsiteX50" fmla="*/ 2903147 w 3855647"/>
                <a:gd name="connsiteY50" fmla="*/ 1019175 h 2809875"/>
                <a:gd name="connsiteX51" fmla="*/ 2888859 w 3855647"/>
                <a:gd name="connsiteY51" fmla="*/ 1014413 h 2809875"/>
                <a:gd name="connsiteX52" fmla="*/ 2874572 w 3855647"/>
                <a:gd name="connsiteY52" fmla="*/ 1004888 h 2809875"/>
                <a:gd name="connsiteX53" fmla="*/ 2855522 w 3855647"/>
                <a:gd name="connsiteY53" fmla="*/ 1004888 h 2809875"/>
                <a:gd name="connsiteX54" fmla="*/ 2834090 w 3855647"/>
                <a:gd name="connsiteY54" fmla="*/ 995363 h 2809875"/>
                <a:gd name="connsiteX55" fmla="*/ 2810278 w 3855647"/>
                <a:gd name="connsiteY55" fmla="*/ 1009650 h 2809875"/>
                <a:gd name="connsiteX56" fmla="*/ 2767416 w 3855647"/>
                <a:gd name="connsiteY56" fmla="*/ 1007269 h 2809875"/>
                <a:gd name="connsiteX57" fmla="*/ 2734079 w 3855647"/>
                <a:gd name="connsiteY57" fmla="*/ 1019175 h 2809875"/>
                <a:gd name="connsiteX58" fmla="*/ 2712646 w 3855647"/>
                <a:gd name="connsiteY58" fmla="*/ 1019176 h 2809875"/>
                <a:gd name="connsiteX59" fmla="*/ 2693597 w 3855647"/>
                <a:gd name="connsiteY59" fmla="*/ 1009650 h 2809875"/>
                <a:gd name="connsiteX60" fmla="*/ 2641209 w 3855647"/>
                <a:gd name="connsiteY60" fmla="*/ 1021557 h 2809875"/>
                <a:gd name="connsiteX61" fmla="*/ 2631684 w 3855647"/>
                <a:gd name="connsiteY61" fmla="*/ 1031082 h 2809875"/>
                <a:gd name="connsiteX62" fmla="*/ 2612634 w 3855647"/>
                <a:gd name="connsiteY62" fmla="*/ 1038225 h 2809875"/>
                <a:gd name="connsiteX63" fmla="*/ 2595965 w 3855647"/>
                <a:gd name="connsiteY63" fmla="*/ 1035844 h 2809875"/>
                <a:gd name="connsiteX64" fmla="*/ 2574535 w 3855647"/>
                <a:gd name="connsiteY64" fmla="*/ 1028700 h 2809875"/>
                <a:gd name="connsiteX65" fmla="*/ 2529290 w 3855647"/>
                <a:gd name="connsiteY65" fmla="*/ 1004888 h 2809875"/>
                <a:gd name="connsiteX66" fmla="*/ 2526909 w 3855647"/>
                <a:gd name="connsiteY66" fmla="*/ 971550 h 2809875"/>
                <a:gd name="connsiteX67" fmla="*/ 2512622 w 3855647"/>
                <a:gd name="connsiteY67" fmla="*/ 942975 h 2809875"/>
                <a:gd name="connsiteX68" fmla="*/ 2488809 w 3855647"/>
                <a:gd name="connsiteY68" fmla="*/ 938213 h 2809875"/>
                <a:gd name="connsiteX69" fmla="*/ 2493572 w 3855647"/>
                <a:gd name="connsiteY69" fmla="*/ 923925 h 2809875"/>
                <a:gd name="connsiteX70" fmla="*/ 2479284 w 3855647"/>
                <a:gd name="connsiteY70" fmla="*/ 914400 h 2809875"/>
                <a:gd name="connsiteX71" fmla="*/ 2457853 w 3855647"/>
                <a:gd name="connsiteY71" fmla="*/ 902494 h 2809875"/>
                <a:gd name="connsiteX72" fmla="*/ 2431659 w 3855647"/>
                <a:gd name="connsiteY72" fmla="*/ 890588 h 2809875"/>
                <a:gd name="connsiteX73" fmla="*/ 2414991 w 3855647"/>
                <a:gd name="connsiteY73" fmla="*/ 864394 h 2809875"/>
                <a:gd name="connsiteX74" fmla="*/ 2398321 w 3855647"/>
                <a:gd name="connsiteY74" fmla="*/ 833437 h 2809875"/>
                <a:gd name="connsiteX75" fmla="*/ 2367365 w 3855647"/>
                <a:gd name="connsiteY75" fmla="*/ 807244 h 2809875"/>
                <a:gd name="connsiteX76" fmla="*/ 2348316 w 3855647"/>
                <a:gd name="connsiteY76" fmla="*/ 769144 h 2809875"/>
                <a:gd name="connsiteX77" fmla="*/ 2322122 w 3855647"/>
                <a:gd name="connsiteY77" fmla="*/ 733425 h 2809875"/>
                <a:gd name="connsiteX78" fmla="*/ 2307834 w 3855647"/>
                <a:gd name="connsiteY78" fmla="*/ 723900 h 2809875"/>
                <a:gd name="connsiteX79" fmla="*/ 2264972 w 3855647"/>
                <a:gd name="connsiteY79" fmla="*/ 704850 h 2809875"/>
                <a:gd name="connsiteX80" fmla="*/ 2241159 w 3855647"/>
                <a:gd name="connsiteY80" fmla="*/ 678657 h 2809875"/>
                <a:gd name="connsiteX81" fmla="*/ 2231634 w 3855647"/>
                <a:gd name="connsiteY81" fmla="*/ 657225 h 2809875"/>
                <a:gd name="connsiteX82" fmla="*/ 2212584 w 3855647"/>
                <a:gd name="connsiteY82" fmla="*/ 647700 h 2809875"/>
                <a:gd name="connsiteX83" fmla="*/ 2198297 w 3855647"/>
                <a:gd name="connsiteY83" fmla="*/ 638175 h 2809875"/>
                <a:gd name="connsiteX84" fmla="*/ 2179247 w 3855647"/>
                <a:gd name="connsiteY84" fmla="*/ 642938 h 2809875"/>
                <a:gd name="connsiteX85" fmla="*/ 2155434 w 3855647"/>
                <a:gd name="connsiteY85" fmla="*/ 619125 h 2809875"/>
                <a:gd name="connsiteX86" fmla="*/ 2136384 w 3855647"/>
                <a:gd name="connsiteY86" fmla="*/ 590550 h 2809875"/>
                <a:gd name="connsiteX87" fmla="*/ 2126859 w 3855647"/>
                <a:gd name="connsiteY87" fmla="*/ 561975 h 2809875"/>
                <a:gd name="connsiteX88" fmla="*/ 2103047 w 3855647"/>
                <a:gd name="connsiteY88" fmla="*/ 561975 h 2809875"/>
                <a:gd name="connsiteX89" fmla="*/ 2088759 w 3855647"/>
                <a:gd name="connsiteY89" fmla="*/ 547688 h 2809875"/>
                <a:gd name="connsiteX90" fmla="*/ 2050660 w 3855647"/>
                <a:gd name="connsiteY90" fmla="*/ 540544 h 2809875"/>
                <a:gd name="connsiteX91" fmla="*/ 2007797 w 3855647"/>
                <a:gd name="connsiteY91" fmla="*/ 528638 h 2809875"/>
                <a:gd name="connsiteX92" fmla="*/ 1976841 w 3855647"/>
                <a:gd name="connsiteY92" fmla="*/ 526256 h 2809875"/>
                <a:gd name="connsiteX93" fmla="*/ 1948266 w 3855647"/>
                <a:gd name="connsiteY93" fmla="*/ 521494 h 2809875"/>
                <a:gd name="connsiteX94" fmla="*/ 1926834 w 3855647"/>
                <a:gd name="connsiteY94" fmla="*/ 504825 h 2809875"/>
                <a:gd name="connsiteX95" fmla="*/ 1912547 w 3855647"/>
                <a:gd name="connsiteY95" fmla="*/ 509588 h 2809875"/>
                <a:gd name="connsiteX96" fmla="*/ 1841109 w 3855647"/>
                <a:gd name="connsiteY96" fmla="*/ 495300 h 2809875"/>
                <a:gd name="connsiteX97" fmla="*/ 1812534 w 3855647"/>
                <a:gd name="connsiteY97" fmla="*/ 485775 h 2809875"/>
                <a:gd name="connsiteX98" fmla="*/ 1798247 w 3855647"/>
                <a:gd name="connsiteY98" fmla="*/ 481013 h 2809875"/>
                <a:gd name="connsiteX99" fmla="*/ 1783959 w 3855647"/>
                <a:gd name="connsiteY99" fmla="*/ 490538 h 2809875"/>
                <a:gd name="connsiteX100" fmla="*/ 1769672 w 3855647"/>
                <a:gd name="connsiteY100" fmla="*/ 495300 h 2809875"/>
                <a:gd name="connsiteX101" fmla="*/ 1741097 w 3855647"/>
                <a:gd name="connsiteY101" fmla="*/ 523875 h 2809875"/>
                <a:gd name="connsiteX102" fmla="*/ 1717284 w 3855647"/>
                <a:gd name="connsiteY102" fmla="*/ 519113 h 2809875"/>
                <a:gd name="connsiteX103" fmla="*/ 1683947 w 3855647"/>
                <a:gd name="connsiteY103" fmla="*/ 509588 h 2809875"/>
                <a:gd name="connsiteX104" fmla="*/ 1650609 w 3855647"/>
                <a:gd name="connsiteY104" fmla="*/ 504825 h 2809875"/>
                <a:gd name="connsiteX105" fmla="*/ 1622034 w 3855647"/>
                <a:gd name="connsiteY105" fmla="*/ 500063 h 2809875"/>
                <a:gd name="connsiteX106" fmla="*/ 1581553 w 3855647"/>
                <a:gd name="connsiteY106" fmla="*/ 483394 h 2809875"/>
                <a:gd name="connsiteX107" fmla="*/ 1552978 w 3855647"/>
                <a:gd name="connsiteY107" fmla="*/ 483394 h 2809875"/>
                <a:gd name="connsiteX108" fmla="*/ 1541072 w 3855647"/>
                <a:gd name="connsiteY108" fmla="*/ 466725 h 2809875"/>
                <a:gd name="connsiteX109" fmla="*/ 1526784 w 3855647"/>
                <a:gd name="connsiteY109" fmla="*/ 447675 h 2809875"/>
                <a:gd name="connsiteX110" fmla="*/ 1522021 w 3855647"/>
                <a:gd name="connsiteY110" fmla="*/ 421481 h 2809875"/>
                <a:gd name="connsiteX111" fmla="*/ 1533929 w 3855647"/>
                <a:gd name="connsiteY111" fmla="*/ 392907 h 2809875"/>
                <a:gd name="connsiteX112" fmla="*/ 1564884 w 3855647"/>
                <a:gd name="connsiteY112" fmla="*/ 366713 h 2809875"/>
                <a:gd name="connsiteX113" fmla="*/ 1557740 w 3855647"/>
                <a:gd name="connsiteY113" fmla="*/ 340519 h 2809875"/>
                <a:gd name="connsiteX114" fmla="*/ 1564884 w 3855647"/>
                <a:gd name="connsiteY114" fmla="*/ 309562 h 2809875"/>
                <a:gd name="connsiteX115" fmla="*/ 1583934 w 3855647"/>
                <a:gd name="connsiteY115" fmla="*/ 285750 h 2809875"/>
                <a:gd name="connsiteX116" fmla="*/ 1588697 w 3855647"/>
                <a:gd name="connsiteY116" fmla="*/ 271463 h 2809875"/>
                <a:gd name="connsiteX117" fmla="*/ 1579172 w 3855647"/>
                <a:gd name="connsiteY117" fmla="*/ 257175 h 2809875"/>
                <a:gd name="connsiteX118" fmla="*/ 1545834 w 3855647"/>
                <a:gd name="connsiteY118" fmla="*/ 230981 h 2809875"/>
                <a:gd name="connsiteX119" fmla="*/ 1522022 w 3855647"/>
                <a:gd name="connsiteY119" fmla="*/ 228600 h 2809875"/>
                <a:gd name="connsiteX120" fmla="*/ 1507734 w 3855647"/>
                <a:gd name="connsiteY120" fmla="*/ 192881 h 2809875"/>
                <a:gd name="connsiteX121" fmla="*/ 1505353 w 3855647"/>
                <a:gd name="connsiteY121" fmla="*/ 159543 h 2809875"/>
                <a:gd name="connsiteX122" fmla="*/ 1488684 w 3855647"/>
                <a:gd name="connsiteY122" fmla="*/ 119063 h 2809875"/>
                <a:gd name="connsiteX123" fmla="*/ 1479159 w 3855647"/>
                <a:gd name="connsiteY123" fmla="*/ 92868 h 2809875"/>
                <a:gd name="connsiteX124" fmla="*/ 1455347 w 3855647"/>
                <a:gd name="connsiteY124" fmla="*/ 85725 h 2809875"/>
                <a:gd name="connsiteX125" fmla="*/ 1450584 w 3855647"/>
                <a:gd name="connsiteY125" fmla="*/ 66675 h 2809875"/>
                <a:gd name="connsiteX126" fmla="*/ 1433915 w 3855647"/>
                <a:gd name="connsiteY126" fmla="*/ 40481 h 2809875"/>
                <a:gd name="connsiteX127" fmla="*/ 1445822 w 3855647"/>
                <a:gd name="connsiteY127" fmla="*/ 30956 h 2809875"/>
                <a:gd name="connsiteX128" fmla="*/ 1436297 w 3855647"/>
                <a:gd name="connsiteY128" fmla="*/ 0 h 2809875"/>
                <a:gd name="connsiteX129" fmla="*/ 845747 w 3855647"/>
                <a:gd name="connsiteY129" fmla="*/ 180975 h 2809875"/>
                <a:gd name="connsiteX130" fmla="*/ 845747 w 3855647"/>
                <a:gd name="connsiteY130" fmla="*/ 180975 h 2809875"/>
                <a:gd name="connsiteX131" fmla="*/ 840984 w 3855647"/>
                <a:gd name="connsiteY131" fmla="*/ 223838 h 2809875"/>
                <a:gd name="connsiteX132" fmla="*/ 836222 w 3855647"/>
                <a:gd name="connsiteY132" fmla="*/ 238125 h 2809875"/>
                <a:gd name="connsiteX133" fmla="*/ 817172 w 3855647"/>
                <a:gd name="connsiteY133" fmla="*/ 254794 h 2809875"/>
                <a:gd name="connsiteX134" fmla="*/ 788597 w 3855647"/>
                <a:gd name="connsiteY134" fmla="*/ 266700 h 2809875"/>
                <a:gd name="connsiteX135" fmla="*/ 740972 w 3855647"/>
                <a:gd name="connsiteY135" fmla="*/ 300038 h 2809875"/>
                <a:gd name="connsiteX136" fmla="*/ 721922 w 3855647"/>
                <a:gd name="connsiteY136" fmla="*/ 328613 h 2809875"/>
                <a:gd name="connsiteX137" fmla="*/ 705252 w 3855647"/>
                <a:gd name="connsiteY137" fmla="*/ 342900 h 2809875"/>
                <a:gd name="connsiteX138" fmla="*/ 707634 w 3855647"/>
                <a:gd name="connsiteY138" fmla="*/ 369095 h 2809875"/>
                <a:gd name="connsiteX139" fmla="*/ 726684 w 3855647"/>
                <a:gd name="connsiteY139" fmla="*/ 381000 h 2809875"/>
                <a:gd name="connsiteX140" fmla="*/ 731447 w 3855647"/>
                <a:gd name="connsiteY140" fmla="*/ 395288 h 2809875"/>
                <a:gd name="connsiteX141" fmla="*/ 750497 w 3855647"/>
                <a:gd name="connsiteY141" fmla="*/ 423863 h 2809875"/>
                <a:gd name="connsiteX142" fmla="*/ 760022 w 3855647"/>
                <a:gd name="connsiteY142" fmla="*/ 442913 h 2809875"/>
                <a:gd name="connsiteX143" fmla="*/ 750497 w 3855647"/>
                <a:gd name="connsiteY143" fmla="*/ 481013 h 2809875"/>
                <a:gd name="connsiteX144" fmla="*/ 736209 w 3855647"/>
                <a:gd name="connsiteY144" fmla="*/ 490538 h 2809875"/>
                <a:gd name="connsiteX145" fmla="*/ 731447 w 3855647"/>
                <a:gd name="connsiteY145" fmla="*/ 504825 h 2809875"/>
                <a:gd name="connsiteX146" fmla="*/ 717159 w 3855647"/>
                <a:gd name="connsiteY146" fmla="*/ 509588 h 2809875"/>
                <a:gd name="connsiteX147" fmla="*/ 712397 w 3855647"/>
                <a:gd name="connsiteY147" fmla="*/ 538163 h 2809875"/>
                <a:gd name="connsiteX148" fmla="*/ 702872 w 3855647"/>
                <a:gd name="connsiteY148" fmla="*/ 566738 h 2809875"/>
                <a:gd name="connsiteX149" fmla="*/ 698109 w 3855647"/>
                <a:gd name="connsiteY149" fmla="*/ 581025 h 2809875"/>
                <a:gd name="connsiteX150" fmla="*/ 683822 w 3855647"/>
                <a:gd name="connsiteY150" fmla="*/ 611981 h 2809875"/>
                <a:gd name="connsiteX151" fmla="*/ 702872 w 3855647"/>
                <a:gd name="connsiteY151" fmla="*/ 638175 h 2809875"/>
                <a:gd name="connsiteX152" fmla="*/ 731447 w 3855647"/>
                <a:gd name="connsiteY152" fmla="*/ 647700 h 2809875"/>
                <a:gd name="connsiteX153" fmla="*/ 740972 w 3855647"/>
                <a:gd name="connsiteY153" fmla="*/ 661988 h 2809875"/>
                <a:gd name="connsiteX154" fmla="*/ 745734 w 3855647"/>
                <a:gd name="connsiteY154" fmla="*/ 676275 h 2809875"/>
                <a:gd name="connsiteX155" fmla="*/ 745734 w 3855647"/>
                <a:gd name="connsiteY155" fmla="*/ 688181 h 2809875"/>
                <a:gd name="connsiteX156" fmla="*/ 748115 w 3855647"/>
                <a:gd name="connsiteY156" fmla="*/ 709613 h 2809875"/>
                <a:gd name="connsiteX157" fmla="*/ 755259 w 3855647"/>
                <a:gd name="connsiteY157" fmla="*/ 728663 h 2809875"/>
                <a:gd name="connsiteX158" fmla="*/ 745734 w 3855647"/>
                <a:gd name="connsiteY158" fmla="*/ 757238 h 2809875"/>
                <a:gd name="connsiteX159" fmla="*/ 736209 w 3855647"/>
                <a:gd name="connsiteY159" fmla="*/ 771525 h 2809875"/>
                <a:gd name="connsiteX160" fmla="*/ 736209 w 3855647"/>
                <a:gd name="connsiteY160" fmla="*/ 842963 h 2809875"/>
                <a:gd name="connsiteX161" fmla="*/ 740972 w 3855647"/>
                <a:gd name="connsiteY161" fmla="*/ 857250 h 2809875"/>
                <a:gd name="connsiteX162" fmla="*/ 745734 w 3855647"/>
                <a:gd name="connsiteY162" fmla="*/ 876300 h 2809875"/>
                <a:gd name="connsiteX163" fmla="*/ 760022 w 3855647"/>
                <a:gd name="connsiteY163" fmla="*/ 923925 h 2809875"/>
                <a:gd name="connsiteX164" fmla="*/ 764784 w 3855647"/>
                <a:gd name="connsiteY164" fmla="*/ 938213 h 2809875"/>
                <a:gd name="connsiteX165" fmla="*/ 771928 w 3855647"/>
                <a:gd name="connsiteY165" fmla="*/ 983456 h 2809875"/>
                <a:gd name="connsiteX166" fmla="*/ 750497 w 3855647"/>
                <a:gd name="connsiteY166" fmla="*/ 1004888 h 2809875"/>
                <a:gd name="connsiteX167" fmla="*/ 731447 w 3855647"/>
                <a:gd name="connsiteY167" fmla="*/ 1009650 h 2809875"/>
                <a:gd name="connsiteX168" fmla="*/ 712397 w 3855647"/>
                <a:gd name="connsiteY168" fmla="*/ 1016794 h 2809875"/>
                <a:gd name="connsiteX169" fmla="*/ 683822 w 3855647"/>
                <a:gd name="connsiteY169" fmla="*/ 1035844 h 2809875"/>
                <a:gd name="connsiteX170" fmla="*/ 674297 w 3855647"/>
                <a:gd name="connsiteY170" fmla="*/ 1052513 h 2809875"/>
                <a:gd name="connsiteX171" fmla="*/ 660009 w 3855647"/>
                <a:gd name="connsiteY171" fmla="*/ 1062038 h 2809875"/>
                <a:gd name="connsiteX172" fmla="*/ 650484 w 3855647"/>
                <a:gd name="connsiteY172" fmla="*/ 1076325 h 2809875"/>
                <a:gd name="connsiteX173" fmla="*/ 640959 w 3855647"/>
                <a:gd name="connsiteY173" fmla="*/ 1157288 h 2809875"/>
                <a:gd name="connsiteX174" fmla="*/ 626672 w 3855647"/>
                <a:gd name="connsiteY174" fmla="*/ 1190625 h 2809875"/>
                <a:gd name="connsiteX175" fmla="*/ 593334 w 3855647"/>
                <a:gd name="connsiteY175" fmla="*/ 1204913 h 2809875"/>
                <a:gd name="connsiteX176" fmla="*/ 588572 w 3855647"/>
                <a:gd name="connsiteY176" fmla="*/ 1219200 h 2809875"/>
                <a:gd name="connsiteX177" fmla="*/ 593334 w 3855647"/>
                <a:gd name="connsiteY177" fmla="*/ 1233488 h 2809875"/>
                <a:gd name="connsiteX178" fmla="*/ 579047 w 3855647"/>
                <a:gd name="connsiteY178" fmla="*/ 1247775 h 2809875"/>
                <a:gd name="connsiteX179" fmla="*/ 569521 w 3855647"/>
                <a:gd name="connsiteY179" fmla="*/ 1290638 h 2809875"/>
                <a:gd name="connsiteX180" fmla="*/ 552854 w 3855647"/>
                <a:gd name="connsiteY180" fmla="*/ 1321593 h 2809875"/>
                <a:gd name="connsiteX181" fmla="*/ 533803 w 3855647"/>
                <a:gd name="connsiteY181" fmla="*/ 1343025 h 2809875"/>
                <a:gd name="connsiteX182" fmla="*/ 519515 w 3855647"/>
                <a:gd name="connsiteY182" fmla="*/ 1371600 h 2809875"/>
                <a:gd name="connsiteX183" fmla="*/ 498084 w 3855647"/>
                <a:gd name="connsiteY183" fmla="*/ 1419225 h 2809875"/>
                <a:gd name="connsiteX184" fmla="*/ 493322 w 3855647"/>
                <a:gd name="connsiteY184" fmla="*/ 1433513 h 2809875"/>
                <a:gd name="connsiteX185" fmla="*/ 474272 w 3855647"/>
                <a:gd name="connsiteY185" fmla="*/ 1466850 h 2809875"/>
                <a:gd name="connsiteX186" fmla="*/ 464747 w 3855647"/>
                <a:gd name="connsiteY186" fmla="*/ 1485900 h 2809875"/>
                <a:gd name="connsiteX187" fmla="*/ 459984 w 3855647"/>
                <a:gd name="connsiteY187" fmla="*/ 1500188 h 2809875"/>
                <a:gd name="connsiteX188" fmla="*/ 450459 w 3855647"/>
                <a:gd name="connsiteY188" fmla="*/ 1514475 h 2809875"/>
                <a:gd name="connsiteX189" fmla="*/ 436172 w 3855647"/>
                <a:gd name="connsiteY189" fmla="*/ 1552575 h 2809875"/>
                <a:gd name="connsiteX190" fmla="*/ 412359 w 3855647"/>
                <a:gd name="connsiteY190" fmla="*/ 1595438 h 2809875"/>
                <a:gd name="connsiteX191" fmla="*/ 398072 w 3855647"/>
                <a:gd name="connsiteY191" fmla="*/ 1628776 h 2809875"/>
                <a:gd name="connsiteX192" fmla="*/ 393310 w 3855647"/>
                <a:gd name="connsiteY192" fmla="*/ 1657350 h 2809875"/>
                <a:gd name="connsiteX193" fmla="*/ 379022 w 3855647"/>
                <a:gd name="connsiteY193" fmla="*/ 1719263 h 2809875"/>
                <a:gd name="connsiteX194" fmla="*/ 374259 w 3855647"/>
                <a:gd name="connsiteY194" fmla="*/ 1757363 h 2809875"/>
                <a:gd name="connsiteX195" fmla="*/ 369497 w 3855647"/>
                <a:gd name="connsiteY195" fmla="*/ 1771650 h 2809875"/>
                <a:gd name="connsiteX196" fmla="*/ 357591 w 3855647"/>
                <a:gd name="connsiteY196" fmla="*/ 1807369 h 2809875"/>
                <a:gd name="connsiteX197" fmla="*/ 343303 w 3855647"/>
                <a:gd name="connsiteY197" fmla="*/ 1852613 h 2809875"/>
                <a:gd name="connsiteX198" fmla="*/ 336159 w 3855647"/>
                <a:gd name="connsiteY198" fmla="*/ 1876425 h 2809875"/>
                <a:gd name="connsiteX199" fmla="*/ 326634 w 3855647"/>
                <a:gd name="connsiteY199" fmla="*/ 1890713 h 2809875"/>
                <a:gd name="connsiteX200" fmla="*/ 321872 w 3855647"/>
                <a:gd name="connsiteY200" fmla="*/ 1905000 h 2809875"/>
                <a:gd name="connsiteX201" fmla="*/ 307584 w 3855647"/>
                <a:gd name="connsiteY201" fmla="*/ 1914525 h 2809875"/>
                <a:gd name="connsiteX202" fmla="*/ 293297 w 3855647"/>
                <a:gd name="connsiteY202" fmla="*/ 1943100 h 2809875"/>
                <a:gd name="connsiteX203" fmla="*/ 283772 w 3855647"/>
                <a:gd name="connsiteY203" fmla="*/ 1971675 h 2809875"/>
                <a:gd name="connsiteX204" fmla="*/ 267103 w 3855647"/>
                <a:gd name="connsiteY204" fmla="*/ 2002632 h 2809875"/>
                <a:gd name="connsiteX205" fmla="*/ 231384 w 3855647"/>
                <a:gd name="connsiteY205" fmla="*/ 2038350 h 2809875"/>
                <a:gd name="connsiteX206" fmla="*/ 207572 w 3855647"/>
                <a:gd name="connsiteY206" fmla="*/ 2062163 h 2809875"/>
                <a:gd name="connsiteX207" fmla="*/ 202809 w 3855647"/>
                <a:gd name="connsiteY207" fmla="*/ 2076450 h 2809875"/>
                <a:gd name="connsiteX208" fmla="*/ 174234 w 3855647"/>
                <a:gd name="connsiteY208" fmla="*/ 2095500 h 2809875"/>
                <a:gd name="connsiteX209" fmla="*/ 159947 w 3855647"/>
                <a:gd name="connsiteY209" fmla="*/ 2105025 h 2809875"/>
                <a:gd name="connsiteX210" fmla="*/ 131372 w 3855647"/>
                <a:gd name="connsiteY210" fmla="*/ 2133601 h 2809875"/>
                <a:gd name="connsiteX211" fmla="*/ 102797 w 3855647"/>
                <a:gd name="connsiteY211" fmla="*/ 2145506 h 2809875"/>
                <a:gd name="connsiteX212" fmla="*/ 78985 w 3855647"/>
                <a:gd name="connsiteY212" fmla="*/ 2157412 h 2809875"/>
                <a:gd name="connsiteX213" fmla="*/ 45647 w 3855647"/>
                <a:gd name="connsiteY213" fmla="*/ 2174081 h 2809875"/>
                <a:gd name="connsiteX214" fmla="*/ 24215 w 3855647"/>
                <a:gd name="connsiteY214" fmla="*/ 2178844 h 2809875"/>
                <a:gd name="connsiteX215" fmla="*/ 403 w 3855647"/>
                <a:gd name="connsiteY215" fmla="*/ 2188369 h 2809875"/>
                <a:gd name="connsiteX216" fmla="*/ 12309 w 3855647"/>
                <a:gd name="connsiteY216" fmla="*/ 2228850 h 2809875"/>
                <a:gd name="connsiteX217" fmla="*/ 43265 w 3855647"/>
                <a:gd name="connsiteY217" fmla="*/ 2255044 h 2809875"/>
                <a:gd name="connsiteX218" fmla="*/ 67079 w 3855647"/>
                <a:gd name="connsiteY218" fmla="*/ 2271713 h 2809875"/>
                <a:gd name="connsiteX219" fmla="*/ 90890 w 3855647"/>
                <a:gd name="connsiteY219" fmla="*/ 2276475 h 2809875"/>
                <a:gd name="connsiteX220" fmla="*/ 114703 w 3855647"/>
                <a:gd name="connsiteY220" fmla="*/ 2297906 h 2809875"/>
                <a:gd name="connsiteX221" fmla="*/ 119466 w 3855647"/>
                <a:gd name="connsiteY221" fmla="*/ 2326482 h 2809875"/>
                <a:gd name="connsiteX222" fmla="*/ 126609 w 3855647"/>
                <a:gd name="connsiteY222" fmla="*/ 2347913 h 2809875"/>
                <a:gd name="connsiteX223" fmla="*/ 121847 w 3855647"/>
                <a:gd name="connsiteY223" fmla="*/ 2386013 h 2809875"/>
                <a:gd name="connsiteX224" fmla="*/ 112322 w 3855647"/>
                <a:gd name="connsiteY224" fmla="*/ 2405063 h 2809875"/>
                <a:gd name="connsiteX225" fmla="*/ 100416 w 3855647"/>
                <a:gd name="connsiteY225" fmla="*/ 2424112 h 2809875"/>
                <a:gd name="connsiteX226" fmla="*/ 71841 w 3855647"/>
                <a:gd name="connsiteY226" fmla="*/ 2426494 h 2809875"/>
                <a:gd name="connsiteX227" fmla="*/ 50409 w 3855647"/>
                <a:gd name="connsiteY227" fmla="*/ 2452688 h 2809875"/>
                <a:gd name="connsiteX228" fmla="*/ 21834 w 3855647"/>
                <a:gd name="connsiteY228" fmla="*/ 2466975 h 2809875"/>
                <a:gd name="connsiteX229" fmla="*/ 31359 w 3855647"/>
                <a:gd name="connsiteY229" fmla="*/ 2490788 h 2809875"/>
                <a:gd name="connsiteX230" fmla="*/ 21834 w 3855647"/>
                <a:gd name="connsiteY230" fmla="*/ 2524125 h 2809875"/>
                <a:gd name="connsiteX231" fmla="*/ 12309 w 3855647"/>
                <a:gd name="connsiteY231" fmla="*/ 2538413 h 2809875"/>
                <a:gd name="connsiteX232" fmla="*/ 374259 w 3855647"/>
                <a:gd name="connsiteY232" fmla="*/ 2809875 h 2809875"/>
                <a:gd name="connsiteX0" fmla="*/ 3855647 w 3855647"/>
                <a:gd name="connsiteY0" fmla="*/ 2047875 h 2809875"/>
                <a:gd name="connsiteX1" fmla="*/ 3698484 w 3855647"/>
                <a:gd name="connsiteY1" fmla="*/ 1662113 h 2809875"/>
                <a:gd name="connsiteX2" fmla="*/ 3717535 w 3855647"/>
                <a:gd name="connsiteY2" fmla="*/ 1624013 h 2809875"/>
                <a:gd name="connsiteX3" fmla="*/ 3712772 w 3855647"/>
                <a:gd name="connsiteY3" fmla="*/ 1581150 h 2809875"/>
                <a:gd name="connsiteX4" fmla="*/ 3693722 w 3855647"/>
                <a:gd name="connsiteY4" fmla="*/ 1552575 h 2809875"/>
                <a:gd name="connsiteX5" fmla="*/ 3681816 w 3855647"/>
                <a:gd name="connsiteY5" fmla="*/ 1550194 h 2809875"/>
                <a:gd name="connsiteX6" fmla="*/ 3653240 w 3855647"/>
                <a:gd name="connsiteY6" fmla="*/ 1504951 h 2809875"/>
                <a:gd name="connsiteX7" fmla="*/ 3627047 w 3855647"/>
                <a:gd name="connsiteY7" fmla="*/ 1485900 h 2809875"/>
                <a:gd name="connsiteX8" fmla="*/ 3617522 w 3855647"/>
                <a:gd name="connsiteY8" fmla="*/ 1471613 h 2809875"/>
                <a:gd name="connsiteX9" fmla="*/ 3593709 w 3855647"/>
                <a:gd name="connsiteY9" fmla="*/ 1462088 h 2809875"/>
                <a:gd name="connsiteX10" fmla="*/ 3572278 w 3855647"/>
                <a:gd name="connsiteY10" fmla="*/ 1464469 h 2809875"/>
                <a:gd name="connsiteX11" fmla="*/ 3531796 w 3855647"/>
                <a:gd name="connsiteY11" fmla="*/ 1412082 h 2809875"/>
                <a:gd name="connsiteX12" fmla="*/ 3507984 w 3855647"/>
                <a:gd name="connsiteY12" fmla="*/ 1393031 h 2809875"/>
                <a:gd name="connsiteX13" fmla="*/ 3481790 w 3855647"/>
                <a:gd name="connsiteY13" fmla="*/ 1397794 h 2809875"/>
                <a:gd name="connsiteX14" fmla="*/ 3457979 w 3855647"/>
                <a:gd name="connsiteY14" fmla="*/ 1381126 h 2809875"/>
                <a:gd name="connsiteX15" fmla="*/ 3407972 w 3855647"/>
                <a:gd name="connsiteY15" fmla="*/ 1369219 h 2809875"/>
                <a:gd name="connsiteX16" fmla="*/ 3369872 w 3855647"/>
                <a:gd name="connsiteY16" fmla="*/ 1371601 h 2809875"/>
                <a:gd name="connsiteX17" fmla="*/ 3327009 w 3855647"/>
                <a:gd name="connsiteY17" fmla="*/ 1352550 h 2809875"/>
                <a:gd name="connsiteX18" fmla="*/ 3312722 w 3855647"/>
                <a:gd name="connsiteY18" fmla="*/ 1347788 h 2809875"/>
                <a:gd name="connsiteX19" fmla="*/ 3284147 w 3855647"/>
                <a:gd name="connsiteY19" fmla="*/ 1362075 h 2809875"/>
                <a:gd name="connsiteX20" fmla="*/ 3260334 w 3855647"/>
                <a:gd name="connsiteY20" fmla="*/ 1343025 h 2809875"/>
                <a:gd name="connsiteX21" fmla="*/ 3231759 w 3855647"/>
                <a:gd name="connsiteY21" fmla="*/ 1319213 h 2809875"/>
                <a:gd name="connsiteX22" fmla="*/ 3217472 w 3855647"/>
                <a:gd name="connsiteY22" fmla="*/ 1309688 h 2809875"/>
                <a:gd name="connsiteX23" fmla="*/ 3188897 w 3855647"/>
                <a:gd name="connsiteY23" fmla="*/ 1283495 h 2809875"/>
                <a:gd name="connsiteX24" fmla="*/ 3167465 w 3855647"/>
                <a:gd name="connsiteY24" fmla="*/ 1278731 h 2809875"/>
                <a:gd name="connsiteX25" fmla="*/ 3169848 w 3855647"/>
                <a:gd name="connsiteY25" fmla="*/ 1247775 h 2809875"/>
                <a:gd name="connsiteX26" fmla="*/ 3179372 w 3855647"/>
                <a:gd name="connsiteY26" fmla="*/ 1223963 h 2809875"/>
                <a:gd name="connsiteX27" fmla="*/ 3150797 w 3855647"/>
                <a:gd name="connsiteY27" fmla="*/ 1214438 h 2809875"/>
                <a:gd name="connsiteX28" fmla="*/ 3136509 w 3855647"/>
                <a:gd name="connsiteY28" fmla="*/ 1219200 h 2809875"/>
                <a:gd name="connsiteX29" fmla="*/ 3122222 w 3855647"/>
                <a:gd name="connsiteY29" fmla="*/ 1228725 h 2809875"/>
                <a:gd name="connsiteX30" fmla="*/ 3100790 w 3855647"/>
                <a:gd name="connsiteY30" fmla="*/ 1212056 h 2809875"/>
                <a:gd name="connsiteX31" fmla="*/ 3112697 w 3855647"/>
                <a:gd name="connsiteY31" fmla="*/ 1185863 h 2809875"/>
                <a:gd name="connsiteX32" fmla="*/ 3103172 w 3855647"/>
                <a:gd name="connsiteY32" fmla="*/ 1171575 h 2809875"/>
                <a:gd name="connsiteX33" fmla="*/ 3098409 w 3855647"/>
                <a:gd name="connsiteY33" fmla="*/ 1157288 h 2809875"/>
                <a:gd name="connsiteX34" fmla="*/ 3084122 w 3855647"/>
                <a:gd name="connsiteY34" fmla="*/ 1171575 h 2809875"/>
                <a:gd name="connsiteX35" fmla="*/ 3055547 w 3855647"/>
                <a:gd name="connsiteY35" fmla="*/ 1162050 h 2809875"/>
                <a:gd name="connsiteX36" fmla="*/ 3046022 w 3855647"/>
                <a:gd name="connsiteY36" fmla="*/ 1131094 h 2809875"/>
                <a:gd name="connsiteX37" fmla="*/ 3050784 w 3855647"/>
                <a:gd name="connsiteY37" fmla="*/ 1114425 h 2809875"/>
                <a:gd name="connsiteX38" fmla="*/ 3050784 w 3855647"/>
                <a:gd name="connsiteY38" fmla="*/ 1104900 h 2809875"/>
                <a:gd name="connsiteX39" fmla="*/ 3036497 w 3855647"/>
                <a:gd name="connsiteY39" fmla="*/ 1100138 h 2809875"/>
                <a:gd name="connsiteX40" fmla="*/ 3046022 w 3855647"/>
                <a:gd name="connsiteY40" fmla="*/ 1081088 h 2809875"/>
                <a:gd name="connsiteX41" fmla="*/ 3055547 w 3855647"/>
                <a:gd name="connsiteY41" fmla="*/ 1062038 h 2809875"/>
                <a:gd name="connsiteX42" fmla="*/ 3024590 w 3855647"/>
                <a:gd name="connsiteY42" fmla="*/ 1052513 h 2809875"/>
                <a:gd name="connsiteX43" fmla="*/ 3012684 w 3855647"/>
                <a:gd name="connsiteY43" fmla="*/ 1066800 h 2809875"/>
                <a:gd name="connsiteX44" fmla="*/ 2993634 w 3855647"/>
                <a:gd name="connsiteY44" fmla="*/ 1066800 h 2809875"/>
                <a:gd name="connsiteX45" fmla="*/ 2972204 w 3855647"/>
                <a:gd name="connsiteY45" fmla="*/ 1073944 h 2809875"/>
                <a:gd name="connsiteX46" fmla="*/ 2955534 w 3855647"/>
                <a:gd name="connsiteY46" fmla="*/ 1066800 h 2809875"/>
                <a:gd name="connsiteX47" fmla="*/ 2950772 w 3855647"/>
                <a:gd name="connsiteY47" fmla="*/ 1047750 h 2809875"/>
                <a:gd name="connsiteX48" fmla="*/ 2931721 w 3855647"/>
                <a:gd name="connsiteY48" fmla="*/ 1040607 h 2809875"/>
                <a:gd name="connsiteX49" fmla="*/ 2903147 w 3855647"/>
                <a:gd name="connsiteY49" fmla="*/ 1019175 h 2809875"/>
                <a:gd name="connsiteX50" fmla="*/ 2888859 w 3855647"/>
                <a:gd name="connsiteY50" fmla="*/ 1014413 h 2809875"/>
                <a:gd name="connsiteX51" fmla="*/ 2874572 w 3855647"/>
                <a:gd name="connsiteY51" fmla="*/ 1004888 h 2809875"/>
                <a:gd name="connsiteX52" fmla="*/ 2855522 w 3855647"/>
                <a:gd name="connsiteY52" fmla="*/ 1004888 h 2809875"/>
                <a:gd name="connsiteX53" fmla="*/ 2834090 w 3855647"/>
                <a:gd name="connsiteY53" fmla="*/ 995363 h 2809875"/>
                <a:gd name="connsiteX54" fmla="*/ 2810278 w 3855647"/>
                <a:gd name="connsiteY54" fmla="*/ 1009650 h 2809875"/>
                <a:gd name="connsiteX55" fmla="*/ 2767416 w 3855647"/>
                <a:gd name="connsiteY55" fmla="*/ 1007269 h 2809875"/>
                <a:gd name="connsiteX56" fmla="*/ 2734079 w 3855647"/>
                <a:gd name="connsiteY56" fmla="*/ 1019175 h 2809875"/>
                <a:gd name="connsiteX57" fmla="*/ 2712646 w 3855647"/>
                <a:gd name="connsiteY57" fmla="*/ 1019176 h 2809875"/>
                <a:gd name="connsiteX58" fmla="*/ 2693597 w 3855647"/>
                <a:gd name="connsiteY58" fmla="*/ 1009650 h 2809875"/>
                <a:gd name="connsiteX59" fmla="*/ 2641209 w 3855647"/>
                <a:gd name="connsiteY59" fmla="*/ 1021557 h 2809875"/>
                <a:gd name="connsiteX60" fmla="*/ 2631684 w 3855647"/>
                <a:gd name="connsiteY60" fmla="*/ 1031082 h 2809875"/>
                <a:gd name="connsiteX61" fmla="*/ 2612634 w 3855647"/>
                <a:gd name="connsiteY61" fmla="*/ 1038225 h 2809875"/>
                <a:gd name="connsiteX62" fmla="*/ 2595965 w 3855647"/>
                <a:gd name="connsiteY62" fmla="*/ 1035844 h 2809875"/>
                <a:gd name="connsiteX63" fmla="*/ 2574535 w 3855647"/>
                <a:gd name="connsiteY63" fmla="*/ 1028700 h 2809875"/>
                <a:gd name="connsiteX64" fmla="*/ 2529290 w 3855647"/>
                <a:gd name="connsiteY64" fmla="*/ 1004888 h 2809875"/>
                <a:gd name="connsiteX65" fmla="*/ 2526909 w 3855647"/>
                <a:gd name="connsiteY65" fmla="*/ 971550 h 2809875"/>
                <a:gd name="connsiteX66" fmla="*/ 2512622 w 3855647"/>
                <a:gd name="connsiteY66" fmla="*/ 942975 h 2809875"/>
                <a:gd name="connsiteX67" fmla="*/ 2488809 w 3855647"/>
                <a:gd name="connsiteY67" fmla="*/ 938213 h 2809875"/>
                <a:gd name="connsiteX68" fmla="*/ 2493572 w 3855647"/>
                <a:gd name="connsiteY68" fmla="*/ 923925 h 2809875"/>
                <a:gd name="connsiteX69" fmla="*/ 2479284 w 3855647"/>
                <a:gd name="connsiteY69" fmla="*/ 914400 h 2809875"/>
                <a:gd name="connsiteX70" fmla="*/ 2457853 w 3855647"/>
                <a:gd name="connsiteY70" fmla="*/ 902494 h 2809875"/>
                <a:gd name="connsiteX71" fmla="*/ 2431659 w 3855647"/>
                <a:gd name="connsiteY71" fmla="*/ 890588 h 2809875"/>
                <a:gd name="connsiteX72" fmla="*/ 2414991 w 3855647"/>
                <a:gd name="connsiteY72" fmla="*/ 864394 h 2809875"/>
                <a:gd name="connsiteX73" fmla="*/ 2398321 w 3855647"/>
                <a:gd name="connsiteY73" fmla="*/ 833437 h 2809875"/>
                <a:gd name="connsiteX74" fmla="*/ 2367365 w 3855647"/>
                <a:gd name="connsiteY74" fmla="*/ 807244 h 2809875"/>
                <a:gd name="connsiteX75" fmla="*/ 2348316 w 3855647"/>
                <a:gd name="connsiteY75" fmla="*/ 769144 h 2809875"/>
                <a:gd name="connsiteX76" fmla="*/ 2322122 w 3855647"/>
                <a:gd name="connsiteY76" fmla="*/ 733425 h 2809875"/>
                <a:gd name="connsiteX77" fmla="*/ 2307834 w 3855647"/>
                <a:gd name="connsiteY77" fmla="*/ 723900 h 2809875"/>
                <a:gd name="connsiteX78" fmla="*/ 2264972 w 3855647"/>
                <a:gd name="connsiteY78" fmla="*/ 704850 h 2809875"/>
                <a:gd name="connsiteX79" fmla="*/ 2241159 w 3855647"/>
                <a:gd name="connsiteY79" fmla="*/ 678657 h 2809875"/>
                <a:gd name="connsiteX80" fmla="*/ 2231634 w 3855647"/>
                <a:gd name="connsiteY80" fmla="*/ 657225 h 2809875"/>
                <a:gd name="connsiteX81" fmla="*/ 2212584 w 3855647"/>
                <a:gd name="connsiteY81" fmla="*/ 647700 h 2809875"/>
                <a:gd name="connsiteX82" fmla="*/ 2198297 w 3855647"/>
                <a:gd name="connsiteY82" fmla="*/ 638175 h 2809875"/>
                <a:gd name="connsiteX83" fmla="*/ 2179247 w 3855647"/>
                <a:gd name="connsiteY83" fmla="*/ 642938 h 2809875"/>
                <a:gd name="connsiteX84" fmla="*/ 2155434 w 3855647"/>
                <a:gd name="connsiteY84" fmla="*/ 619125 h 2809875"/>
                <a:gd name="connsiteX85" fmla="*/ 2136384 w 3855647"/>
                <a:gd name="connsiteY85" fmla="*/ 590550 h 2809875"/>
                <a:gd name="connsiteX86" fmla="*/ 2126859 w 3855647"/>
                <a:gd name="connsiteY86" fmla="*/ 561975 h 2809875"/>
                <a:gd name="connsiteX87" fmla="*/ 2103047 w 3855647"/>
                <a:gd name="connsiteY87" fmla="*/ 561975 h 2809875"/>
                <a:gd name="connsiteX88" fmla="*/ 2088759 w 3855647"/>
                <a:gd name="connsiteY88" fmla="*/ 547688 h 2809875"/>
                <a:gd name="connsiteX89" fmla="*/ 2050660 w 3855647"/>
                <a:gd name="connsiteY89" fmla="*/ 540544 h 2809875"/>
                <a:gd name="connsiteX90" fmla="*/ 2007797 w 3855647"/>
                <a:gd name="connsiteY90" fmla="*/ 528638 h 2809875"/>
                <a:gd name="connsiteX91" fmla="*/ 1976841 w 3855647"/>
                <a:gd name="connsiteY91" fmla="*/ 526256 h 2809875"/>
                <a:gd name="connsiteX92" fmla="*/ 1948266 w 3855647"/>
                <a:gd name="connsiteY92" fmla="*/ 521494 h 2809875"/>
                <a:gd name="connsiteX93" fmla="*/ 1926834 w 3855647"/>
                <a:gd name="connsiteY93" fmla="*/ 504825 h 2809875"/>
                <a:gd name="connsiteX94" fmla="*/ 1912547 w 3855647"/>
                <a:gd name="connsiteY94" fmla="*/ 509588 h 2809875"/>
                <a:gd name="connsiteX95" fmla="*/ 1841109 w 3855647"/>
                <a:gd name="connsiteY95" fmla="*/ 495300 h 2809875"/>
                <a:gd name="connsiteX96" fmla="*/ 1812534 w 3855647"/>
                <a:gd name="connsiteY96" fmla="*/ 485775 h 2809875"/>
                <a:gd name="connsiteX97" fmla="*/ 1798247 w 3855647"/>
                <a:gd name="connsiteY97" fmla="*/ 481013 h 2809875"/>
                <a:gd name="connsiteX98" fmla="*/ 1783959 w 3855647"/>
                <a:gd name="connsiteY98" fmla="*/ 490538 h 2809875"/>
                <a:gd name="connsiteX99" fmla="*/ 1769672 w 3855647"/>
                <a:gd name="connsiteY99" fmla="*/ 495300 h 2809875"/>
                <a:gd name="connsiteX100" fmla="*/ 1741097 w 3855647"/>
                <a:gd name="connsiteY100" fmla="*/ 523875 h 2809875"/>
                <a:gd name="connsiteX101" fmla="*/ 1717284 w 3855647"/>
                <a:gd name="connsiteY101" fmla="*/ 519113 h 2809875"/>
                <a:gd name="connsiteX102" fmla="*/ 1683947 w 3855647"/>
                <a:gd name="connsiteY102" fmla="*/ 509588 h 2809875"/>
                <a:gd name="connsiteX103" fmla="*/ 1650609 w 3855647"/>
                <a:gd name="connsiteY103" fmla="*/ 504825 h 2809875"/>
                <a:gd name="connsiteX104" fmla="*/ 1622034 w 3855647"/>
                <a:gd name="connsiteY104" fmla="*/ 500063 h 2809875"/>
                <a:gd name="connsiteX105" fmla="*/ 1581553 w 3855647"/>
                <a:gd name="connsiteY105" fmla="*/ 483394 h 2809875"/>
                <a:gd name="connsiteX106" fmla="*/ 1552978 w 3855647"/>
                <a:gd name="connsiteY106" fmla="*/ 483394 h 2809875"/>
                <a:gd name="connsiteX107" fmla="*/ 1541072 w 3855647"/>
                <a:gd name="connsiteY107" fmla="*/ 466725 h 2809875"/>
                <a:gd name="connsiteX108" fmla="*/ 1526784 w 3855647"/>
                <a:gd name="connsiteY108" fmla="*/ 447675 h 2809875"/>
                <a:gd name="connsiteX109" fmla="*/ 1522021 w 3855647"/>
                <a:gd name="connsiteY109" fmla="*/ 421481 h 2809875"/>
                <a:gd name="connsiteX110" fmla="*/ 1533929 w 3855647"/>
                <a:gd name="connsiteY110" fmla="*/ 392907 h 2809875"/>
                <a:gd name="connsiteX111" fmla="*/ 1564884 w 3855647"/>
                <a:gd name="connsiteY111" fmla="*/ 366713 h 2809875"/>
                <a:gd name="connsiteX112" fmla="*/ 1557740 w 3855647"/>
                <a:gd name="connsiteY112" fmla="*/ 340519 h 2809875"/>
                <a:gd name="connsiteX113" fmla="*/ 1564884 w 3855647"/>
                <a:gd name="connsiteY113" fmla="*/ 309562 h 2809875"/>
                <a:gd name="connsiteX114" fmla="*/ 1583934 w 3855647"/>
                <a:gd name="connsiteY114" fmla="*/ 285750 h 2809875"/>
                <a:gd name="connsiteX115" fmla="*/ 1588697 w 3855647"/>
                <a:gd name="connsiteY115" fmla="*/ 271463 h 2809875"/>
                <a:gd name="connsiteX116" fmla="*/ 1579172 w 3855647"/>
                <a:gd name="connsiteY116" fmla="*/ 257175 h 2809875"/>
                <a:gd name="connsiteX117" fmla="*/ 1545834 w 3855647"/>
                <a:gd name="connsiteY117" fmla="*/ 230981 h 2809875"/>
                <a:gd name="connsiteX118" fmla="*/ 1522022 w 3855647"/>
                <a:gd name="connsiteY118" fmla="*/ 228600 h 2809875"/>
                <a:gd name="connsiteX119" fmla="*/ 1507734 w 3855647"/>
                <a:gd name="connsiteY119" fmla="*/ 192881 h 2809875"/>
                <a:gd name="connsiteX120" fmla="*/ 1505353 w 3855647"/>
                <a:gd name="connsiteY120" fmla="*/ 159543 h 2809875"/>
                <a:gd name="connsiteX121" fmla="*/ 1488684 w 3855647"/>
                <a:gd name="connsiteY121" fmla="*/ 119063 h 2809875"/>
                <a:gd name="connsiteX122" fmla="*/ 1479159 w 3855647"/>
                <a:gd name="connsiteY122" fmla="*/ 92868 h 2809875"/>
                <a:gd name="connsiteX123" fmla="*/ 1455347 w 3855647"/>
                <a:gd name="connsiteY123" fmla="*/ 85725 h 2809875"/>
                <a:gd name="connsiteX124" fmla="*/ 1450584 w 3855647"/>
                <a:gd name="connsiteY124" fmla="*/ 66675 h 2809875"/>
                <a:gd name="connsiteX125" fmla="*/ 1433915 w 3855647"/>
                <a:gd name="connsiteY125" fmla="*/ 40481 h 2809875"/>
                <a:gd name="connsiteX126" fmla="*/ 1445822 w 3855647"/>
                <a:gd name="connsiteY126" fmla="*/ 30956 h 2809875"/>
                <a:gd name="connsiteX127" fmla="*/ 1436297 w 3855647"/>
                <a:gd name="connsiteY127" fmla="*/ 0 h 2809875"/>
                <a:gd name="connsiteX128" fmla="*/ 845747 w 3855647"/>
                <a:gd name="connsiteY128" fmla="*/ 180975 h 2809875"/>
                <a:gd name="connsiteX129" fmla="*/ 845747 w 3855647"/>
                <a:gd name="connsiteY129" fmla="*/ 180975 h 2809875"/>
                <a:gd name="connsiteX130" fmla="*/ 840984 w 3855647"/>
                <a:gd name="connsiteY130" fmla="*/ 223838 h 2809875"/>
                <a:gd name="connsiteX131" fmla="*/ 836222 w 3855647"/>
                <a:gd name="connsiteY131" fmla="*/ 238125 h 2809875"/>
                <a:gd name="connsiteX132" fmla="*/ 817172 w 3855647"/>
                <a:gd name="connsiteY132" fmla="*/ 254794 h 2809875"/>
                <a:gd name="connsiteX133" fmla="*/ 788597 w 3855647"/>
                <a:gd name="connsiteY133" fmla="*/ 266700 h 2809875"/>
                <a:gd name="connsiteX134" fmla="*/ 740972 w 3855647"/>
                <a:gd name="connsiteY134" fmla="*/ 300038 h 2809875"/>
                <a:gd name="connsiteX135" fmla="*/ 721922 w 3855647"/>
                <a:gd name="connsiteY135" fmla="*/ 328613 h 2809875"/>
                <a:gd name="connsiteX136" fmla="*/ 705252 w 3855647"/>
                <a:gd name="connsiteY136" fmla="*/ 342900 h 2809875"/>
                <a:gd name="connsiteX137" fmla="*/ 707634 w 3855647"/>
                <a:gd name="connsiteY137" fmla="*/ 369095 h 2809875"/>
                <a:gd name="connsiteX138" fmla="*/ 726684 w 3855647"/>
                <a:gd name="connsiteY138" fmla="*/ 381000 h 2809875"/>
                <a:gd name="connsiteX139" fmla="*/ 731447 w 3855647"/>
                <a:gd name="connsiteY139" fmla="*/ 395288 h 2809875"/>
                <a:gd name="connsiteX140" fmla="*/ 750497 w 3855647"/>
                <a:gd name="connsiteY140" fmla="*/ 423863 h 2809875"/>
                <a:gd name="connsiteX141" fmla="*/ 760022 w 3855647"/>
                <a:gd name="connsiteY141" fmla="*/ 442913 h 2809875"/>
                <a:gd name="connsiteX142" fmla="*/ 750497 w 3855647"/>
                <a:gd name="connsiteY142" fmla="*/ 481013 h 2809875"/>
                <a:gd name="connsiteX143" fmla="*/ 736209 w 3855647"/>
                <a:gd name="connsiteY143" fmla="*/ 490538 h 2809875"/>
                <a:gd name="connsiteX144" fmla="*/ 731447 w 3855647"/>
                <a:gd name="connsiteY144" fmla="*/ 504825 h 2809875"/>
                <a:gd name="connsiteX145" fmla="*/ 717159 w 3855647"/>
                <a:gd name="connsiteY145" fmla="*/ 509588 h 2809875"/>
                <a:gd name="connsiteX146" fmla="*/ 712397 w 3855647"/>
                <a:gd name="connsiteY146" fmla="*/ 538163 h 2809875"/>
                <a:gd name="connsiteX147" fmla="*/ 702872 w 3855647"/>
                <a:gd name="connsiteY147" fmla="*/ 566738 h 2809875"/>
                <a:gd name="connsiteX148" fmla="*/ 698109 w 3855647"/>
                <a:gd name="connsiteY148" fmla="*/ 581025 h 2809875"/>
                <a:gd name="connsiteX149" fmla="*/ 683822 w 3855647"/>
                <a:gd name="connsiteY149" fmla="*/ 611981 h 2809875"/>
                <a:gd name="connsiteX150" fmla="*/ 702872 w 3855647"/>
                <a:gd name="connsiteY150" fmla="*/ 638175 h 2809875"/>
                <a:gd name="connsiteX151" fmla="*/ 731447 w 3855647"/>
                <a:gd name="connsiteY151" fmla="*/ 647700 h 2809875"/>
                <a:gd name="connsiteX152" fmla="*/ 740972 w 3855647"/>
                <a:gd name="connsiteY152" fmla="*/ 661988 h 2809875"/>
                <a:gd name="connsiteX153" fmla="*/ 745734 w 3855647"/>
                <a:gd name="connsiteY153" fmla="*/ 676275 h 2809875"/>
                <a:gd name="connsiteX154" fmla="*/ 745734 w 3855647"/>
                <a:gd name="connsiteY154" fmla="*/ 688181 h 2809875"/>
                <a:gd name="connsiteX155" fmla="*/ 748115 w 3855647"/>
                <a:gd name="connsiteY155" fmla="*/ 709613 h 2809875"/>
                <a:gd name="connsiteX156" fmla="*/ 755259 w 3855647"/>
                <a:gd name="connsiteY156" fmla="*/ 728663 h 2809875"/>
                <a:gd name="connsiteX157" fmla="*/ 745734 w 3855647"/>
                <a:gd name="connsiteY157" fmla="*/ 757238 h 2809875"/>
                <a:gd name="connsiteX158" fmla="*/ 736209 w 3855647"/>
                <a:gd name="connsiteY158" fmla="*/ 771525 h 2809875"/>
                <a:gd name="connsiteX159" fmla="*/ 736209 w 3855647"/>
                <a:gd name="connsiteY159" fmla="*/ 842963 h 2809875"/>
                <a:gd name="connsiteX160" fmla="*/ 740972 w 3855647"/>
                <a:gd name="connsiteY160" fmla="*/ 857250 h 2809875"/>
                <a:gd name="connsiteX161" fmla="*/ 745734 w 3855647"/>
                <a:gd name="connsiteY161" fmla="*/ 876300 h 2809875"/>
                <a:gd name="connsiteX162" fmla="*/ 760022 w 3855647"/>
                <a:gd name="connsiteY162" fmla="*/ 923925 h 2809875"/>
                <a:gd name="connsiteX163" fmla="*/ 764784 w 3855647"/>
                <a:gd name="connsiteY163" fmla="*/ 938213 h 2809875"/>
                <a:gd name="connsiteX164" fmla="*/ 771928 w 3855647"/>
                <a:gd name="connsiteY164" fmla="*/ 983456 h 2809875"/>
                <a:gd name="connsiteX165" fmla="*/ 750497 w 3855647"/>
                <a:gd name="connsiteY165" fmla="*/ 1004888 h 2809875"/>
                <a:gd name="connsiteX166" fmla="*/ 731447 w 3855647"/>
                <a:gd name="connsiteY166" fmla="*/ 1009650 h 2809875"/>
                <a:gd name="connsiteX167" fmla="*/ 712397 w 3855647"/>
                <a:gd name="connsiteY167" fmla="*/ 1016794 h 2809875"/>
                <a:gd name="connsiteX168" fmla="*/ 683822 w 3855647"/>
                <a:gd name="connsiteY168" fmla="*/ 1035844 h 2809875"/>
                <a:gd name="connsiteX169" fmla="*/ 674297 w 3855647"/>
                <a:gd name="connsiteY169" fmla="*/ 1052513 h 2809875"/>
                <a:gd name="connsiteX170" fmla="*/ 660009 w 3855647"/>
                <a:gd name="connsiteY170" fmla="*/ 1062038 h 2809875"/>
                <a:gd name="connsiteX171" fmla="*/ 650484 w 3855647"/>
                <a:gd name="connsiteY171" fmla="*/ 1076325 h 2809875"/>
                <a:gd name="connsiteX172" fmla="*/ 640959 w 3855647"/>
                <a:gd name="connsiteY172" fmla="*/ 1157288 h 2809875"/>
                <a:gd name="connsiteX173" fmla="*/ 626672 w 3855647"/>
                <a:gd name="connsiteY173" fmla="*/ 1190625 h 2809875"/>
                <a:gd name="connsiteX174" fmla="*/ 593334 w 3855647"/>
                <a:gd name="connsiteY174" fmla="*/ 1204913 h 2809875"/>
                <a:gd name="connsiteX175" fmla="*/ 588572 w 3855647"/>
                <a:gd name="connsiteY175" fmla="*/ 1219200 h 2809875"/>
                <a:gd name="connsiteX176" fmla="*/ 593334 w 3855647"/>
                <a:gd name="connsiteY176" fmla="*/ 1233488 h 2809875"/>
                <a:gd name="connsiteX177" fmla="*/ 579047 w 3855647"/>
                <a:gd name="connsiteY177" fmla="*/ 1247775 h 2809875"/>
                <a:gd name="connsiteX178" fmla="*/ 569521 w 3855647"/>
                <a:gd name="connsiteY178" fmla="*/ 1290638 h 2809875"/>
                <a:gd name="connsiteX179" fmla="*/ 552854 w 3855647"/>
                <a:gd name="connsiteY179" fmla="*/ 1321593 h 2809875"/>
                <a:gd name="connsiteX180" fmla="*/ 533803 w 3855647"/>
                <a:gd name="connsiteY180" fmla="*/ 1343025 h 2809875"/>
                <a:gd name="connsiteX181" fmla="*/ 519515 w 3855647"/>
                <a:gd name="connsiteY181" fmla="*/ 1371600 h 2809875"/>
                <a:gd name="connsiteX182" fmla="*/ 498084 w 3855647"/>
                <a:gd name="connsiteY182" fmla="*/ 1419225 h 2809875"/>
                <a:gd name="connsiteX183" fmla="*/ 493322 w 3855647"/>
                <a:gd name="connsiteY183" fmla="*/ 1433513 h 2809875"/>
                <a:gd name="connsiteX184" fmla="*/ 474272 w 3855647"/>
                <a:gd name="connsiteY184" fmla="*/ 1466850 h 2809875"/>
                <a:gd name="connsiteX185" fmla="*/ 464747 w 3855647"/>
                <a:gd name="connsiteY185" fmla="*/ 1485900 h 2809875"/>
                <a:gd name="connsiteX186" fmla="*/ 459984 w 3855647"/>
                <a:gd name="connsiteY186" fmla="*/ 1500188 h 2809875"/>
                <a:gd name="connsiteX187" fmla="*/ 450459 w 3855647"/>
                <a:gd name="connsiteY187" fmla="*/ 1514475 h 2809875"/>
                <a:gd name="connsiteX188" fmla="*/ 436172 w 3855647"/>
                <a:gd name="connsiteY188" fmla="*/ 1552575 h 2809875"/>
                <a:gd name="connsiteX189" fmla="*/ 412359 w 3855647"/>
                <a:gd name="connsiteY189" fmla="*/ 1595438 h 2809875"/>
                <a:gd name="connsiteX190" fmla="*/ 398072 w 3855647"/>
                <a:gd name="connsiteY190" fmla="*/ 1628776 h 2809875"/>
                <a:gd name="connsiteX191" fmla="*/ 393310 w 3855647"/>
                <a:gd name="connsiteY191" fmla="*/ 1657350 h 2809875"/>
                <a:gd name="connsiteX192" fmla="*/ 379022 w 3855647"/>
                <a:gd name="connsiteY192" fmla="*/ 1719263 h 2809875"/>
                <a:gd name="connsiteX193" fmla="*/ 374259 w 3855647"/>
                <a:gd name="connsiteY193" fmla="*/ 1757363 h 2809875"/>
                <a:gd name="connsiteX194" fmla="*/ 369497 w 3855647"/>
                <a:gd name="connsiteY194" fmla="*/ 1771650 h 2809875"/>
                <a:gd name="connsiteX195" fmla="*/ 357591 w 3855647"/>
                <a:gd name="connsiteY195" fmla="*/ 1807369 h 2809875"/>
                <a:gd name="connsiteX196" fmla="*/ 343303 w 3855647"/>
                <a:gd name="connsiteY196" fmla="*/ 1852613 h 2809875"/>
                <a:gd name="connsiteX197" fmla="*/ 336159 w 3855647"/>
                <a:gd name="connsiteY197" fmla="*/ 1876425 h 2809875"/>
                <a:gd name="connsiteX198" fmla="*/ 326634 w 3855647"/>
                <a:gd name="connsiteY198" fmla="*/ 1890713 h 2809875"/>
                <a:gd name="connsiteX199" fmla="*/ 321872 w 3855647"/>
                <a:gd name="connsiteY199" fmla="*/ 1905000 h 2809875"/>
                <a:gd name="connsiteX200" fmla="*/ 307584 w 3855647"/>
                <a:gd name="connsiteY200" fmla="*/ 1914525 h 2809875"/>
                <a:gd name="connsiteX201" fmla="*/ 293297 w 3855647"/>
                <a:gd name="connsiteY201" fmla="*/ 1943100 h 2809875"/>
                <a:gd name="connsiteX202" fmla="*/ 283772 w 3855647"/>
                <a:gd name="connsiteY202" fmla="*/ 1971675 h 2809875"/>
                <a:gd name="connsiteX203" fmla="*/ 267103 w 3855647"/>
                <a:gd name="connsiteY203" fmla="*/ 2002632 h 2809875"/>
                <a:gd name="connsiteX204" fmla="*/ 231384 w 3855647"/>
                <a:gd name="connsiteY204" fmla="*/ 2038350 h 2809875"/>
                <a:gd name="connsiteX205" fmla="*/ 207572 w 3855647"/>
                <a:gd name="connsiteY205" fmla="*/ 2062163 h 2809875"/>
                <a:gd name="connsiteX206" fmla="*/ 202809 w 3855647"/>
                <a:gd name="connsiteY206" fmla="*/ 2076450 h 2809875"/>
                <a:gd name="connsiteX207" fmla="*/ 174234 w 3855647"/>
                <a:gd name="connsiteY207" fmla="*/ 2095500 h 2809875"/>
                <a:gd name="connsiteX208" fmla="*/ 159947 w 3855647"/>
                <a:gd name="connsiteY208" fmla="*/ 2105025 h 2809875"/>
                <a:gd name="connsiteX209" fmla="*/ 131372 w 3855647"/>
                <a:gd name="connsiteY209" fmla="*/ 2133601 h 2809875"/>
                <a:gd name="connsiteX210" fmla="*/ 102797 w 3855647"/>
                <a:gd name="connsiteY210" fmla="*/ 2145506 h 2809875"/>
                <a:gd name="connsiteX211" fmla="*/ 78985 w 3855647"/>
                <a:gd name="connsiteY211" fmla="*/ 2157412 h 2809875"/>
                <a:gd name="connsiteX212" fmla="*/ 45647 w 3855647"/>
                <a:gd name="connsiteY212" fmla="*/ 2174081 h 2809875"/>
                <a:gd name="connsiteX213" fmla="*/ 24215 w 3855647"/>
                <a:gd name="connsiteY213" fmla="*/ 2178844 h 2809875"/>
                <a:gd name="connsiteX214" fmla="*/ 403 w 3855647"/>
                <a:gd name="connsiteY214" fmla="*/ 2188369 h 2809875"/>
                <a:gd name="connsiteX215" fmla="*/ 12309 w 3855647"/>
                <a:gd name="connsiteY215" fmla="*/ 2228850 h 2809875"/>
                <a:gd name="connsiteX216" fmla="*/ 43265 w 3855647"/>
                <a:gd name="connsiteY216" fmla="*/ 2255044 h 2809875"/>
                <a:gd name="connsiteX217" fmla="*/ 67079 w 3855647"/>
                <a:gd name="connsiteY217" fmla="*/ 2271713 h 2809875"/>
                <a:gd name="connsiteX218" fmla="*/ 90890 w 3855647"/>
                <a:gd name="connsiteY218" fmla="*/ 2276475 h 2809875"/>
                <a:gd name="connsiteX219" fmla="*/ 114703 w 3855647"/>
                <a:gd name="connsiteY219" fmla="*/ 2297906 h 2809875"/>
                <a:gd name="connsiteX220" fmla="*/ 119466 w 3855647"/>
                <a:gd name="connsiteY220" fmla="*/ 2326482 h 2809875"/>
                <a:gd name="connsiteX221" fmla="*/ 126609 w 3855647"/>
                <a:gd name="connsiteY221" fmla="*/ 2347913 h 2809875"/>
                <a:gd name="connsiteX222" fmla="*/ 121847 w 3855647"/>
                <a:gd name="connsiteY222" fmla="*/ 2386013 h 2809875"/>
                <a:gd name="connsiteX223" fmla="*/ 112322 w 3855647"/>
                <a:gd name="connsiteY223" fmla="*/ 2405063 h 2809875"/>
                <a:gd name="connsiteX224" fmla="*/ 100416 w 3855647"/>
                <a:gd name="connsiteY224" fmla="*/ 2424112 h 2809875"/>
                <a:gd name="connsiteX225" fmla="*/ 71841 w 3855647"/>
                <a:gd name="connsiteY225" fmla="*/ 2426494 h 2809875"/>
                <a:gd name="connsiteX226" fmla="*/ 50409 w 3855647"/>
                <a:gd name="connsiteY226" fmla="*/ 2452688 h 2809875"/>
                <a:gd name="connsiteX227" fmla="*/ 21834 w 3855647"/>
                <a:gd name="connsiteY227" fmla="*/ 2466975 h 2809875"/>
                <a:gd name="connsiteX228" fmla="*/ 31359 w 3855647"/>
                <a:gd name="connsiteY228" fmla="*/ 2490788 h 2809875"/>
                <a:gd name="connsiteX229" fmla="*/ 21834 w 3855647"/>
                <a:gd name="connsiteY229" fmla="*/ 2524125 h 2809875"/>
                <a:gd name="connsiteX230" fmla="*/ 12309 w 3855647"/>
                <a:gd name="connsiteY230" fmla="*/ 2538413 h 2809875"/>
                <a:gd name="connsiteX231" fmla="*/ 374259 w 3855647"/>
                <a:gd name="connsiteY231" fmla="*/ 2809875 h 2809875"/>
                <a:gd name="connsiteX0" fmla="*/ 3855647 w 3855647"/>
                <a:gd name="connsiteY0" fmla="*/ 2047875 h 2809875"/>
                <a:gd name="connsiteX1" fmla="*/ 3698484 w 3855647"/>
                <a:gd name="connsiteY1" fmla="*/ 1662113 h 2809875"/>
                <a:gd name="connsiteX2" fmla="*/ 3712772 w 3855647"/>
                <a:gd name="connsiteY2" fmla="*/ 1581150 h 2809875"/>
                <a:gd name="connsiteX3" fmla="*/ 3693722 w 3855647"/>
                <a:gd name="connsiteY3" fmla="*/ 1552575 h 2809875"/>
                <a:gd name="connsiteX4" fmla="*/ 3681816 w 3855647"/>
                <a:gd name="connsiteY4" fmla="*/ 1550194 h 2809875"/>
                <a:gd name="connsiteX5" fmla="*/ 3653240 w 3855647"/>
                <a:gd name="connsiteY5" fmla="*/ 1504951 h 2809875"/>
                <a:gd name="connsiteX6" fmla="*/ 3627047 w 3855647"/>
                <a:gd name="connsiteY6" fmla="*/ 1485900 h 2809875"/>
                <a:gd name="connsiteX7" fmla="*/ 3617522 w 3855647"/>
                <a:gd name="connsiteY7" fmla="*/ 1471613 h 2809875"/>
                <a:gd name="connsiteX8" fmla="*/ 3593709 w 3855647"/>
                <a:gd name="connsiteY8" fmla="*/ 1462088 h 2809875"/>
                <a:gd name="connsiteX9" fmla="*/ 3572278 w 3855647"/>
                <a:gd name="connsiteY9" fmla="*/ 1464469 h 2809875"/>
                <a:gd name="connsiteX10" fmla="*/ 3531796 w 3855647"/>
                <a:gd name="connsiteY10" fmla="*/ 1412082 h 2809875"/>
                <a:gd name="connsiteX11" fmla="*/ 3507984 w 3855647"/>
                <a:gd name="connsiteY11" fmla="*/ 1393031 h 2809875"/>
                <a:gd name="connsiteX12" fmla="*/ 3481790 w 3855647"/>
                <a:gd name="connsiteY12" fmla="*/ 1397794 h 2809875"/>
                <a:gd name="connsiteX13" fmla="*/ 3457979 w 3855647"/>
                <a:gd name="connsiteY13" fmla="*/ 1381126 h 2809875"/>
                <a:gd name="connsiteX14" fmla="*/ 3407972 w 3855647"/>
                <a:gd name="connsiteY14" fmla="*/ 1369219 h 2809875"/>
                <a:gd name="connsiteX15" fmla="*/ 3369872 w 3855647"/>
                <a:gd name="connsiteY15" fmla="*/ 1371601 h 2809875"/>
                <a:gd name="connsiteX16" fmla="*/ 3327009 w 3855647"/>
                <a:gd name="connsiteY16" fmla="*/ 1352550 h 2809875"/>
                <a:gd name="connsiteX17" fmla="*/ 3312722 w 3855647"/>
                <a:gd name="connsiteY17" fmla="*/ 1347788 h 2809875"/>
                <a:gd name="connsiteX18" fmla="*/ 3284147 w 3855647"/>
                <a:gd name="connsiteY18" fmla="*/ 1362075 h 2809875"/>
                <a:gd name="connsiteX19" fmla="*/ 3260334 w 3855647"/>
                <a:gd name="connsiteY19" fmla="*/ 1343025 h 2809875"/>
                <a:gd name="connsiteX20" fmla="*/ 3231759 w 3855647"/>
                <a:gd name="connsiteY20" fmla="*/ 1319213 h 2809875"/>
                <a:gd name="connsiteX21" fmla="*/ 3217472 w 3855647"/>
                <a:gd name="connsiteY21" fmla="*/ 1309688 h 2809875"/>
                <a:gd name="connsiteX22" fmla="*/ 3188897 w 3855647"/>
                <a:gd name="connsiteY22" fmla="*/ 1283495 h 2809875"/>
                <a:gd name="connsiteX23" fmla="*/ 3167465 w 3855647"/>
                <a:gd name="connsiteY23" fmla="*/ 1278731 h 2809875"/>
                <a:gd name="connsiteX24" fmla="*/ 3169848 w 3855647"/>
                <a:gd name="connsiteY24" fmla="*/ 1247775 h 2809875"/>
                <a:gd name="connsiteX25" fmla="*/ 3179372 w 3855647"/>
                <a:gd name="connsiteY25" fmla="*/ 1223963 h 2809875"/>
                <a:gd name="connsiteX26" fmla="*/ 3150797 w 3855647"/>
                <a:gd name="connsiteY26" fmla="*/ 1214438 h 2809875"/>
                <a:gd name="connsiteX27" fmla="*/ 3136509 w 3855647"/>
                <a:gd name="connsiteY27" fmla="*/ 1219200 h 2809875"/>
                <a:gd name="connsiteX28" fmla="*/ 3122222 w 3855647"/>
                <a:gd name="connsiteY28" fmla="*/ 1228725 h 2809875"/>
                <a:gd name="connsiteX29" fmla="*/ 3100790 w 3855647"/>
                <a:gd name="connsiteY29" fmla="*/ 1212056 h 2809875"/>
                <a:gd name="connsiteX30" fmla="*/ 3112697 w 3855647"/>
                <a:gd name="connsiteY30" fmla="*/ 1185863 h 2809875"/>
                <a:gd name="connsiteX31" fmla="*/ 3103172 w 3855647"/>
                <a:gd name="connsiteY31" fmla="*/ 1171575 h 2809875"/>
                <a:gd name="connsiteX32" fmla="*/ 3098409 w 3855647"/>
                <a:gd name="connsiteY32" fmla="*/ 1157288 h 2809875"/>
                <a:gd name="connsiteX33" fmla="*/ 3084122 w 3855647"/>
                <a:gd name="connsiteY33" fmla="*/ 1171575 h 2809875"/>
                <a:gd name="connsiteX34" fmla="*/ 3055547 w 3855647"/>
                <a:gd name="connsiteY34" fmla="*/ 1162050 h 2809875"/>
                <a:gd name="connsiteX35" fmla="*/ 3046022 w 3855647"/>
                <a:gd name="connsiteY35" fmla="*/ 1131094 h 2809875"/>
                <a:gd name="connsiteX36" fmla="*/ 3050784 w 3855647"/>
                <a:gd name="connsiteY36" fmla="*/ 1114425 h 2809875"/>
                <a:gd name="connsiteX37" fmla="*/ 3050784 w 3855647"/>
                <a:gd name="connsiteY37" fmla="*/ 1104900 h 2809875"/>
                <a:gd name="connsiteX38" fmla="*/ 3036497 w 3855647"/>
                <a:gd name="connsiteY38" fmla="*/ 1100138 h 2809875"/>
                <a:gd name="connsiteX39" fmla="*/ 3046022 w 3855647"/>
                <a:gd name="connsiteY39" fmla="*/ 1081088 h 2809875"/>
                <a:gd name="connsiteX40" fmla="*/ 3055547 w 3855647"/>
                <a:gd name="connsiteY40" fmla="*/ 1062038 h 2809875"/>
                <a:gd name="connsiteX41" fmla="*/ 3024590 w 3855647"/>
                <a:gd name="connsiteY41" fmla="*/ 1052513 h 2809875"/>
                <a:gd name="connsiteX42" fmla="*/ 3012684 w 3855647"/>
                <a:gd name="connsiteY42" fmla="*/ 1066800 h 2809875"/>
                <a:gd name="connsiteX43" fmla="*/ 2993634 w 3855647"/>
                <a:gd name="connsiteY43" fmla="*/ 1066800 h 2809875"/>
                <a:gd name="connsiteX44" fmla="*/ 2972204 w 3855647"/>
                <a:gd name="connsiteY44" fmla="*/ 1073944 h 2809875"/>
                <a:gd name="connsiteX45" fmla="*/ 2955534 w 3855647"/>
                <a:gd name="connsiteY45" fmla="*/ 1066800 h 2809875"/>
                <a:gd name="connsiteX46" fmla="*/ 2950772 w 3855647"/>
                <a:gd name="connsiteY46" fmla="*/ 1047750 h 2809875"/>
                <a:gd name="connsiteX47" fmla="*/ 2931721 w 3855647"/>
                <a:gd name="connsiteY47" fmla="*/ 1040607 h 2809875"/>
                <a:gd name="connsiteX48" fmla="*/ 2903147 w 3855647"/>
                <a:gd name="connsiteY48" fmla="*/ 1019175 h 2809875"/>
                <a:gd name="connsiteX49" fmla="*/ 2888859 w 3855647"/>
                <a:gd name="connsiteY49" fmla="*/ 1014413 h 2809875"/>
                <a:gd name="connsiteX50" fmla="*/ 2874572 w 3855647"/>
                <a:gd name="connsiteY50" fmla="*/ 1004888 h 2809875"/>
                <a:gd name="connsiteX51" fmla="*/ 2855522 w 3855647"/>
                <a:gd name="connsiteY51" fmla="*/ 1004888 h 2809875"/>
                <a:gd name="connsiteX52" fmla="*/ 2834090 w 3855647"/>
                <a:gd name="connsiteY52" fmla="*/ 995363 h 2809875"/>
                <a:gd name="connsiteX53" fmla="*/ 2810278 w 3855647"/>
                <a:gd name="connsiteY53" fmla="*/ 1009650 h 2809875"/>
                <a:gd name="connsiteX54" fmla="*/ 2767416 w 3855647"/>
                <a:gd name="connsiteY54" fmla="*/ 1007269 h 2809875"/>
                <a:gd name="connsiteX55" fmla="*/ 2734079 w 3855647"/>
                <a:gd name="connsiteY55" fmla="*/ 1019175 h 2809875"/>
                <a:gd name="connsiteX56" fmla="*/ 2712646 w 3855647"/>
                <a:gd name="connsiteY56" fmla="*/ 1019176 h 2809875"/>
                <a:gd name="connsiteX57" fmla="*/ 2693597 w 3855647"/>
                <a:gd name="connsiteY57" fmla="*/ 1009650 h 2809875"/>
                <a:gd name="connsiteX58" fmla="*/ 2641209 w 3855647"/>
                <a:gd name="connsiteY58" fmla="*/ 1021557 h 2809875"/>
                <a:gd name="connsiteX59" fmla="*/ 2631684 w 3855647"/>
                <a:gd name="connsiteY59" fmla="*/ 1031082 h 2809875"/>
                <a:gd name="connsiteX60" fmla="*/ 2612634 w 3855647"/>
                <a:gd name="connsiteY60" fmla="*/ 1038225 h 2809875"/>
                <a:gd name="connsiteX61" fmla="*/ 2595965 w 3855647"/>
                <a:gd name="connsiteY61" fmla="*/ 1035844 h 2809875"/>
                <a:gd name="connsiteX62" fmla="*/ 2574535 w 3855647"/>
                <a:gd name="connsiteY62" fmla="*/ 1028700 h 2809875"/>
                <a:gd name="connsiteX63" fmla="*/ 2529290 w 3855647"/>
                <a:gd name="connsiteY63" fmla="*/ 1004888 h 2809875"/>
                <a:gd name="connsiteX64" fmla="*/ 2526909 w 3855647"/>
                <a:gd name="connsiteY64" fmla="*/ 971550 h 2809875"/>
                <a:gd name="connsiteX65" fmla="*/ 2512622 w 3855647"/>
                <a:gd name="connsiteY65" fmla="*/ 942975 h 2809875"/>
                <a:gd name="connsiteX66" fmla="*/ 2488809 w 3855647"/>
                <a:gd name="connsiteY66" fmla="*/ 938213 h 2809875"/>
                <a:gd name="connsiteX67" fmla="*/ 2493572 w 3855647"/>
                <a:gd name="connsiteY67" fmla="*/ 923925 h 2809875"/>
                <a:gd name="connsiteX68" fmla="*/ 2479284 w 3855647"/>
                <a:gd name="connsiteY68" fmla="*/ 914400 h 2809875"/>
                <a:gd name="connsiteX69" fmla="*/ 2457853 w 3855647"/>
                <a:gd name="connsiteY69" fmla="*/ 902494 h 2809875"/>
                <a:gd name="connsiteX70" fmla="*/ 2431659 w 3855647"/>
                <a:gd name="connsiteY70" fmla="*/ 890588 h 2809875"/>
                <a:gd name="connsiteX71" fmla="*/ 2414991 w 3855647"/>
                <a:gd name="connsiteY71" fmla="*/ 864394 h 2809875"/>
                <a:gd name="connsiteX72" fmla="*/ 2398321 w 3855647"/>
                <a:gd name="connsiteY72" fmla="*/ 833437 h 2809875"/>
                <a:gd name="connsiteX73" fmla="*/ 2367365 w 3855647"/>
                <a:gd name="connsiteY73" fmla="*/ 807244 h 2809875"/>
                <a:gd name="connsiteX74" fmla="*/ 2348316 w 3855647"/>
                <a:gd name="connsiteY74" fmla="*/ 769144 h 2809875"/>
                <a:gd name="connsiteX75" fmla="*/ 2322122 w 3855647"/>
                <a:gd name="connsiteY75" fmla="*/ 733425 h 2809875"/>
                <a:gd name="connsiteX76" fmla="*/ 2307834 w 3855647"/>
                <a:gd name="connsiteY76" fmla="*/ 723900 h 2809875"/>
                <a:gd name="connsiteX77" fmla="*/ 2264972 w 3855647"/>
                <a:gd name="connsiteY77" fmla="*/ 704850 h 2809875"/>
                <a:gd name="connsiteX78" fmla="*/ 2241159 w 3855647"/>
                <a:gd name="connsiteY78" fmla="*/ 678657 h 2809875"/>
                <a:gd name="connsiteX79" fmla="*/ 2231634 w 3855647"/>
                <a:gd name="connsiteY79" fmla="*/ 657225 h 2809875"/>
                <a:gd name="connsiteX80" fmla="*/ 2212584 w 3855647"/>
                <a:gd name="connsiteY80" fmla="*/ 647700 h 2809875"/>
                <a:gd name="connsiteX81" fmla="*/ 2198297 w 3855647"/>
                <a:gd name="connsiteY81" fmla="*/ 638175 h 2809875"/>
                <a:gd name="connsiteX82" fmla="*/ 2179247 w 3855647"/>
                <a:gd name="connsiteY82" fmla="*/ 642938 h 2809875"/>
                <a:gd name="connsiteX83" fmla="*/ 2155434 w 3855647"/>
                <a:gd name="connsiteY83" fmla="*/ 619125 h 2809875"/>
                <a:gd name="connsiteX84" fmla="*/ 2136384 w 3855647"/>
                <a:gd name="connsiteY84" fmla="*/ 590550 h 2809875"/>
                <a:gd name="connsiteX85" fmla="*/ 2126859 w 3855647"/>
                <a:gd name="connsiteY85" fmla="*/ 561975 h 2809875"/>
                <a:gd name="connsiteX86" fmla="*/ 2103047 w 3855647"/>
                <a:gd name="connsiteY86" fmla="*/ 561975 h 2809875"/>
                <a:gd name="connsiteX87" fmla="*/ 2088759 w 3855647"/>
                <a:gd name="connsiteY87" fmla="*/ 547688 h 2809875"/>
                <a:gd name="connsiteX88" fmla="*/ 2050660 w 3855647"/>
                <a:gd name="connsiteY88" fmla="*/ 540544 h 2809875"/>
                <a:gd name="connsiteX89" fmla="*/ 2007797 w 3855647"/>
                <a:gd name="connsiteY89" fmla="*/ 528638 h 2809875"/>
                <a:gd name="connsiteX90" fmla="*/ 1976841 w 3855647"/>
                <a:gd name="connsiteY90" fmla="*/ 526256 h 2809875"/>
                <a:gd name="connsiteX91" fmla="*/ 1948266 w 3855647"/>
                <a:gd name="connsiteY91" fmla="*/ 521494 h 2809875"/>
                <a:gd name="connsiteX92" fmla="*/ 1926834 w 3855647"/>
                <a:gd name="connsiteY92" fmla="*/ 504825 h 2809875"/>
                <a:gd name="connsiteX93" fmla="*/ 1912547 w 3855647"/>
                <a:gd name="connsiteY93" fmla="*/ 509588 h 2809875"/>
                <a:gd name="connsiteX94" fmla="*/ 1841109 w 3855647"/>
                <a:gd name="connsiteY94" fmla="*/ 495300 h 2809875"/>
                <a:gd name="connsiteX95" fmla="*/ 1812534 w 3855647"/>
                <a:gd name="connsiteY95" fmla="*/ 485775 h 2809875"/>
                <a:gd name="connsiteX96" fmla="*/ 1798247 w 3855647"/>
                <a:gd name="connsiteY96" fmla="*/ 481013 h 2809875"/>
                <a:gd name="connsiteX97" fmla="*/ 1783959 w 3855647"/>
                <a:gd name="connsiteY97" fmla="*/ 490538 h 2809875"/>
                <a:gd name="connsiteX98" fmla="*/ 1769672 w 3855647"/>
                <a:gd name="connsiteY98" fmla="*/ 495300 h 2809875"/>
                <a:gd name="connsiteX99" fmla="*/ 1741097 w 3855647"/>
                <a:gd name="connsiteY99" fmla="*/ 523875 h 2809875"/>
                <a:gd name="connsiteX100" fmla="*/ 1717284 w 3855647"/>
                <a:gd name="connsiteY100" fmla="*/ 519113 h 2809875"/>
                <a:gd name="connsiteX101" fmla="*/ 1683947 w 3855647"/>
                <a:gd name="connsiteY101" fmla="*/ 509588 h 2809875"/>
                <a:gd name="connsiteX102" fmla="*/ 1650609 w 3855647"/>
                <a:gd name="connsiteY102" fmla="*/ 504825 h 2809875"/>
                <a:gd name="connsiteX103" fmla="*/ 1622034 w 3855647"/>
                <a:gd name="connsiteY103" fmla="*/ 500063 h 2809875"/>
                <a:gd name="connsiteX104" fmla="*/ 1581553 w 3855647"/>
                <a:gd name="connsiteY104" fmla="*/ 483394 h 2809875"/>
                <a:gd name="connsiteX105" fmla="*/ 1552978 w 3855647"/>
                <a:gd name="connsiteY105" fmla="*/ 483394 h 2809875"/>
                <a:gd name="connsiteX106" fmla="*/ 1541072 w 3855647"/>
                <a:gd name="connsiteY106" fmla="*/ 466725 h 2809875"/>
                <a:gd name="connsiteX107" fmla="*/ 1526784 w 3855647"/>
                <a:gd name="connsiteY107" fmla="*/ 447675 h 2809875"/>
                <a:gd name="connsiteX108" fmla="*/ 1522021 w 3855647"/>
                <a:gd name="connsiteY108" fmla="*/ 421481 h 2809875"/>
                <a:gd name="connsiteX109" fmla="*/ 1533929 w 3855647"/>
                <a:gd name="connsiteY109" fmla="*/ 392907 h 2809875"/>
                <a:gd name="connsiteX110" fmla="*/ 1564884 w 3855647"/>
                <a:gd name="connsiteY110" fmla="*/ 366713 h 2809875"/>
                <a:gd name="connsiteX111" fmla="*/ 1557740 w 3855647"/>
                <a:gd name="connsiteY111" fmla="*/ 340519 h 2809875"/>
                <a:gd name="connsiteX112" fmla="*/ 1564884 w 3855647"/>
                <a:gd name="connsiteY112" fmla="*/ 309562 h 2809875"/>
                <a:gd name="connsiteX113" fmla="*/ 1583934 w 3855647"/>
                <a:gd name="connsiteY113" fmla="*/ 285750 h 2809875"/>
                <a:gd name="connsiteX114" fmla="*/ 1588697 w 3855647"/>
                <a:gd name="connsiteY114" fmla="*/ 271463 h 2809875"/>
                <a:gd name="connsiteX115" fmla="*/ 1579172 w 3855647"/>
                <a:gd name="connsiteY115" fmla="*/ 257175 h 2809875"/>
                <a:gd name="connsiteX116" fmla="*/ 1545834 w 3855647"/>
                <a:gd name="connsiteY116" fmla="*/ 230981 h 2809875"/>
                <a:gd name="connsiteX117" fmla="*/ 1522022 w 3855647"/>
                <a:gd name="connsiteY117" fmla="*/ 228600 h 2809875"/>
                <a:gd name="connsiteX118" fmla="*/ 1507734 w 3855647"/>
                <a:gd name="connsiteY118" fmla="*/ 192881 h 2809875"/>
                <a:gd name="connsiteX119" fmla="*/ 1505353 w 3855647"/>
                <a:gd name="connsiteY119" fmla="*/ 159543 h 2809875"/>
                <a:gd name="connsiteX120" fmla="*/ 1488684 w 3855647"/>
                <a:gd name="connsiteY120" fmla="*/ 119063 h 2809875"/>
                <a:gd name="connsiteX121" fmla="*/ 1479159 w 3855647"/>
                <a:gd name="connsiteY121" fmla="*/ 92868 h 2809875"/>
                <a:gd name="connsiteX122" fmla="*/ 1455347 w 3855647"/>
                <a:gd name="connsiteY122" fmla="*/ 85725 h 2809875"/>
                <a:gd name="connsiteX123" fmla="*/ 1450584 w 3855647"/>
                <a:gd name="connsiteY123" fmla="*/ 66675 h 2809875"/>
                <a:gd name="connsiteX124" fmla="*/ 1433915 w 3855647"/>
                <a:gd name="connsiteY124" fmla="*/ 40481 h 2809875"/>
                <a:gd name="connsiteX125" fmla="*/ 1445822 w 3855647"/>
                <a:gd name="connsiteY125" fmla="*/ 30956 h 2809875"/>
                <a:gd name="connsiteX126" fmla="*/ 1436297 w 3855647"/>
                <a:gd name="connsiteY126" fmla="*/ 0 h 2809875"/>
                <a:gd name="connsiteX127" fmla="*/ 845747 w 3855647"/>
                <a:gd name="connsiteY127" fmla="*/ 180975 h 2809875"/>
                <a:gd name="connsiteX128" fmla="*/ 845747 w 3855647"/>
                <a:gd name="connsiteY128" fmla="*/ 180975 h 2809875"/>
                <a:gd name="connsiteX129" fmla="*/ 840984 w 3855647"/>
                <a:gd name="connsiteY129" fmla="*/ 223838 h 2809875"/>
                <a:gd name="connsiteX130" fmla="*/ 836222 w 3855647"/>
                <a:gd name="connsiteY130" fmla="*/ 238125 h 2809875"/>
                <a:gd name="connsiteX131" fmla="*/ 817172 w 3855647"/>
                <a:gd name="connsiteY131" fmla="*/ 254794 h 2809875"/>
                <a:gd name="connsiteX132" fmla="*/ 788597 w 3855647"/>
                <a:gd name="connsiteY132" fmla="*/ 266700 h 2809875"/>
                <a:gd name="connsiteX133" fmla="*/ 740972 w 3855647"/>
                <a:gd name="connsiteY133" fmla="*/ 300038 h 2809875"/>
                <a:gd name="connsiteX134" fmla="*/ 721922 w 3855647"/>
                <a:gd name="connsiteY134" fmla="*/ 328613 h 2809875"/>
                <a:gd name="connsiteX135" fmla="*/ 705252 w 3855647"/>
                <a:gd name="connsiteY135" fmla="*/ 342900 h 2809875"/>
                <a:gd name="connsiteX136" fmla="*/ 707634 w 3855647"/>
                <a:gd name="connsiteY136" fmla="*/ 369095 h 2809875"/>
                <a:gd name="connsiteX137" fmla="*/ 726684 w 3855647"/>
                <a:gd name="connsiteY137" fmla="*/ 381000 h 2809875"/>
                <a:gd name="connsiteX138" fmla="*/ 731447 w 3855647"/>
                <a:gd name="connsiteY138" fmla="*/ 395288 h 2809875"/>
                <a:gd name="connsiteX139" fmla="*/ 750497 w 3855647"/>
                <a:gd name="connsiteY139" fmla="*/ 423863 h 2809875"/>
                <a:gd name="connsiteX140" fmla="*/ 760022 w 3855647"/>
                <a:gd name="connsiteY140" fmla="*/ 442913 h 2809875"/>
                <a:gd name="connsiteX141" fmla="*/ 750497 w 3855647"/>
                <a:gd name="connsiteY141" fmla="*/ 481013 h 2809875"/>
                <a:gd name="connsiteX142" fmla="*/ 736209 w 3855647"/>
                <a:gd name="connsiteY142" fmla="*/ 490538 h 2809875"/>
                <a:gd name="connsiteX143" fmla="*/ 731447 w 3855647"/>
                <a:gd name="connsiteY143" fmla="*/ 504825 h 2809875"/>
                <a:gd name="connsiteX144" fmla="*/ 717159 w 3855647"/>
                <a:gd name="connsiteY144" fmla="*/ 509588 h 2809875"/>
                <a:gd name="connsiteX145" fmla="*/ 712397 w 3855647"/>
                <a:gd name="connsiteY145" fmla="*/ 538163 h 2809875"/>
                <a:gd name="connsiteX146" fmla="*/ 702872 w 3855647"/>
                <a:gd name="connsiteY146" fmla="*/ 566738 h 2809875"/>
                <a:gd name="connsiteX147" fmla="*/ 698109 w 3855647"/>
                <a:gd name="connsiteY147" fmla="*/ 581025 h 2809875"/>
                <a:gd name="connsiteX148" fmla="*/ 683822 w 3855647"/>
                <a:gd name="connsiteY148" fmla="*/ 611981 h 2809875"/>
                <a:gd name="connsiteX149" fmla="*/ 702872 w 3855647"/>
                <a:gd name="connsiteY149" fmla="*/ 638175 h 2809875"/>
                <a:gd name="connsiteX150" fmla="*/ 731447 w 3855647"/>
                <a:gd name="connsiteY150" fmla="*/ 647700 h 2809875"/>
                <a:gd name="connsiteX151" fmla="*/ 740972 w 3855647"/>
                <a:gd name="connsiteY151" fmla="*/ 661988 h 2809875"/>
                <a:gd name="connsiteX152" fmla="*/ 745734 w 3855647"/>
                <a:gd name="connsiteY152" fmla="*/ 676275 h 2809875"/>
                <a:gd name="connsiteX153" fmla="*/ 745734 w 3855647"/>
                <a:gd name="connsiteY153" fmla="*/ 688181 h 2809875"/>
                <a:gd name="connsiteX154" fmla="*/ 748115 w 3855647"/>
                <a:gd name="connsiteY154" fmla="*/ 709613 h 2809875"/>
                <a:gd name="connsiteX155" fmla="*/ 755259 w 3855647"/>
                <a:gd name="connsiteY155" fmla="*/ 728663 h 2809875"/>
                <a:gd name="connsiteX156" fmla="*/ 745734 w 3855647"/>
                <a:gd name="connsiteY156" fmla="*/ 757238 h 2809875"/>
                <a:gd name="connsiteX157" fmla="*/ 736209 w 3855647"/>
                <a:gd name="connsiteY157" fmla="*/ 771525 h 2809875"/>
                <a:gd name="connsiteX158" fmla="*/ 736209 w 3855647"/>
                <a:gd name="connsiteY158" fmla="*/ 842963 h 2809875"/>
                <a:gd name="connsiteX159" fmla="*/ 740972 w 3855647"/>
                <a:gd name="connsiteY159" fmla="*/ 857250 h 2809875"/>
                <a:gd name="connsiteX160" fmla="*/ 745734 w 3855647"/>
                <a:gd name="connsiteY160" fmla="*/ 876300 h 2809875"/>
                <a:gd name="connsiteX161" fmla="*/ 760022 w 3855647"/>
                <a:gd name="connsiteY161" fmla="*/ 923925 h 2809875"/>
                <a:gd name="connsiteX162" fmla="*/ 764784 w 3855647"/>
                <a:gd name="connsiteY162" fmla="*/ 938213 h 2809875"/>
                <a:gd name="connsiteX163" fmla="*/ 771928 w 3855647"/>
                <a:gd name="connsiteY163" fmla="*/ 983456 h 2809875"/>
                <a:gd name="connsiteX164" fmla="*/ 750497 w 3855647"/>
                <a:gd name="connsiteY164" fmla="*/ 1004888 h 2809875"/>
                <a:gd name="connsiteX165" fmla="*/ 731447 w 3855647"/>
                <a:gd name="connsiteY165" fmla="*/ 1009650 h 2809875"/>
                <a:gd name="connsiteX166" fmla="*/ 712397 w 3855647"/>
                <a:gd name="connsiteY166" fmla="*/ 1016794 h 2809875"/>
                <a:gd name="connsiteX167" fmla="*/ 683822 w 3855647"/>
                <a:gd name="connsiteY167" fmla="*/ 1035844 h 2809875"/>
                <a:gd name="connsiteX168" fmla="*/ 674297 w 3855647"/>
                <a:gd name="connsiteY168" fmla="*/ 1052513 h 2809875"/>
                <a:gd name="connsiteX169" fmla="*/ 660009 w 3855647"/>
                <a:gd name="connsiteY169" fmla="*/ 1062038 h 2809875"/>
                <a:gd name="connsiteX170" fmla="*/ 650484 w 3855647"/>
                <a:gd name="connsiteY170" fmla="*/ 1076325 h 2809875"/>
                <a:gd name="connsiteX171" fmla="*/ 640959 w 3855647"/>
                <a:gd name="connsiteY171" fmla="*/ 1157288 h 2809875"/>
                <a:gd name="connsiteX172" fmla="*/ 626672 w 3855647"/>
                <a:gd name="connsiteY172" fmla="*/ 1190625 h 2809875"/>
                <a:gd name="connsiteX173" fmla="*/ 593334 w 3855647"/>
                <a:gd name="connsiteY173" fmla="*/ 1204913 h 2809875"/>
                <a:gd name="connsiteX174" fmla="*/ 588572 w 3855647"/>
                <a:gd name="connsiteY174" fmla="*/ 1219200 h 2809875"/>
                <a:gd name="connsiteX175" fmla="*/ 593334 w 3855647"/>
                <a:gd name="connsiteY175" fmla="*/ 1233488 h 2809875"/>
                <a:gd name="connsiteX176" fmla="*/ 579047 w 3855647"/>
                <a:gd name="connsiteY176" fmla="*/ 1247775 h 2809875"/>
                <a:gd name="connsiteX177" fmla="*/ 569521 w 3855647"/>
                <a:gd name="connsiteY177" fmla="*/ 1290638 h 2809875"/>
                <a:gd name="connsiteX178" fmla="*/ 552854 w 3855647"/>
                <a:gd name="connsiteY178" fmla="*/ 1321593 h 2809875"/>
                <a:gd name="connsiteX179" fmla="*/ 533803 w 3855647"/>
                <a:gd name="connsiteY179" fmla="*/ 1343025 h 2809875"/>
                <a:gd name="connsiteX180" fmla="*/ 519515 w 3855647"/>
                <a:gd name="connsiteY180" fmla="*/ 1371600 h 2809875"/>
                <a:gd name="connsiteX181" fmla="*/ 498084 w 3855647"/>
                <a:gd name="connsiteY181" fmla="*/ 1419225 h 2809875"/>
                <a:gd name="connsiteX182" fmla="*/ 493322 w 3855647"/>
                <a:gd name="connsiteY182" fmla="*/ 1433513 h 2809875"/>
                <a:gd name="connsiteX183" fmla="*/ 474272 w 3855647"/>
                <a:gd name="connsiteY183" fmla="*/ 1466850 h 2809875"/>
                <a:gd name="connsiteX184" fmla="*/ 464747 w 3855647"/>
                <a:gd name="connsiteY184" fmla="*/ 1485900 h 2809875"/>
                <a:gd name="connsiteX185" fmla="*/ 459984 w 3855647"/>
                <a:gd name="connsiteY185" fmla="*/ 1500188 h 2809875"/>
                <a:gd name="connsiteX186" fmla="*/ 450459 w 3855647"/>
                <a:gd name="connsiteY186" fmla="*/ 1514475 h 2809875"/>
                <a:gd name="connsiteX187" fmla="*/ 436172 w 3855647"/>
                <a:gd name="connsiteY187" fmla="*/ 1552575 h 2809875"/>
                <a:gd name="connsiteX188" fmla="*/ 412359 w 3855647"/>
                <a:gd name="connsiteY188" fmla="*/ 1595438 h 2809875"/>
                <a:gd name="connsiteX189" fmla="*/ 398072 w 3855647"/>
                <a:gd name="connsiteY189" fmla="*/ 1628776 h 2809875"/>
                <a:gd name="connsiteX190" fmla="*/ 393310 w 3855647"/>
                <a:gd name="connsiteY190" fmla="*/ 1657350 h 2809875"/>
                <a:gd name="connsiteX191" fmla="*/ 379022 w 3855647"/>
                <a:gd name="connsiteY191" fmla="*/ 1719263 h 2809875"/>
                <a:gd name="connsiteX192" fmla="*/ 374259 w 3855647"/>
                <a:gd name="connsiteY192" fmla="*/ 1757363 h 2809875"/>
                <a:gd name="connsiteX193" fmla="*/ 369497 w 3855647"/>
                <a:gd name="connsiteY193" fmla="*/ 1771650 h 2809875"/>
                <a:gd name="connsiteX194" fmla="*/ 357591 w 3855647"/>
                <a:gd name="connsiteY194" fmla="*/ 1807369 h 2809875"/>
                <a:gd name="connsiteX195" fmla="*/ 343303 w 3855647"/>
                <a:gd name="connsiteY195" fmla="*/ 1852613 h 2809875"/>
                <a:gd name="connsiteX196" fmla="*/ 336159 w 3855647"/>
                <a:gd name="connsiteY196" fmla="*/ 1876425 h 2809875"/>
                <a:gd name="connsiteX197" fmla="*/ 326634 w 3855647"/>
                <a:gd name="connsiteY197" fmla="*/ 1890713 h 2809875"/>
                <a:gd name="connsiteX198" fmla="*/ 321872 w 3855647"/>
                <a:gd name="connsiteY198" fmla="*/ 1905000 h 2809875"/>
                <a:gd name="connsiteX199" fmla="*/ 307584 w 3855647"/>
                <a:gd name="connsiteY199" fmla="*/ 1914525 h 2809875"/>
                <a:gd name="connsiteX200" fmla="*/ 293297 w 3855647"/>
                <a:gd name="connsiteY200" fmla="*/ 1943100 h 2809875"/>
                <a:gd name="connsiteX201" fmla="*/ 283772 w 3855647"/>
                <a:gd name="connsiteY201" fmla="*/ 1971675 h 2809875"/>
                <a:gd name="connsiteX202" fmla="*/ 267103 w 3855647"/>
                <a:gd name="connsiteY202" fmla="*/ 2002632 h 2809875"/>
                <a:gd name="connsiteX203" fmla="*/ 231384 w 3855647"/>
                <a:gd name="connsiteY203" fmla="*/ 2038350 h 2809875"/>
                <a:gd name="connsiteX204" fmla="*/ 207572 w 3855647"/>
                <a:gd name="connsiteY204" fmla="*/ 2062163 h 2809875"/>
                <a:gd name="connsiteX205" fmla="*/ 202809 w 3855647"/>
                <a:gd name="connsiteY205" fmla="*/ 2076450 h 2809875"/>
                <a:gd name="connsiteX206" fmla="*/ 174234 w 3855647"/>
                <a:gd name="connsiteY206" fmla="*/ 2095500 h 2809875"/>
                <a:gd name="connsiteX207" fmla="*/ 159947 w 3855647"/>
                <a:gd name="connsiteY207" fmla="*/ 2105025 h 2809875"/>
                <a:gd name="connsiteX208" fmla="*/ 131372 w 3855647"/>
                <a:gd name="connsiteY208" fmla="*/ 2133601 h 2809875"/>
                <a:gd name="connsiteX209" fmla="*/ 102797 w 3855647"/>
                <a:gd name="connsiteY209" fmla="*/ 2145506 h 2809875"/>
                <a:gd name="connsiteX210" fmla="*/ 78985 w 3855647"/>
                <a:gd name="connsiteY210" fmla="*/ 2157412 h 2809875"/>
                <a:gd name="connsiteX211" fmla="*/ 45647 w 3855647"/>
                <a:gd name="connsiteY211" fmla="*/ 2174081 h 2809875"/>
                <a:gd name="connsiteX212" fmla="*/ 24215 w 3855647"/>
                <a:gd name="connsiteY212" fmla="*/ 2178844 h 2809875"/>
                <a:gd name="connsiteX213" fmla="*/ 403 w 3855647"/>
                <a:gd name="connsiteY213" fmla="*/ 2188369 h 2809875"/>
                <a:gd name="connsiteX214" fmla="*/ 12309 w 3855647"/>
                <a:gd name="connsiteY214" fmla="*/ 2228850 h 2809875"/>
                <a:gd name="connsiteX215" fmla="*/ 43265 w 3855647"/>
                <a:gd name="connsiteY215" fmla="*/ 2255044 h 2809875"/>
                <a:gd name="connsiteX216" fmla="*/ 67079 w 3855647"/>
                <a:gd name="connsiteY216" fmla="*/ 2271713 h 2809875"/>
                <a:gd name="connsiteX217" fmla="*/ 90890 w 3855647"/>
                <a:gd name="connsiteY217" fmla="*/ 2276475 h 2809875"/>
                <a:gd name="connsiteX218" fmla="*/ 114703 w 3855647"/>
                <a:gd name="connsiteY218" fmla="*/ 2297906 h 2809875"/>
                <a:gd name="connsiteX219" fmla="*/ 119466 w 3855647"/>
                <a:gd name="connsiteY219" fmla="*/ 2326482 h 2809875"/>
                <a:gd name="connsiteX220" fmla="*/ 126609 w 3855647"/>
                <a:gd name="connsiteY220" fmla="*/ 2347913 h 2809875"/>
                <a:gd name="connsiteX221" fmla="*/ 121847 w 3855647"/>
                <a:gd name="connsiteY221" fmla="*/ 2386013 h 2809875"/>
                <a:gd name="connsiteX222" fmla="*/ 112322 w 3855647"/>
                <a:gd name="connsiteY222" fmla="*/ 2405063 h 2809875"/>
                <a:gd name="connsiteX223" fmla="*/ 100416 w 3855647"/>
                <a:gd name="connsiteY223" fmla="*/ 2424112 h 2809875"/>
                <a:gd name="connsiteX224" fmla="*/ 71841 w 3855647"/>
                <a:gd name="connsiteY224" fmla="*/ 2426494 h 2809875"/>
                <a:gd name="connsiteX225" fmla="*/ 50409 w 3855647"/>
                <a:gd name="connsiteY225" fmla="*/ 2452688 h 2809875"/>
                <a:gd name="connsiteX226" fmla="*/ 21834 w 3855647"/>
                <a:gd name="connsiteY226" fmla="*/ 2466975 h 2809875"/>
                <a:gd name="connsiteX227" fmla="*/ 31359 w 3855647"/>
                <a:gd name="connsiteY227" fmla="*/ 2490788 h 2809875"/>
                <a:gd name="connsiteX228" fmla="*/ 21834 w 3855647"/>
                <a:gd name="connsiteY228" fmla="*/ 2524125 h 2809875"/>
                <a:gd name="connsiteX229" fmla="*/ 12309 w 3855647"/>
                <a:gd name="connsiteY229" fmla="*/ 2538413 h 2809875"/>
                <a:gd name="connsiteX230" fmla="*/ 374259 w 3855647"/>
                <a:gd name="connsiteY230" fmla="*/ 2809875 h 2809875"/>
                <a:gd name="connsiteX0" fmla="*/ 3855647 w 3855647"/>
                <a:gd name="connsiteY0" fmla="*/ 2047875 h 2809875"/>
                <a:gd name="connsiteX1" fmla="*/ 3712772 w 3855647"/>
                <a:gd name="connsiteY1" fmla="*/ 1581150 h 2809875"/>
                <a:gd name="connsiteX2" fmla="*/ 3693722 w 3855647"/>
                <a:gd name="connsiteY2" fmla="*/ 1552575 h 2809875"/>
                <a:gd name="connsiteX3" fmla="*/ 3681816 w 3855647"/>
                <a:gd name="connsiteY3" fmla="*/ 1550194 h 2809875"/>
                <a:gd name="connsiteX4" fmla="*/ 3653240 w 3855647"/>
                <a:gd name="connsiteY4" fmla="*/ 1504951 h 2809875"/>
                <a:gd name="connsiteX5" fmla="*/ 3627047 w 3855647"/>
                <a:gd name="connsiteY5" fmla="*/ 1485900 h 2809875"/>
                <a:gd name="connsiteX6" fmla="*/ 3617522 w 3855647"/>
                <a:gd name="connsiteY6" fmla="*/ 1471613 h 2809875"/>
                <a:gd name="connsiteX7" fmla="*/ 3593709 w 3855647"/>
                <a:gd name="connsiteY7" fmla="*/ 1462088 h 2809875"/>
                <a:gd name="connsiteX8" fmla="*/ 3572278 w 3855647"/>
                <a:gd name="connsiteY8" fmla="*/ 1464469 h 2809875"/>
                <a:gd name="connsiteX9" fmla="*/ 3531796 w 3855647"/>
                <a:gd name="connsiteY9" fmla="*/ 1412082 h 2809875"/>
                <a:gd name="connsiteX10" fmla="*/ 3507984 w 3855647"/>
                <a:gd name="connsiteY10" fmla="*/ 1393031 h 2809875"/>
                <a:gd name="connsiteX11" fmla="*/ 3481790 w 3855647"/>
                <a:gd name="connsiteY11" fmla="*/ 1397794 h 2809875"/>
                <a:gd name="connsiteX12" fmla="*/ 3457979 w 3855647"/>
                <a:gd name="connsiteY12" fmla="*/ 1381126 h 2809875"/>
                <a:gd name="connsiteX13" fmla="*/ 3407972 w 3855647"/>
                <a:gd name="connsiteY13" fmla="*/ 1369219 h 2809875"/>
                <a:gd name="connsiteX14" fmla="*/ 3369872 w 3855647"/>
                <a:gd name="connsiteY14" fmla="*/ 1371601 h 2809875"/>
                <a:gd name="connsiteX15" fmla="*/ 3327009 w 3855647"/>
                <a:gd name="connsiteY15" fmla="*/ 1352550 h 2809875"/>
                <a:gd name="connsiteX16" fmla="*/ 3312722 w 3855647"/>
                <a:gd name="connsiteY16" fmla="*/ 1347788 h 2809875"/>
                <a:gd name="connsiteX17" fmla="*/ 3284147 w 3855647"/>
                <a:gd name="connsiteY17" fmla="*/ 1362075 h 2809875"/>
                <a:gd name="connsiteX18" fmla="*/ 3260334 w 3855647"/>
                <a:gd name="connsiteY18" fmla="*/ 1343025 h 2809875"/>
                <a:gd name="connsiteX19" fmla="*/ 3231759 w 3855647"/>
                <a:gd name="connsiteY19" fmla="*/ 1319213 h 2809875"/>
                <a:gd name="connsiteX20" fmla="*/ 3217472 w 3855647"/>
                <a:gd name="connsiteY20" fmla="*/ 1309688 h 2809875"/>
                <a:gd name="connsiteX21" fmla="*/ 3188897 w 3855647"/>
                <a:gd name="connsiteY21" fmla="*/ 1283495 h 2809875"/>
                <a:gd name="connsiteX22" fmla="*/ 3167465 w 3855647"/>
                <a:gd name="connsiteY22" fmla="*/ 1278731 h 2809875"/>
                <a:gd name="connsiteX23" fmla="*/ 3169848 w 3855647"/>
                <a:gd name="connsiteY23" fmla="*/ 1247775 h 2809875"/>
                <a:gd name="connsiteX24" fmla="*/ 3179372 w 3855647"/>
                <a:gd name="connsiteY24" fmla="*/ 1223963 h 2809875"/>
                <a:gd name="connsiteX25" fmla="*/ 3150797 w 3855647"/>
                <a:gd name="connsiteY25" fmla="*/ 1214438 h 2809875"/>
                <a:gd name="connsiteX26" fmla="*/ 3136509 w 3855647"/>
                <a:gd name="connsiteY26" fmla="*/ 1219200 h 2809875"/>
                <a:gd name="connsiteX27" fmla="*/ 3122222 w 3855647"/>
                <a:gd name="connsiteY27" fmla="*/ 1228725 h 2809875"/>
                <a:gd name="connsiteX28" fmla="*/ 3100790 w 3855647"/>
                <a:gd name="connsiteY28" fmla="*/ 1212056 h 2809875"/>
                <a:gd name="connsiteX29" fmla="*/ 3112697 w 3855647"/>
                <a:gd name="connsiteY29" fmla="*/ 1185863 h 2809875"/>
                <a:gd name="connsiteX30" fmla="*/ 3103172 w 3855647"/>
                <a:gd name="connsiteY30" fmla="*/ 1171575 h 2809875"/>
                <a:gd name="connsiteX31" fmla="*/ 3098409 w 3855647"/>
                <a:gd name="connsiteY31" fmla="*/ 1157288 h 2809875"/>
                <a:gd name="connsiteX32" fmla="*/ 3084122 w 3855647"/>
                <a:gd name="connsiteY32" fmla="*/ 1171575 h 2809875"/>
                <a:gd name="connsiteX33" fmla="*/ 3055547 w 3855647"/>
                <a:gd name="connsiteY33" fmla="*/ 1162050 h 2809875"/>
                <a:gd name="connsiteX34" fmla="*/ 3046022 w 3855647"/>
                <a:gd name="connsiteY34" fmla="*/ 1131094 h 2809875"/>
                <a:gd name="connsiteX35" fmla="*/ 3050784 w 3855647"/>
                <a:gd name="connsiteY35" fmla="*/ 1114425 h 2809875"/>
                <a:gd name="connsiteX36" fmla="*/ 3050784 w 3855647"/>
                <a:gd name="connsiteY36" fmla="*/ 1104900 h 2809875"/>
                <a:gd name="connsiteX37" fmla="*/ 3036497 w 3855647"/>
                <a:gd name="connsiteY37" fmla="*/ 1100138 h 2809875"/>
                <a:gd name="connsiteX38" fmla="*/ 3046022 w 3855647"/>
                <a:gd name="connsiteY38" fmla="*/ 1081088 h 2809875"/>
                <a:gd name="connsiteX39" fmla="*/ 3055547 w 3855647"/>
                <a:gd name="connsiteY39" fmla="*/ 1062038 h 2809875"/>
                <a:gd name="connsiteX40" fmla="*/ 3024590 w 3855647"/>
                <a:gd name="connsiteY40" fmla="*/ 1052513 h 2809875"/>
                <a:gd name="connsiteX41" fmla="*/ 3012684 w 3855647"/>
                <a:gd name="connsiteY41" fmla="*/ 1066800 h 2809875"/>
                <a:gd name="connsiteX42" fmla="*/ 2993634 w 3855647"/>
                <a:gd name="connsiteY42" fmla="*/ 1066800 h 2809875"/>
                <a:gd name="connsiteX43" fmla="*/ 2972204 w 3855647"/>
                <a:gd name="connsiteY43" fmla="*/ 1073944 h 2809875"/>
                <a:gd name="connsiteX44" fmla="*/ 2955534 w 3855647"/>
                <a:gd name="connsiteY44" fmla="*/ 1066800 h 2809875"/>
                <a:gd name="connsiteX45" fmla="*/ 2950772 w 3855647"/>
                <a:gd name="connsiteY45" fmla="*/ 1047750 h 2809875"/>
                <a:gd name="connsiteX46" fmla="*/ 2931721 w 3855647"/>
                <a:gd name="connsiteY46" fmla="*/ 1040607 h 2809875"/>
                <a:gd name="connsiteX47" fmla="*/ 2903147 w 3855647"/>
                <a:gd name="connsiteY47" fmla="*/ 1019175 h 2809875"/>
                <a:gd name="connsiteX48" fmla="*/ 2888859 w 3855647"/>
                <a:gd name="connsiteY48" fmla="*/ 1014413 h 2809875"/>
                <a:gd name="connsiteX49" fmla="*/ 2874572 w 3855647"/>
                <a:gd name="connsiteY49" fmla="*/ 1004888 h 2809875"/>
                <a:gd name="connsiteX50" fmla="*/ 2855522 w 3855647"/>
                <a:gd name="connsiteY50" fmla="*/ 1004888 h 2809875"/>
                <a:gd name="connsiteX51" fmla="*/ 2834090 w 3855647"/>
                <a:gd name="connsiteY51" fmla="*/ 995363 h 2809875"/>
                <a:gd name="connsiteX52" fmla="*/ 2810278 w 3855647"/>
                <a:gd name="connsiteY52" fmla="*/ 1009650 h 2809875"/>
                <a:gd name="connsiteX53" fmla="*/ 2767416 w 3855647"/>
                <a:gd name="connsiteY53" fmla="*/ 1007269 h 2809875"/>
                <a:gd name="connsiteX54" fmla="*/ 2734079 w 3855647"/>
                <a:gd name="connsiteY54" fmla="*/ 1019175 h 2809875"/>
                <a:gd name="connsiteX55" fmla="*/ 2712646 w 3855647"/>
                <a:gd name="connsiteY55" fmla="*/ 1019176 h 2809875"/>
                <a:gd name="connsiteX56" fmla="*/ 2693597 w 3855647"/>
                <a:gd name="connsiteY56" fmla="*/ 1009650 h 2809875"/>
                <a:gd name="connsiteX57" fmla="*/ 2641209 w 3855647"/>
                <a:gd name="connsiteY57" fmla="*/ 1021557 h 2809875"/>
                <a:gd name="connsiteX58" fmla="*/ 2631684 w 3855647"/>
                <a:gd name="connsiteY58" fmla="*/ 1031082 h 2809875"/>
                <a:gd name="connsiteX59" fmla="*/ 2612634 w 3855647"/>
                <a:gd name="connsiteY59" fmla="*/ 1038225 h 2809875"/>
                <a:gd name="connsiteX60" fmla="*/ 2595965 w 3855647"/>
                <a:gd name="connsiteY60" fmla="*/ 1035844 h 2809875"/>
                <a:gd name="connsiteX61" fmla="*/ 2574535 w 3855647"/>
                <a:gd name="connsiteY61" fmla="*/ 1028700 h 2809875"/>
                <a:gd name="connsiteX62" fmla="*/ 2529290 w 3855647"/>
                <a:gd name="connsiteY62" fmla="*/ 1004888 h 2809875"/>
                <a:gd name="connsiteX63" fmla="*/ 2526909 w 3855647"/>
                <a:gd name="connsiteY63" fmla="*/ 971550 h 2809875"/>
                <a:gd name="connsiteX64" fmla="*/ 2512622 w 3855647"/>
                <a:gd name="connsiteY64" fmla="*/ 942975 h 2809875"/>
                <a:gd name="connsiteX65" fmla="*/ 2488809 w 3855647"/>
                <a:gd name="connsiteY65" fmla="*/ 938213 h 2809875"/>
                <a:gd name="connsiteX66" fmla="*/ 2493572 w 3855647"/>
                <a:gd name="connsiteY66" fmla="*/ 923925 h 2809875"/>
                <a:gd name="connsiteX67" fmla="*/ 2479284 w 3855647"/>
                <a:gd name="connsiteY67" fmla="*/ 914400 h 2809875"/>
                <a:gd name="connsiteX68" fmla="*/ 2457853 w 3855647"/>
                <a:gd name="connsiteY68" fmla="*/ 902494 h 2809875"/>
                <a:gd name="connsiteX69" fmla="*/ 2431659 w 3855647"/>
                <a:gd name="connsiteY69" fmla="*/ 890588 h 2809875"/>
                <a:gd name="connsiteX70" fmla="*/ 2414991 w 3855647"/>
                <a:gd name="connsiteY70" fmla="*/ 864394 h 2809875"/>
                <a:gd name="connsiteX71" fmla="*/ 2398321 w 3855647"/>
                <a:gd name="connsiteY71" fmla="*/ 833437 h 2809875"/>
                <a:gd name="connsiteX72" fmla="*/ 2367365 w 3855647"/>
                <a:gd name="connsiteY72" fmla="*/ 807244 h 2809875"/>
                <a:gd name="connsiteX73" fmla="*/ 2348316 w 3855647"/>
                <a:gd name="connsiteY73" fmla="*/ 769144 h 2809875"/>
                <a:gd name="connsiteX74" fmla="*/ 2322122 w 3855647"/>
                <a:gd name="connsiteY74" fmla="*/ 733425 h 2809875"/>
                <a:gd name="connsiteX75" fmla="*/ 2307834 w 3855647"/>
                <a:gd name="connsiteY75" fmla="*/ 723900 h 2809875"/>
                <a:gd name="connsiteX76" fmla="*/ 2264972 w 3855647"/>
                <a:gd name="connsiteY76" fmla="*/ 704850 h 2809875"/>
                <a:gd name="connsiteX77" fmla="*/ 2241159 w 3855647"/>
                <a:gd name="connsiteY77" fmla="*/ 678657 h 2809875"/>
                <a:gd name="connsiteX78" fmla="*/ 2231634 w 3855647"/>
                <a:gd name="connsiteY78" fmla="*/ 657225 h 2809875"/>
                <a:gd name="connsiteX79" fmla="*/ 2212584 w 3855647"/>
                <a:gd name="connsiteY79" fmla="*/ 647700 h 2809875"/>
                <a:gd name="connsiteX80" fmla="*/ 2198297 w 3855647"/>
                <a:gd name="connsiteY80" fmla="*/ 638175 h 2809875"/>
                <a:gd name="connsiteX81" fmla="*/ 2179247 w 3855647"/>
                <a:gd name="connsiteY81" fmla="*/ 642938 h 2809875"/>
                <a:gd name="connsiteX82" fmla="*/ 2155434 w 3855647"/>
                <a:gd name="connsiteY82" fmla="*/ 619125 h 2809875"/>
                <a:gd name="connsiteX83" fmla="*/ 2136384 w 3855647"/>
                <a:gd name="connsiteY83" fmla="*/ 590550 h 2809875"/>
                <a:gd name="connsiteX84" fmla="*/ 2126859 w 3855647"/>
                <a:gd name="connsiteY84" fmla="*/ 561975 h 2809875"/>
                <a:gd name="connsiteX85" fmla="*/ 2103047 w 3855647"/>
                <a:gd name="connsiteY85" fmla="*/ 561975 h 2809875"/>
                <a:gd name="connsiteX86" fmla="*/ 2088759 w 3855647"/>
                <a:gd name="connsiteY86" fmla="*/ 547688 h 2809875"/>
                <a:gd name="connsiteX87" fmla="*/ 2050660 w 3855647"/>
                <a:gd name="connsiteY87" fmla="*/ 540544 h 2809875"/>
                <a:gd name="connsiteX88" fmla="*/ 2007797 w 3855647"/>
                <a:gd name="connsiteY88" fmla="*/ 528638 h 2809875"/>
                <a:gd name="connsiteX89" fmla="*/ 1976841 w 3855647"/>
                <a:gd name="connsiteY89" fmla="*/ 526256 h 2809875"/>
                <a:gd name="connsiteX90" fmla="*/ 1948266 w 3855647"/>
                <a:gd name="connsiteY90" fmla="*/ 521494 h 2809875"/>
                <a:gd name="connsiteX91" fmla="*/ 1926834 w 3855647"/>
                <a:gd name="connsiteY91" fmla="*/ 504825 h 2809875"/>
                <a:gd name="connsiteX92" fmla="*/ 1912547 w 3855647"/>
                <a:gd name="connsiteY92" fmla="*/ 509588 h 2809875"/>
                <a:gd name="connsiteX93" fmla="*/ 1841109 w 3855647"/>
                <a:gd name="connsiteY93" fmla="*/ 495300 h 2809875"/>
                <a:gd name="connsiteX94" fmla="*/ 1812534 w 3855647"/>
                <a:gd name="connsiteY94" fmla="*/ 485775 h 2809875"/>
                <a:gd name="connsiteX95" fmla="*/ 1798247 w 3855647"/>
                <a:gd name="connsiteY95" fmla="*/ 481013 h 2809875"/>
                <a:gd name="connsiteX96" fmla="*/ 1783959 w 3855647"/>
                <a:gd name="connsiteY96" fmla="*/ 490538 h 2809875"/>
                <a:gd name="connsiteX97" fmla="*/ 1769672 w 3855647"/>
                <a:gd name="connsiteY97" fmla="*/ 495300 h 2809875"/>
                <a:gd name="connsiteX98" fmla="*/ 1741097 w 3855647"/>
                <a:gd name="connsiteY98" fmla="*/ 523875 h 2809875"/>
                <a:gd name="connsiteX99" fmla="*/ 1717284 w 3855647"/>
                <a:gd name="connsiteY99" fmla="*/ 519113 h 2809875"/>
                <a:gd name="connsiteX100" fmla="*/ 1683947 w 3855647"/>
                <a:gd name="connsiteY100" fmla="*/ 509588 h 2809875"/>
                <a:gd name="connsiteX101" fmla="*/ 1650609 w 3855647"/>
                <a:gd name="connsiteY101" fmla="*/ 504825 h 2809875"/>
                <a:gd name="connsiteX102" fmla="*/ 1622034 w 3855647"/>
                <a:gd name="connsiteY102" fmla="*/ 500063 h 2809875"/>
                <a:gd name="connsiteX103" fmla="*/ 1581553 w 3855647"/>
                <a:gd name="connsiteY103" fmla="*/ 483394 h 2809875"/>
                <a:gd name="connsiteX104" fmla="*/ 1552978 w 3855647"/>
                <a:gd name="connsiteY104" fmla="*/ 483394 h 2809875"/>
                <a:gd name="connsiteX105" fmla="*/ 1541072 w 3855647"/>
                <a:gd name="connsiteY105" fmla="*/ 466725 h 2809875"/>
                <a:gd name="connsiteX106" fmla="*/ 1526784 w 3855647"/>
                <a:gd name="connsiteY106" fmla="*/ 447675 h 2809875"/>
                <a:gd name="connsiteX107" fmla="*/ 1522021 w 3855647"/>
                <a:gd name="connsiteY107" fmla="*/ 421481 h 2809875"/>
                <a:gd name="connsiteX108" fmla="*/ 1533929 w 3855647"/>
                <a:gd name="connsiteY108" fmla="*/ 392907 h 2809875"/>
                <a:gd name="connsiteX109" fmla="*/ 1564884 w 3855647"/>
                <a:gd name="connsiteY109" fmla="*/ 366713 h 2809875"/>
                <a:gd name="connsiteX110" fmla="*/ 1557740 w 3855647"/>
                <a:gd name="connsiteY110" fmla="*/ 340519 h 2809875"/>
                <a:gd name="connsiteX111" fmla="*/ 1564884 w 3855647"/>
                <a:gd name="connsiteY111" fmla="*/ 309562 h 2809875"/>
                <a:gd name="connsiteX112" fmla="*/ 1583934 w 3855647"/>
                <a:gd name="connsiteY112" fmla="*/ 285750 h 2809875"/>
                <a:gd name="connsiteX113" fmla="*/ 1588697 w 3855647"/>
                <a:gd name="connsiteY113" fmla="*/ 271463 h 2809875"/>
                <a:gd name="connsiteX114" fmla="*/ 1579172 w 3855647"/>
                <a:gd name="connsiteY114" fmla="*/ 257175 h 2809875"/>
                <a:gd name="connsiteX115" fmla="*/ 1545834 w 3855647"/>
                <a:gd name="connsiteY115" fmla="*/ 230981 h 2809875"/>
                <a:gd name="connsiteX116" fmla="*/ 1522022 w 3855647"/>
                <a:gd name="connsiteY116" fmla="*/ 228600 h 2809875"/>
                <a:gd name="connsiteX117" fmla="*/ 1507734 w 3855647"/>
                <a:gd name="connsiteY117" fmla="*/ 192881 h 2809875"/>
                <a:gd name="connsiteX118" fmla="*/ 1505353 w 3855647"/>
                <a:gd name="connsiteY118" fmla="*/ 159543 h 2809875"/>
                <a:gd name="connsiteX119" fmla="*/ 1488684 w 3855647"/>
                <a:gd name="connsiteY119" fmla="*/ 119063 h 2809875"/>
                <a:gd name="connsiteX120" fmla="*/ 1479159 w 3855647"/>
                <a:gd name="connsiteY120" fmla="*/ 92868 h 2809875"/>
                <a:gd name="connsiteX121" fmla="*/ 1455347 w 3855647"/>
                <a:gd name="connsiteY121" fmla="*/ 85725 h 2809875"/>
                <a:gd name="connsiteX122" fmla="*/ 1450584 w 3855647"/>
                <a:gd name="connsiteY122" fmla="*/ 66675 h 2809875"/>
                <a:gd name="connsiteX123" fmla="*/ 1433915 w 3855647"/>
                <a:gd name="connsiteY123" fmla="*/ 40481 h 2809875"/>
                <a:gd name="connsiteX124" fmla="*/ 1445822 w 3855647"/>
                <a:gd name="connsiteY124" fmla="*/ 30956 h 2809875"/>
                <a:gd name="connsiteX125" fmla="*/ 1436297 w 3855647"/>
                <a:gd name="connsiteY125" fmla="*/ 0 h 2809875"/>
                <a:gd name="connsiteX126" fmla="*/ 845747 w 3855647"/>
                <a:gd name="connsiteY126" fmla="*/ 180975 h 2809875"/>
                <a:gd name="connsiteX127" fmla="*/ 845747 w 3855647"/>
                <a:gd name="connsiteY127" fmla="*/ 180975 h 2809875"/>
                <a:gd name="connsiteX128" fmla="*/ 840984 w 3855647"/>
                <a:gd name="connsiteY128" fmla="*/ 223838 h 2809875"/>
                <a:gd name="connsiteX129" fmla="*/ 836222 w 3855647"/>
                <a:gd name="connsiteY129" fmla="*/ 238125 h 2809875"/>
                <a:gd name="connsiteX130" fmla="*/ 817172 w 3855647"/>
                <a:gd name="connsiteY130" fmla="*/ 254794 h 2809875"/>
                <a:gd name="connsiteX131" fmla="*/ 788597 w 3855647"/>
                <a:gd name="connsiteY131" fmla="*/ 266700 h 2809875"/>
                <a:gd name="connsiteX132" fmla="*/ 740972 w 3855647"/>
                <a:gd name="connsiteY132" fmla="*/ 300038 h 2809875"/>
                <a:gd name="connsiteX133" fmla="*/ 721922 w 3855647"/>
                <a:gd name="connsiteY133" fmla="*/ 328613 h 2809875"/>
                <a:gd name="connsiteX134" fmla="*/ 705252 w 3855647"/>
                <a:gd name="connsiteY134" fmla="*/ 342900 h 2809875"/>
                <a:gd name="connsiteX135" fmla="*/ 707634 w 3855647"/>
                <a:gd name="connsiteY135" fmla="*/ 369095 h 2809875"/>
                <a:gd name="connsiteX136" fmla="*/ 726684 w 3855647"/>
                <a:gd name="connsiteY136" fmla="*/ 381000 h 2809875"/>
                <a:gd name="connsiteX137" fmla="*/ 731447 w 3855647"/>
                <a:gd name="connsiteY137" fmla="*/ 395288 h 2809875"/>
                <a:gd name="connsiteX138" fmla="*/ 750497 w 3855647"/>
                <a:gd name="connsiteY138" fmla="*/ 423863 h 2809875"/>
                <a:gd name="connsiteX139" fmla="*/ 760022 w 3855647"/>
                <a:gd name="connsiteY139" fmla="*/ 442913 h 2809875"/>
                <a:gd name="connsiteX140" fmla="*/ 750497 w 3855647"/>
                <a:gd name="connsiteY140" fmla="*/ 481013 h 2809875"/>
                <a:gd name="connsiteX141" fmla="*/ 736209 w 3855647"/>
                <a:gd name="connsiteY141" fmla="*/ 490538 h 2809875"/>
                <a:gd name="connsiteX142" fmla="*/ 731447 w 3855647"/>
                <a:gd name="connsiteY142" fmla="*/ 504825 h 2809875"/>
                <a:gd name="connsiteX143" fmla="*/ 717159 w 3855647"/>
                <a:gd name="connsiteY143" fmla="*/ 509588 h 2809875"/>
                <a:gd name="connsiteX144" fmla="*/ 712397 w 3855647"/>
                <a:gd name="connsiteY144" fmla="*/ 538163 h 2809875"/>
                <a:gd name="connsiteX145" fmla="*/ 702872 w 3855647"/>
                <a:gd name="connsiteY145" fmla="*/ 566738 h 2809875"/>
                <a:gd name="connsiteX146" fmla="*/ 698109 w 3855647"/>
                <a:gd name="connsiteY146" fmla="*/ 581025 h 2809875"/>
                <a:gd name="connsiteX147" fmla="*/ 683822 w 3855647"/>
                <a:gd name="connsiteY147" fmla="*/ 611981 h 2809875"/>
                <a:gd name="connsiteX148" fmla="*/ 702872 w 3855647"/>
                <a:gd name="connsiteY148" fmla="*/ 638175 h 2809875"/>
                <a:gd name="connsiteX149" fmla="*/ 731447 w 3855647"/>
                <a:gd name="connsiteY149" fmla="*/ 647700 h 2809875"/>
                <a:gd name="connsiteX150" fmla="*/ 740972 w 3855647"/>
                <a:gd name="connsiteY150" fmla="*/ 661988 h 2809875"/>
                <a:gd name="connsiteX151" fmla="*/ 745734 w 3855647"/>
                <a:gd name="connsiteY151" fmla="*/ 676275 h 2809875"/>
                <a:gd name="connsiteX152" fmla="*/ 745734 w 3855647"/>
                <a:gd name="connsiteY152" fmla="*/ 688181 h 2809875"/>
                <a:gd name="connsiteX153" fmla="*/ 748115 w 3855647"/>
                <a:gd name="connsiteY153" fmla="*/ 709613 h 2809875"/>
                <a:gd name="connsiteX154" fmla="*/ 755259 w 3855647"/>
                <a:gd name="connsiteY154" fmla="*/ 728663 h 2809875"/>
                <a:gd name="connsiteX155" fmla="*/ 745734 w 3855647"/>
                <a:gd name="connsiteY155" fmla="*/ 757238 h 2809875"/>
                <a:gd name="connsiteX156" fmla="*/ 736209 w 3855647"/>
                <a:gd name="connsiteY156" fmla="*/ 771525 h 2809875"/>
                <a:gd name="connsiteX157" fmla="*/ 736209 w 3855647"/>
                <a:gd name="connsiteY157" fmla="*/ 842963 h 2809875"/>
                <a:gd name="connsiteX158" fmla="*/ 740972 w 3855647"/>
                <a:gd name="connsiteY158" fmla="*/ 857250 h 2809875"/>
                <a:gd name="connsiteX159" fmla="*/ 745734 w 3855647"/>
                <a:gd name="connsiteY159" fmla="*/ 876300 h 2809875"/>
                <a:gd name="connsiteX160" fmla="*/ 760022 w 3855647"/>
                <a:gd name="connsiteY160" fmla="*/ 923925 h 2809875"/>
                <a:gd name="connsiteX161" fmla="*/ 764784 w 3855647"/>
                <a:gd name="connsiteY161" fmla="*/ 938213 h 2809875"/>
                <a:gd name="connsiteX162" fmla="*/ 771928 w 3855647"/>
                <a:gd name="connsiteY162" fmla="*/ 983456 h 2809875"/>
                <a:gd name="connsiteX163" fmla="*/ 750497 w 3855647"/>
                <a:gd name="connsiteY163" fmla="*/ 1004888 h 2809875"/>
                <a:gd name="connsiteX164" fmla="*/ 731447 w 3855647"/>
                <a:gd name="connsiteY164" fmla="*/ 1009650 h 2809875"/>
                <a:gd name="connsiteX165" fmla="*/ 712397 w 3855647"/>
                <a:gd name="connsiteY165" fmla="*/ 1016794 h 2809875"/>
                <a:gd name="connsiteX166" fmla="*/ 683822 w 3855647"/>
                <a:gd name="connsiteY166" fmla="*/ 1035844 h 2809875"/>
                <a:gd name="connsiteX167" fmla="*/ 674297 w 3855647"/>
                <a:gd name="connsiteY167" fmla="*/ 1052513 h 2809875"/>
                <a:gd name="connsiteX168" fmla="*/ 660009 w 3855647"/>
                <a:gd name="connsiteY168" fmla="*/ 1062038 h 2809875"/>
                <a:gd name="connsiteX169" fmla="*/ 650484 w 3855647"/>
                <a:gd name="connsiteY169" fmla="*/ 1076325 h 2809875"/>
                <a:gd name="connsiteX170" fmla="*/ 640959 w 3855647"/>
                <a:gd name="connsiteY170" fmla="*/ 1157288 h 2809875"/>
                <a:gd name="connsiteX171" fmla="*/ 626672 w 3855647"/>
                <a:gd name="connsiteY171" fmla="*/ 1190625 h 2809875"/>
                <a:gd name="connsiteX172" fmla="*/ 593334 w 3855647"/>
                <a:gd name="connsiteY172" fmla="*/ 1204913 h 2809875"/>
                <a:gd name="connsiteX173" fmla="*/ 588572 w 3855647"/>
                <a:gd name="connsiteY173" fmla="*/ 1219200 h 2809875"/>
                <a:gd name="connsiteX174" fmla="*/ 593334 w 3855647"/>
                <a:gd name="connsiteY174" fmla="*/ 1233488 h 2809875"/>
                <a:gd name="connsiteX175" fmla="*/ 579047 w 3855647"/>
                <a:gd name="connsiteY175" fmla="*/ 1247775 h 2809875"/>
                <a:gd name="connsiteX176" fmla="*/ 569521 w 3855647"/>
                <a:gd name="connsiteY176" fmla="*/ 1290638 h 2809875"/>
                <a:gd name="connsiteX177" fmla="*/ 552854 w 3855647"/>
                <a:gd name="connsiteY177" fmla="*/ 1321593 h 2809875"/>
                <a:gd name="connsiteX178" fmla="*/ 533803 w 3855647"/>
                <a:gd name="connsiteY178" fmla="*/ 1343025 h 2809875"/>
                <a:gd name="connsiteX179" fmla="*/ 519515 w 3855647"/>
                <a:gd name="connsiteY179" fmla="*/ 1371600 h 2809875"/>
                <a:gd name="connsiteX180" fmla="*/ 498084 w 3855647"/>
                <a:gd name="connsiteY180" fmla="*/ 1419225 h 2809875"/>
                <a:gd name="connsiteX181" fmla="*/ 493322 w 3855647"/>
                <a:gd name="connsiteY181" fmla="*/ 1433513 h 2809875"/>
                <a:gd name="connsiteX182" fmla="*/ 474272 w 3855647"/>
                <a:gd name="connsiteY182" fmla="*/ 1466850 h 2809875"/>
                <a:gd name="connsiteX183" fmla="*/ 464747 w 3855647"/>
                <a:gd name="connsiteY183" fmla="*/ 1485900 h 2809875"/>
                <a:gd name="connsiteX184" fmla="*/ 459984 w 3855647"/>
                <a:gd name="connsiteY184" fmla="*/ 1500188 h 2809875"/>
                <a:gd name="connsiteX185" fmla="*/ 450459 w 3855647"/>
                <a:gd name="connsiteY185" fmla="*/ 1514475 h 2809875"/>
                <a:gd name="connsiteX186" fmla="*/ 436172 w 3855647"/>
                <a:gd name="connsiteY186" fmla="*/ 1552575 h 2809875"/>
                <a:gd name="connsiteX187" fmla="*/ 412359 w 3855647"/>
                <a:gd name="connsiteY187" fmla="*/ 1595438 h 2809875"/>
                <a:gd name="connsiteX188" fmla="*/ 398072 w 3855647"/>
                <a:gd name="connsiteY188" fmla="*/ 1628776 h 2809875"/>
                <a:gd name="connsiteX189" fmla="*/ 393310 w 3855647"/>
                <a:gd name="connsiteY189" fmla="*/ 1657350 h 2809875"/>
                <a:gd name="connsiteX190" fmla="*/ 379022 w 3855647"/>
                <a:gd name="connsiteY190" fmla="*/ 1719263 h 2809875"/>
                <a:gd name="connsiteX191" fmla="*/ 374259 w 3855647"/>
                <a:gd name="connsiteY191" fmla="*/ 1757363 h 2809875"/>
                <a:gd name="connsiteX192" fmla="*/ 369497 w 3855647"/>
                <a:gd name="connsiteY192" fmla="*/ 1771650 h 2809875"/>
                <a:gd name="connsiteX193" fmla="*/ 357591 w 3855647"/>
                <a:gd name="connsiteY193" fmla="*/ 1807369 h 2809875"/>
                <a:gd name="connsiteX194" fmla="*/ 343303 w 3855647"/>
                <a:gd name="connsiteY194" fmla="*/ 1852613 h 2809875"/>
                <a:gd name="connsiteX195" fmla="*/ 336159 w 3855647"/>
                <a:gd name="connsiteY195" fmla="*/ 1876425 h 2809875"/>
                <a:gd name="connsiteX196" fmla="*/ 326634 w 3855647"/>
                <a:gd name="connsiteY196" fmla="*/ 1890713 h 2809875"/>
                <a:gd name="connsiteX197" fmla="*/ 321872 w 3855647"/>
                <a:gd name="connsiteY197" fmla="*/ 1905000 h 2809875"/>
                <a:gd name="connsiteX198" fmla="*/ 307584 w 3855647"/>
                <a:gd name="connsiteY198" fmla="*/ 1914525 h 2809875"/>
                <a:gd name="connsiteX199" fmla="*/ 293297 w 3855647"/>
                <a:gd name="connsiteY199" fmla="*/ 1943100 h 2809875"/>
                <a:gd name="connsiteX200" fmla="*/ 283772 w 3855647"/>
                <a:gd name="connsiteY200" fmla="*/ 1971675 h 2809875"/>
                <a:gd name="connsiteX201" fmla="*/ 267103 w 3855647"/>
                <a:gd name="connsiteY201" fmla="*/ 2002632 h 2809875"/>
                <a:gd name="connsiteX202" fmla="*/ 231384 w 3855647"/>
                <a:gd name="connsiteY202" fmla="*/ 2038350 h 2809875"/>
                <a:gd name="connsiteX203" fmla="*/ 207572 w 3855647"/>
                <a:gd name="connsiteY203" fmla="*/ 2062163 h 2809875"/>
                <a:gd name="connsiteX204" fmla="*/ 202809 w 3855647"/>
                <a:gd name="connsiteY204" fmla="*/ 2076450 h 2809875"/>
                <a:gd name="connsiteX205" fmla="*/ 174234 w 3855647"/>
                <a:gd name="connsiteY205" fmla="*/ 2095500 h 2809875"/>
                <a:gd name="connsiteX206" fmla="*/ 159947 w 3855647"/>
                <a:gd name="connsiteY206" fmla="*/ 2105025 h 2809875"/>
                <a:gd name="connsiteX207" fmla="*/ 131372 w 3855647"/>
                <a:gd name="connsiteY207" fmla="*/ 2133601 h 2809875"/>
                <a:gd name="connsiteX208" fmla="*/ 102797 w 3855647"/>
                <a:gd name="connsiteY208" fmla="*/ 2145506 h 2809875"/>
                <a:gd name="connsiteX209" fmla="*/ 78985 w 3855647"/>
                <a:gd name="connsiteY209" fmla="*/ 2157412 h 2809875"/>
                <a:gd name="connsiteX210" fmla="*/ 45647 w 3855647"/>
                <a:gd name="connsiteY210" fmla="*/ 2174081 h 2809875"/>
                <a:gd name="connsiteX211" fmla="*/ 24215 w 3855647"/>
                <a:gd name="connsiteY211" fmla="*/ 2178844 h 2809875"/>
                <a:gd name="connsiteX212" fmla="*/ 403 w 3855647"/>
                <a:gd name="connsiteY212" fmla="*/ 2188369 h 2809875"/>
                <a:gd name="connsiteX213" fmla="*/ 12309 w 3855647"/>
                <a:gd name="connsiteY213" fmla="*/ 2228850 h 2809875"/>
                <a:gd name="connsiteX214" fmla="*/ 43265 w 3855647"/>
                <a:gd name="connsiteY214" fmla="*/ 2255044 h 2809875"/>
                <a:gd name="connsiteX215" fmla="*/ 67079 w 3855647"/>
                <a:gd name="connsiteY215" fmla="*/ 2271713 h 2809875"/>
                <a:gd name="connsiteX216" fmla="*/ 90890 w 3855647"/>
                <a:gd name="connsiteY216" fmla="*/ 2276475 h 2809875"/>
                <a:gd name="connsiteX217" fmla="*/ 114703 w 3855647"/>
                <a:gd name="connsiteY217" fmla="*/ 2297906 h 2809875"/>
                <a:gd name="connsiteX218" fmla="*/ 119466 w 3855647"/>
                <a:gd name="connsiteY218" fmla="*/ 2326482 h 2809875"/>
                <a:gd name="connsiteX219" fmla="*/ 126609 w 3855647"/>
                <a:gd name="connsiteY219" fmla="*/ 2347913 h 2809875"/>
                <a:gd name="connsiteX220" fmla="*/ 121847 w 3855647"/>
                <a:gd name="connsiteY220" fmla="*/ 2386013 h 2809875"/>
                <a:gd name="connsiteX221" fmla="*/ 112322 w 3855647"/>
                <a:gd name="connsiteY221" fmla="*/ 2405063 h 2809875"/>
                <a:gd name="connsiteX222" fmla="*/ 100416 w 3855647"/>
                <a:gd name="connsiteY222" fmla="*/ 2424112 h 2809875"/>
                <a:gd name="connsiteX223" fmla="*/ 71841 w 3855647"/>
                <a:gd name="connsiteY223" fmla="*/ 2426494 h 2809875"/>
                <a:gd name="connsiteX224" fmla="*/ 50409 w 3855647"/>
                <a:gd name="connsiteY224" fmla="*/ 2452688 h 2809875"/>
                <a:gd name="connsiteX225" fmla="*/ 21834 w 3855647"/>
                <a:gd name="connsiteY225" fmla="*/ 2466975 h 2809875"/>
                <a:gd name="connsiteX226" fmla="*/ 31359 w 3855647"/>
                <a:gd name="connsiteY226" fmla="*/ 2490788 h 2809875"/>
                <a:gd name="connsiteX227" fmla="*/ 21834 w 3855647"/>
                <a:gd name="connsiteY227" fmla="*/ 2524125 h 2809875"/>
                <a:gd name="connsiteX228" fmla="*/ 12309 w 3855647"/>
                <a:gd name="connsiteY228" fmla="*/ 2538413 h 2809875"/>
                <a:gd name="connsiteX229" fmla="*/ 374259 w 3855647"/>
                <a:gd name="connsiteY229" fmla="*/ 2809875 h 2809875"/>
                <a:gd name="connsiteX0" fmla="*/ 3712772 w 3712772"/>
                <a:gd name="connsiteY0" fmla="*/ 1581150 h 2809875"/>
                <a:gd name="connsiteX1" fmla="*/ 3693722 w 3712772"/>
                <a:gd name="connsiteY1" fmla="*/ 1552575 h 2809875"/>
                <a:gd name="connsiteX2" fmla="*/ 3681816 w 3712772"/>
                <a:gd name="connsiteY2" fmla="*/ 1550194 h 2809875"/>
                <a:gd name="connsiteX3" fmla="*/ 3653240 w 3712772"/>
                <a:gd name="connsiteY3" fmla="*/ 1504951 h 2809875"/>
                <a:gd name="connsiteX4" fmla="*/ 3627047 w 3712772"/>
                <a:gd name="connsiteY4" fmla="*/ 1485900 h 2809875"/>
                <a:gd name="connsiteX5" fmla="*/ 3617522 w 3712772"/>
                <a:gd name="connsiteY5" fmla="*/ 1471613 h 2809875"/>
                <a:gd name="connsiteX6" fmla="*/ 3593709 w 3712772"/>
                <a:gd name="connsiteY6" fmla="*/ 1462088 h 2809875"/>
                <a:gd name="connsiteX7" fmla="*/ 3572278 w 3712772"/>
                <a:gd name="connsiteY7" fmla="*/ 1464469 h 2809875"/>
                <a:gd name="connsiteX8" fmla="*/ 3531796 w 3712772"/>
                <a:gd name="connsiteY8" fmla="*/ 1412082 h 2809875"/>
                <a:gd name="connsiteX9" fmla="*/ 3507984 w 3712772"/>
                <a:gd name="connsiteY9" fmla="*/ 1393031 h 2809875"/>
                <a:gd name="connsiteX10" fmla="*/ 3481790 w 3712772"/>
                <a:gd name="connsiteY10" fmla="*/ 1397794 h 2809875"/>
                <a:gd name="connsiteX11" fmla="*/ 3457979 w 3712772"/>
                <a:gd name="connsiteY11" fmla="*/ 1381126 h 2809875"/>
                <a:gd name="connsiteX12" fmla="*/ 3407972 w 3712772"/>
                <a:gd name="connsiteY12" fmla="*/ 1369219 h 2809875"/>
                <a:gd name="connsiteX13" fmla="*/ 3369872 w 3712772"/>
                <a:gd name="connsiteY13" fmla="*/ 1371601 h 2809875"/>
                <a:gd name="connsiteX14" fmla="*/ 3327009 w 3712772"/>
                <a:gd name="connsiteY14" fmla="*/ 1352550 h 2809875"/>
                <a:gd name="connsiteX15" fmla="*/ 3312722 w 3712772"/>
                <a:gd name="connsiteY15" fmla="*/ 1347788 h 2809875"/>
                <a:gd name="connsiteX16" fmla="*/ 3284147 w 3712772"/>
                <a:gd name="connsiteY16" fmla="*/ 1362075 h 2809875"/>
                <a:gd name="connsiteX17" fmla="*/ 3260334 w 3712772"/>
                <a:gd name="connsiteY17" fmla="*/ 1343025 h 2809875"/>
                <a:gd name="connsiteX18" fmla="*/ 3231759 w 3712772"/>
                <a:gd name="connsiteY18" fmla="*/ 1319213 h 2809875"/>
                <a:gd name="connsiteX19" fmla="*/ 3217472 w 3712772"/>
                <a:gd name="connsiteY19" fmla="*/ 1309688 h 2809875"/>
                <a:gd name="connsiteX20" fmla="*/ 3188897 w 3712772"/>
                <a:gd name="connsiteY20" fmla="*/ 1283495 h 2809875"/>
                <a:gd name="connsiteX21" fmla="*/ 3167465 w 3712772"/>
                <a:gd name="connsiteY21" fmla="*/ 1278731 h 2809875"/>
                <a:gd name="connsiteX22" fmla="*/ 3169848 w 3712772"/>
                <a:gd name="connsiteY22" fmla="*/ 1247775 h 2809875"/>
                <a:gd name="connsiteX23" fmla="*/ 3179372 w 3712772"/>
                <a:gd name="connsiteY23" fmla="*/ 1223963 h 2809875"/>
                <a:gd name="connsiteX24" fmla="*/ 3150797 w 3712772"/>
                <a:gd name="connsiteY24" fmla="*/ 1214438 h 2809875"/>
                <a:gd name="connsiteX25" fmla="*/ 3136509 w 3712772"/>
                <a:gd name="connsiteY25" fmla="*/ 1219200 h 2809875"/>
                <a:gd name="connsiteX26" fmla="*/ 3122222 w 3712772"/>
                <a:gd name="connsiteY26" fmla="*/ 1228725 h 2809875"/>
                <a:gd name="connsiteX27" fmla="*/ 3100790 w 3712772"/>
                <a:gd name="connsiteY27" fmla="*/ 1212056 h 2809875"/>
                <a:gd name="connsiteX28" fmla="*/ 3112697 w 3712772"/>
                <a:gd name="connsiteY28" fmla="*/ 1185863 h 2809875"/>
                <a:gd name="connsiteX29" fmla="*/ 3103172 w 3712772"/>
                <a:gd name="connsiteY29" fmla="*/ 1171575 h 2809875"/>
                <a:gd name="connsiteX30" fmla="*/ 3098409 w 3712772"/>
                <a:gd name="connsiteY30" fmla="*/ 1157288 h 2809875"/>
                <a:gd name="connsiteX31" fmla="*/ 3084122 w 3712772"/>
                <a:gd name="connsiteY31" fmla="*/ 1171575 h 2809875"/>
                <a:gd name="connsiteX32" fmla="*/ 3055547 w 3712772"/>
                <a:gd name="connsiteY32" fmla="*/ 1162050 h 2809875"/>
                <a:gd name="connsiteX33" fmla="*/ 3046022 w 3712772"/>
                <a:gd name="connsiteY33" fmla="*/ 1131094 h 2809875"/>
                <a:gd name="connsiteX34" fmla="*/ 3050784 w 3712772"/>
                <a:gd name="connsiteY34" fmla="*/ 1114425 h 2809875"/>
                <a:gd name="connsiteX35" fmla="*/ 3050784 w 3712772"/>
                <a:gd name="connsiteY35" fmla="*/ 1104900 h 2809875"/>
                <a:gd name="connsiteX36" fmla="*/ 3036497 w 3712772"/>
                <a:gd name="connsiteY36" fmla="*/ 1100138 h 2809875"/>
                <a:gd name="connsiteX37" fmla="*/ 3046022 w 3712772"/>
                <a:gd name="connsiteY37" fmla="*/ 1081088 h 2809875"/>
                <a:gd name="connsiteX38" fmla="*/ 3055547 w 3712772"/>
                <a:gd name="connsiteY38" fmla="*/ 1062038 h 2809875"/>
                <a:gd name="connsiteX39" fmla="*/ 3024590 w 3712772"/>
                <a:gd name="connsiteY39" fmla="*/ 1052513 h 2809875"/>
                <a:gd name="connsiteX40" fmla="*/ 3012684 w 3712772"/>
                <a:gd name="connsiteY40" fmla="*/ 1066800 h 2809875"/>
                <a:gd name="connsiteX41" fmla="*/ 2993634 w 3712772"/>
                <a:gd name="connsiteY41" fmla="*/ 1066800 h 2809875"/>
                <a:gd name="connsiteX42" fmla="*/ 2972204 w 3712772"/>
                <a:gd name="connsiteY42" fmla="*/ 1073944 h 2809875"/>
                <a:gd name="connsiteX43" fmla="*/ 2955534 w 3712772"/>
                <a:gd name="connsiteY43" fmla="*/ 1066800 h 2809875"/>
                <a:gd name="connsiteX44" fmla="*/ 2950772 w 3712772"/>
                <a:gd name="connsiteY44" fmla="*/ 1047750 h 2809875"/>
                <a:gd name="connsiteX45" fmla="*/ 2931721 w 3712772"/>
                <a:gd name="connsiteY45" fmla="*/ 1040607 h 2809875"/>
                <a:gd name="connsiteX46" fmla="*/ 2903147 w 3712772"/>
                <a:gd name="connsiteY46" fmla="*/ 1019175 h 2809875"/>
                <a:gd name="connsiteX47" fmla="*/ 2888859 w 3712772"/>
                <a:gd name="connsiteY47" fmla="*/ 1014413 h 2809875"/>
                <a:gd name="connsiteX48" fmla="*/ 2874572 w 3712772"/>
                <a:gd name="connsiteY48" fmla="*/ 1004888 h 2809875"/>
                <a:gd name="connsiteX49" fmla="*/ 2855522 w 3712772"/>
                <a:gd name="connsiteY49" fmla="*/ 1004888 h 2809875"/>
                <a:gd name="connsiteX50" fmla="*/ 2834090 w 3712772"/>
                <a:gd name="connsiteY50" fmla="*/ 995363 h 2809875"/>
                <a:gd name="connsiteX51" fmla="*/ 2810278 w 3712772"/>
                <a:gd name="connsiteY51" fmla="*/ 1009650 h 2809875"/>
                <a:gd name="connsiteX52" fmla="*/ 2767416 w 3712772"/>
                <a:gd name="connsiteY52" fmla="*/ 1007269 h 2809875"/>
                <a:gd name="connsiteX53" fmla="*/ 2734079 w 3712772"/>
                <a:gd name="connsiteY53" fmla="*/ 1019175 h 2809875"/>
                <a:gd name="connsiteX54" fmla="*/ 2712646 w 3712772"/>
                <a:gd name="connsiteY54" fmla="*/ 1019176 h 2809875"/>
                <a:gd name="connsiteX55" fmla="*/ 2693597 w 3712772"/>
                <a:gd name="connsiteY55" fmla="*/ 1009650 h 2809875"/>
                <a:gd name="connsiteX56" fmla="*/ 2641209 w 3712772"/>
                <a:gd name="connsiteY56" fmla="*/ 1021557 h 2809875"/>
                <a:gd name="connsiteX57" fmla="*/ 2631684 w 3712772"/>
                <a:gd name="connsiteY57" fmla="*/ 1031082 h 2809875"/>
                <a:gd name="connsiteX58" fmla="*/ 2612634 w 3712772"/>
                <a:gd name="connsiteY58" fmla="*/ 1038225 h 2809875"/>
                <a:gd name="connsiteX59" fmla="*/ 2595965 w 3712772"/>
                <a:gd name="connsiteY59" fmla="*/ 1035844 h 2809875"/>
                <a:gd name="connsiteX60" fmla="*/ 2574535 w 3712772"/>
                <a:gd name="connsiteY60" fmla="*/ 1028700 h 2809875"/>
                <a:gd name="connsiteX61" fmla="*/ 2529290 w 3712772"/>
                <a:gd name="connsiteY61" fmla="*/ 1004888 h 2809875"/>
                <a:gd name="connsiteX62" fmla="*/ 2526909 w 3712772"/>
                <a:gd name="connsiteY62" fmla="*/ 971550 h 2809875"/>
                <a:gd name="connsiteX63" fmla="*/ 2512622 w 3712772"/>
                <a:gd name="connsiteY63" fmla="*/ 942975 h 2809875"/>
                <a:gd name="connsiteX64" fmla="*/ 2488809 w 3712772"/>
                <a:gd name="connsiteY64" fmla="*/ 938213 h 2809875"/>
                <a:gd name="connsiteX65" fmla="*/ 2493572 w 3712772"/>
                <a:gd name="connsiteY65" fmla="*/ 923925 h 2809875"/>
                <a:gd name="connsiteX66" fmla="*/ 2479284 w 3712772"/>
                <a:gd name="connsiteY66" fmla="*/ 914400 h 2809875"/>
                <a:gd name="connsiteX67" fmla="*/ 2457853 w 3712772"/>
                <a:gd name="connsiteY67" fmla="*/ 902494 h 2809875"/>
                <a:gd name="connsiteX68" fmla="*/ 2431659 w 3712772"/>
                <a:gd name="connsiteY68" fmla="*/ 890588 h 2809875"/>
                <a:gd name="connsiteX69" fmla="*/ 2414991 w 3712772"/>
                <a:gd name="connsiteY69" fmla="*/ 864394 h 2809875"/>
                <a:gd name="connsiteX70" fmla="*/ 2398321 w 3712772"/>
                <a:gd name="connsiteY70" fmla="*/ 833437 h 2809875"/>
                <a:gd name="connsiteX71" fmla="*/ 2367365 w 3712772"/>
                <a:gd name="connsiteY71" fmla="*/ 807244 h 2809875"/>
                <a:gd name="connsiteX72" fmla="*/ 2348316 w 3712772"/>
                <a:gd name="connsiteY72" fmla="*/ 769144 h 2809875"/>
                <a:gd name="connsiteX73" fmla="*/ 2322122 w 3712772"/>
                <a:gd name="connsiteY73" fmla="*/ 733425 h 2809875"/>
                <a:gd name="connsiteX74" fmla="*/ 2307834 w 3712772"/>
                <a:gd name="connsiteY74" fmla="*/ 723900 h 2809875"/>
                <a:gd name="connsiteX75" fmla="*/ 2264972 w 3712772"/>
                <a:gd name="connsiteY75" fmla="*/ 704850 h 2809875"/>
                <a:gd name="connsiteX76" fmla="*/ 2241159 w 3712772"/>
                <a:gd name="connsiteY76" fmla="*/ 678657 h 2809875"/>
                <a:gd name="connsiteX77" fmla="*/ 2231634 w 3712772"/>
                <a:gd name="connsiteY77" fmla="*/ 657225 h 2809875"/>
                <a:gd name="connsiteX78" fmla="*/ 2212584 w 3712772"/>
                <a:gd name="connsiteY78" fmla="*/ 647700 h 2809875"/>
                <a:gd name="connsiteX79" fmla="*/ 2198297 w 3712772"/>
                <a:gd name="connsiteY79" fmla="*/ 638175 h 2809875"/>
                <a:gd name="connsiteX80" fmla="*/ 2179247 w 3712772"/>
                <a:gd name="connsiteY80" fmla="*/ 642938 h 2809875"/>
                <a:gd name="connsiteX81" fmla="*/ 2155434 w 3712772"/>
                <a:gd name="connsiteY81" fmla="*/ 619125 h 2809875"/>
                <a:gd name="connsiteX82" fmla="*/ 2136384 w 3712772"/>
                <a:gd name="connsiteY82" fmla="*/ 590550 h 2809875"/>
                <a:gd name="connsiteX83" fmla="*/ 2126859 w 3712772"/>
                <a:gd name="connsiteY83" fmla="*/ 561975 h 2809875"/>
                <a:gd name="connsiteX84" fmla="*/ 2103047 w 3712772"/>
                <a:gd name="connsiteY84" fmla="*/ 561975 h 2809875"/>
                <a:gd name="connsiteX85" fmla="*/ 2088759 w 3712772"/>
                <a:gd name="connsiteY85" fmla="*/ 547688 h 2809875"/>
                <a:gd name="connsiteX86" fmla="*/ 2050660 w 3712772"/>
                <a:gd name="connsiteY86" fmla="*/ 540544 h 2809875"/>
                <a:gd name="connsiteX87" fmla="*/ 2007797 w 3712772"/>
                <a:gd name="connsiteY87" fmla="*/ 528638 h 2809875"/>
                <a:gd name="connsiteX88" fmla="*/ 1976841 w 3712772"/>
                <a:gd name="connsiteY88" fmla="*/ 526256 h 2809875"/>
                <a:gd name="connsiteX89" fmla="*/ 1948266 w 3712772"/>
                <a:gd name="connsiteY89" fmla="*/ 521494 h 2809875"/>
                <a:gd name="connsiteX90" fmla="*/ 1926834 w 3712772"/>
                <a:gd name="connsiteY90" fmla="*/ 504825 h 2809875"/>
                <a:gd name="connsiteX91" fmla="*/ 1912547 w 3712772"/>
                <a:gd name="connsiteY91" fmla="*/ 509588 h 2809875"/>
                <a:gd name="connsiteX92" fmla="*/ 1841109 w 3712772"/>
                <a:gd name="connsiteY92" fmla="*/ 495300 h 2809875"/>
                <a:gd name="connsiteX93" fmla="*/ 1812534 w 3712772"/>
                <a:gd name="connsiteY93" fmla="*/ 485775 h 2809875"/>
                <a:gd name="connsiteX94" fmla="*/ 1798247 w 3712772"/>
                <a:gd name="connsiteY94" fmla="*/ 481013 h 2809875"/>
                <a:gd name="connsiteX95" fmla="*/ 1783959 w 3712772"/>
                <a:gd name="connsiteY95" fmla="*/ 490538 h 2809875"/>
                <a:gd name="connsiteX96" fmla="*/ 1769672 w 3712772"/>
                <a:gd name="connsiteY96" fmla="*/ 495300 h 2809875"/>
                <a:gd name="connsiteX97" fmla="*/ 1741097 w 3712772"/>
                <a:gd name="connsiteY97" fmla="*/ 523875 h 2809875"/>
                <a:gd name="connsiteX98" fmla="*/ 1717284 w 3712772"/>
                <a:gd name="connsiteY98" fmla="*/ 519113 h 2809875"/>
                <a:gd name="connsiteX99" fmla="*/ 1683947 w 3712772"/>
                <a:gd name="connsiteY99" fmla="*/ 509588 h 2809875"/>
                <a:gd name="connsiteX100" fmla="*/ 1650609 w 3712772"/>
                <a:gd name="connsiteY100" fmla="*/ 504825 h 2809875"/>
                <a:gd name="connsiteX101" fmla="*/ 1622034 w 3712772"/>
                <a:gd name="connsiteY101" fmla="*/ 500063 h 2809875"/>
                <a:gd name="connsiteX102" fmla="*/ 1581553 w 3712772"/>
                <a:gd name="connsiteY102" fmla="*/ 483394 h 2809875"/>
                <a:gd name="connsiteX103" fmla="*/ 1552978 w 3712772"/>
                <a:gd name="connsiteY103" fmla="*/ 483394 h 2809875"/>
                <a:gd name="connsiteX104" fmla="*/ 1541072 w 3712772"/>
                <a:gd name="connsiteY104" fmla="*/ 466725 h 2809875"/>
                <a:gd name="connsiteX105" fmla="*/ 1526784 w 3712772"/>
                <a:gd name="connsiteY105" fmla="*/ 447675 h 2809875"/>
                <a:gd name="connsiteX106" fmla="*/ 1522021 w 3712772"/>
                <a:gd name="connsiteY106" fmla="*/ 421481 h 2809875"/>
                <a:gd name="connsiteX107" fmla="*/ 1533929 w 3712772"/>
                <a:gd name="connsiteY107" fmla="*/ 392907 h 2809875"/>
                <a:gd name="connsiteX108" fmla="*/ 1564884 w 3712772"/>
                <a:gd name="connsiteY108" fmla="*/ 366713 h 2809875"/>
                <a:gd name="connsiteX109" fmla="*/ 1557740 w 3712772"/>
                <a:gd name="connsiteY109" fmla="*/ 340519 h 2809875"/>
                <a:gd name="connsiteX110" fmla="*/ 1564884 w 3712772"/>
                <a:gd name="connsiteY110" fmla="*/ 309562 h 2809875"/>
                <a:gd name="connsiteX111" fmla="*/ 1583934 w 3712772"/>
                <a:gd name="connsiteY111" fmla="*/ 285750 h 2809875"/>
                <a:gd name="connsiteX112" fmla="*/ 1588697 w 3712772"/>
                <a:gd name="connsiteY112" fmla="*/ 271463 h 2809875"/>
                <a:gd name="connsiteX113" fmla="*/ 1579172 w 3712772"/>
                <a:gd name="connsiteY113" fmla="*/ 257175 h 2809875"/>
                <a:gd name="connsiteX114" fmla="*/ 1545834 w 3712772"/>
                <a:gd name="connsiteY114" fmla="*/ 230981 h 2809875"/>
                <a:gd name="connsiteX115" fmla="*/ 1522022 w 3712772"/>
                <a:gd name="connsiteY115" fmla="*/ 228600 h 2809875"/>
                <a:gd name="connsiteX116" fmla="*/ 1507734 w 3712772"/>
                <a:gd name="connsiteY116" fmla="*/ 192881 h 2809875"/>
                <a:gd name="connsiteX117" fmla="*/ 1505353 w 3712772"/>
                <a:gd name="connsiteY117" fmla="*/ 159543 h 2809875"/>
                <a:gd name="connsiteX118" fmla="*/ 1488684 w 3712772"/>
                <a:gd name="connsiteY118" fmla="*/ 119063 h 2809875"/>
                <a:gd name="connsiteX119" fmla="*/ 1479159 w 3712772"/>
                <a:gd name="connsiteY119" fmla="*/ 92868 h 2809875"/>
                <a:gd name="connsiteX120" fmla="*/ 1455347 w 3712772"/>
                <a:gd name="connsiteY120" fmla="*/ 85725 h 2809875"/>
                <a:gd name="connsiteX121" fmla="*/ 1450584 w 3712772"/>
                <a:gd name="connsiteY121" fmla="*/ 66675 h 2809875"/>
                <a:gd name="connsiteX122" fmla="*/ 1433915 w 3712772"/>
                <a:gd name="connsiteY122" fmla="*/ 40481 h 2809875"/>
                <a:gd name="connsiteX123" fmla="*/ 1445822 w 3712772"/>
                <a:gd name="connsiteY123" fmla="*/ 30956 h 2809875"/>
                <a:gd name="connsiteX124" fmla="*/ 1436297 w 3712772"/>
                <a:gd name="connsiteY124" fmla="*/ 0 h 2809875"/>
                <a:gd name="connsiteX125" fmla="*/ 845747 w 3712772"/>
                <a:gd name="connsiteY125" fmla="*/ 180975 h 2809875"/>
                <a:gd name="connsiteX126" fmla="*/ 845747 w 3712772"/>
                <a:gd name="connsiteY126" fmla="*/ 180975 h 2809875"/>
                <a:gd name="connsiteX127" fmla="*/ 840984 w 3712772"/>
                <a:gd name="connsiteY127" fmla="*/ 223838 h 2809875"/>
                <a:gd name="connsiteX128" fmla="*/ 836222 w 3712772"/>
                <a:gd name="connsiteY128" fmla="*/ 238125 h 2809875"/>
                <a:gd name="connsiteX129" fmla="*/ 817172 w 3712772"/>
                <a:gd name="connsiteY129" fmla="*/ 254794 h 2809875"/>
                <a:gd name="connsiteX130" fmla="*/ 788597 w 3712772"/>
                <a:gd name="connsiteY130" fmla="*/ 266700 h 2809875"/>
                <a:gd name="connsiteX131" fmla="*/ 740972 w 3712772"/>
                <a:gd name="connsiteY131" fmla="*/ 300038 h 2809875"/>
                <a:gd name="connsiteX132" fmla="*/ 721922 w 3712772"/>
                <a:gd name="connsiteY132" fmla="*/ 328613 h 2809875"/>
                <a:gd name="connsiteX133" fmla="*/ 705252 w 3712772"/>
                <a:gd name="connsiteY133" fmla="*/ 342900 h 2809875"/>
                <a:gd name="connsiteX134" fmla="*/ 707634 w 3712772"/>
                <a:gd name="connsiteY134" fmla="*/ 369095 h 2809875"/>
                <a:gd name="connsiteX135" fmla="*/ 726684 w 3712772"/>
                <a:gd name="connsiteY135" fmla="*/ 381000 h 2809875"/>
                <a:gd name="connsiteX136" fmla="*/ 731447 w 3712772"/>
                <a:gd name="connsiteY136" fmla="*/ 395288 h 2809875"/>
                <a:gd name="connsiteX137" fmla="*/ 750497 w 3712772"/>
                <a:gd name="connsiteY137" fmla="*/ 423863 h 2809875"/>
                <a:gd name="connsiteX138" fmla="*/ 760022 w 3712772"/>
                <a:gd name="connsiteY138" fmla="*/ 442913 h 2809875"/>
                <a:gd name="connsiteX139" fmla="*/ 750497 w 3712772"/>
                <a:gd name="connsiteY139" fmla="*/ 481013 h 2809875"/>
                <a:gd name="connsiteX140" fmla="*/ 736209 w 3712772"/>
                <a:gd name="connsiteY140" fmla="*/ 490538 h 2809875"/>
                <a:gd name="connsiteX141" fmla="*/ 731447 w 3712772"/>
                <a:gd name="connsiteY141" fmla="*/ 504825 h 2809875"/>
                <a:gd name="connsiteX142" fmla="*/ 717159 w 3712772"/>
                <a:gd name="connsiteY142" fmla="*/ 509588 h 2809875"/>
                <a:gd name="connsiteX143" fmla="*/ 712397 w 3712772"/>
                <a:gd name="connsiteY143" fmla="*/ 538163 h 2809875"/>
                <a:gd name="connsiteX144" fmla="*/ 702872 w 3712772"/>
                <a:gd name="connsiteY144" fmla="*/ 566738 h 2809875"/>
                <a:gd name="connsiteX145" fmla="*/ 698109 w 3712772"/>
                <a:gd name="connsiteY145" fmla="*/ 581025 h 2809875"/>
                <a:gd name="connsiteX146" fmla="*/ 683822 w 3712772"/>
                <a:gd name="connsiteY146" fmla="*/ 611981 h 2809875"/>
                <a:gd name="connsiteX147" fmla="*/ 702872 w 3712772"/>
                <a:gd name="connsiteY147" fmla="*/ 638175 h 2809875"/>
                <a:gd name="connsiteX148" fmla="*/ 731447 w 3712772"/>
                <a:gd name="connsiteY148" fmla="*/ 647700 h 2809875"/>
                <a:gd name="connsiteX149" fmla="*/ 740972 w 3712772"/>
                <a:gd name="connsiteY149" fmla="*/ 661988 h 2809875"/>
                <a:gd name="connsiteX150" fmla="*/ 745734 w 3712772"/>
                <a:gd name="connsiteY150" fmla="*/ 676275 h 2809875"/>
                <a:gd name="connsiteX151" fmla="*/ 745734 w 3712772"/>
                <a:gd name="connsiteY151" fmla="*/ 688181 h 2809875"/>
                <a:gd name="connsiteX152" fmla="*/ 748115 w 3712772"/>
                <a:gd name="connsiteY152" fmla="*/ 709613 h 2809875"/>
                <a:gd name="connsiteX153" fmla="*/ 755259 w 3712772"/>
                <a:gd name="connsiteY153" fmla="*/ 728663 h 2809875"/>
                <a:gd name="connsiteX154" fmla="*/ 745734 w 3712772"/>
                <a:gd name="connsiteY154" fmla="*/ 757238 h 2809875"/>
                <a:gd name="connsiteX155" fmla="*/ 736209 w 3712772"/>
                <a:gd name="connsiteY155" fmla="*/ 771525 h 2809875"/>
                <a:gd name="connsiteX156" fmla="*/ 736209 w 3712772"/>
                <a:gd name="connsiteY156" fmla="*/ 842963 h 2809875"/>
                <a:gd name="connsiteX157" fmla="*/ 740972 w 3712772"/>
                <a:gd name="connsiteY157" fmla="*/ 857250 h 2809875"/>
                <a:gd name="connsiteX158" fmla="*/ 745734 w 3712772"/>
                <a:gd name="connsiteY158" fmla="*/ 876300 h 2809875"/>
                <a:gd name="connsiteX159" fmla="*/ 760022 w 3712772"/>
                <a:gd name="connsiteY159" fmla="*/ 923925 h 2809875"/>
                <a:gd name="connsiteX160" fmla="*/ 764784 w 3712772"/>
                <a:gd name="connsiteY160" fmla="*/ 938213 h 2809875"/>
                <a:gd name="connsiteX161" fmla="*/ 771928 w 3712772"/>
                <a:gd name="connsiteY161" fmla="*/ 983456 h 2809875"/>
                <a:gd name="connsiteX162" fmla="*/ 750497 w 3712772"/>
                <a:gd name="connsiteY162" fmla="*/ 1004888 h 2809875"/>
                <a:gd name="connsiteX163" fmla="*/ 731447 w 3712772"/>
                <a:gd name="connsiteY163" fmla="*/ 1009650 h 2809875"/>
                <a:gd name="connsiteX164" fmla="*/ 712397 w 3712772"/>
                <a:gd name="connsiteY164" fmla="*/ 1016794 h 2809875"/>
                <a:gd name="connsiteX165" fmla="*/ 683822 w 3712772"/>
                <a:gd name="connsiteY165" fmla="*/ 1035844 h 2809875"/>
                <a:gd name="connsiteX166" fmla="*/ 674297 w 3712772"/>
                <a:gd name="connsiteY166" fmla="*/ 1052513 h 2809875"/>
                <a:gd name="connsiteX167" fmla="*/ 660009 w 3712772"/>
                <a:gd name="connsiteY167" fmla="*/ 1062038 h 2809875"/>
                <a:gd name="connsiteX168" fmla="*/ 650484 w 3712772"/>
                <a:gd name="connsiteY168" fmla="*/ 1076325 h 2809875"/>
                <a:gd name="connsiteX169" fmla="*/ 640959 w 3712772"/>
                <a:gd name="connsiteY169" fmla="*/ 1157288 h 2809875"/>
                <a:gd name="connsiteX170" fmla="*/ 626672 w 3712772"/>
                <a:gd name="connsiteY170" fmla="*/ 1190625 h 2809875"/>
                <a:gd name="connsiteX171" fmla="*/ 593334 w 3712772"/>
                <a:gd name="connsiteY171" fmla="*/ 1204913 h 2809875"/>
                <a:gd name="connsiteX172" fmla="*/ 588572 w 3712772"/>
                <a:gd name="connsiteY172" fmla="*/ 1219200 h 2809875"/>
                <a:gd name="connsiteX173" fmla="*/ 593334 w 3712772"/>
                <a:gd name="connsiteY173" fmla="*/ 1233488 h 2809875"/>
                <a:gd name="connsiteX174" fmla="*/ 579047 w 3712772"/>
                <a:gd name="connsiteY174" fmla="*/ 1247775 h 2809875"/>
                <a:gd name="connsiteX175" fmla="*/ 569521 w 3712772"/>
                <a:gd name="connsiteY175" fmla="*/ 1290638 h 2809875"/>
                <a:gd name="connsiteX176" fmla="*/ 552854 w 3712772"/>
                <a:gd name="connsiteY176" fmla="*/ 1321593 h 2809875"/>
                <a:gd name="connsiteX177" fmla="*/ 533803 w 3712772"/>
                <a:gd name="connsiteY177" fmla="*/ 1343025 h 2809875"/>
                <a:gd name="connsiteX178" fmla="*/ 519515 w 3712772"/>
                <a:gd name="connsiteY178" fmla="*/ 1371600 h 2809875"/>
                <a:gd name="connsiteX179" fmla="*/ 498084 w 3712772"/>
                <a:gd name="connsiteY179" fmla="*/ 1419225 h 2809875"/>
                <a:gd name="connsiteX180" fmla="*/ 493322 w 3712772"/>
                <a:gd name="connsiteY180" fmla="*/ 1433513 h 2809875"/>
                <a:gd name="connsiteX181" fmla="*/ 474272 w 3712772"/>
                <a:gd name="connsiteY181" fmla="*/ 1466850 h 2809875"/>
                <a:gd name="connsiteX182" fmla="*/ 464747 w 3712772"/>
                <a:gd name="connsiteY182" fmla="*/ 1485900 h 2809875"/>
                <a:gd name="connsiteX183" fmla="*/ 459984 w 3712772"/>
                <a:gd name="connsiteY183" fmla="*/ 1500188 h 2809875"/>
                <a:gd name="connsiteX184" fmla="*/ 450459 w 3712772"/>
                <a:gd name="connsiteY184" fmla="*/ 1514475 h 2809875"/>
                <a:gd name="connsiteX185" fmla="*/ 436172 w 3712772"/>
                <a:gd name="connsiteY185" fmla="*/ 1552575 h 2809875"/>
                <a:gd name="connsiteX186" fmla="*/ 412359 w 3712772"/>
                <a:gd name="connsiteY186" fmla="*/ 1595438 h 2809875"/>
                <a:gd name="connsiteX187" fmla="*/ 398072 w 3712772"/>
                <a:gd name="connsiteY187" fmla="*/ 1628776 h 2809875"/>
                <a:gd name="connsiteX188" fmla="*/ 393310 w 3712772"/>
                <a:gd name="connsiteY188" fmla="*/ 1657350 h 2809875"/>
                <a:gd name="connsiteX189" fmla="*/ 379022 w 3712772"/>
                <a:gd name="connsiteY189" fmla="*/ 1719263 h 2809875"/>
                <a:gd name="connsiteX190" fmla="*/ 374259 w 3712772"/>
                <a:gd name="connsiteY190" fmla="*/ 1757363 h 2809875"/>
                <a:gd name="connsiteX191" fmla="*/ 369497 w 3712772"/>
                <a:gd name="connsiteY191" fmla="*/ 1771650 h 2809875"/>
                <a:gd name="connsiteX192" fmla="*/ 357591 w 3712772"/>
                <a:gd name="connsiteY192" fmla="*/ 1807369 h 2809875"/>
                <a:gd name="connsiteX193" fmla="*/ 343303 w 3712772"/>
                <a:gd name="connsiteY193" fmla="*/ 1852613 h 2809875"/>
                <a:gd name="connsiteX194" fmla="*/ 336159 w 3712772"/>
                <a:gd name="connsiteY194" fmla="*/ 1876425 h 2809875"/>
                <a:gd name="connsiteX195" fmla="*/ 326634 w 3712772"/>
                <a:gd name="connsiteY195" fmla="*/ 1890713 h 2809875"/>
                <a:gd name="connsiteX196" fmla="*/ 321872 w 3712772"/>
                <a:gd name="connsiteY196" fmla="*/ 1905000 h 2809875"/>
                <a:gd name="connsiteX197" fmla="*/ 307584 w 3712772"/>
                <a:gd name="connsiteY197" fmla="*/ 1914525 h 2809875"/>
                <a:gd name="connsiteX198" fmla="*/ 293297 w 3712772"/>
                <a:gd name="connsiteY198" fmla="*/ 1943100 h 2809875"/>
                <a:gd name="connsiteX199" fmla="*/ 283772 w 3712772"/>
                <a:gd name="connsiteY199" fmla="*/ 1971675 h 2809875"/>
                <a:gd name="connsiteX200" fmla="*/ 267103 w 3712772"/>
                <a:gd name="connsiteY200" fmla="*/ 2002632 h 2809875"/>
                <a:gd name="connsiteX201" fmla="*/ 231384 w 3712772"/>
                <a:gd name="connsiteY201" fmla="*/ 2038350 h 2809875"/>
                <a:gd name="connsiteX202" fmla="*/ 207572 w 3712772"/>
                <a:gd name="connsiteY202" fmla="*/ 2062163 h 2809875"/>
                <a:gd name="connsiteX203" fmla="*/ 202809 w 3712772"/>
                <a:gd name="connsiteY203" fmla="*/ 2076450 h 2809875"/>
                <a:gd name="connsiteX204" fmla="*/ 174234 w 3712772"/>
                <a:gd name="connsiteY204" fmla="*/ 2095500 h 2809875"/>
                <a:gd name="connsiteX205" fmla="*/ 159947 w 3712772"/>
                <a:gd name="connsiteY205" fmla="*/ 2105025 h 2809875"/>
                <a:gd name="connsiteX206" fmla="*/ 131372 w 3712772"/>
                <a:gd name="connsiteY206" fmla="*/ 2133601 h 2809875"/>
                <a:gd name="connsiteX207" fmla="*/ 102797 w 3712772"/>
                <a:gd name="connsiteY207" fmla="*/ 2145506 h 2809875"/>
                <a:gd name="connsiteX208" fmla="*/ 78985 w 3712772"/>
                <a:gd name="connsiteY208" fmla="*/ 2157412 h 2809875"/>
                <a:gd name="connsiteX209" fmla="*/ 45647 w 3712772"/>
                <a:gd name="connsiteY209" fmla="*/ 2174081 h 2809875"/>
                <a:gd name="connsiteX210" fmla="*/ 24215 w 3712772"/>
                <a:gd name="connsiteY210" fmla="*/ 2178844 h 2809875"/>
                <a:gd name="connsiteX211" fmla="*/ 403 w 3712772"/>
                <a:gd name="connsiteY211" fmla="*/ 2188369 h 2809875"/>
                <a:gd name="connsiteX212" fmla="*/ 12309 w 3712772"/>
                <a:gd name="connsiteY212" fmla="*/ 2228850 h 2809875"/>
                <a:gd name="connsiteX213" fmla="*/ 43265 w 3712772"/>
                <a:gd name="connsiteY213" fmla="*/ 2255044 h 2809875"/>
                <a:gd name="connsiteX214" fmla="*/ 67079 w 3712772"/>
                <a:gd name="connsiteY214" fmla="*/ 2271713 h 2809875"/>
                <a:gd name="connsiteX215" fmla="*/ 90890 w 3712772"/>
                <a:gd name="connsiteY215" fmla="*/ 2276475 h 2809875"/>
                <a:gd name="connsiteX216" fmla="*/ 114703 w 3712772"/>
                <a:gd name="connsiteY216" fmla="*/ 2297906 h 2809875"/>
                <a:gd name="connsiteX217" fmla="*/ 119466 w 3712772"/>
                <a:gd name="connsiteY217" fmla="*/ 2326482 h 2809875"/>
                <a:gd name="connsiteX218" fmla="*/ 126609 w 3712772"/>
                <a:gd name="connsiteY218" fmla="*/ 2347913 h 2809875"/>
                <a:gd name="connsiteX219" fmla="*/ 121847 w 3712772"/>
                <a:gd name="connsiteY219" fmla="*/ 2386013 h 2809875"/>
                <a:gd name="connsiteX220" fmla="*/ 112322 w 3712772"/>
                <a:gd name="connsiteY220" fmla="*/ 2405063 h 2809875"/>
                <a:gd name="connsiteX221" fmla="*/ 100416 w 3712772"/>
                <a:gd name="connsiteY221" fmla="*/ 2424112 h 2809875"/>
                <a:gd name="connsiteX222" fmla="*/ 71841 w 3712772"/>
                <a:gd name="connsiteY222" fmla="*/ 2426494 h 2809875"/>
                <a:gd name="connsiteX223" fmla="*/ 50409 w 3712772"/>
                <a:gd name="connsiteY223" fmla="*/ 2452688 h 2809875"/>
                <a:gd name="connsiteX224" fmla="*/ 21834 w 3712772"/>
                <a:gd name="connsiteY224" fmla="*/ 2466975 h 2809875"/>
                <a:gd name="connsiteX225" fmla="*/ 31359 w 3712772"/>
                <a:gd name="connsiteY225" fmla="*/ 2490788 h 2809875"/>
                <a:gd name="connsiteX226" fmla="*/ 21834 w 3712772"/>
                <a:gd name="connsiteY226" fmla="*/ 2524125 h 2809875"/>
                <a:gd name="connsiteX227" fmla="*/ 12309 w 3712772"/>
                <a:gd name="connsiteY227" fmla="*/ 2538413 h 2809875"/>
                <a:gd name="connsiteX228" fmla="*/ 374259 w 3712772"/>
                <a:gd name="connsiteY228" fmla="*/ 2809875 h 2809875"/>
                <a:gd name="connsiteX0" fmla="*/ 690172 w 3913751"/>
                <a:gd name="connsiteY0" fmla="*/ 2619375 h 2809875"/>
                <a:gd name="connsiteX1" fmla="*/ 3693722 w 3913751"/>
                <a:gd name="connsiteY1" fmla="*/ 1552575 h 2809875"/>
                <a:gd name="connsiteX2" fmla="*/ 3681816 w 3913751"/>
                <a:gd name="connsiteY2" fmla="*/ 1550194 h 2809875"/>
                <a:gd name="connsiteX3" fmla="*/ 3653240 w 3913751"/>
                <a:gd name="connsiteY3" fmla="*/ 1504951 h 2809875"/>
                <a:gd name="connsiteX4" fmla="*/ 3627047 w 3913751"/>
                <a:gd name="connsiteY4" fmla="*/ 1485900 h 2809875"/>
                <a:gd name="connsiteX5" fmla="*/ 3617522 w 3913751"/>
                <a:gd name="connsiteY5" fmla="*/ 1471613 h 2809875"/>
                <a:gd name="connsiteX6" fmla="*/ 3593709 w 3913751"/>
                <a:gd name="connsiteY6" fmla="*/ 1462088 h 2809875"/>
                <a:gd name="connsiteX7" fmla="*/ 3572278 w 3913751"/>
                <a:gd name="connsiteY7" fmla="*/ 1464469 h 2809875"/>
                <a:gd name="connsiteX8" fmla="*/ 3531796 w 3913751"/>
                <a:gd name="connsiteY8" fmla="*/ 1412082 h 2809875"/>
                <a:gd name="connsiteX9" fmla="*/ 3507984 w 3913751"/>
                <a:gd name="connsiteY9" fmla="*/ 1393031 h 2809875"/>
                <a:gd name="connsiteX10" fmla="*/ 3481790 w 3913751"/>
                <a:gd name="connsiteY10" fmla="*/ 1397794 h 2809875"/>
                <a:gd name="connsiteX11" fmla="*/ 3457979 w 3913751"/>
                <a:gd name="connsiteY11" fmla="*/ 1381126 h 2809875"/>
                <a:gd name="connsiteX12" fmla="*/ 3407972 w 3913751"/>
                <a:gd name="connsiteY12" fmla="*/ 1369219 h 2809875"/>
                <a:gd name="connsiteX13" fmla="*/ 3369872 w 3913751"/>
                <a:gd name="connsiteY13" fmla="*/ 1371601 h 2809875"/>
                <a:gd name="connsiteX14" fmla="*/ 3327009 w 3913751"/>
                <a:gd name="connsiteY14" fmla="*/ 1352550 h 2809875"/>
                <a:gd name="connsiteX15" fmla="*/ 3312722 w 3913751"/>
                <a:gd name="connsiteY15" fmla="*/ 1347788 h 2809875"/>
                <a:gd name="connsiteX16" fmla="*/ 3284147 w 3913751"/>
                <a:gd name="connsiteY16" fmla="*/ 1362075 h 2809875"/>
                <a:gd name="connsiteX17" fmla="*/ 3260334 w 3913751"/>
                <a:gd name="connsiteY17" fmla="*/ 1343025 h 2809875"/>
                <a:gd name="connsiteX18" fmla="*/ 3231759 w 3913751"/>
                <a:gd name="connsiteY18" fmla="*/ 1319213 h 2809875"/>
                <a:gd name="connsiteX19" fmla="*/ 3217472 w 3913751"/>
                <a:gd name="connsiteY19" fmla="*/ 1309688 h 2809875"/>
                <a:gd name="connsiteX20" fmla="*/ 3188897 w 3913751"/>
                <a:gd name="connsiteY20" fmla="*/ 1283495 h 2809875"/>
                <a:gd name="connsiteX21" fmla="*/ 3167465 w 3913751"/>
                <a:gd name="connsiteY21" fmla="*/ 1278731 h 2809875"/>
                <a:gd name="connsiteX22" fmla="*/ 3169848 w 3913751"/>
                <a:gd name="connsiteY22" fmla="*/ 1247775 h 2809875"/>
                <a:gd name="connsiteX23" fmla="*/ 3179372 w 3913751"/>
                <a:gd name="connsiteY23" fmla="*/ 1223963 h 2809875"/>
                <a:gd name="connsiteX24" fmla="*/ 3150797 w 3913751"/>
                <a:gd name="connsiteY24" fmla="*/ 1214438 h 2809875"/>
                <a:gd name="connsiteX25" fmla="*/ 3136509 w 3913751"/>
                <a:gd name="connsiteY25" fmla="*/ 1219200 h 2809875"/>
                <a:gd name="connsiteX26" fmla="*/ 3122222 w 3913751"/>
                <a:gd name="connsiteY26" fmla="*/ 1228725 h 2809875"/>
                <a:gd name="connsiteX27" fmla="*/ 3100790 w 3913751"/>
                <a:gd name="connsiteY27" fmla="*/ 1212056 h 2809875"/>
                <a:gd name="connsiteX28" fmla="*/ 3112697 w 3913751"/>
                <a:gd name="connsiteY28" fmla="*/ 1185863 h 2809875"/>
                <a:gd name="connsiteX29" fmla="*/ 3103172 w 3913751"/>
                <a:gd name="connsiteY29" fmla="*/ 1171575 h 2809875"/>
                <a:gd name="connsiteX30" fmla="*/ 3098409 w 3913751"/>
                <a:gd name="connsiteY30" fmla="*/ 1157288 h 2809875"/>
                <a:gd name="connsiteX31" fmla="*/ 3084122 w 3913751"/>
                <a:gd name="connsiteY31" fmla="*/ 1171575 h 2809875"/>
                <a:gd name="connsiteX32" fmla="*/ 3055547 w 3913751"/>
                <a:gd name="connsiteY32" fmla="*/ 1162050 h 2809875"/>
                <a:gd name="connsiteX33" fmla="*/ 3046022 w 3913751"/>
                <a:gd name="connsiteY33" fmla="*/ 1131094 h 2809875"/>
                <a:gd name="connsiteX34" fmla="*/ 3050784 w 3913751"/>
                <a:gd name="connsiteY34" fmla="*/ 1114425 h 2809875"/>
                <a:gd name="connsiteX35" fmla="*/ 3050784 w 3913751"/>
                <a:gd name="connsiteY35" fmla="*/ 1104900 h 2809875"/>
                <a:gd name="connsiteX36" fmla="*/ 3036497 w 3913751"/>
                <a:gd name="connsiteY36" fmla="*/ 1100138 h 2809875"/>
                <a:gd name="connsiteX37" fmla="*/ 3046022 w 3913751"/>
                <a:gd name="connsiteY37" fmla="*/ 1081088 h 2809875"/>
                <a:gd name="connsiteX38" fmla="*/ 3055547 w 3913751"/>
                <a:gd name="connsiteY38" fmla="*/ 1062038 h 2809875"/>
                <a:gd name="connsiteX39" fmla="*/ 3024590 w 3913751"/>
                <a:gd name="connsiteY39" fmla="*/ 1052513 h 2809875"/>
                <a:gd name="connsiteX40" fmla="*/ 3012684 w 3913751"/>
                <a:gd name="connsiteY40" fmla="*/ 1066800 h 2809875"/>
                <a:gd name="connsiteX41" fmla="*/ 2993634 w 3913751"/>
                <a:gd name="connsiteY41" fmla="*/ 1066800 h 2809875"/>
                <a:gd name="connsiteX42" fmla="*/ 2972204 w 3913751"/>
                <a:gd name="connsiteY42" fmla="*/ 1073944 h 2809875"/>
                <a:gd name="connsiteX43" fmla="*/ 2955534 w 3913751"/>
                <a:gd name="connsiteY43" fmla="*/ 1066800 h 2809875"/>
                <a:gd name="connsiteX44" fmla="*/ 2950772 w 3913751"/>
                <a:gd name="connsiteY44" fmla="*/ 1047750 h 2809875"/>
                <a:gd name="connsiteX45" fmla="*/ 2931721 w 3913751"/>
                <a:gd name="connsiteY45" fmla="*/ 1040607 h 2809875"/>
                <a:gd name="connsiteX46" fmla="*/ 2903147 w 3913751"/>
                <a:gd name="connsiteY46" fmla="*/ 1019175 h 2809875"/>
                <a:gd name="connsiteX47" fmla="*/ 2888859 w 3913751"/>
                <a:gd name="connsiteY47" fmla="*/ 1014413 h 2809875"/>
                <a:gd name="connsiteX48" fmla="*/ 2874572 w 3913751"/>
                <a:gd name="connsiteY48" fmla="*/ 1004888 h 2809875"/>
                <a:gd name="connsiteX49" fmla="*/ 2855522 w 3913751"/>
                <a:gd name="connsiteY49" fmla="*/ 1004888 h 2809875"/>
                <a:gd name="connsiteX50" fmla="*/ 2834090 w 3913751"/>
                <a:gd name="connsiteY50" fmla="*/ 995363 h 2809875"/>
                <a:gd name="connsiteX51" fmla="*/ 2810278 w 3913751"/>
                <a:gd name="connsiteY51" fmla="*/ 1009650 h 2809875"/>
                <a:gd name="connsiteX52" fmla="*/ 2767416 w 3913751"/>
                <a:gd name="connsiteY52" fmla="*/ 1007269 h 2809875"/>
                <a:gd name="connsiteX53" fmla="*/ 2734079 w 3913751"/>
                <a:gd name="connsiteY53" fmla="*/ 1019175 h 2809875"/>
                <a:gd name="connsiteX54" fmla="*/ 2712646 w 3913751"/>
                <a:gd name="connsiteY54" fmla="*/ 1019176 h 2809875"/>
                <a:gd name="connsiteX55" fmla="*/ 2693597 w 3913751"/>
                <a:gd name="connsiteY55" fmla="*/ 1009650 h 2809875"/>
                <a:gd name="connsiteX56" fmla="*/ 2641209 w 3913751"/>
                <a:gd name="connsiteY56" fmla="*/ 1021557 h 2809875"/>
                <a:gd name="connsiteX57" fmla="*/ 2631684 w 3913751"/>
                <a:gd name="connsiteY57" fmla="*/ 1031082 h 2809875"/>
                <a:gd name="connsiteX58" fmla="*/ 2612634 w 3913751"/>
                <a:gd name="connsiteY58" fmla="*/ 1038225 h 2809875"/>
                <a:gd name="connsiteX59" fmla="*/ 2595965 w 3913751"/>
                <a:gd name="connsiteY59" fmla="*/ 1035844 h 2809875"/>
                <a:gd name="connsiteX60" fmla="*/ 2574535 w 3913751"/>
                <a:gd name="connsiteY60" fmla="*/ 1028700 h 2809875"/>
                <a:gd name="connsiteX61" fmla="*/ 2529290 w 3913751"/>
                <a:gd name="connsiteY61" fmla="*/ 1004888 h 2809875"/>
                <a:gd name="connsiteX62" fmla="*/ 2526909 w 3913751"/>
                <a:gd name="connsiteY62" fmla="*/ 971550 h 2809875"/>
                <a:gd name="connsiteX63" fmla="*/ 2512622 w 3913751"/>
                <a:gd name="connsiteY63" fmla="*/ 942975 h 2809875"/>
                <a:gd name="connsiteX64" fmla="*/ 2488809 w 3913751"/>
                <a:gd name="connsiteY64" fmla="*/ 938213 h 2809875"/>
                <a:gd name="connsiteX65" fmla="*/ 2493572 w 3913751"/>
                <a:gd name="connsiteY65" fmla="*/ 923925 h 2809875"/>
                <a:gd name="connsiteX66" fmla="*/ 2479284 w 3913751"/>
                <a:gd name="connsiteY66" fmla="*/ 914400 h 2809875"/>
                <a:gd name="connsiteX67" fmla="*/ 2457853 w 3913751"/>
                <a:gd name="connsiteY67" fmla="*/ 902494 h 2809875"/>
                <a:gd name="connsiteX68" fmla="*/ 2431659 w 3913751"/>
                <a:gd name="connsiteY68" fmla="*/ 890588 h 2809875"/>
                <a:gd name="connsiteX69" fmla="*/ 2414991 w 3913751"/>
                <a:gd name="connsiteY69" fmla="*/ 864394 h 2809875"/>
                <a:gd name="connsiteX70" fmla="*/ 2398321 w 3913751"/>
                <a:gd name="connsiteY70" fmla="*/ 833437 h 2809875"/>
                <a:gd name="connsiteX71" fmla="*/ 2367365 w 3913751"/>
                <a:gd name="connsiteY71" fmla="*/ 807244 h 2809875"/>
                <a:gd name="connsiteX72" fmla="*/ 2348316 w 3913751"/>
                <a:gd name="connsiteY72" fmla="*/ 769144 h 2809875"/>
                <a:gd name="connsiteX73" fmla="*/ 2322122 w 3913751"/>
                <a:gd name="connsiteY73" fmla="*/ 733425 h 2809875"/>
                <a:gd name="connsiteX74" fmla="*/ 2307834 w 3913751"/>
                <a:gd name="connsiteY74" fmla="*/ 723900 h 2809875"/>
                <a:gd name="connsiteX75" fmla="*/ 2264972 w 3913751"/>
                <a:gd name="connsiteY75" fmla="*/ 704850 h 2809875"/>
                <a:gd name="connsiteX76" fmla="*/ 2241159 w 3913751"/>
                <a:gd name="connsiteY76" fmla="*/ 678657 h 2809875"/>
                <a:gd name="connsiteX77" fmla="*/ 2231634 w 3913751"/>
                <a:gd name="connsiteY77" fmla="*/ 657225 h 2809875"/>
                <a:gd name="connsiteX78" fmla="*/ 2212584 w 3913751"/>
                <a:gd name="connsiteY78" fmla="*/ 647700 h 2809875"/>
                <a:gd name="connsiteX79" fmla="*/ 2198297 w 3913751"/>
                <a:gd name="connsiteY79" fmla="*/ 638175 h 2809875"/>
                <a:gd name="connsiteX80" fmla="*/ 2179247 w 3913751"/>
                <a:gd name="connsiteY80" fmla="*/ 642938 h 2809875"/>
                <a:gd name="connsiteX81" fmla="*/ 2155434 w 3913751"/>
                <a:gd name="connsiteY81" fmla="*/ 619125 h 2809875"/>
                <a:gd name="connsiteX82" fmla="*/ 2136384 w 3913751"/>
                <a:gd name="connsiteY82" fmla="*/ 590550 h 2809875"/>
                <a:gd name="connsiteX83" fmla="*/ 2126859 w 3913751"/>
                <a:gd name="connsiteY83" fmla="*/ 561975 h 2809875"/>
                <a:gd name="connsiteX84" fmla="*/ 2103047 w 3913751"/>
                <a:gd name="connsiteY84" fmla="*/ 561975 h 2809875"/>
                <a:gd name="connsiteX85" fmla="*/ 2088759 w 3913751"/>
                <a:gd name="connsiteY85" fmla="*/ 547688 h 2809875"/>
                <a:gd name="connsiteX86" fmla="*/ 2050660 w 3913751"/>
                <a:gd name="connsiteY86" fmla="*/ 540544 h 2809875"/>
                <a:gd name="connsiteX87" fmla="*/ 2007797 w 3913751"/>
                <a:gd name="connsiteY87" fmla="*/ 528638 h 2809875"/>
                <a:gd name="connsiteX88" fmla="*/ 1976841 w 3913751"/>
                <a:gd name="connsiteY88" fmla="*/ 526256 h 2809875"/>
                <a:gd name="connsiteX89" fmla="*/ 1948266 w 3913751"/>
                <a:gd name="connsiteY89" fmla="*/ 521494 h 2809875"/>
                <a:gd name="connsiteX90" fmla="*/ 1926834 w 3913751"/>
                <a:gd name="connsiteY90" fmla="*/ 504825 h 2809875"/>
                <a:gd name="connsiteX91" fmla="*/ 1912547 w 3913751"/>
                <a:gd name="connsiteY91" fmla="*/ 509588 h 2809875"/>
                <a:gd name="connsiteX92" fmla="*/ 1841109 w 3913751"/>
                <a:gd name="connsiteY92" fmla="*/ 495300 h 2809875"/>
                <a:gd name="connsiteX93" fmla="*/ 1812534 w 3913751"/>
                <a:gd name="connsiteY93" fmla="*/ 485775 h 2809875"/>
                <a:gd name="connsiteX94" fmla="*/ 1798247 w 3913751"/>
                <a:gd name="connsiteY94" fmla="*/ 481013 h 2809875"/>
                <a:gd name="connsiteX95" fmla="*/ 1783959 w 3913751"/>
                <a:gd name="connsiteY95" fmla="*/ 490538 h 2809875"/>
                <a:gd name="connsiteX96" fmla="*/ 1769672 w 3913751"/>
                <a:gd name="connsiteY96" fmla="*/ 495300 h 2809875"/>
                <a:gd name="connsiteX97" fmla="*/ 1741097 w 3913751"/>
                <a:gd name="connsiteY97" fmla="*/ 523875 h 2809875"/>
                <a:gd name="connsiteX98" fmla="*/ 1717284 w 3913751"/>
                <a:gd name="connsiteY98" fmla="*/ 519113 h 2809875"/>
                <a:gd name="connsiteX99" fmla="*/ 1683947 w 3913751"/>
                <a:gd name="connsiteY99" fmla="*/ 509588 h 2809875"/>
                <a:gd name="connsiteX100" fmla="*/ 1650609 w 3913751"/>
                <a:gd name="connsiteY100" fmla="*/ 504825 h 2809875"/>
                <a:gd name="connsiteX101" fmla="*/ 1622034 w 3913751"/>
                <a:gd name="connsiteY101" fmla="*/ 500063 h 2809875"/>
                <a:gd name="connsiteX102" fmla="*/ 1581553 w 3913751"/>
                <a:gd name="connsiteY102" fmla="*/ 483394 h 2809875"/>
                <a:gd name="connsiteX103" fmla="*/ 1552978 w 3913751"/>
                <a:gd name="connsiteY103" fmla="*/ 483394 h 2809875"/>
                <a:gd name="connsiteX104" fmla="*/ 1541072 w 3913751"/>
                <a:gd name="connsiteY104" fmla="*/ 466725 h 2809875"/>
                <a:gd name="connsiteX105" fmla="*/ 1526784 w 3913751"/>
                <a:gd name="connsiteY105" fmla="*/ 447675 h 2809875"/>
                <a:gd name="connsiteX106" fmla="*/ 1522021 w 3913751"/>
                <a:gd name="connsiteY106" fmla="*/ 421481 h 2809875"/>
                <a:gd name="connsiteX107" fmla="*/ 1533929 w 3913751"/>
                <a:gd name="connsiteY107" fmla="*/ 392907 h 2809875"/>
                <a:gd name="connsiteX108" fmla="*/ 1564884 w 3913751"/>
                <a:gd name="connsiteY108" fmla="*/ 366713 h 2809875"/>
                <a:gd name="connsiteX109" fmla="*/ 1557740 w 3913751"/>
                <a:gd name="connsiteY109" fmla="*/ 340519 h 2809875"/>
                <a:gd name="connsiteX110" fmla="*/ 1564884 w 3913751"/>
                <a:gd name="connsiteY110" fmla="*/ 309562 h 2809875"/>
                <a:gd name="connsiteX111" fmla="*/ 1583934 w 3913751"/>
                <a:gd name="connsiteY111" fmla="*/ 285750 h 2809875"/>
                <a:gd name="connsiteX112" fmla="*/ 1588697 w 3913751"/>
                <a:gd name="connsiteY112" fmla="*/ 271463 h 2809875"/>
                <a:gd name="connsiteX113" fmla="*/ 1579172 w 3913751"/>
                <a:gd name="connsiteY113" fmla="*/ 257175 h 2809875"/>
                <a:gd name="connsiteX114" fmla="*/ 1545834 w 3913751"/>
                <a:gd name="connsiteY114" fmla="*/ 230981 h 2809875"/>
                <a:gd name="connsiteX115" fmla="*/ 1522022 w 3913751"/>
                <a:gd name="connsiteY115" fmla="*/ 228600 h 2809875"/>
                <a:gd name="connsiteX116" fmla="*/ 1507734 w 3913751"/>
                <a:gd name="connsiteY116" fmla="*/ 192881 h 2809875"/>
                <a:gd name="connsiteX117" fmla="*/ 1505353 w 3913751"/>
                <a:gd name="connsiteY117" fmla="*/ 159543 h 2809875"/>
                <a:gd name="connsiteX118" fmla="*/ 1488684 w 3913751"/>
                <a:gd name="connsiteY118" fmla="*/ 119063 h 2809875"/>
                <a:gd name="connsiteX119" fmla="*/ 1479159 w 3913751"/>
                <a:gd name="connsiteY119" fmla="*/ 92868 h 2809875"/>
                <a:gd name="connsiteX120" fmla="*/ 1455347 w 3913751"/>
                <a:gd name="connsiteY120" fmla="*/ 85725 h 2809875"/>
                <a:gd name="connsiteX121" fmla="*/ 1450584 w 3913751"/>
                <a:gd name="connsiteY121" fmla="*/ 66675 h 2809875"/>
                <a:gd name="connsiteX122" fmla="*/ 1433915 w 3913751"/>
                <a:gd name="connsiteY122" fmla="*/ 40481 h 2809875"/>
                <a:gd name="connsiteX123" fmla="*/ 1445822 w 3913751"/>
                <a:gd name="connsiteY123" fmla="*/ 30956 h 2809875"/>
                <a:gd name="connsiteX124" fmla="*/ 1436297 w 3913751"/>
                <a:gd name="connsiteY124" fmla="*/ 0 h 2809875"/>
                <a:gd name="connsiteX125" fmla="*/ 845747 w 3913751"/>
                <a:gd name="connsiteY125" fmla="*/ 180975 h 2809875"/>
                <a:gd name="connsiteX126" fmla="*/ 845747 w 3913751"/>
                <a:gd name="connsiteY126" fmla="*/ 180975 h 2809875"/>
                <a:gd name="connsiteX127" fmla="*/ 840984 w 3913751"/>
                <a:gd name="connsiteY127" fmla="*/ 223838 h 2809875"/>
                <a:gd name="connsiteX128" fmla="*/ 836222 w 3913751"/>
                <a:gd name="connsiteY128" fmla="*/ 238125 h 2809875"/>
                <a:gd name="connsiteX129" fmla="*/ 817172 w 3913751"/>
                <a:gd name="connsiteY129" fmla="*/ 254794 h 2809875"/>
                <a:gd name="connsiteX130" fmla="*/ 788597 w 3913751"/>
                <a:gd name="connsiteY130" fmla="*/ 266700 h 2809875"/>
                <a:gd name="connsiteX131" fmla="*/ 740972 w 3913751"/>
                <a:gd name="connsiteY131" fmla="*/ 300038 h 2809875"/>
                <a:gd name="connsiteX132" fmla="*/ 721922 w 3913751"/>
                <a:gd name="connsiteY132" fmla="*/ 328613 h 2809875"/>
                <a:gd name="connsiteX133" fmla="*/ 705252 w 3913751"/>
                <a:gd name="connsiteY133" fmla="*/ 342900 h 2809875"/>
                <a:gd name="connsiteX134" fmla="*/ 707634 w 3913751"/>
                <a:gd name="connsiteY134" fmla="*/ 369095 h 2809875"/>
                <a:gd name="connsiteX135" fmla="*/ 726684 w 3913751"/>
                <a:gd name="connsiteY135" fmla="*/ 381000 h 2809875"/>
                <a:gd name="connsiteX136" fmla="*/ 731447 w 3913751"/>
                <a:gd name="connsiteY136" fmla="*/ 395288 h 2809875"/>
                <a:gd name="connsiteX137" fmla="*/ 750497 w 3913751"/>
                <a:gd name="connsiteY137" fmla="*/ 423863 h 2809875"/>
                <a:gd name="connsiteX138" fmla="*/ 760022 w 3913751"/>
                <a:gd name="connsiteY138" fmla="*/ 442913 h 2809875"/>
                <a:gd name="connsiteX139" fmla="*/ 750497 w 3913751"/>
                <a:gd name="connsiteY139" fmla="*/ 481013 h 2809875"/>
                <a:gd name="connsiteX140" fmla="*/ 736209 w 3913751"/>
                <a:gd name="connsiteY140" fmla="*/ 490538 h 2809875"/>
                <a:gd name="connsiteX141" fmla="*/ 731447 w 3913751"/>
                <a:gd name="connsiteY141" fmla="*/ 504825 h 2809875"/>
                <a:gd name="connsiteX142" fmla="*/ 717159 w 3913751"/>
                <a:gd name="connsiteY142" fmla="*/ 509588 h 2809875"/>
                <a:gd name="connsiteX143" fmla="*/ 712397 w 3913751"/>
                <a:gd name="connsiteY143" fmla="*/ 538163 h 2809875"/>
                <a:gd name="connsiteX144" fmla="*/ 702872 w 3913751"/>
                <a:gd name="connsiteY144" fmla="*/ 566738 h 2809875"/>
                <a:gd name="connsiteX145" fmla="*/ 698109 w 3913751"/>
                <a:gd name="connsiteY145" fmla="*/ 581025 h 2809875"/>
                <a:gd name="connsiteX146" fmla="*/ 683822 w 3913751"/>
                <a:gd name="connsiteY146" fmla="*/ 611981 h 2809875"/>
                <a:gd name="connsiteX147" fmla="*/ 702872 w 3913751"/>
                <a:gd name="connsiteY147" fmla="*/ 638175 h 2809875"/>
                <a:gd name="connsiteX148" fmla="*/ 731447 w 3913751"/>
                <a:gd name="connsiteY148" fmla="*/ 647700 h 2809875"/>
                <a:gd name="connsiteX149" fmla="*/ 740972 w 3913751"/>
                <a:gd name="connsiteY149" fmla="*/ 661988 h 2809875"/>
                <a:gd name="connsiteX150" fmla="*/ 745734 w 3913751"/>
                <a:gd name="connsiteY150" fmla="*/ 676275 h 2809875"/>
                <a:gd name="connsiteX151" fmla="*/ 745734 w 3913751"/>
                <a:gd name="connsiteY151" fmla="*/ 688181 h 2809875"/>
                <a:gd name="connsiteX152" fmla="*/ 748115 w 3913751"/>
                <a:gd name="connsiteY152" fmla="*/ 709613 h 2809875"/>
                <a:gd name="connsiteX153" fmla="*/ 755259 w 3913751"/>
                <a:gd name="connsiteY153" fmla="*/ 728663 h 2809875"/>
                <a:gd name="connsiteX154" fmla="*/ 745734 w 3913751"/>
                <a:gd name="connsiteY154" fmla="*/ 757238 h 2809875"/>
                <a:gd name="connsiteX155" fmla="*/ 736209 w 3913751"/>
                <a:gd name="connsiteY155" fmla="*/ 771525 h 2809875"/>
                <a:gd name="connsiteX156" fmla="*/ 736209 w 3913751"/>
                <a:gd name="connsiteY156" fmla="*/ 842963 h 2809875"/>
                <a:gd name="connsiteX157" fmla="*/ 740972 w 3913751"/>
                <a:gd name="connsiteY157" fmla="*/ 857250 h 2809875"/>
                <a:gd name="connsiteX158" fmla="*/ 745734 w 3913751"/>
                <a:gd name="connsiteY158" fmla="*/ 876300 h 2809875"/>
                <a:gd name="connsiteX159" fmla="*/ 760022 w 3913751"/>
                <a:gd name="connsiteY159" fmla="*/ 923925 h 2809875"/>
                <a:gd name="connsiteX160" fmla="*/ 764784 w 3913751"/>
                <a:gd name="connsiteY160" fmla="*/ 938213 h 2809875"/>
                <a:gd name="connsiteX161" fmla="*/ 771928 w 3913751"/>
                <a:gd name="connsiteY161" fmla="*/ 983456 h 2809875"/>
                <a:gd name="connsiteX162" fmla="*/ 750497 w 3913751"/>
                <a:gd name="connsiteY162" fmla="*/ 1004888 h 2809875"/>
                <a:gd name="connsiteX163" fmla="*/ 731447 w 3913751"/>
                <a:gd name="connsiteY163" fmla="*/ 1009650 h 2809875"/>
                <a:gd name="connsiteX164" fmla="*/ 712397 w 3913751"/>
                <a:gd name="connsiteY164" fmla="*/ 1016794 h 2809875"/>
                <a:gd name="connsiteX165" fmla="*/ 683822 w 3913751"/>
                <a:gd name="connsiteY165" fmla="*/ 1035844 h 2809875"/>
                <a:gd name="connsiteX166" fmla="*/ 674297 w 3913751"/>
                <a:gd name="connsiteY166" fmla="*/ 1052513 h 2809875"/>
                <a:gd name="connsiteX167" fmla="*/ 660009 w 3913751"/>
                <a:gd name="connsiteY167" fmla="*/ 1062038 h 2809875"/>
                <a:gd name="connsiteX168" fmla="*/ 650484 w 3913751"/>
                <a:gd name="connsiteY168" fmla="*/ 1076325 h 2809875"/>
                <a:gd name="connsiteX169" fmla="*/ 640959 w 3913751"/>
                <a:gd name="connsiteY169" fmla="*/ 1157288 h 2809875"/>
                <a:gd name="connsiteX170" fmla="*/ 626672 w 3913751"/>
                <a:gd name="connsiteY170" fmla="*/ 1190625 h 2809875"/>
                <a:gd name="connsiteX171" fmla="*/ 593334 w 3913751"/>
                <a:gd name="connsiteY171" fmla="*/ 1204913 h 2809875"/>
                <a:gd name="connsiteX172" fmla="*/ 588572 w 3913751"/>
                <a:gd name="connsiteY172" fmla="*/ 1219200 h 2809875"/>
                <a:gd name="connsiteX173" fmla="*/ 593334 w 3913751"/>
                <a:gd name="connsiteY173" fmla="*/ 1233488 h 2809875"/>
                <a:gd name="connsiteX174" fmla="*/ 579047 w 3913751"/>
                <a:gd name="connsiteY174" fmla="*/ 1247775 h 2809875"/>
                <a:gd name="connsiteX175" fmla="*/ 569521 w 3913751"/>
                <a:gd name="connsiteY175" fmla="*/ 1290638 h 2809875"/>
                <a:gd name="connsiteX176" fmla="*/ 552854 w 3913751"/>
                <a:gd name="connsiteY176" fmla="*/ 1321593 h 2809875"/>
                <a:gd name="connsiteX177" fmla="*/ 533803 w 3913751"/>
                <a:gd name="connsiteY177" fmla="*/ 1343025 h 2809875"/>
                <a:gd name="connsiteX178" fmla="*/ 519515 w 3913751"/>
                <a:gd name="connsiteY178" fmla="*/ 1371600 h 2809875"/>
                <a:gd name="connsiteX179" fmla="*/ 498084 w 3913751"/>
                <a:gd name="connsiteY179" fmla="*/ 1419225 h 2809875"/>
                <a:gd name="connsiteX180" fmla="*/ 493322 w 3913751"/>
                <a:gd name="connsiteY180" fmla="*/ 1433513 h 2809875"/>
                <a:gd name="connsiteX181" fmla="*/ 474272 w 3913751"/>
                <a:gd name="connsiteY181" fmla="*/ 1466850 h 2809875"/>
                <a:gd name="connsiteX182" fmla="*/ 464747 w 3913751"/>
                <a:gd name="connsiteY182" fmla="*/ 1485900 h 2809875"/>
                <a:gd name="connsiteX183" fmla="*/ 459984 w 3913751"/>
                <a:gd name="connsiteY183" fmla="*/ 1500188 h 2809875"/>
                <a:gd name="connsiteX184" fmla="*/ 450459 w 3913751"/>
                <a:gd name="connsiteY184" fmla="*/ 1514475 h 2809875"/>
                <a:gd name="connsiteX185" fmla="*/ 436172 w 3913751"/>
                <a:gd name="connsiteY185" fmla="*/ 1552575 h 2809875"/>
                <a:gd name="connsiteX186" fmla="*/ 412359 w 3913751"/>
                <a:gd name="connsiteY186" fmla="*/ 1595438 h 2809875"/>
                <a:gd name="connsiteX187" fmla="*/ 398072 w 3913751"/>
                <a:gd name="connsiteY187" fmla="*/ 1628776 h 2809875"/>
                <a:gd name="connsiteX188" fmla="*/ 393310 w 3913751"/>
                <a:gd name="connsiteY188" fmla="*/ 1657350 h 2809875"/>
                <a:gd name="connsiteX189" fmla="*/ 379022 w 3913751"/>
                <a:gd name="connsiteY189" fmla="*/ 1719263 h 2809875"/>
                <a:gd name="connsiteX190" fmla="*/ 374259 w 3913751"/>
                <a:gd name="connsiteY190" fmla="*/ 1757363 h 2809875"/>
                <a:gd name="connsiteX191" fmla="*/ 369497 w 3913751"/>
                <a:gd name="connsiteY191" fmla="*/ 1771650 h 2809875"/>
                <a:gd name="connsiteX192" fmla="*/ 357591 w 3913751"/>
                <a:gd name="connsiteY192" fmla="*/ 1807369 h 2809875"/>
                <a:gd name="connsiteX193" fmla="*/ 343303 w 3913751"/>
                <a:gd name="connsiteY193" fmla="*/ 1852613 h 2809875"/>
                <a:gd name="connsiteX194" fmla="*/ 336159 w 3913751"/>
                <a:gd name="connsiteY194" fmla="*/ 1876425 h 2809875"/>
                <a:gd name="connsiteX195" fmla="*/ 326634 w 3913751"/>
                <a:gd name="connsiteY195" fmla="*/ 1890713 h 2809875"/>
                <a:gd name="connsiteX196" fmla="*/ 321872 w 3913751"/>
                <a:gd name="connsiteY196" fmla="*/ 1905000 h 2809875"/>
                <a:gd name="connsiteX197" fmla="*/ 307584 w 3913751"/>
                <a:gd name="connsiteY197" fmla="*/ 1914525 h 2809875"/>
                <a:gd name="connsiteX198" fmla="*/ 293297 w 3913751"/>
                <a:gd name="connsiteY198" fmla="*/ 1943100 h 2809875"/>
                <a:gd name="connsiteX199" fmla="*/ 283772 w 3913751"/>
                <a:gd name="connsiteY199" fmla="*/ 1971675 h 2809875"/>
                <a:gd name="connsiteX200" fmla="*/ 267103 w 3913751"/>
                <a:gd name="connsiteY200" fmla="*/ 2002632 h 2809875"/>
                <a:gd name="connsiteX201" fmla="*/ 231384 w 3913751"/>
                <a:gd name="connsiteY201" fmla="*/ 2038350 h 2809875"/>
                <a:gd name="connsiteX202" fmla="*/ 207572 w 3913751"/>
                <a:gd name="connsiteY202" fmla="*/ 2062163 h 2809875"/>
                <a:gd name="connsiteX203" fmla="*/ 202809 w 3913751"/>
                <a:gd name="connsiteY203" fmla="*/ 2076450 h 2809875"/>
                <a:gd name="connsiteX204" fmla="*/ 174234 w 3913751"/>
                <a:gd name="connsiteY204" fmla="*/ 2095500 h 2809875"/>
                <a:gd name="connsiteX205" fmla="*/ 159947 w 3913751"/>
                <a:gd name="connsiteY205" fmla="*/ 2105025 h 2809875"/>
                <a:gd name="connsiteX206" fmla="*/ 131372 w 3913751"/>
                <a:gd name="connsiteY206" fmla="*/ 2133601 h 2809875"/>
                <a:gd name="connsiteX207" fmla="*/ 102797 w 3913751"/>
                <a:gd name="connsiteY207" fmla="*/ 2145506 h 2809875"/>
                <a:gd name="connsiteX208" fmla="*/ 78985 w 3913751"/>
                <a:gd name="connsiteY208" fmla="*/ 2157412 h 2809875"/>
                <a:gd name="connsiteX209" fmla="*/ 45647 w 3913751"/>
                <a:gd name="connsiteY209" fmla="*/ 2174081 h 2809875"/>
                <a:gd name="connsiteX210" fmla="*/ 24215 w 3913751"/>
                <a:gd name="connsiteY210" fmla="*/ 2178844 h 2809875"/>
                <a:gd name="connsiteX211" fmla="*/ 403 w 3913751"/>
                <a:gd name="connsiteY211" fmla="*/ 2188369 h 2809875"/>
                <a:gd name="connsiteX212" fmla="*/ 12309 w 3913751"/>
                <a:gd name="connsiteY212" fmla="*/ 2228850 h 2809875"/>
                <a:gd name="connsiteX213" fmla="*/ 43265 w 3913751"/>
                <a:gd name="connsiteY213" fmla="*/ 2255044 h 2809875"/>
                <a:gd name="connsiteX214" fmla="*/ 67079 w 3913751"/>
                <a:gd name="connsiteY214" fmla="*/ 2271713 h 2809875"/>
                <a:gd name="connsiteX215" fmla="*/ 90890 w 3913751"/>
                <a:gd name="connsiteY215" fmla="*/ 2276475 h 2809875"/>
                <a:gd name="connsiteX216" fmla="*/ 114703 w 3913751"/>
                <a:gd name="connsiteY216" fmla="*/ 2297906 h 2809875"/>
                <a:gd name="connsiteX217" fmla="*/ 119466 w 3913751"/>
                <a:gd name="connsiteY217" fmla="*/ 2326482 h 2809875"/>
                <a:gd name="connsiteX218" fmla="*/ 126609 w 3913751"/>
                <a:gd name="connsiteY218" fmla="*/ 2347913 h 2809875"/>
                <a:gd name="connsiteX219" fmla="*/ 121847 w 3913751"/>
                <a:gd name="connsiteY219" fmla="*/ 2386013 h 2809875"/>
                <a:gd name="connsiteX220" fmla="*/ 112322 w 3913751"/>
                <a:gd name="connsiteY220" fmla="*/ 2405063 h 2809875"/>
                <a:gd name="connsiteX221" fmla="*/ 100416 w 3913751"/>
                <a:gd name="connsiteY221" fmla="*/ 2424112 h 2809875"/>
                <a:gd name="connsiteX222" fmla="*/ 71841 w 3913751"/>
                <a:gd name="connsiteY222" fmla="*/ 2426494 h 2809875"/>
                <a:gd name="connsiteX223" fmla="*/ 50409 w 3913751"/>
                <a:gd name="connsiteY223" fmla="*/ 2452688 h 2809875"/>
                <a:gd name="connsiteX224" fmla="*/ 21834 w 3913751"/>
                <a:gd name="connsiteY224" fmla="*/ 2466975 h 2809875"/>
                <a:gd name="connsiteX225" fmla="*/ 31359 w 3913751"/>
                <a:gd name="connsiteY225" fmla="*/ 2490788 h 2809875"/>
                <a:gd name="connsiteX226" fmla="*/ 21834 w 3913751"/>
                <a:gd name="connsiteY226" fmla="*/ 2524125 h 2809875"/>
                <a:gd name="connsiteX227" fmla="*/ 12309 w 3913751"/>
                <a:gd name="connsiteY227" fmla="*/ 2538413 h 2809875"/>
                <a:gd name="connsiteX228" fmla="*/ 374259 w 3913751"/>
                <a:gd name="connsiteY228" fmla="*/ 2809875 h 2809875"/>
                <a:gd name="connsiteX0" fmla="*/ 690172 w 3815265"/>
                <a:gd name="connsiteY0" fmla="*/ 2619375 h 2809875"/>
                <a:gd name="connsiteX1" fmla="*/ 3693722 w 3815265"/>
                <a:gd name="connsiteY1" fmla="*/ 1552575 h 2809875"/>
                <a:gd name="connsiteX2" fmla="*/ 3269066 w 3815265"/>
                <a:gd name="connsiteY2" fmla="*/ 1588294 h 2809875"/>
                <a:gd name="connsiteX3" fmla="*/ 3653240 w 3815265"/>
                <a:gd name="connsiteY3" fmla="*/ 1504951 h 2809875"/>
                <a:gd name="connsiteX4" fmla="*/ 3627047 w 3815265"/>
                <a:gd name="connsiteY4" fmla="*/ 1485900 h 2809875"/>
                <a:gd name="connsiteX5" fmla="*/ 3617522 w 3815265"/>
                <a:gd name="connsiteY5" fmla="*/ 1471613 h 2809875"/>
                <a:gd name="connsiteX6" fmla="*/ 3593709 w 3815265"/>
                <a:gd name="connsiteY6" fmla="*/ 1462088 h 2809875"/>
                <a:gd name="connsiteX7" fmla="*/ 3572278 w 3815265"/>
                <a:gd name="connsiteY7" fmla="*/ 1464469 h 2809875"/>
                <a:gd name="connsiteX8" fmla="*/ 3531796 w 3815265"/>
                <a:gd name="connsiteY8" fmla="*/ 1412082 h 2809875"/>
                <a:gd name="connsiteX9" fmla="*/ 3507984 w 3815265"/>
                <a:gd name="connsiteY9" fmla="*/ 1393031 h 2809875"/>
                <a:gd name="connsiteX10" fmla="*/ 3481790 w 3815265"/>
                <a:gd name="connsiteY10" fmla="*/ 1397794 h 2809875"/>
                <a:gd name="connsiteX11" fmla="*/ 3457979 w 3815265"/>
                <a:gd name="connsiteY11" fmla="*/ 1381126 h 2809875"/>
                <a:gd name="connsiteX12" fmla="*/ 3407972 w 3815265"/>
                <a:gd name="connsiteY12" fmla="*/ 1369219 h 2809875"/>
                <a:gd name="connsiteX13" fmla="*/ 3369872 w 3815265"/>
                <a:gd name="connsiteY13" fmla="*/ 1371601 h 2809875"/>
                <a:gd name="connsiteX14" fmla="*/ 3327009 w 3815265"/>
                <a:gd name="connsiteY14" fmla="*/ 1352550 h 2809875"/>
                <a:gd name="connsiteX15" fmla="*/ 3312722 w 3815265"/>
                <a:gd name="connsiteY15" fmla="*/ 1347788 h 2809875"/>
                <a:gd name="connsiteX16" fmla="*/ 3284147 w 3815265"/>
                <a:gd name="connsiteY16" fmla="*/ 1362075 h 2809875"/>
                <a:gd name="connsiteX17" fmla="*/ 3260334 w 3815265"/>
                <a:gd name="connsiteY17" fmla="*/ 1343025 h 2809875"/>
                <a:gd name="connsiteX18" fmla="*/ 3231759 w 3815265"/>
                <a:gd name="connsiteY18" fmla="*/ 1319213 h 2809875"/>
                <a:gd name="connsiteX19" fmla="*/ 3217472 w 3815265"/>
                <a:gd name="connsiteY19" fmla="*/ 1309688 h 2809875"/>
                <a:gd name="connsiteX20" fmla="*/ 3188897 w 3815265"/>
                <a:gd name="connsiteY20" fmla="*/ 1283495 h 2809875"/>
                <a:gd name="connsiteX21" fmla="*/ 3167465 w 3815265"/>
                <a:gd name="connsiteY21" fmla="*/ 1278731 h 2809875"/>
                <a:gd name="connsiteX22" fmla="*/ 3169848 w 3815265"/>
                <a:gd name="connsiteY22" fmla="*/ 1247775 h 2809875"/>
                <a:gd name="connsiteX23" fmla="*/ 3179372 w 3815265"/>
                <a:gd name="connsiteY23" fmla="*/ 1223963 h 2809875"/>
                <a:gd name="connsiteX24" fmla="*/ 3150797 w 3815265"/>
                <a:gd name="connsiteY24" fmla="*/ 1214438 h 2809875"/>
                <a:gd name="connsiteX25" fmla="*/ 3136509 w 3815265"/>
                <a:gd name="connsiteY25" fmla="*/ 1219200 h 2809875"/>
                <a:gd name="connsiteX26" fmla="*/ 3122222 w 3815265"/>
                <a:gd name="connsiteY26" fmla="*/ 1228725 h 2809875"/>
                <a:gd name="connsiteX27" fmla="*/ 3100790 w 3815265"/>
                <a:gd name="connsiteY27" fmla="*/ 1212056 h 2809875"/>
                <a:gd name="connsiteX28" fmla="*/ 3112697 w 3815265"/>
                <a:gd name="connsiteY28" fmla="*/ 1185863 h 2809875"/>
                <a:gd name="connsiteX29" fmla="*/ 3103172 w 3815265"/>
                <a:gd name="connsiteY29" fmla="*/ 1171575 h 2809875"/>
                <a:gd name="connsiteX30" fmla="*/ 3098409 w 3815265"/>
                <a:gd name="connsiteY30" fmla="*/ 1157288 h 2809875"/>
                <a:gd name="connsiteX31" fmla="*/ 3084122 w 3815265"/>
                <a:gd name="connsiteY31" fmla="*/ 1171575 h 2809875"/>
                <a:gd name="connsiteX32" fmla="*/ 3055547 w 3815265"/>
                <a:gd name="connsiteY32" fmla="*/ 1162050 h 2809875"/>
                <a:gd name="connsiteX33" fmla="*/ 3046022 w 3815265"/>
                <a:gd name="connsiteY33" fmla="*/ 1131094 h 2809875"/>
                <a:gd name="connsiteX34" fmla="*/ 3050784 w 3815265"/>
                <a:gd name="connsiteY34" fmla="*/ 1114425 h 2809875"/>
                <a:gd name="connsiteX35" fmla="*/ 3050784 w 3815265"/>
                <a:gd name="connsiteY35" fmla="*/ 1104900 h 2809875"/>
                <a:gd name="connsiteX36" fmla="*/ 3036497 w 3815265"/>
                <a:gd name="connsiteY36" fmla="*/ 1100138 h 2809875"/>
                <a:gd name="connsiteX37" fmla="*/ 3046022 w 3815265"/>
                <a:gd name="connsiteY37" fmla="*/ 1081088 h 2809875"/>
                <a:gd name="connsiteX38" fmla="*/ 3055547 w 3815265"/>
                <a:gd name="connsiteY38" fmla="*/ 1062038 h 2809875"/>
                <a:gd name="connsiteX39" fmla="*/ 3024590 w 3815265"/>
                <a:gd name="connsiteY39" fmla="*/ 1052513 h 2809875"/>
                <a:gd name="connsiteX40" fmla="*/ 3012684 w 3815265"/>
                <a:gd name="connsiteY40" fmla="*/ 1066800 h 2809875"/>
                <a:gd name="connsiteX41" fmla="*/ 2993634 w 3815265"/>
                <a:gd name="connsiteY41" fmla="*/ 1066800 h 2809875"/>
                <a:gd name="connsiteX42" fmla="*/ 2972204 w 3815265"/>
                <a:gd name="connsiteY42" fmla="*/ 1073944 h 2809875"/>
                <a:gd name="connsiteX43" fmla="*/ 2955534 w 3815265"/>
                <a:gd name="connsiteY43" fmla="*/ 1066800 h 2809875"/>
                <a:gd name="connsiteX44" fmla="*/ 2950772 w 3815265"/>
                <a:gd name="connsiteY44" fmla="*/ 1047750 h 2809875"/>
                <a:gd name="connsiteX45" fmla="*/ 2931721 w 3815265"/>
                <a:gd name="connsiteY45" fmla="*/ 1040607 h 2809875"/>
                <a:gd name="connsiteX46" fmla="*/ 2903147 w 3815265"/>
                <a:gd name="connsiteY46" fmla="*/ 1019175 h 2809875"/>
                <a:gd name="connsiteX47" fmla="*/ 2888859 w 3815265"/>
                <a:gd name="connsiteY47" fmla="*/ 1014413 h 2809875"/>
                <a:gd name="connsiteX48" fmla="*/ 2874572 w 3815265"/>
                <a:gd name="connsiteY48" fmla="*/ 1004888 h 2809875"/>
                <a:gd name="connsiteX49" fmla="*/ 2855522 w 3815265"/>
                <a:gd name="connsiteY49" fmla="*/ 1004888 h 2809875"/>
                <a:gd name="connsiteX50" fmla="*/ 2834090 w 3815265"/>
                <a:gd name="connsiteY50" fmla="*/ 995363 h 2809875"/>
                <a:gd name="connsiteX51" fmla="*/ 2810278 w 3815265"/>
                <a:gd name="connsiteY51" fmla="*/ 1009650 h 2809875"/>
                <a:gd name="connsiteX52" fmla="*/ 2767416 w 3815265"/>
                <a:gd name="connsiteY52" fmla="*/ 1007269 h 2809875"/>
                <a:gd name="connsiteX53" fmla="*/ 2734079 w 3815265"/>
                <a:gd name="connsiteY53" fmla="*/ 1019175 h 2809875"/>
                <a:gd name="connsiteX54" fmla="*/ 2712646 w 3815265"/>
                <a:gd name="connsiteY54" fmla="*/ 1019176 h 2809875"/>
                <a:gd name="connsiteX55" fmla="*/ 2693597 w 3815265"/>
                <a:gd name="connsiteY55" fmla="*/ 1009650 h 2809875"/>
                <a:gd name="connsiteX56" fmla="*/ 2641209 w 3815265"/>
                <a:gd name="connsiteY56" fmla="*/ 1021557 h 2809875"/>
                <a:gd name="connsiteX57" fmla="*/ 2631684 w 3815265"/>
                <a:gd name="connsiteY57" fmla="*/ 1031082 h 2809875"/>
                <a:gd name="connsiteX58" fmla="*/ 2612634 w 3815265"/>
                <a:gd name="connsiteY58" fmla="*/ 1038225 h 2809875"/>
                <a:gd name="connsiteX59" fmla="*/ 2595965 w 3815265"/>
                <a:gd name="connsiteY59" fmla="*/ 1035844 h 2809875"/>
                <a:gd name="connsiteX60" fmla="*/ 2574535 w 3815265"/>
                <a:gd name="connsiteY60" fmla="*/ 1028700 h 2809875"/>
                <a:gd name="connsiteX61" fmla="*/ 2529290 w 3815265"/>
                <a:gd name="connsiteY61" fmla="*/ 1004888 h 2809875"/>
                <a:gd name="connsiteX62" fmla="*/ 2526909 w 3815265"/>
                <a:gd name="connsiteY62" fmla="*/ 971550 h 2809875"/>
                <a:gd name="connsiteX63" fmla="*/ 2512622 w 3815265"/>
                <a:gd name="connsiteY63" fmla="*/ 942975 h 2809875"/>
                <a:gd name="connsiteX64" fmla="*/ 2488809 w 3815265"/>
                <a:gd name="connsiteY64" fmla="*/ 938213 h 2809875"/>
                <a:gd name="connsiteX65" fmla="*/ 2493572 w 3815265"/>
                <a:gd name="connsiteY65" fmla="*/ 923925 h 2809875"/>
                <a:gd name="connsiteX66" fmla="*/ 2479284 w 3815265"/>
                <a:gd name="connsiteY66" fmla="*/ 914400 h 2809875"/>
                <a:gd name="connsiteX67" fmla="*/ 2457853 w 3815265"/>
                <a:gd name="connsiteY67" fmla="*/ 902494 h 2809875"/>
                <a:gd name="connsiteX68" fmla="*/ 2431659 w 3815265"/>
                <a:gd name="connsiteY68" fmla="*/ 890588 h 2809875"/>
                <a:gd name="connsiteX69" fmla="*/ 2414991 w 3815265"/>
                <a:gd name="connsiteY69" fmla="*/ 864394 h 2809875"/>
                <a:gd name="connsiteX70" fmla="*/ 2398321 w 3815265"/>
                <a:gd name="connsiteY70" fmla="*/ 833437 h 2809875"/>
                <a:gd name="connsiteX71" fmla="*/ 2367365 w 3815265"/>
                <a:gd name="connsiteY71" fmla="*/ 807244 h 2809875"/>
                <a:gd name="connsiteX72" fmla="*/ 2348316 w 3815265"/>
                <a:gd name="connsiteY72" fmla="*/ 769144 h 2809875"/>
                <a:gd name="connsiteX73" fmla="*/ 2322122 w 3815265"/>
                <a:gd name="connsiteY73" fmla="*/ 733425 h 2809875"/>
                <a:gd name="connsiteX74" fmla="*/ 2307834 w 3815265"/>
                <a:gd name="connsiteY74" fmla="*/ 723900 h 2809875"/>
                <a:gd name="connsiteX75" fmla="*/ 2264972 w 3815265"/>
                <a:gd name="connsiteY75" fmla="*/ 704850 h 2809875"/>
                <a:gd name="connsiteX76" fmla="*/ 2241159 w 3815265"/>
                <a:gd name="connsiteY76" fmla="*/ 678657 h 2809875"/>
                <a:gd name="connsiteX77" fmla="*/ 2231634 w 3815265"/>
                <a:gd name="connsiteY77" fmla="*/ 657225 h 2809875"/>
                <a:gd name="connsiteX78" fmla="*/ 2212584 w 3815265"/>
                <a:gd name="connsiteY78" fmla="*/ 647700 h 2809875"/>
                <a:gd name="connsiteX79" fmla="*/ 2198297 w 3815265"/>
                <a:gd name="connsiteY79" fmla="*/ 638175 h 2809875"/>
                <a:gd name="connsiteX80" fmla="*/ 2179247 w 3815265"/>
                <a:gd name="connsiteY80" fmla="*/ 642938 h 2809875"/>
                <a:gd name="connsiteX81" fmla="*/ 2155434 w 3815265"/>
                <a:gd name="connsiteY81" fmla="*/ 619125 h 2809875"/>
                <a:gd name="connsiteX82" fmla="*/ 2136384 w 3815265"/>
                <a:gd name="connsiteY82" fmla="*/ 590550 h 2809875"/>
                <a:gd name="connsiteX83" fmla="*/ 2126859 w 3815265"/>
                <a:gd name="connsiteY83" fmla="*/ 561975 h 2809875"/>
                <a:gd name="connsiteX84" fmla="*/ 2103047 w 3815265"/>
                <a:gd name="connsiteY84" fmla="*/ 561975 h 2809875"/>
                <a:gd name="connsiteX85" fmla="*/ 2088759 w 3815265"/>
                <a:gd name="connsiteY85" fmla="*/ 547688 h 2809875"/>
                <a:gd name="connsiteX86" fmla="*/ 2050660 w 3815265"/>
                <a:gd name="connsiteY86" fmla="*/ 540544 h 2809875"/>
                <a:gd name="connsiteX87" fmla="*/ 2007797 w 3815265"/>
                <a:gd name="connsiteY87" fmla="*/ 528638 h 2809875"/>
                <a:gd name="connsiteX88" fmla="*/ 1976841 w 3815265"/>
                <a:gd name="connsiteY88" fmla="*/ 526256 h 2809875"/>
                <a:gd name="connsiteX89" fmla="*/ 1948266 w 3815265"/>
                <a:gd name="connsiteY89" fmla="*/ 521494 h 2809875"/>
                <a:gd name="connsiteX90" fmla="*/ 1926834 w 3815265"/>
                <a:gd name="connsiteY90" fmla="*/ 504825 h 2809875"/>
                <a:gd name="connsiteX91" fmla="*/ 1912547 w 3815265"/>
                <a:gd name="connsiteY91" fmla="*/ 509588 h 2809875"/>
                <a:gd name="connsiteX92" fmla="*/ 1841109 w 3815265"/>
                <a:gd name="connsiteY92" fmla="*/ 495300 h 2809875"/>
                <a:gd name="connsiteX93" fmla="*/ 1812534 w 3815265"/>
                <a:gd name="connsiteY93" fmla="*/ 485775 h 2809875"/>
                <a:gd name="connsiteX94" fmla="*/ 1798247 w 3815265"/>
                <a:gd name="connsiteY94" fmla="*/ 481013 h 2809875"/>
                <a:gd name="connsiteX95" fmla="*/ 1783959 w 3815265"/>
                <a:gd name="connsiteY95" fmla="*/ 490538 h 2809875"/>
                <a:gd name="connsiteX96" fmla="*/ 1769672 w 3815265"/>
                <a:gd name="connsiteY96" fmla="*/ 495300 h 2809875"/>
                <a:gd name="connsiteX97" fmla="*/ 1741097 w 3815265"/>
                <a:gd name="connsiteY97" fmla="*/ 523875 h 2809875"/>
                <a:gd name="connsiteX98" fmla="*/ 1717284 w 3815265"/>
                <a:gd name="connsiteY98" fmla="*/ 519113 h 2809875"/>
                <a:gd name="connsiteX99" fmla="*/ 1683947 w 3815265"/>
                <a:gd name="connsiteY99" fmla="*/ 509588 h 2809875"/>
                <a:gd name="connsiteX100" fmla="*/ 1650609 w 3815265"/>
                <a:gd name="connsiteY100" fmla="*/ 504825 h 2809875"/>
                <a:gd name="connsiteX101" fmla="*/ 1622034 w 3815265"/>
                <a:gd name="connsiteY101" fmla="*/ 500063 h 2809875"/>
                <a:gd name="connsiteX102" fmla="*/ 1581553 w 3815265"/>
                <a:gd name="connsiteY102" fmla="*/ 483394 h 2809875"/>
                <a:gd name="connsiteX103" fmla="*/ 1552978 w 3815265"/>
                <a:gd name="connsiteY103" fmla="*/ 483394 h 2809875"/>
                <a:gd name="connsiteX104" fmla="*/ 1541072 w 3815265"/>
                <a:gd name="connsiteY104" fmla="*/ 466725 h 2809875"/>
                <a:gd name="connsiteX105" fmla="*/ 1526784 w 3815265"/>
                <a:gd name="connsiteY105" fmla="*/ 447675 h 2809875"/>
                <a:gd name="connsiteX106" fmla="*/ 1522021 w 3815265"/>
                <a:gd name="connsiteY106" fmla="*/ 421481 h 2809875"/>
                <a:gd name="connsiteX107" fmla="*/ 1533929 w 3815265"/>
                <a:gd name="connsiteY107" fmla="*/ 392907 h 2809875"/>
                <a:gd name="connsiteX108" fmla="*/ 1564884 w 3815265"/>
                <a:gd name="connsiteY108" fmla="*/ 366713 h 2809875"/>
                <a:gd name="connsiteX109" fmla="*/ 1557740 w 3815265"/>
                <a:gd name="connsiteY109" fmla="*/ 340519 h 2809875"/>
                <a:gd name="connsiteX110" fmla="*/ 1564884 w 3815265"/>
                <a:gd name="connsiteY110" fmla="*/ 309562 h 2809875"/>
                <a:gd name="connsiteX111" fmla="*/ 1583934 w 3815265"/>
                <a:gd name="connsiteY111" fmla="*/ 285750 h 2809875"/>
                <a:gd name="connsiteX112" fmla="*/ 1588697 w 3815265"/>
                <a:gd name="connsiteY112" fmla="*/ 271463 h 2809875"/>
                <a:gd name="connsiteX113" fmla="*/ 1579172 w 3815265"/>
                <a:gd name="connsiteY113" fmla="*/ 257175 h 2809875"/>
                <a:gd name="connsiteX114" fmla="*/ 1545834 w 3815265"/>
                <a:gd name="connsiteY114" fmla="*/ 230981 h 2809875"/>
                <a:gd name="connsiteX115" fmla="*/ 1522022 w 3815265"/>
                <a:gd name="connsiteY115" fmla="*/ 228600 h 2809875"/>
                <a:gd name="connsiteX116" fmla="*/ 1507734 w 3815265"/>
                <a:gd name="connsiteY116" fmla="*/ 192881 h 2809875"/>
                <a:gd name="connsiteX117" fmla="*/ 1505353 w 3815265"/>
                <a:gd name="connsiteY117" fmla="*/ 159543 h 2809875"/>
                <a:gd name="connsiteX118" fmla="*/ 1488684 w 3815265"/>
                <a:gd name="connsiteY118" fmla="*/ 119063 h 2809875"/>
                <a:gd name="connsiteX119" fmla="*/ 1479159 w 3815265"/>
                <a:gd name="connsiteY119" fmla="*/ 92868 h 2809875"/>
                <a:gd name="connsiteX120" fmla="*/ 1455347 w 3815265"/>
                <a:gd name="connsiteY120" fmla="*/ 85725 h 2809875"/>
                <a:gd name="connsiteX121" fmla="*/ 1450584 w 3815265"/>
                <a:gd name="connsiteY121" fmla="*/ 66675 h 2809875"/>
                <a:gd name="connsiteX122" fmla="*/ 1433915 w 3815265"/>
                <a:gd name="connsiteY122" fmla="*/ 40481 h 2809875"/>
                <a:gd name="connsiteX123" fmla="*/ 1445822 w 3815265"/>
                <a:gd name="connsiteY123" fmla="*/ 30956 h 2809875"/>
                <a:gd name="connsiteX124" fmla="*/ 1436297 w 3815265"/>
                <a:gd name="connsiteY124" fmla="*/ 0 h 2809875"/>
                <a:gd name="connsiteX125" fmla="*/ 845747 w 3815265"/>
                <a:gd name="connsiteY125" fmla="*/ 180975 h 2809875"/>
                <a:gd name="connsiteX126" fmla="*/ 845747 w 3815265"/>
                <a:gd name="connsiteY126" fmla="*/ 180975 h 2809875"/>
                <a:gd name="connsiteX127" fmla="*/ 840984 w 3815265"/>
                <a:gd name="connsiteY127" fmla="*/ 223838 h 2809875"/>
                <a:gd name="connsiteX128" fmla="*/ 836222 w 3815265"/>
                <a:gd name="connsiteY128" fmla="*/ 238125 h 2809875"/>
                <a:gd name="connsiteX129" fmla="*/ 817172 w 3815265"/>
                <a:gd name="connsiteY129" fmla="*/ 254794 h 2809875"/>
                <a:gd name="connsiteX130" fmla="*/ 788597 w 3815265"/>
                <a:gd name="connsiteY130" fmla="*/ 266700 h 2809875"/>
                <a:gd name="connsiteX131" fmla="*/ 740972 w 3815265"/>
                <a:gd name="connsiteY131" fmla="*/ 300038 h 2809875"/>
                <a:gd name="connsiteX132" fmla="*/ 721922 w 3815265"/>
                <a:gd name="connsiteY132" fmla="*/ 328613 h 2809875"/>
                <a:gd name="connsiteX133" fmla="*/ 705252 w 3815265"/>
                <a:gd name="connsiteY133" fmla="*/ 342900 h 2809875"/>
                <a:gd name="connsiteX134" fmla="*/ 707634 w 3815265"/>
                <a:gd name="connsiteY134" fmla="*/ 369095 h 2809875"/>
                <a:gd name="connsiteX135" fmla="*/ 726684 w 3815265"/>
                <a:gd name="connsiteY135" fmla="*/ 381000 h 2809875"/>
                <a:gd name="connsiteX136" fmla="*/ 731447 w 3815265"/>
                <a:gd name="connsiteY136" fmla="*/ 395288 h 2809875"/>
                <a:gd name="connsiteX137" fmla="*/ 750497 w 3815265"/>
                <a:gd name="connsiteY137" fmla="*/ 423863 h 2809875"/>
                <a:gd name="connsiteX138" fmla="*/ 760022 w 3815265"/>
                <a:gd name="connsiteY138" fmla="*/ 442913 h 2809875"/>
                <a:gd name="connsiteX139" fmla="*/ 750497 w 3815265"/>
                <a:gd name="connsiteY139" fmla="*/ 481013 h 2809875"/>
                <a:gd name="connsiteX140" fmla="*/ 736209 w 3815265"/>
                <a:gd name="connsiteY140" fmla="*/ 490538 h 2809875"/>
                <a:gd name="connsiteX141" fmla="*/ 731447 w 3815265"/>
                <a:gd name="connsiteY141" fmla="*/ 504825 h 2809875"/>
                <a:gd name="connsiteX142" fmla="*/ 717159 w 3815265"/>
                <a:gd name="connsiteY142" fmla="*/ 509588 h 2809875"/>
                <a:gd name="connsiteX143" fmla="*/ 712397 w 3815265"/>
                <a:gd name="connsiteY143" fmla="*/ 538163 h 2809875"/>
                <a:gd name="connsiteX144" fmla="*/ 702872 w 3815265"/>
                <a:gd name="connsiteY144" fmla="*/ 566738 h 2809875"/>
                <a:gd name="connsiteX145" fmla="*/ 698109 w 3815265"/>
                <a:gd name="connsiteY145" fmla="*/ 581025 h 2809875"/>
                <a:gd name="connsiteX146" fmla="*/ 683822 w 3815265"/>
                <a:gd name="connsiteY146" fmla="*/ 611981 h 2809875"/>
                <a:gd name="connsiteX147" fmla="*/ 702872 w 3815265"/>
                <a:gd name="connsiteY147" fmla="*/ 638175 h 2809875"/>
                <a:gd name="connsiteX148" fmla="*/ 731447 w 3815265"/>
                <a:gd name="connsiteY148" fmla="*/ 647700 h 2809875"/>
                <a:gd name="connsiteX149" fmla="*/ 740972 w 3815265"/>
                <a:gd name="connsiteY149" fmla="*/ 661988 h 2809875"/>
                <a:gd name="connsiteX150" fmla="*/ 745734 w 3815265"/>
                <a:gd name="connsiteY150" fmla="*/ 676275 h 2809875"/>
                <a:gd name="connsiteX151" fmla="*/ 745734 w 3815265"/>
                <a:gd name="connsiteY151" fmla="*/ 688181 h 2809875"/>
                <a:gd name="connsiteX152" fmla="*/ 748115 w 3815265"/>
                <a:gd name="connsiteY152" fmla="*/ 709613 h 2809875"/>
                <a:gd name="connsiteX153" fmla="*/ 755259 w 3815265"/>
                <a:gd name="connsiteY153" fmla="*/ 728663 h 2809875"/>
                <a:gd name="connsiteX154" fmla="*/ 745734 w 3815265"/>
                <a:gd name="connsiteY154" fmla="*/ 757238 h 2809875"/>
                <a:gd name="connsiteX155" fmla="*/ 736209 w 3815265"/>
                <a:gd name="connsiteY155" fmla="*/ 771525 h 2809875"/>
                <a:gd name="connsiteX156" fmla="*/ 736209 w 3815265"/>
                <a:gd name="connsiteY156" fmla="*/ 842963 h 2809875"/>
                <a:gd name="connsiteX157" fmla="*/ 740972 w 3815265"/>
                <a:gd name="connsiteY157" fmla="*/ 857250 h 2809875"/>
                <a:gd name="connsiteX158" fmla="*/ 745734 w 3815265"/>
                <a:gd name="connsiteY158" fmla="*/ 876300 h 2809875"/>
                <a:gd name="connsiteX159" fmla="*/ 760022 w 3815265"/>
                <a:gd name="connsiteY159" fmla="*/ 923925 h 2809875"/>
                <a:gd name="connsiteX160" fmla="*/ 764784 w 3815265"/>
                <a:gd name="connsiteY160" fmla="*/ 938213 h 2809875"/>
                <a:gd name="connsiteX161" fmla="*/ 771928 w 3815265"/>
                <a:gd name="connsiteY161" fmla="*/ 983456 h 2809875"/>
                <a:gd name="connsiteX162" fmla="*/ 750497 w 3815265"/>
                <a:gd name="connsiteY162" fmla="*/ 1004888 h 2809875"/>
                <a:gd name="connsiteX163" fmla="*/ 731447 w 3815265"/>
                <a:gd name="connsiteY163" fmla="*/ 1009650 h 2809875"/>
                <a:gd name="connsiteX164" fmla="*/ 712397 w 3815265"/>
                <a:gd name="connsiteY164" fmla="*/ 1016794 h 2809875"/>
                <a:gd name="connsiteX165" fmla="*/ 683822 w 3815265"/>
                <a:gd name="connsiteY165" fmla="*/ 1035844 h 2809875"/>
                <a:gd name="connsiteX166" fmla="*/ 674297 w 3815265"/>
                <a:gd name="connsiteY166" fmla="*/ 1052513 h 2809875"/>
                <a:gd name="connsiteX167" fmla="*/ 660009 w 3815265"/>
                <a:gd name="connsiteY167" fmla="*/ 1062038 h 2809875"/>
                <a:gd name="connsiteX168" fmla="*/ 650484 w 3815265"/>
                <a:gd name="connsiteY168" fmla="*/ 1076325 h 2809875"/>
                <a:gd name="connsiteX169" fmla="*/ 640959 w 3815265"/>
                <a:gd name="connsiteY169" fmla="*/ 1157288 h 2809875"/>
                <a:gd name="connsiteX170" fmla="*/ 626672 w 3815265"/>
                <a:gd name="connsiteY170" fmla="*/ 1190625 h 2809875"/>
                <a:gd name="connsiteX171" fmla="*/ 593334 w 3815265"/>
                <a:gd name="connsiteY171" fmla="*/ 1204913 h 2809875"/>
                <a:gd name="connsiteX172" fmla="*/ 588572 w 3815265"/>
                <a:gd name="connsiteY172" fmla="*/ 1219200 h 2809875"/>
                <a:gd name="connsiteX173" fmla="*/ 593334 w 3815265"/>
                <a:gd name="connsiteY173" fmla="*/ 1233488 h 2809875"/>
                <a:gd name="connsiteX174" fmla="*/ 579047 w 3815265"/>
                <a:gd name="connsiteY174" fmla="*/ 1247775 h 2809875"/>
                <a:gd name="connsiteX175" fmla="*/ 569521 w 3815265"/>
                <a:gd name="connsiteY175" fmla="*/ 1290638 h 2809875"/>
                <a:gd name="connsiteX176" fmla="*/ 552854 w 3815265"/>
                <a:gd name="connsiteY176" fmla="*/ 1321593 h 2809875"/>
                <a:gd name="connsiteX177" fmla="*/ 533803 w 3815265"/>
                <a:gd name="connsiteY177" fmla="*/ 1343025 h 2809875"/>
                <a:gd name="connsiteX178" fmla="*/ 519515 w 3815265"/>
                <a:gd name="connsiteY178" fmla="*/ 1371600 h 2809875"/>
                <a:gd name="connsiteX179" fmla="*/ 498084 w 3815265"/>
                <a:gd name="connsiteY179" fmla="*/ 1419225 h 2809875"/>
                <a:gd name="connsiteX180" fmla="*/ 493322 w 3815265"/>
                <a:gd name="connsiteY180" fmla="*/ 1433513 h 2809875"/>
                <a:gd name="connsiteX181" fmla="*/ 474272 w 3815265"/>
                <a:gd name="connsiteY181" fmla="*/ 1466850 h 2809875"/>
                <a:gd name="connsiteX182" fmla="*/ 464747 w 3815265"/>
                <a:gd name="connsiteY182" fmla="*/ 1485900 h 2809875"/>
                <a:gd name="connsiteX183" fmla="*/ 459984 w 3815265"/>
                <a:gd name="connsiteY183" fmla="*/ 1500188 h 2809875"/>
                <a:gd name="connsiteX184" fmla="*/ 450459 w 3815265"/>
                <a:gd name="connsiteY184" fmla="*/ 1514475 h 2809875"/>
                <a:gd name="connsiteX185" fmla="*/ 436172 w 3815265"/>
                <a:gd name="connsiteY185" fmla="*/ 1552575 h 2809875"/>
                <a:gd name="connsiteX186" fmla="*/ 412359 w 3815265"/>
                <a:gd name="connsiteY186" fmla="*/ 1595438 h 2809875"/>
                <a:gd name="connsiteX187" fmla="*/ 398072 w 3815265"/>
                <a:gd name="connsiteY187" fmla="*/ 1628776 h 2809875"/>
                <a:gd name="connsiteX188" fmla="*/ 393310 w 3815265"/>
                <a:gd name="connsiteY188" fmla="*/ 1657350 h 2809875"/>
                <a:gd name="connsiteX189" fmla="*/ 379022 w 3815265"/>
                <a:gd name="connsiteY189" fmla="*/ 1719263 h 2809875"/>
                <a:gd name="connsiteX190" fmla="*/ 374259 w 3815265"/>
                <a:gd name="connsiteY190" fmla="*/ 1757363 h 2809875"/>
                <a:gd name="connsiteX191" fmla="*/ 369497 w 3815265"/>
                <a:gd name="connsiteY191" fmla="*/ 1771650 h 2809875"/>
                <a:gd name="connsiteX192" fmla="*/ 357591 w 3815265"/>
                <a:gd name="connsiteY192" fmla="*/ 1807369 h 2809875"/>
                <a:gd name="connsiteX193" fmla="*/ 343303 w 3815265"/>
                <a:gd name="connsiteY193" fmla="*/ 1852613 h 2809875"/>
                <a:gd name="connsiteX194" fmla="*/ 336159 w 3815265"/>
                <a:gd name="connsiteY194" fmla="*/ 1876425 h 2809875"/>
                <a:gd name="connsiteX195" fmla="*/ 326634 w 3815265"/>
                <a:gd name="connsiteY195" fmla="*/ 1890713 h 2809875"/>
                <a:gd name="connsiteX196" fmla="*/ 321872 w 3815265"/>
                <a:gd name="connsiteY196" fmla="*/ 1905000 h 2809875"/>
                <a:gd name="connsiteX197" fmla="*/ 307584 w 3815265"/>
                <a:gd name="connsiteY197" fmla="*/ 1914525 h 2809875"/>
                <a:gd name="connsiteX198" fmla="*/ 293297 w 3815265"/>
                <a:gd name="connsiteY198" fmla="*/ 1943100 h 2809875"/>
                <a:gd name="connsiteX199" fmla="*/ 283772 w 3815265"/>
                <a:gd name="connsiteY199" fmla="*/ 1971675 h 2809875"/>
                <a:gd name="connsiteX200" fmla="*/ 267103 w 3815265"/>
                <a:gd name="connsiteY200" fmla="*/ 2002632 h 2809875"/>
                <a:gd name="connsiteX201" fmla="*/ 231384 w 3815265"/>
                <a:gd name="connsiteY201" fmla="*/ 2038350 h 2809875"/>
                <a:gd name="connsiteX202" fmla="*/ 207572 w 3815265"/>
                <a:gd name="connsiteY202" fmla="*/ 2062163 h 2809875"/>
                <a:gd name="connsiteX203" fmla="*/ 202809 w 3815265"/>
                <a:gd name="connsiteY203" fmla="*/ 2076450 h 2809875"/>
                <a:gd name="connsiteX204" fmla="*/ 174234 w 3815265"/>
                <a:gd name="connsiteY204" fmla="*/ 2095500 h 2809875"/>
                <a:gd name="connsiteX205" fmla="*/ 159947 w 3815265"/>
                <a:gd name="connsiteY205" fmla="*/ 2105025 h 2809875"/>
                <a:gd name="connsiteX206" fmla="*/ 131372 w 3815265"/>
                <a:gd name="connsiteY206" fmla="*/ 2133601 h 2809875"/>
                <a:gd name="connsiteX207" fmla="*/ 102797 w 3815265"/>
                <a:gd name="connsiteY207" fmla="*/ 2145506 h 2809875"/>
                <a:gd name="connsiteX208" fmla="*/ 78985 w 3815265"/>
                <a:gd name="connsiteY208" fmla="*/ 2157412 h 2809875"/>
                <a:gd name="connsiteX209" fmla="*/ 45647 w 3815265"/>
                <a:gd name="connsiteY209" fmla="*/ 2174081 h 2809875"/>
                <a:gd name="connsiteX210" fmla="*/ 24215 w 3815265"/>
                <a:gd name="connsiteY210" fmla="*/ 2178844 h 2809875"/>
                <a:gd name="connsiteX211" fmla="*/ 403 w 3815265"/>
                <a:gd name="connsiteY211" fmla="*/ 2188369 h 2809875"/>
                <a:gd name="connsiteX212" fmla="*/ 12309 w 3815265"/>
                <a:gd name="connsiteY212" fmla="*/ 2228850 h 2809875"/>
                <a:gd name="connsiteX213" fmla="*/ 43265 w 3815265"/>
                <a:gd name="connsiteY213" fmla="*/ 2255044 h 2809875"/>
                <a:gd name="connsiteX214" fmla="*/ 67079 w 3815265"/>
                <a:gd name="connsiteY214" fmla="*/ 2271713 h 2809875"/>
                <a:gd name="connsiteX215" fmla="*/ 90890 w 3815265"/>
                <a:gd name="connsiteY215" fmla="*/ 2276475 h 2809875"/>
                <a:gd name="connsiteX216" fmla="*/ 114703 w 3815265"/>
                <a:gd name="connsiteY216" fmla="*/ 2297906 h 2809875"/>
                <a:gd name="connsiteX217" fmla="*/ 119466 w 3815265"/>
                <a:gd name="connsiteY217" fmla="*/ 2326482 h 2809875"/>
                <a:gd name="connsiteX218" fmla="*/ 126609 w 3815265"/>
                <a:gd name="connsiteY218" fmla="*/ 2347913 h 2809875"/>
                <a:gd name="connsiteX219" fmla="*/ 121847 w 3815265"/>
                <a:gd name="connsiteY219" fmla="*/ 2386013 h 2809875"/>
                <a:gd name="connsiteX220" fmla="*/ 112322 w 3815265"/>
                <a:gd name="connsiteY220" fmla="*/ 2405063 h 2809875"/>
                <a:gd name="connsiteX221" fmla="*/ 100416 w 3815265"/>
                <a:gd name="connsiteY221" fmla="*/ 2424112 h 2809875"/>
                <a:gd name="connsiteX222" fmla="*/ 71841 w 3815265"/>
                <a:gd name="connsiteY222" fmla="*/ 2426494 h 2809875"/>
                <a:gd name="connsiteX223" fmla="*/ 50409 w 3815265"/>
                <a:gd name="connsiteY223" fmla="*/ 2452688 h 2809875"/>
                <a:gd name="connsiteX224" fmla="*/ 21834 w 3815265"/>
                <a:gd name="connsiteY224" fmla="*/ 2466975 h 2809875"/>
                <a:gd name="connsiteX225" fmla="*/ 31359 w 3815265"/>
                <a:gd name="connsiteY225" fmla="*/ 2490788 h 2809875"/>
                <a:gd name="connsiteX226" fmla="*/ 21834 w 3815265"/>
                <a:gd name="connsiteY226" fmla="*/ 2524125 h 2809875"/>
                <a:gd name="connsiteX227" fmla="*/ 12309 w 3815265"/>
                <a:gd name="connsiteY227" fmla="*/ 2538413 h 2809875"/>
                <a:gd name="connsiteX228" fmla="*/ 374259 w 3815265"/>
                <a:gd name="connsiteY228" fmla="*/ 2809875 h 2809875"/>
                <a:gd name="connsiteX0" fmla="*/ 690172 w 3662256"/>
                <a:gd name="connsiteY0" fmla="*/ 2619375 h 2809875"/>
                <a:gd name="connsiteX1" fmla="*/ 1179122 w 3662256"/>
                <a:gd name="connsiteY1" fmla="*/ 2152650 h 2809875"/>
                <a:gd name="connsiteX2" fmla="*/ 3269066 w 3662256"/>
                <a:gd name="connsiteY2" fmla="*/ 1588294 h 2809875"/>
                <a:gd name="connsiteX3" fmla="*/ 3653240 w 3662256"/>
                <a:gd name="connsiteY3" fmla="*/ 1504951 h 2809875"/>
                <a:gd name="connsiteX4" fmla="*/ 3627047 w 3662256"/>
                <a:gd name="connsiteY4" fmla="*/ 1485900 h 2809875"/>
                <a:gd name="connsiteX5" fmla="*/ 3617522 w 3662256"/>
                <a:gd name="connsiteY5" fmla="*/ 1471613 h 2809875"/>
                <a:gd name="connsiteX6" fmla="*/ 3593709 w 3662256"/>
                <a:gd name="connsiteY6" fmla="*/ 1462088 h 2809875"/>
                <a:gd name="connsiteX7" fmla="*/ 3572278 w 3662256"/>
                <a:gd name="connsiteY7" fmla="*/ 1464469 h 2809875"/>
                <a:gd name="connsiteX8" fmla="*/ 3531796 w 3662256"/>
                <a:gd name="connsiteY8" fmla="*/ 1412082 h 2809875"/>
                <a:gd name="connsiteX9" fmla="*/ 3507984 w 3662256"/>
                <a:gd name="connsiteY9" fmla="*/ 1393031 h 2809875"/>
                <a:gd name="connsiteX10" fmla="*/ 3481790 w 3662256"/>
                <a:gd name="connsiteY10" fmla="*/ 1397794 h 2809875"/>
                <a:gd name="connsiteX11" fmla="*/ 3457979 w 3662256"/>
                <a:gd name="connsiteY11" fmla="*/ 1381126 h 2809875"/>
                <a:gd name="connsiteX12" fmla="*/ 3407972 w 3662256"/>
                <a:gd name="connsiteY12" fmla="*/ 1369219 h 2809875"/>
                <a:gd name="connsiteX13" fmla="*/ 3369872 w 3662256"/>
                <a:gd name="connsiteY13" fmla="*/ 1371601 h 2809875"/>
                <a:gd name="connsiteX14" fmla="*/ 3327009 w 3662256"/>
                <a:gd name="connsiteY14" fmla="*/ 1352550 h 2809875"/>
                <a:gd name="connsiteX15" fmla="*/ 3312722 w 3662256"/>
                <a:gd name="connsiteY15" fmla="*/ 1347788 h 2809875"/>
                <a:gd name="connsiteX16" fmla="*/ 3284147 w 3662256"/>
                <a:gd name="connsiteY16" fmla="*/ 1362075 h 2809875"/>
                <a:gd name="connsiteX17" fmla="*/ 3260334 w 3662256"/>
                <a:gd name="connsiteY17" fmla="*/ 1343025 h 2809875"/>
                <a:gd name="connsiteX18" fmla="*/ 3231759 w 3662256"/>
                <a:gd name="connsiteY18" fmla="*/ 1319213 h 2809875"/>
                <a:gd name="connsiteX19" fmla="*/ 3217472 w 3662256"/>
                <a:gd name="connsiteY19" fmla="*/ 1309688 h 2809875"/>
                <a:gd name="connsiteX20" fmla="*/ 3188897 w 3662256"/>
                <a:gd name="connsiteY20" fmla="*/ 1283495 h 2809875"/>
                <a:gd name="connsiteX21" fmla="*/ 3167465 w 3662256"/>
                <a:gd name="connsiteY21" fmla="*/ 1278731 h 2809875"/>
                <a:gd name="connsiteX22" fmla="*/ 3169848 w 3662256"/>
                <a:gd name="connsiteY22" fmla="*/ 1247775 h 2809875"/>
                <a:gd name="connsiteX23" fmla="*/ 3179372 w 3662256"/>
                <a:gd name="connsiteY23" fmla="*/ 1223963 h 2809875"/>
                <a:gd name="connsiteX24" fmla="*/ 3150797 w 3662256"/>
                <a:gd name="connsiteY24" fmla="*/ 1214438 h 2809875"/>
                <a:gd name="connsiteX25" fmla="*/ 3136509 w 3662256"/>
                <a:gd name="connsiteY25" fmla="*/ 1219200 h 2809875"/>
                <a:gd name="connsiteX26" fmla="*/ 3122222 w 3662256"/>
                <a:gd name="connsiteY26" fmla="*/ 1228725 h 2809875"/>
                <a:gd name="connsiteX27" fmla="*/ 3100790 w 3662256"/>
                <a:gd name="connsiteY27" fmla="*/ 1212056 h 2809875"/>
                <a:gd name="connsiteX28" fmla="*/ 3112697 w 3662256"/>
                <a:gd name="connsiteY28" fmla="*/ 1185863 h 2809875"/>
                <a:gd name="connsiteX29" fmla="*/ 3103172 w 3662256"/>
                <a:gd name="connsiteY29" fmla="*/ 1171575 h 2809875"/>
                <a:gd name="connsiteX30" fmla="*/ 3098409 w 3662256"/>
                <a:gd name="connsiteY30" fmla="*/ 1157288 h 2809875"/>
                <a:gd name="connsiteX31" fmla="*/ 3084122 w 3662256"/>
                <a:gd name="connsiteY31" fmla="*/ 1171575 h 2809875"/>
                <a:gd name="connsiteX32" fmla="*/ 3055547 w 3662256"/>
                <a:gd name="connsiteY32" fmla="*/ 1162050 h 2809875"/>
                <a:gd name="connsiteX33" fmla="*/ 3046022 w 3662256"/>
                <a:gd name="connsiteY33" fmla="*/ 1131094 h 2809875"/>
                <a:gd name="connsiteX34" fmla="*/ 3050784 w 3662256"/>
                <a:gd name="connsiteY34" fmla="*/ 1114425 h 2809875"/>
                <a:gd name="connsiteX35" fmla="*/ 3050784 w 3662256"/>
                <a:gd name="connsiteY35" fmla="*/ 1104900 h 2809875"/>
                <a:gd name="connsiteX36" fmla="*/ 3036497 w 3662256"/>
                <a:gd name="connsiteY36" fmla="*/ 1100138 h 2809875"/>
                <a:gd name="connsiteX37" fmla="*/ 3046022 w 3662256"/>
                <a:gd name="connsiteY37" fmla="*/ 1081088 h 2809875"/>
                <a:gd name="connsiteX38" fmla="*/ 3055547 w 3662256"/>
                <a:gd name="connsiteY38" fmla="*/ 1062038 h 2809875"/>
                <a:gd name="connsiteX39" fmla="*/ 3024590 w 3662256"/>
                <a:gd name="connsiteY39" fmla="*/ 1052513 h 2809875"/>
                <a:gd name="connsiteX40" fmla="*/ 3012684 w 3662256"/>
                <a:gd name="connsiteY40" fmla="*/ 1066800 h 2809875"/>
                <a:gd name="connsiteX41" fmla="*/ 2993634 w 3662256"/>
                <a:gd name="connsiteY41" fmla="*/ 1066800 h 2809875"/>
                <a:gd name="connsiteX42" fmla="*/ 2972204 w 3662256"/>
                <a:gd name="connsiteY42" fmla="*/ 1073944 h 2809875"/>
                <a:gd name="connsiteX43" fmla="*/ 2955534 w 3662256"/>
                <a:gd name="connsiteY43" fmla="*/ 1066800 h 2809875"/>
                <a:gd name="connsiteX44" fmla="*/ 2950772 w 3662256"/>
                <a:gd name="connsiteY44" fmla="*/ 1047750 h 2809875"/>
                <a:gd name="connsiteX45" fmla="*/ 2931721 w 3662256"/>
                <a:gd name="connsiteY45" fmla="*/ 1040607 h 2809875"/>
                <a:gd name="connsiteX46" fmla="*/ 2903147 w 3662256"/>
                <a:gd name="connsiteY46" fmla="*/ 1019175 h 2809875"/>
                <a:gd name="connsiteX47" fmla="*/ 2888859 w 3662256"/>
                <a:gd name="connsiteY47" fmla="*/ 1014413 h 2809875"/>
                <a:gd name="connsiteX48" fmla="*/ 2874572 w 3662256"/>
                <a:gd name="connsiteY48" fmla="*/ 1004888 h 2809875"/>
                <a:gd name="connsiteX49" fmla="*/ 2855522 w 3662256"/>
                <a:gd name="connsiteY49" fmla="*/ 1004888 h 2809875"/>
                <a:gd name="connsiteX50" fmla="*/ 2834090 w 3662256"/>
                <a:gd name="connsiteY50" fmla="*/ 995363 h 2809875"/>
                <a:gd name="connsiteX51" fmla="*/ 2810278 w 3662256"/>
                <a:gd name="connsiteY51" fmla="*/ 1009650 h 2809875"/>
                <a:gd name="connsiteX52" fmla="*/ 2767416 w 3662256"/>
                <a:gd name="connsiteY52" fmla="*/ 1007269 h 2809875"/>
                <a:gd name="connsiteX53" fmla="*/ 2734079 w 3662256"/>
                <a:gd name="connsiteY53" fmla="*/ 1019175 h 2809875"/>
                <a:gd name="connsiteX54" fmla="*/ 2712646 w 3662256"/>
                <a:gd name="connsiteY54" fmla="*/ 1019176 h 2809875"/>
                <a:gd name="connsiteX55" fmla="*/ 2693597 w 3662256"/>
                <a:gd name="connsiteY55" fmla="*/ 1009650 h 2809875"/>
                <a:gd name="connsiteX56" fmla="*/ 2641209 w 3662256"/>
                <a:gd name="connsiteY56" fmla="*/ 1021557 h 2809875"/>
                <a:gd name="connsiteX57" fmla="*/ 2631684 w 3662256"/>
                <a:gd name="connsiteY57" fmla="*/ 1031082 h 2809875"/>
                <a:gd name="connsiteX58" fmla="*/ 2612634 w 3662256"/>
                <a:gd name="connsiteY58" fmla="*/ 1038225 h 2809875"/>
                <a:gd name="connsiteX59" fmla="*/ 2595965 w 3662256"/>
                <a:gd name="connsiteY59" fmla="*/ 1035844 h 2809875"/>
                <a:gd name="connsiteX60" fmla="*/ 2574535 w 3662256"/>
                <a:gd name="connsiteY60" fmla="*/ 1028700 h 2809875"/>
                <a:gd name="connsiteX61" fmla="*/ 2529290 w 3662256"/>
                <a:gd name="connsiteY61" fmla="*/ 1004888 h 2809875"/>
                <a:gd name="connsiteX62" fmla="*/ 2526909 w 3662256"/>
                <a:gd name="connsiteY62" fmla="*/ 971550 h 2809875"/>
                <a:gd name="connsiteX63" fmla="*/ 2512622 w 3662256"/>
                <a:gd name="connsiteY63" fmla="*/ 942975 h 2809875"/>
                <a:gd name="connsiteX64" fmla="*/ 2488809 w 3662256"/>
                <a:gd name="connsiteY64" fmla="*/ 938213 h 2809875"/>
                <a:gd name="connsiteX65" fmla="*/ 2493572 w 3662256"/>
                <a:gd name="connsiteY65" fmla="*/ 923925 h 2809875"/>
                <a:gd name="connsiteX66" fmla="*/ 2479284 w 3662256"/>
                <a:gd name="connsiteY66" fmla="*/ 914400 h 2809875"/>
                <a:gd name="connsiteX67" fmla="*/ 2457853 w 3662256"/>
                <a:gd name="connsiteY67" fmla="*/ 902494 h 2809875"/>
                <a:gd name="connsiteX68" fmla="*/ 2431659 w 3662256"/>
                <a:gd name="connsiteY68" fmla="*/ 890588 h 2809875"/>
                <a:gd name="connsiteX69" fmla="*/ 2414991 w 3662256"/>
                <a:gd name="connsiteY69" fmla="*/ 864394 h 2809875"/>
                <a:gd name="connsiteX70" fmla="*/ 2398321 w 3662256"/>
                <a:gd name="connsiteY70" fmla="*/ 833437 h 2809875"/>
                <a:gd name="connsiteX71" fmla="*/ 2367365 w 3662256"/>
                <a:gd name="connsiteY71" fmla="*/ 807244 h 2809875"/>
                <a:gd name="connsiteX72" fmla="*/ 2348316 w 3662256"/>
                <a:gd name="connsiteY72" fmla="*/ 769144 h 2809875"/>
                <a:gd name="connsiteX73" fmla="*/ 2322122 w 3662256"/>
                <a:gd name="connsiteY73" fmla="*/ 733425 h 2809875"/>
                <a:gd name="connsiteX74" fmla="*/ 2307834 w 3662256"/>
                <a:gd name="connsiteY74" fmla="*/ 723900 h 2809875"/>
                <a:gd name="connsiteX75" fmla="*/ 2264972 w 3662256"/>
                <a:gd name="connsiteY75" fmla="*/ 704850 h 2809875"/>
                <a:gd name="connsiteX76" fmla="*/ 2241159 w 3662256"/>
                <a:gd name="connsiteY76" fmla="*/ 678657 h 2809875"/>
                <a:gd name="connsiteX77" fmla="*/ 2231634 w 3662256"/>
                <a:gd name="connsiteY77" fmla="*/ 657225 h 2809875"/>
                <a:gd name="connsiteX78" fmla="*/ 2212584 w 3662256"/>
                <a:gd name="connsiteY78" fmla="*/ 647700 h 2809875"/>
                <a:gd name="connsiteX79" fmla="*/ 2198297 w 3662256"/>
                <a:gd name="connsiteY79" fmla="*/ 638175 h 2809875"/>
                <a:gd name="connsiteX80" fmla="*/ 2179247 w 3662256"/>
                <a:gd name="connsiteY80" fmla="*/ 642938 h 2809875"/>
                <a:gd name="connsiteX81" fmla="*/ 2155434 w 3662256"/>
                <a:gd name="connsiteY81" fmla="*/ 619125 h 2809875"/>
                <a:gd name="connsiteX82" fmla="*/ 2136384 w 3662256"/>
                <a:gd name="connsiteY82" fmla="*/ 590550 h 2809875"/>
                <a:gd name="connsiteX83" fmla="*/ 2126859 w 3662256"/>
                <a:gd name="connsiteY83" fmla="*/ 561975 h 2809875"/>
                <a:gd name="connsiteX84" fmla="*/ 2103047 w 3662256"/>
                <a:gd name="connsiteY84" fmla="*/ 561975 h 2809875"/>
                <a:gd name="connsiteX85" fmla="*/ 2088759 w 3662256"/>
                <a:gd name="connsiteY85" fmla="*/ 547688 h 2809875"/>
                <a:gd name="connsiteX86" fmla="*/ 2050660 w 3662256"/>
                <a:gd name="connsiteY86" fmla="*/ 540544 h 2809875"/>
                <a:gd name="connsiteX87" fmla="*/ 2007797 w 3662256"/>
                <a:gd name="connsiteY87" fmla="*/ 528638 h 2809875"/>
                <a:gd name="connsiteX88" fmla="*/ 1976841 w 3662256"/>
                <a:gd name="connsiteY88" fmla="*/ 526256 h 2809875"/>
                <a:gd name="connsiteX89" fmla="*/ 1948266 w 3662256"/>
                <a:gd name="connsiteY89" fmla="*/ 521494 h 2809875"/>
                <a:gd name="connsiteX90" fmla="*/ 1926834 w 3662256"/>
                <a:gd name="connsiteY90" fmla="*/ 504825 h 2809875"/>
                <a:gd name="connsiteX91" fmla="*/ 1912547 w 3662256"/>
                <a:gd name="connsiteY91" fmla="*/ 509588 h 2809875"/>
                <a:gd name="connsiteX92" fmla="*/ 1841109 w 3662256"/>
                <a:gd name="connsiteY92" fmla="*/ 495300 h 2809875"/>
                <a:gd name="connsiteX93" fmla="*/ 1812534 w 3662256"/>
                <a:gd name="connsiteY93" fmla="*/ 485775 h 2809875"/>
                <a:gd name="connsiteX94" fmla="*/ 1798247 w 3662256"/>
                <a:gd name="connsiteY94" fmla="*/ 481013 h 2809875"/>
                <a:gd name="connsiteX95" fmla="*/ 1783959 w 3662256"/>
                <a:gd name="connsiteY95" fmla="*/ 490538 h 2809875"/>
                <a:gd name="connsiteX96" fmla="*/ 1769672 w 3662256"/>
                <a:gd name="connsiteY96" fmla="*/ 495300 h 2809875"/>
                <a:gd name="connsiteX97" fmla="*/ 1741097 w 3662256"/>
                <a:gd name="connsiteY97" fmla="*/ 523875 h 2809875"/>
                <a:gd name="connsiteX98" fmla="*/ 1717284 w 3662256"/>
                <a:gd name="connsiteY98" fmla="*/ 519113 h 2809875"/>
                <a:gd name="connsiteX99" fmla="*/ 1683947 w 3662256"/>
                <a:gd name="connsiteY99" fmla="*/ 509588 h 2809875"/>
                <a:gd name="connsiteX100" fmla="*/ 1650609 w 3662256"/>
                <a:gd name="connsiteY100" fmla="*/ 504825 h 2809875"/>
                <a:gd name="connsiteX101" fmla="*/ 1622034 w 3662256"/>
                <a:gd name="connsiteY101" fmla="*/ 500063 h 2809875"/>
                <a:gd name="connsiteX102" fmla="*/ 1581553 w 3662256"/>
                <a:gd name="connsiteY102" fmla="*/ 483394 h 2809875"/>
                <a:gd name="connsiteX103" fmla="*/ 1552978 w 3662256"/>
                <a:gd name="connsiteY103" fmla="*/ 483394 h 2809875"/>
                <a:gd name="connsiteX104" fmla="*/ 1541072 w 3662256"/>
                <a:gd name="connsiteY104" fmla="*/ 466725 h 2809875"/>
                <a:gd name="connsiteX105" fmla="*/ 1526784 w 3662256"/>
                <a:gd name="connsiteY105" fmla="*/ 447675 h 2809875"/>
                <a:gd name="connsiteX106" fmla="*/ 1522021 w 3662256"/>
                <a:gd name="connsiteY106" fmla="*/ 421481 h 2809875"/>
                <a:gd name="connsiteX107" fmla="*/ 1533929 w 3662256"/>
                <a:gd name="connsiteY107" fmla="*/ 392907 h 2809875"/>
                <a:gd name="connsiteX108" fmla="*/ 1564884 w 3662256"/>
                <a:gd name="connsiteY108" fmla="*/ 366713 h 2809875"/>
                <a:gd name="connsiteX109" fmla="*/ 1557740 w 3662256"/>
                <a:gd name="connsiteY109" fmla="*/ 340519 h 2809875"/>
                <a:gd name="connsiteX110" fmla="*/ 1564884 w 3662256"/>
                <a:gd name="connsiteY110" fmla="*/ 309562 h 2809875"/>
                <a:gd name="connsiteX111" fmla="*/ 1583934 w 3662256"/>
                <a:gd name="connsiteY111" fmla="*/ 285750 h 2809875"/>
                <a:gd name="connsiteX112" fmla="*/ 1588697 w 3662256"/>
                <a:gd name="connsiteY112" fmla="*/ 271463 h 2809875"/>
                <a:gd name="connsiteX113" fmla="*/ 1579172 w 3662256"/>
                <a:gd name="connsiteY113" fmla="*/ 257175 h 2809875"/>
                <a:gd name="connsiteX114" fmla="*/ 1545834 w 3662256"/>
                <a:gd name="connsiteY114" fmla="*/ 230981 h 2809875"/>
                <a:gd name="connsiteX115" fmla="*/ 1522022 w 3662256"/>
                <a:gd name="connsiteY115" fmla="*/ 228600 h 2809875"/>
                <a:gd name="connsiteX116" fmla="*/ 1507734 w 3662256"/>
                <a:gd name="connsiteY116" fmla="*/ 192881 h 2809875"/>
                <a:gd name="connsiteX117" fmla="*/ 1505353 w 3662256"/>
                <a:gd name="connsiteY117" fmla="*/ 159543 h 2809875"/>
                <a:gd name="connsiteX118" fmla="*/ 1488684 w 3662256"/>
                <a:gd name="connsiteY118" fmla="*/ 119063 h 2809875"/>
                <a:gd name="connsiteX119" fmla="*/ 1479159 w 3662256"/>
                <a:gd name="connsiteY119" fmla="*/ 92868 h 2809875"/>
                <a:gd name="connsiteX120" fmla="*/ 1455347 w 3662256"/>
                <a:gd name="connsiteY120" fmla="*/ 85725 h 2809875"/>
                <a:gd name="connsiteX121" fmla="*/ 1450584 w 3662256"/>
                <a:gd name="connsiteY121" fmla="*/ 66675 h 2809875"/>
                <a:gd name="connsiteX122" fmla="*/ 1433915 w 3662256"/>
                <a:gd name="connsiteY122" fmla="*/ 40481 h 2809875"/>
                <a:gd name="connsiteX123" fmla="*/ 1445822 w 3662256"/>
                <a:gd name="connsiteY123" fmla="*/ 30956 h 2809875"/>
                <a:gd name="connsiteX124" fmla="*/ 1436297 w 3662256"/>
                <a:gd name="connsiteY124" fmla="*/ 0 h 2809875"/>
                <a:gd name="connsiteX125" fmla="*/ 845747 w 3662256"/>
                <a:gd name="connsiteY125" fmla="*/ 180975 h 2809875"/>
                <a:gd name="connsiteX126" fmla="*/ 845747 w 3662256"/>
                <a:gd name="connsiteY126" fmla="*/ 180975 h 2809875"/>
                <a:gd name="connsiteX127" fmla="*/ 840984 w 3662256"/>
                <a:gd name="connsiteY127" fmla="*/ 223838 h 2809875"/>
                <a:gd name="connsiteX128" fmla="*/ 836222 w 3662256"/>
                <a:gd name="connsiteY128" fmla="*/ 238125 h 2809875"/>
                <a:gd name="connsiteX129" fmla="*/ 817172 w 3662256"/>
                <a:gd name="connsiteY129" fmla="*/ 254794 h 2809875"/>
                <a:gd name="connsiteX130" fmla="*/ 788597 w 3662256"/>
                <a:gd name="connsiteY130" fmla="*/ 266700 h 2809875"/>
                <a:gd name="connsiteX131" fmla="*/ 740972 w 3662256"/>
                <a:gd name="connsiteY131" fmla="*/ 300038 h 2809875"/>
                <a:gd name="connsiteX132" fmla="*/ 721922 w 3662256"/>
                <a:gd name="connsiteY132" fmla="*/ 328613 h 2809875"/>
                <a:gd name="connsiteX133" fmla="*/ 705252 w 3662256"/>
                <a:gd name="connsiteY133" fmla="*/ 342900 h 2809875"/>
                <a:gd name="connsiteX134" fmla="*/ 707634 w 3662256"/>
                <a:gd name="connsiteY134" fmla="*/ 369095 h 2809875"/>
                <a:gd name="connsiteX135" fmla="*/ 726684 w 3662256"/>
                <a:gd name="connsiteY135" fmla="*/ 381000 h 2809875"/>
                <a:gd name="connsiteX136" fmla="*/ 731447 w 3662256"/>
                <a:gd name="connsiteY136" fmla="*/ 395288 h 2809875"/>
                <a:gd name="connsiteX137" fmla="*/ 750497 w 3662256"/>
                <a:gd name="connsiteY137" fmla="*/ 423863 h 2809875"/>
                <a:gd name="connsiteX138" fmla="*/ 760022 w 3662256"/>
                <a:gd name="connsiteY138" fmla="*/ 442913 h 2809875"/>
                <a:gd name="connsiteX139" fmla="*/ 750497 w 3662256"/>
                <a:gd name="connsiteY139" fmla="*/ 481013 h 2809875"/>
                <a:gd name="connsiteX140" fmla="*/ 736209 w 3662256"/>
                <a:gd name="connsiteY140" fmla="*/ 490538 h 2809875"/>
                <a:gd name="connsiteX141" fmla="*/ 731447 w 3662256"/>
                <a:gd name="connsiteY141" fmla="*/ 504825 h 2809875"/>
                <a:gd name="connsiteX142" fmla="*/ 717159 w 3662256"/>
                <a:gd name="connsiteY142" fmla="*/ 509588 h 2809875"/>
                <a:gd name="connsiteX143" fmla="*/ 712397 w 3662256"/>
                <a:gd name="connsiteY143" fmla="*/ 538163 h 2809875"/>
                <a:gd name="connsiteX144" fmla="*/ 702872 w 3662256"/>
                <a:gd name="connsiteY144" fmla="*/ 566738 h 2809875"/>
                <a:gd name="connsiteX145" fmla="*/ 698109 w 3662256"/>
                <a:gd name="connsiteY145" fmla="*/ 581025 h 2809875"/>
                <a:gd name="connsiteX146" fmla="*/ 683822 w 3662256"/>
                <a:gd name="connsiteY146" fmla="*/ 611981 h 2809875"/>
                <a:gd name="connsiteX147" fmla="*/ 702872 w 3662256"/>
                <a:gd name="connsiteY147" fmla="*/ 638175 h 2809875"/>
                <a:gd name="connsiteX148" fmla="*/ 731447 w 3662256"/>
                <a:gd name="connsiteY148" fmla="*/ 647700 h 2809875"/>
                <a:gd name="connsiteX149" fmla="*/ 740972 w 3662256"/>
                <a:gd name="connsiteY149" fmla="*/ 661988 h 2809875"/>
                <a:gd name="connsiteX150" fmla="*/ 745734 w 3662256"/>
                <a:gd name="connsiteY150" fmla="*/ 676275 h 2809875"/>
                <a:gd name="connsiteX151" fmla="*/ 745734 w 3662256"/>
                <a:gd name="connsiteY151" fmla="*/ 688181 h 2809875"/>
                <a:gd name="connsiteX152" fmla="*/ 748115 w 3662256"/>
                <a:gd name="connsiteY152" fmla="*/ 709613 h 2809875"/>
                <a:gd name="connsiteX153" fmla="*/ 755259 w 3662256"/>
                <a:gd name="connsiteY153" fmla="*/ 728663 h 2809875"/>
                <a:gd name="connsiteX154" fmla="*/ 745734 w 3662256"/>
                <a:gd name="connsiteY154" fmla="*/ 757238 h 2809875"/>
                <a:gd name="connsiteX155" fmla="*/ 736209 w 3662256"/>
                <a:gd name="connsiteY155" fmla="*/ 771525 h 2809875"/>
                <a:gd name="connsiteX156" fmla="*/ 736209 w 3662256"/>
                <a:gd name="connsiteY156" fmla="*/ 842963 h 2809875"/>
                <a:gd name="connsiteX157" fmla="*/ 740972 w 3662256"/>
                <a:gd name="connsiteY157" fmla="*/ 857250 h 2809875"/>
                <a:gd name="connsiteX158" fmla="*/ 745734 w 3662256"/>
                <a:gd name="connsiteY158" fmla="*/ 876300 h 2809875"/>
                <a:gd name="connsiteX159" fmla="*/ 760022 w 3662256"/>
                <a:gd name="connsiteY159" fmla="*/ 923925 h 2809875"/>
                <a:gd name="connsiteX160" fmla="*/ 764784 w 3662256"/>
                <a:gd name="connsiteY160" fmla="*/ 938213 h 2809875"/>
                <a:gd name="connsiteX161" fmla="*/ 771928 w 3662256"/>
                <a:gd name="connsiteY161" fmla="*/ 983456 h 2809875"/>
                <a:gd name="connsiteX162" fmla="*/ 750497 w 3662256"/>
                <a:gd name="connsiteY162" fmla="*/ 1004888 h 2809875"/>
                <a:gd name="connsiteX163" fmla="*/ 731447 w 3662256"/>
                <a:gd name="connsiteY163" fmla="*/ 1009650 h 2809875"/>
                <a:gd name="connsiteX164" fmla="*/ 712397 w 3662256"/>
                <a:gd name="connsiteY164" fmla="*/ 1016794 h 2809875"/>
                <a:gd name="connsiteX165" fmla="*/ 683822 w 3662256"/>
                <a:gd name="connsiteY165" fmla="*/ 1035844 h 2809875"/>
                <a:gd name="connsiteX166" fmla="*/ 674297 w 3662256"/>
                <a:gd name="connsiteY166" fmla="*/ 1052513 h 2809875"/>
                <a:gd name="connsiteX167" fmla="*/ 660009 w 3662256"/>
                <a:gd name="connsiteY167" fmla="*/ 1062038 h 2809875"/>
                <a:gd name="connsiteX168" fmla="*/ 650484 w 3662256"/>
                <a:gd name="connsiteY168" fmla="*/ 1076325 h 2809875"/>
                <a:gd name="connsiteX169" fmla="*/ 640959 w 3662256"/>
                <a:gd name="connsiteY169" fmla="*/ 1157288 h 2809875"/>
                <a:gd name="connsiteX170" fmla="*/ 626672 w 3662256"/>
                <a:gd name="connsiteY170" fmla="*/ 1190625 h 2809875"/>
                <a:gd name="connsiteX171" fmla="*/ 593334 w 3662256"/>
                <a:gd name="connsiteY171" fmla="*/ 1204913 h 2809875"/>
                <a:gd name="connsiteX172" fmla="*/ 588572 w 3662256"/>
                <a:gd name="connsiteY172" fmla="*/ 1219200 h 2809875"/>
                <a:gd name="connsiteX173" fmla="*/ 593334 w 3662256"/>
                <a:gd name="connsiteY173" fmla="*/ 1233488 h 2809875"/>
                <a:gd name="connsiteX174" fmla="*/ 579047 w 3662256"/>
                <a:gd name="connsiteY174" fmla="*/ 1247775 h 2809875"/>
                <a:gd name="connsiteX175" fmla="*/ 569521 w 3662256"/>
                <a:gd name="connsiteY175" fmla="*/ 1290638 h 2809875"/>
                <a:gd name="connsiteX176" fmla="*/ 552854 w 3662256"/>
                <a:gd name="connsiteY176" fmla="*/ 1321593 h 2809875"/>
                <a:gd name="connsiteX177" fmla="*/ 533803 w 3662256"/>
                <a:gd name="connsiteY177" fmla="*/ 1343025 h 2809875"/>
                <a:gd name="connsiteX178" fmla="*/ 519515 w 3662256"/>
                <a:gd name="connsiteY178" fmla="*/ 1371600 h 2809875"/>
                <a:gd name="connsiteX179" fmla="*/ 498084 w 3662256"/>
                <a:gd name="connsiteY179" fmla="*/ 1419225 h 2809875"/>
                <a:gd name="connsiteX180" fmla="*/ 493322 w 3662256"/>
                <a:gd name="connsiteY180" fmla="*/ 1433513 h 2809875"/>
                <a:gd name="connsiteX181" fmla="*/ 474272 w 3662256"/>
                <a:gd name="connsiteY181" fmla="*/ 1466850 h 2809875"/>
                <a:gd name="connsiteX182" fmla="*/ 464747 w 3662256"/>
                <a:gd name="connsiteY182" fmla="*/ 1485900 h 2809875"/>
                <a:gd name="connsiteX183" fmla="*/ 459984 w 3662256"/>
                <a:gd name="connsiteY183" fmla="*/ 1500188 h 2809875"/>
                <a:gd name="connsiteX184" fmla="*/ 450459 w 3662256"/>
                <a:gd name="connsiteY184" fmla="*/ 1514475 h 2809875"/>
                <a:gd name="connsiteX185" fmla="*/ 436172 w 3662256"/>
                <a:gd name="connsiteY185" fmla="*/ 1552575 h 2809875"/>
                <a:gd name="connsiteX186" fmla="*/ 412359 w 3662256"/>
                <a:gd name="connsiteY186" fmla="*/ 1595438 h 2809875"/>
                <a:gd name="connsiteX187" fmla="*/ 398072 w 3662256"/>
                <a:gd name="connsiteY187" fmla="*/ 1628776 h 2809875"/>
                <a:gd name="connsiteX188" fmla="*/ 393310 w 3662256"/>
                <a:gd name="connsiteY188" fmla="*/ 1657350 h 2809875"/>
                <a:gd name="connsiteX189" fmla="*/ 379022 w 3662256"/>
                <a:gd name="connsiteY189" fmla="*/ 1719263 h 2809875"/>
                <a:gd name="connsiteX190" fmla="*/ 374259 w 3662256"/>
                <a:gd name="connsiteY190" fmla="*/ 1757363 h 2809875"/>
                <a:gd name="connsiteX191" fmla="*/ 369497 w 3662256"/>
                <a:gd name="connsiteY191" fmla="*/ 1771650 h 2809875"/>
                <a:gd name="connsiteX192" fmla="*/ 357591 w 3662256"/>
                <a:gd name="connsiteY192" fmla="*/ 1807369 h 2809875"/>
                <a:gd name="connsiteX193" fmla="*/ 343303 w 3662256"/>
                <a:gd name="connsiteY193" fmla="*/ 1852613 h 2809875"/>
                <a:gd name="connsiteX194" fmla="*/ 336159 w 3662256"/>
                <a:gd name="connsiteY194" fmla="*/ 1876425 h 2809875"/>
                <a:gd name="connsiteX195" fmla="*/ 326634 w 3662256"/>
                <a:gd name="connsiteY195" fmla="*/ 1890713 h 2809875"/>
                <a:gd name="connsiteX196" fmla="*/ 321872 w 3662256"/>
                <a:gd name="connsiteY196" fmla="*/ 1905000 h 2809875"/>
                <a:gd name="connsiteX197" fmla="*/ 307584 w 3662256"/>
                <a:gd name="connsiteY197" fmla="*/ 1914525 h 2809875"/>
                <a:gd name="connsiteX198" fmla="*/ 293297 w 3662256"/>
                <a:gd name="connsiteY198" fmla="*/ 1943100 h 2809875"/>
                <a:gd name="connsiteX199" fmla="*/ 283772 w 3662256"/>
                <a:gd name="connsiteY199" fmla="*/ 1971675 h 2809875"/>
                <a:gd name="connsiteX200" fmla="*/ 267103 w 3662256"/>
                <a:gd name="connsiteY200" fmla="*/ 2002632 h 2809875"/>
                <a:gd name="connsiteX201" fmla="*/ 231384 w 3662256"/>
                <a:gd name="connsiteY201" fmla="*/ 2038350 h 2809875"/>
                <a:gd name="connsiteX202" fmla="*/ 207572 w 3662256"/>
                <a:gd name="connsiteY202" fmla="*/ 2062163 h 2809875"/>
                <a:gd name="connsiteX203" fmla="*/ 202809 w 3662256"/>
                <a:gd name="connsiteY203" fmla="*/ 2076450 h 2809875"/>
                <a:gd name="connsiteX204" fmla="*/ 174234 w 3662256"/>
                <a:gd name="connsiteY204" fmla="*/ 2095500 h 2809875"/>
                <a:gd name="connsiteX205" fmla="*/ 159947 w 3662256"/>
                <a:gd name="connsiteY205" fmla="*/ 2105025 h 2809875"/>
                <a:gd name="connsiteX206" fmla="*/ 131372 w 3662256"/>
                <a:gd name="connsiteY206" fmla="*/ 2133601 h 2809875"/>
                <a:gd name="connsiteX207" fmla="*/ 102797 w 3662256"/>
                <a:gd name="connsiteY207" fmla="*/ 2145506 h 2809875"/>
                <a:gd name="connsiteX208" fmla="*/ 78985 w 3662256"/>
                <a:gd name="connsiteY208" fmla="*/ 2157412 h 2809875"/>
                <a:gd name="connsiteX209" fmla="*/ 45647 w 3662256"/>
                <a:gd name="connsiteY209" fmla="*/ 2174081 h 2809875"/>
                <a:gd name="connsiteX210" fmla="*/ 24215 w 3662256"/>
                <a:gd name="connsiteY210" fmla="*/ 2178844 h 2809875"/>
                <a:gd name="connsiteX211" fmla="*/ 403 w 3662256"/>
                <a:gd name="connsiteY211" fmla="*/ 2188369 h 2809875"/>
                <a:gd name="connsiteX212" fmla="*/ 12309 w 3662256"/>
                <a:gd name="connsiteY212" fmla="*/ 2228850 h 2809875"/>
                <a:gd name="connsiteX213" fmla="*/ 43265 w 3662256"/>
                <a:gd name="connsiteY213" fmla="*/ 2255044 h 2809875"/>
                <a:gd name="connsiteX214" fmla="*/ 67079 w 3662256"/>
                <a:gd name="connsiteY214" fmla="*/ 2271713 h 2809875"/>
                <a:gd name="connsiteX215" fmla="*/ 90890 w 3662256"/>
                <a:gd name="connsiteY215" fmla="*/ 2276475 h 2809875"/>
                <a:gd name="connsiteX216" fmla="*/ 114703 w 3662256"/>
                <a:gd name="connsiteY216" fmla="*/ 2297906 h 2809875"/>
                <a:gd name="connsiteX217" fmla="*/ 119466 w 3662256"/>
                <a:gd name="connsiteY217" fmla="*/ 2326482 h 2809875"/>
                <a:gd name="connsiteX218" fmla="*/ 126609 w 3662256"/>
                <a:gd name="connsiteY218" fmla="*/ 2347913 h 2809875"/>
                <a:gd name="connsiteX219" fmla="*/ 121847 w 3662256"/>
                <a:gd name="connsiteY219" fmla="*/ 2386013 h 2809875"/>
                <a:gd name="connsiteX220" fmla="*/ 112322 w 3662256"/>
                <a:gd name="connsiteY220" fmla="*/ 2405063 h 2809875"/>
                <a:gd name="connsiteX221" fmla="*/ 100416 w 3662256"/>
                <a:gd name="connsiteY221" fmla="*/ 2424112 h 2809875"/>
                <a:gd name="connsiteX222" fmla="*/ 71841 w 3662256"/>
                <a:gd name="connsiteY222" fmla="*/ 2426494 h 2809875"/>
                <a:gd name="connsiteX223" fmla="*/ 50409 w 3662256"/>
                <a:gd name="connsiteY223" fmla="*/ 2452688 h 2809875"/>
                <a:gd name="connsiteX224" fmla="*/ 21834 w 3662256"/>
                <a:gd name="connsiteY224" fmla="*/ 2466975 h 2809875"/>
                <a:gd name="connsiteX225" fmla="*/ 31359 w 3662256"/>
                <a:gd name="connsiteY225" fmla="*/ 2490788 h 2809875"/>
                <a:gd name="connsiteX226" fmla="*/ 21834 w 3662256"/>
                <a:gd name="connsiteY226" fmla="*/ 2524125 h 2809875"/>
                <a:gd name="connsiteX227" fmla="*/ 12309 w 3662256"/>
                <a:gd name="connsiteY227" fmla="*/ 2538413 h 2809875"/>
                <a:gd name="connsiteX228" fmla="*/ 374259 w 3662256"/>
                <a:gd name="connsiteY228" fmla="*/ 2809875 h 2809875"/>
                <a:gd name="connsiteX0" fmla="*/ 690172 w 3653484"/>
                <a:gd name="connsiteY0" fmla="*/ 2619375 h 2809875"/>
                <a:gd name="connsiteX1" fmla="*/ 1179122 w 3653484"/>
                <a:gd name="connsiteY1" fmla="*/ 2152650 h 2809875"/>
                <a:gd name="connsiteX2" fmla="*/ 1449791 w 3653484"/>
                <a:gd name="connsiteY2" fmla="*/ 1759744 h 2809875"/>
                <a:gd name="connsiteX3" fmla="*/ 3653240 w 3653484"/>
                <a:gd name="connsiteY3" fmla="*/ 1504951 h 2809875"/>
                <a:gd name="connsiteX4" fmla="*/ 3627047 w 3653484"/>
                <a:gd name="connsiteY4" fmla="*/ 1485900 h 2809875"/>
                <a:gd name="connsiteX5" fmla="*/ 3617522 w 3653484"/>
                <a:gd name="connsiteY5" fmla="*/ 1471613 h 2809875"/>
                <a:gd name="connsiteX6" fmla="*/ 3593709 w 3653484"/>
                <a:gd name="connsiteY6" fmla="*/ 1462088 h 2809875"/>
                <a:gd name="connsiteX7" fmla="*/ 3572278 w 3653484"/>
                <a:gd name="connsiteY7" fmla="*/ 1464469 h 2809875"/>
                <a:gd name="connsiteX8" fmla="*/ 3531796 w 3653484"/>
                <a:gd name="connsiteY8" fmla="*/ 1412082 h 2809875"/>
                <a:gd name="connsiteX9" fmla="*/ 3507984 w 3653484"/>
                <a:gd name="connsiteY9" fmla="*/ 1393031 h 2809875"/>
                <a:gd name="connsiteX10" fmla="*/ 3481790 w 3653484"/>
                <a:gd name="connsiteY10" fmla="*/ 1397794 h 2809875"/>
                <a:gd name="connsiteX11" fmla="*/ 3457979 w 3653484"/>
                <a:gd name="connsiteY11" fmla="*/ 1381126 h 2809875"/>
                <a:gd name="connsiteX12" fmla="*/ 3407972 w 3653484"/>
                <a:gd name="connsiteY12" fmla="*/ 1369219 h 2809875"/>
                <a:gd name="connsiteX13" fmla="*/ 3369872 w 3653484"/>
                <a:gd name="connsiteY13" fmla="*/ 1371601 h 2809875"/>
                <a:gd name="connsiteX14" fmla="*/ 3327009 w 3653484"/>
                <a:gd name="connsiteY14" fmla="*/ 1352550 h 2809875"/>
                <a:gd name="connsiteX15" fmla="*/ 3312722 w 3653484"/>
                <a:gd name="connsiteY15" fmla="*/ 1347788 h 2809875"/>
                <a:gd name="connsiteX16" fmla="*/ 3284147 w 3653484"/>
                <a:gd name="connsiteY16" fmla="*/ 1362075 h 2809875"/>
                <a:gd name="connsiteX17" fmla="*/ 3260334 w 3653484"/>
                <a:gd name="connsiteY17" fmla="*/ 1343025 h 2809875"/>
                <a:gd name="connsiteX18" fmla="*/ 3231759 w 3653484"/>
                <a:gd name="connsiteY18" fmla="*/ 1319213 h 2809875"/>
                <a:gd name="connsiteX19" fmla="*/ 3217472 w 3653484"/>
                <a:gd name="connsiteY19" fmla="*/ 1309688 h 2809875"/>
                <a:gd name="connsiteX20" fmla="*/ 3188897 w 3653484"/>
                <a:gd name="connsiteY20" fmla="*/ 1283495 h 2809875"/>
                <a:gd name="connsiteX21" fmla="*/ 3167465 w 3653484"/>
                <a:gd name="connsiteY21" fmla="*/ 1278731 h 2809875"/>
                <a:gd name="connsiteX22" fmla="*/ 3169848 w 3653484"/>
                <a:gd name="connsiteY22" fmla="*/ 1247775 h 2809875"/>
                <a:gd name="connsiteX23" fmla="*/ 3179372 w 3653484"/>
                <a:gd name="connsiteY23" fmla="*/ 1223963 h 2809875"/>
                <a:gd name="connsiteX24" fmla="*/ 3150797 w 3653484"/>
                <a:gd name="connsiteY24" fmla="*/ 1214438 h 2809875"/>
                <a:gd name="connsiteX25" fmla="*/ 3136509 w 3653484"/>
                <a:gd name="connsiteY25" fmla="*/ 1219200 h 2809875"/>
                <a:gd name="connsiteX26" fmla="*/ 3122222 w 3653484"/>
                <a:gd name="connsiteY26" fmla="*/ 1228725 h 2809875"/>
                <a:gd name="connsiteX27" fmla="*/ 3100790 w 3653484"/>
                <a:gd name="connsiteY27" fmla="*/ 1212056 h 2809875"/>
                <a:gd name="connsiteX28" fmla="*/ 3112697 w 3653484"/>
                <a:gd name="connsiteY28" fmla="*/ 1185863 h 2809875"/>
                <a:gd name="connsiteX29" fmla="*/ 3103172 w 3653484"/>
                <a:gd name="connsiteY29" fmla="*/ 1171575 h 2809875"/>
                <a:gd name="connsiteX30" fmla="*/ 3098409 w 3653484"/>
                <a:gd name="connsiteY30" fmla="*/ 1157288 h 2809875"/>
                <a:gd name="connsiteX31" fmla="*/ 3084122 w 3653484"/>
                <a:gd name="connsiteY31" fmla="*/ 1171575 h 2809875"/>
                <a:gd name="connsiteX32" fmla="*/ 3055547 w 3653484"/>
                <a:gd name="connsiteY32" fmla="*/ 1162050 h 2809875"/>
                <a:gd name="connsiteX33" fmla="*/ 3046022 w 3653484"/>
                <a:gd name="connsiteY33" fmla="*/ 1131094 h 2809875"/>
                <a:gd name="connsiteX34" fmla="*/ 3050784 w 3653484"/>
                <a:gd name="connsiteY34" fmla="*/ 1114425 h 2809875"/>
                <a:gd name="connsiteX35" fmla="*/ 3050784 w 3653484"/>
                <a:gd name="connsiteY35" fmla="*/ 1104900 h 2809875"/>
                <a:gd name="connsiteX36" fmla="*/ 3036497 w 3653484"/>
                <a:gd name="connsiteY36" fmla="*/ 1100138 h 2809875"/>
                <a:gd name="connsiteX37" fmla="*/ 3046022 w 3653484"/>
                <a:gd name="connsiteY37" fmla="*/ 1081088 h 2809875"/>
                <a:gd name="connsiteX38" fmla="*/ 3055547 w 3653484"/>
                <a:gd name="connsiteY38" fmla="*/ 1062038 h 2809875"/>
                <a:gd name="connsiteX39" fmla="*/ 3024590 w 3653484"/>
                <a:gd name="connsiteY39" fmla="*/ 1052513 h 2809875"/>
                <a:gd name="connsiteX40" fmla="*/ 3012684 w 3653484"/>
                <a:gd name="connsiteY40" fmla="*/ 1066800 h 2809875"/>
                <a:gd name="connsiteX41" fmla="*/ 2993634 w 3653484"/>
                <a:gd name="connsiteY41" fmla="*/ 1066800 h 2809875"/>
                <a:gd name="connsiteX42" fmla="*/ 2972204 w 3653484"/>
                <a:gd name="connsiteY42" fmla="*/ 1073944 h 2809875"/>
                <a:gd name="connsiteX43" fmla="*/ 2955534 w 3653484"/>
                <a:gd name="connsiteY43" fmla="*/ 1066800 h 2809875"/>
                <a:gd name="connsiteX44" fmla="*/ 2950772 w 3653484"/>
                <a:gd name="connsiteY44" fmla="*/ 1047750 h 2809875"/>
                <a:gd name="connsiteX45" fmla="*/ 2931721 w 3653484"/>
                <a:gd name="connsiteY45" fmla="*/ 1040607 h 2809875"/>
                <a:gd name="connsiteX46" fmla="*/ 2903147 w 3653484"/>
                <a:gd name="connsiteY46" fmla="*/ 1019175 h 2809875"/>
                <a:gd name="connsiteX47" fmla="*/ 2888859 w 3653484"/>
                <a:gd name="connsiteY47" fmla="*/ 1014413 h 2809875"/>
                <a:gd name="connsiteX48" fmla="*/ 2874572 w 3653484"/>
                <a:gd name="connsiteY48" fmla="*/ 1004888 h 2809875"/>
                <a:gd name="connsiteX49" fmla="*/ 2855522 w 3653484"/>
                <a:gd name="connsiteY49" fmla="*/ 1004888 h 2809875"/>
                <a:gd name="connsiteX50" fmla="*/ 2834090 w 3653484"/>
                <a:gd name="connsiteY50" fmla="*/ 995363 h 2809875"/>
                <a:gd name="connsiteX51" fmla="*/ 2810278 w 3653484"/>
                <a:gd name="connsiteY51" fmla="*/ 1009650 h 2809875"/>
                <a:gd name="connsiteX52" fmla="*/ 2767416 w 3653484"/>
                <a:gd name="connsiteY52" fmla="*/ 1007269 h 2809875"/>
                <a:gd name="connsiteX53" fmla="*/ 2734079 w 3653484"/>
                <a:gd name="connsiteY53" fmla="*/ 1019175 h 2809875"/>
                <a:gd name="connsiteX54" fmla="*/ 2712646 w 3653484"/>
                <a:gd name="connsiteY54" fmla="*/ 1019176 h 2809875"/>
                <a:gd name="connsiteX55" fmla="*/ 2693597 w 3653484"/>
                <a:gd name="connsiteY55" fmla="*/ 1009650 h 2809875"/>
                <a:gd name="connsiteX56" fmla="*/ 2641209 w 3653484"/>
                <a:gd name="connsiteY56" fmla="*/ 1021557 h 2809875"/>
                <a:gd name="connsiteX57" fmla="*/ 2631684 w 3653484"/>
                <a:gd name="connsiteY57" fmla="*/ 1031082 h 2809875"/>
                <a:gd name="connsiteX58" fmla="*/ 2612634 w 3653484"/>
                <a:gd name="connsiteY58" fmla="*/ 1038225 h 2809875"/>
                <a:gd name="connsiteX59" fmla="*/ 2595965 w 3653484"/>
                <a:gd name="connsiteY59" fmla="*/ 1035844 h 2809875"/>
                <a:gd name="connsiteX60" fmla="*/ 2574535 w 3653484"/>
                <a:gd name="connsiteY60" fmla="*/ 1028700 h 2809875"/>
                <a:gd name="connsiteX61" fmla="*/ 2529290 w 3653484"/>
                <a:gd name="connsiteY61" fmla="*/ 1004888 h 2809875"/>
                <a:gd name="connsiteX62" fmla="*/ 2526909 w 3653484"/>
                <a:gd name="connsiteY62" fmla="*/ 971550 h 2809875"/>
                <a:gd name="connsiteX63" fmla="*/ 2512622 w 3653484"/>
                <a:gd name="connsiteY63" fmla="*/ 942975 h 2809875"/>
                <a:gd name="connsiteX64" fmla="*/ 2488809 w 3653484"/>
                <a:gd name="connsiteY64" fmla="*/ 938213 h 2809875"/>
                <a:gd name="connsiteX65" fmla="*/ 2493572 w 3653484"/>
                <a:gd name="connsiteY65" fmla="*/ 923925 h 2809875"/>
                <a:gd name="connsiteX66" fmla="*/ 2479284 w 3653484"/>
                <a:gd name="connsiteY66" fmla="*/ 914400 h 2809875"/>
                <a:gd name="connsiteX67" fmla="*/ 2457853 w 3653484"/>
                <a:gd name="connsiteY67" fmla="*/ 902494 h 2809875"/>
                <a:gd name="connsiteX68" fmla="*/ 2431659 w 3653484"/>
                <a:gd name="connsiteY68" fmla="*/ 890588 h 2809875"/>
                <a:gd name="connsiteX69" fmla="*/ 2414991 w 3653484"/>
                <a:gd name="connsiteY69" fmla="*/ 864394 h 2809875"/>
                <a:gd name="connsiteX70" fmla="*/ 2398321 w 3653484"/>
                <a:gd name="connsiteY70" fmla="*/ 833437 h 2809875"/>
                <a:gd name="connsiteX71" fmla="*/ 2367365 w 3653484"/>
                <a:gd name="connsiteY71" fmla="*/ 807244 h 2809875"/>
                <a:gd name="connsiteX72" fmla="*/ 2348316 w 3653484"/>
                <a:gd name="connsiteY72" fmla="*/ 769144 h 2809875"/>
                <a:gd name="connsiteX73" fmla="*/ 2322122 w 3653484"/>
                <a:gd name="connsiteY73" fmla="*/ 733425 h 2809875"/>
                <a:gd name="connsiteX74" fmla="*/ 2307834 w 3653484"/>
                <a:gd name="connsiteY74" fmla="*/ 723900 h 2809875"/>
                <a:gd name="connsiteX75" fmla="*/ 2264972 w 3653484"/>
                <a:gd name="connsiteY75" fmla="*/ 704850 h 2809875"/>
                <a:gd name="connsiteX76" fmla="*/ 2241159 w 3653484"/>
                <a:gd name="connsiteY76" fmla="*/ 678657 h 2809875"/>
                <a:gd name="connsiteX77" fmla="*/ 2231634 w 3653484"/>
                <a:gd name="connsiteY77" fmla="*/ 657225 h 2809875"/>
                <a:gd name="connsiteX78" fmla="*/ 2212584 w 3653484"/>
                <a:gd name="connsiteY78" fmla="*/ 647700 h 2809875"/>
                <a:gd name="connsiteX79" fmla="*/ 2198297 w 3653484"/>
                <a:gd name="connsiteY79" fmla="*/ 638175 h 2809875"/>
                <a:gd name="connsiteX80" fmla="*/ 2179247 w 3653484"/>
                <a:gd name="connsiteY80" fmla="*/ 642938 h 2809875"/>
                <a:gd name="connsiteX81" fmla="*/ 2155434 w 3653484"/>
                <a:gd name="connsiteY81" fmla="*/ 619125 h 2809875"/>
                <a:gd name="connsiteX82" fmla="*/ 2136384 w 3653484"/>
                <a:gd name="connsiteY82" fmla="*/ 590550 h 2809875"/>
                <a:gd name="connsiteX83" fmla="*/ 2126859 w 3653484"/>
                <a:gd name="connsiteY83" fmla="*/ 561975 h 2809875"/>
                <a:gd name="connsiteX84" fmla="*/ 2103047 w 3653484"/>
                <a:gd name="connsiteY84" fmla="*/ 561975 h 2809875"/>
                <a:gd name="connsiteX85" fmla="*/ 2088759 w 3653484"/>
                <a:gd name="connsiteY85" fmla="*/ 547688 h 2809875"/>
                <a:gd name="connsiteX86" fmla="*/ 2050660 w 3653484"/>
                <a:gd name="connsiteY86" fmla="*/ 540544 h 2809875"/>
                <a:gd name="connsiteX87" fmla="*/ 2007797 w 3653484"/>
                <a:gd name="connsiteY87" fmla="*/ 528638 h 2809875"/>
                <a:gd name="connsiteX88" fmla="*/ 1976841 w 3653484"/>
                <a:gd name="connsiteY88" fmla="*/ 526256 h 2809875"/>
                <a:gd name="connsiteX89" fmla="*/ 1948266 w 3653484"/>
                <a:gd name="connsiteY89" fmla="*/ 521494 h 2809875"/>
                <a:gd name="connsiteX90" fmla="*/ 1926834 w 3653484"/>
                <a:gd name="connsiteY90" fmla="*/ 504825 h 2809875"/>
                <a:gd name="connsiteX91" fmla="*/ 1912547 w 3653484"/>
                <a:gd name="connsiteY91" fmla="*/ 509588 h 2809875"/>
                <a:gd name="connsiteX92" fmla="*/ 1841109 w 3653484"/>
                <a:gd name="connsiteY92" fmla="*/ 495300 h 2809875"/>
                <a:gd name="connsiteX93" fmla="*/ 1812534 w 3653484"/>
                <a:gd name="connsiteY93" fmla="*/ 485775 h 2809875"/>
                <a:gd name="connsiteX94" fmla="*/ 1798247 w 3653484"/>
                <a:gd name="connsiteY94" fmla="*/ 481013 h 2809875"/>
                <a:gd name="connsiteX95" fmla="*/ 1783959 w 3653484"/>
                <a:gd name="connsiteY95" fmla="*/ 490538 h 2809875"/>
                <a:gd name="connsiteX96" fmla="*/ 1769672 w 3653484"/>
                <a:gd name="connsiteY96" fmla="*/ 495300 h 2809875"/>
                <a:gd name="connsiteX97" fmla="*/ 1741097 w 3653484"/>
                <a:gd name="connsiteY97" fmla="*/ 523875 h 2809875"/>
                <a:gd name="connsiteX98" fmla="*/ 1717284 w 3653484"/>
                <a:gd name="connsiteY98" fmla="*/ 519113 h 2809875"/>
                <a:gd name="connsiteX99" fmla="*/ 1683947 w 3653484"/>
                <a:gd name="connsiteY99" fmla="*/ 509588 h 2809875"/>
                <a:gd name="connsiteX100" fmla="*/ 1650609 w 3653484"/>
                <a:gd name="connsiteY100" fmla="*/ 504825 h 2809875"/>
                <a:gd name="connsiteX101" fmla="*/ 1622034 w 3653484"/>
                <a:gd name="connsiteY101" fmla="*/ 500063 h 2809875"/>
                <a:gd name="connsiteX102" fmla="*/ 1581553 w 3653484"/>
                <a:gd name="connsiteY102" fmla="*/ 483394 h 2809875"/>
                <a:gd name="connsiteX103" fmla="*/ 1552978 w 3653484"/>
                <a:gd name="connsiteY103" fmla="*/ 483394 h 2809875"/>
                <a:gd name="connsiteX104" fmla="*/ 1541072 w 3653484"/>
                <a:gd name="connsiteY104" fmla="*/ 466725 h 2809875"/>
                <a:gd name="connsiteX105" fmla="*/ 1526784 w 3653484"/>
                <a:gd name="connsiteY105" fmla="*/ 447675 h 2809875"/>
                <a:gd name="connsiteX106" fmla="*/ 1522021 w 3653484"/>
                <a:gd name="connsiteY106" fmla="*/ 421481 h 2809875"/>
                <a:gd name="connsiteX107" fmla="*/ 1533929 w 3653484"/>
                <a:gd name="connsiteY107" fmla="*/ 392907 h 2809875"/>
                <a:gd name="connsiteX108" fmla="*/ 1564884 w 3653484"/>
                <a:gd name="connsiteY108" fmla="*/ 366713 h 2809875"/>
                <a:gd name="connsiteX109" fmla="*/ 1557740 w 3653484"/>
                <a:gd name="connsiteY109" fmla="*/ 340519 h 2809875"/>
                <a:gd name="connsiteX110" fmla="*/ 1564884 w 3653484"/>
                <a:gd name="connsiteY110" fmla="*/ 309562 h 2809875"/>
                <a:gd name="connsiteX111" fmla="*/ 1583934 w 3653484"/>
                <a:gd name="connsiteY111" fmla="*/ 285750 h 2809875"/>
                <a:gd name="connsiteX112" fmla="*/ 1588697 w 3653484"/>
                <a:gd name="connsiteY112" fmla="*/ 271463 h 2809875"/>
                <a:gd name="connsiteX113" fmla="*/ 1579172 w 3653484"/>
                <a:gd name="connsiteY113" fmla="*/ 257175 h 2809875"/>
                <a:gd name="connsiteX114" fmla="*/ 1545834 w 3653484"/>
                <a:gd name="connsiteY114" fmla="*/ 230981 h 2809875"/>
                <a:gd name="connsiteX115" fmla="*/ 1522022 w 3653484"/>
                <a:gd name="connsiteY115" fmla="*/ 228600 h 2809875"/>
                <a:gd name="connsiteX116" fmla="*/ 1507734 w 3653484"/>
                <a:gd name="connsiteY116" fmla="*/ 192881 h 2809875"/>
                <a:gd name="connsiteX117" fmla="*/ 1505353 w 3653484"/>
                <a:gd name="connsiteY117" fmla="*/ 159543 h 2809875"/>
                <a:gd name="connsiteX118" fmla="*/ 1488684 w 3653484"/>
                <a:gd name="connsiteY118" fmla="*/ 119063 h 2809875"/>
                <a:gd name="connsiteX119" fmla="*/ 1479159 w 3653484"/>
                <a:gd name="connsiteY119" fmla="*/ 92868 h 2809875"/>
                <a:gd name="connsiteX120" fmla="*/ 1455347 w 3653484"/>
                <a:gd name="connsiteY120" fmla="*/ 85725 h 2809875"/>
                <a:gd name="connsiteX121" fmla="*/ 1450584 w 3653484"/>
                <a:gd name="connsiteY121" fmla="*/ 66675 h 2809875"/>
                <a:gd name="connsiteX122" fmla="*/ 1433915 w 3653484"/>
                <a:gd name="connsiteY122" fmla="*/ 40481 h 2809875"/>
                <a:gd name="connsiteX123" fmla="*/ 1445822 w 3653484"/>
                <a:gd name="connsiteY123" fmla="*/ 30956 h 2809875"/>
                <a:gd name="connsiteX124" fmla="*/ 1436297 w 3653484"/>
                <a:gd name="connsiteY124" fmla="*/ 0 h 2809875"/>
                <a:gd name="connsiteX125" fmla="*/ 845747 w 3653484"/>
                <a:gd name="connsiteY125" fmla="*/ 180975 h 2809875"/>
                <a:gd name="connsiteX126" fmla="*/ 845747 w 3653484"/>
                <a:gd name="connsiteY126" fmla="*/ 180975 h 2809875"/>
                <a:gd name="connsiteX127" fmla="*/ 840984 w 3653484"/>
                <a:gd name="connsiteY127" fmla="*/ 223838 h 2809875"/>
                <a:gd name="connsiteX128" fmla="*/ 836222 w 3653484"/>
                <a:gd name="connsiteY128" fmla="*/ 238125 h 2809875"/>
                <a:gd name="connsiteX129" fmla="*/ 817172 w 3653484"/>
                <a:gd name="connsiteY129" fmla="*/ 254794 h 2809875"/>
                <a:gd name="connsiteX130" fmla="*/ 788597 w 3653484"/>
                <a:gd name="connsiteY130" fmla="*/ 266700 h 2809875"/>
                <a:gd name="connsiteX131" fmla="*/ 740972 w 3653484"/>
                <a:gd name="connsiteY131" fmla="*/ 300038 h 2809875"/>
                <a:gd name="connsiteX132" fmla="*/ 721922 w 3653484"/>
                <a:gd name="connsiteY132" fmla="*/ 328613 h 2809875"/>
                <a:gd name="connsiteX133" fmla="*/ 705252 w 3653484"/>
                <a:gd name="connsiteY133" fmla="*/ 342900 h 2809875"/>
                <a:gd name="connsiteX134" fmla="*/ 707634 w 3653484"/>
                <a:gd name="connsiteY134" fmla="*/ 369095 h 2809875"/>
                <a:gd name="connsiteX135" fmla="*/ 726684 w 3653484"/>
                <a:gd name="connsiteY135" fmla="*/ 381000 h 2809875"/>
                <a:gd name="connsiteX136" fmla="*/ 731447 w 3653484"/>
                <a:gd name="connsiteY136" fmla="*/ 395288 h 2809875"/>
                <a:gd name="connsiteX137" fmla="*/ 750497 w 3653484"/>
                <a:gd name="connsiteY137" fmla="*/ 423863 h 2809875"/>
                <a:gd name="connsiteX138" fmla="*/ 760022 w 3653484"/>
                <a:gd name="connsiteY138" fmla="*/ 442913 h 2809875"/>
                <a:gd name="connsiteX139" fmla="*/ 750497 w 3653484"/>
                <a:gd name="connsiteY139" fmla="*/ 481013 h 2809875"/>
                <a:gd name="connsiteX140" fmla="*/ 736209 w 3653484"/>
                <a:gd name="connsiteY140" fmla="*/ 490538 h 2809875"/>
                <a:gd name="connsiteX141" fmla="*/ 731447 w 3653484"/>
                <a:gd name="connsiteY141" fmla="*/ 504825 h 2809875"/>
                <a:gd name="connsiteX142" fmla="*/ 717159 w 3653484"/>
                <a:gd name="connsiteY142" fmla="*/ 509588 h 2809875"/>
                <a:gd name="connsiteX143" fmla="*/ 712397 w 3653484"/>
                <a:gd name="connsiteY143" fmla="*/ 538163 h 2809875"/>
                <a:gd name="connsiteX144" fmla="*/ 702872 w 3653484"/>
                <a:gd name="connsiteY144" fmla="*/ 566738 h 2809875"/>
                <a:gd name="connsiteX145" fmla="*/ 698109 w 3653484"/>
                <a:gd name="connsiteY145" fmla="*/ 581025 h 2809875"/>
                <a:gd name="connsiteX146" fmla="*/ 683822 w 3653484"/>
                <a:gd name="connsiteY146" fmla="*/ 611981 h 2809875"/>
                <a:gd name="connsiteX147" fmla="*/ 702872 w 3653484"/>
                <a:gd name="connsiteY147" fmla="*/ 638175 h 2809875"/>
                <a:gd name="connsiteX148" fmla="*/ 731447 w 3653484"/>
                <a:gd name="connsiteY148" fmla="*/ 647700 h 2809875"/>
                <a:gd name="connsiteX149" fmla="*/ 740972 w 3653484"/>
                <a:gd name="connsiteY149" fmla="*/ 661988 h 2809875"/>
                <a:gd name="connsiteX150" fmla="*/ 745734 w 3653484"/>
                <a:gd name="connsiteY150" fmla="*/ 676275 h 2809875"/>
                <a:gd name="connsiteX151" fmla="*/ 745734 w 3653484"/>
                <a:gd name="connsiteY151" fmla="*/ 688181 h 2809875"/>
                <a:gd name="connsiteX152" fmla="*/ 748115 w 3653484"/>
                <a:gd name="connsiteY152" fmla="*/ 709613 h 2809875"/>
                <a:gd name="connsiteX153" fmla="*/ 755259 w 3653484"/>
                <a:gd name="connsiteY153" fmla="*/ 728663 h 2809875"/>
                <a:gd name="connsiteX154" fmla="*/ 745734 w 3653484"/>
                <a:gd name="connsiteY154" fmla="*/ 757238 h 2809875"/>
                <a:gd name="connsiteX155" fmla="*/ 736209 w 3653484"/>
                <a:gd name="connsiteY155" fmla="*/ 771525 h 2809875"/>
                <a:gd name="connsiteX156" fmla="*/ 736209 w 3653484"/>
                <a:gd name="connsiteY156" fmla="*/ 842963 h 2809875"/>
                <a:gd name="connsiteX157" fmla="*/ 740972 w 3653484"/>
                <a:gd name="connsiteY157" fmla="*/ 857250 h 2809875"/>
                <a:gd name="connsiteX158" fmla="*/ 745734 w 3653484"/>
                <a:gd name="connsiteY158" fmla="*/ 876300 h 2809875"/>
                <a:gd name="connsiteX159" fmla="*/ 760022 w 3653484"/>
                <a:gd name="connsiteY159" fmla="*/ 923925 h 2809875"/>
                <a:gd name="connsiteX160" fmla="*/ 764784 w 3653484"/>
                <a:gd name="connsiteY160" fmla="*/ 938213 h 2809875"/>
                <a:gd name="connsiteX161" fmla="*/ 771928 w 3653484"/>
                <a:gd name="connsiteY161" fmla="*/ 983456 h 2809875"/>
                <a:gd name="connsiteX162" fmla="*/ 750497 w 3653484"/>
                <a:gd name="connsiteY162" fmla="*/ 1004888 h 2809875"/>
                <a:gd name="connsiteX163" fmla="*/ 731447 w 3653484"/>
                <a:gd name="connsiteY163" fmla="*/ 1009650 h 2809875"/>
                <a:gd name="connsiteX164" fmla="*/ 712397 w 3653484"/>
                <a:gd name="connsiteY164" fmla="*/ 1016794 h 2809875"/>
                <a:gd name="connsiteX165" fmla="*/ 683822 w 3653484"/>
                <a:gd name="connsiteY165" fmla="*/ 1035844 h 2809875"/>
                <a:gd name="connsiteX166" fmla="*/ 674297 w 3653484"/>
                <a:gd name="connsiteY166" fmla="*/ 1052513 h 2809875"/>
                <a:gd name="connsiteX167" fmla="*/ 660009 w 3653484"/>
                <a:gd name="connsiteY167" fmla="*/ 1062038 h 2809875"/>
                <a:gd name="connsiteX168" fmla="*/ 650484 w 3653484"/>
                <a:gd name="connsiteY168" fmla="*/ 1076325 h 2809875"/>
                <a:gd name="connsiteX169" fmla="*/ 640959 w 3653484"/>
                <a:gd name="connsiteY169" fmla="*/ 1157288 h 2809875"/>
                <a:gd name="connsiteX170" fmla="*/ 626672 w 3653484"/>
                <a:gd name="connsiteY170" fmla="*/ 1190625 h 2809875"/>
                <a:gd name="connsiteX171" fmla="*/ 593334 w 3653484"/>
                <a:gd name="connsiteY171" fmla="*/ 1204913 h 2809875"/>
                <a:gd name="connsiteX172" fmla="*/ 588572 w 3653484"/>
                <a:gd name="connsiteY172" fmla="*/ 1219200 h 2809875"/>
                <a:gd name="connsiteX173" fmla="*/ 593334 w 3653484"/>
                <a:gd name="connsiteY173" fmla="*/ 1233488 h 2809875"/>
                <a:gd name="connsiteX174" fmla="*/ 579047 w 3653484"/>
                <a:gd name="connsiteY174" fmla="*/ 1247775 h 2809875"/>
                <a:gd name="connsiteX175" fmla="*/ 569521 w 3653484"/>
                <a:gd name="connsiteY175" fmla="*/ 1290638 h 2809875"/>
                <a:gd name="connsiteX176" fmla="*/ 552854 w 3653484"/>
                <a:gd name="connsiteY176" fmla="*/ 1321593 h 2809875"/>
                <a:gd name="connsiteX177" fmla="*/ 533803 w 3653484"/>
                <a:gd name="connsiteY177" fmla="*/ 1343025 h 2809875"/>
                <a:gd name="connsiteX178" fmla="*/ 519515 w 3653484"/>
                <a:gd name="connsiteY178" fmla="*/ 1371600 h 2809875"/>
                <a:gd name="connsiteX179" fmla="*/ 498084 w 3653484"/>
                <a:gd name="connsiteY179" fmla="*/ 1419225 h 2809875"/>
                <a:gd name="connsiteX180" fmla="*/ 493322 w 3653484"/>
                <a:gd name="connsiteY180" fmla="*/ 1433513 h 2809875"/>
                <a:gd name="connsiteX181" fmla="*/ 474272 w 3653484"/>
                <a:gd name="connsiteY181" fmla="*/ 1466850 h 2809875"/>
                <a:gd name="connsiteX182" fmla="*/ 464747 w 3653484"/>
                <a:gd name="connsiteY182" fmla="*/ 1485900 h 2809875"/>
                <a:gd name="connsiteX183" fmla="*/ 459984 w 3653484"/>
                <a:gd name="connsiteY183" fmla="*/ 1500188 h 2809875"/>
                <a:gd name="connsiteX184" fmla="*/ 450459 w 3653484"/>
                <a:gd name="connsiteY184" fmla="*/ 1514475 h 2809875"/>
                <a:gd name="connsiteX185" fmla="*/ 436172 w 3653484"/>
                <a:gd name="connsiteY185" fmla="*/ 1552575 h 2809875"/>
                <a:gd name="connsiteX186" fmla="*/ 412359 w 3653484"/>
                <a:gd name="connsiteY186" fmla="*/ 1595438 h 2809875"/>
                <a:gd name="connsiteX187" fmla="*/ 398072 w 3653484"/>
                <a:gd name="connsiteY187" fmla="*/ 1628776 h 2809875"/>
                <a:gd name="connsiteX188" fmla="*/ 393310 w 3653484"/>
                <a:gd name="connsiteY188" fmla="*/ 1657350 h 2809875"/>
                <a:gd name="connsiteX189" fmla="*/ 379022 w 3653484"/>
                <a:gd name="connsiteY189" fmla="*/ 1719263 h 2809875"/>
                <a:gd name="connsiteX190" fmla="*/ 374259 w 3653484"/>
                <a:gd name="connsiteY190" fmla="*/ 1757363 h 2809875"/>
                <a:gd name="connsiteX191" fmla="*/ 369497 w 3653484"/>
                <a:gd name="connsiteY191" fmla="*/ 1771650 h 2809875"/>
                <a:gd name="connsiteX192" fmla="*/ 357591 w 3653484"/>
                <a:gd name="connsiteY192" fmla="*/ 1807369 h 2809875"/>
                <a:gd name="connsiteX193" fmla="*/ 343303 w 3653484"/>
                <a:gd name="connsiteY193" fmla="*/ 1852613 h 2809875"/>
                <a:gd name="connsiteX194" fmla="*/ 336159 w 3653484"/>
                <a:gd name="connsiteY194" fmla="*/ 1876425 h 2809875"/>
                <a:gd name="connsiteX195" fmla="*/ 326634 w 3653484"/>
                <a:gd name="connsiteY195" fmla="*/ 1890713 h 2809875"/>
                <a:gd name="connsiteX196" fmla="*/ 321872 w 3653484"/>
                <a:gd name="connsiteY196" fmla="*/ 1905000 h 2809875"/>
                <a:gd name="connsiteX197" fmla="*/ 307584 w 3653484"/>
                <a:gd name="connsiteY197" fmla="*/ 1914525 h 2809875"/>
                <a:gd name="connsiteX198" fmla="*/ 293297 w 3653484"/>
                <a:gd name="connsiteY198" fmla="*/ 1943100 h 2809875"/>
                <a:gd name="connsiteX199" fmla="*/ 283772 w 3653484"/>
                <a:gd name="connsiteY199" fmla="*/ 1971675 h 2809875"/>
                <a:gd name="connsiteX200" fmla="*/ 267103 w 3653484"/>
                <a:gd name="connsiteY200" fmla="*/ 2002632 h 2809875"/>
                <a:gd name="connsiteX201" fmla="*/ 231384 w 3653484"/>
                <a:gd name="connsiteY201" fmla="*/ 2038350 h 2809875"/>
                <a:gd name="connsiteX202" fmla="*/ 207572 w 3653484"/>
                <a:gd name="connsiteY202" fmla="*/ 2062163 h 2809875"/>
                <a:gd name="connsiteX203" fmla="*/ 202809 w 3653484"/>
                <a:gd name="connsiteY203" fmla="*/ 2076450 h 2809875"/>
                <a:gd name="connsiteX204" fmla="*/ 174234 w 3653484"/>
                <a:gd name="connsiteY204" fmla="*/ 2095500 h 2809875"/>
                <a:gd name="connsiteX205" fmla="*/ 159947 w 3653484"/>
                <a:gd name="connsiteY205" fmla="*/ 2105025 h 2809875"/>
                <a:gd name="connsiteX206" fmla="*/ 131372 w 3653484"/>
                <a:gd name="connsiteY206" fmla="*/ 2133601 h 2809875"/>
                <a:gd name="connsiteX207" fmla="*/ 102797 w 3653484"/>
                <a:gd name="connsiteY207" fmla="*/ 2145506 h 2809875"/>
                <a:gd name="connsiteX208" fmla="*/ 78985 w 3653484"/>
                <a:gd name="connsiteY208" fmla="*/ 2157412 h 2809875"/>
                <a:gd name="connsiteX209" fmla="*/ 45647 w 3653484"/>
                <a:gd name="connsiteY209" fmla="*/ 2174081 h 2809875"/>
                <a:gd name="connsiteX210" fmla="*/ 24215 w 3653484"/>
                <a:gd name="connsiteY210" fmla="*/ 2178844 h 2809875"/>
                <a:gd name="connsiteX211" fmla="*/ 403 w 3653484"/>
                <a:gd name="connsiteY211" fmla="*/ 2188369 h 2809875"/>
                <a:gd name="connsiteX212" fmla="*/ 12309 w 3653484"/>
                <a:gd name="connsiteY212" fmla="*/ 2228850 h 2809875"/>
                <a:gd name="connsiteX213" fmla="*/ 43265 w 3653484"/>
                <a:gd name="connsiteY213" fmla="*/ 2255044 h 2809875"/>
                <a:gd name="connsiteX214" fmla="*/ 67079 w 3653484"/>
                <a:gd name="connsiteY214" fmla="*/ 2271713 h 2809875"/>
                <a:gd name="connsiteX215" fmla="*/ 90890 w 3653484"/>
                <a:gd name="connsiteY215" fmla="*/ 2276475 h 2809875"/>
                <a:gd name="connsiteX216" fmla="*/ 114703 w 3653484"/>
                <a:gd name="connsiteY216" fmla="*/ 2297906 h 2809875"/>
                <a:gd name="connsiteX217" fmla="*/ 119466 w 3653484"/>
                <a:gd name="connsiteY217" fmla="*/ 2326482 h 2809875"/>
                <a:gd name="connsiteX218" fmla="*/ 126609 w 3653484"/>
                <a:gd name="connsiteY218" fmla="*/ 2347913 h 2809875"/>
                <a:gd name="connsiteX219" fmla="*/ 121847 w 3653484"/>
                <a:gd name="connsiteY219" fmla="*/ 2386013 h 2809875"/>
                <a:gd name="connsiteX220" fmla="*/ 112322 w 3653484"/>
                <a:gd name="connsiteY220" fmla="*/ 2405063 h 2809875"/>
                <a:gd name="connsiteX221" fmla="*/ 100416 w 3653484"/>
                <a:gd name="connsiteY221" fmla="*/ 2424112 h 2809875"/>
                <a:gd name="connsiteX222" fmla="*/ 71841 w 3653484"/>
                <a:gd name="connsiteY222" fmla="*/ 2426494 h 2809875"/>
                <a:gd name="connsiteX223" fmla="*/ 50409 w 3653484"/>
                <a:gd name="connsiteY223" fmla="*/ 2452688 h 2809875"/>
                <a:gd name="connsiteX224" fmla="*/ 21834 w 3653484"/>
                <a:gd name="connsiteY224" fmla="*/ 2466975 h 2809875"/>
                <a:gd name="connsiteX225" fmla="*/ 31359 w 3653484"/>
                <a:gd name="connsiteY225" fmla="*/ 2490788 h 2809875"/>
                <a:gd name="connsiteX226" fmla="*/ 21834 w 3653484"/>
                <a:gd name="connsiteY226" fmla="*/ 2524125 h 2809875"/>
                <a:gd name="connsiteX227" fmla="*/ 12309 w 3653484"/>
                <a:gd name="connsiteY227" fmla="*/ 2538413 h 2809875"/>
                <a:gd name="connsiteX228" fmla="*/ 374259 w 3653484"/>
                <a:gd name="connsiteY228" fmla="*/ 2809875 h 2809875"/>
                <a:gd name="connsiteX0" fmla="*/ 690172 w 3782202"/>
                <a:gd name="connsiteY0" fmla="*/ 2619375 h 2809875"/>
                <a:gd name="connsiteX1" fmla="*/ 1179122 w 3782202"/>
                <a:gd name="connsiteY1" fmla="*/ 2152650 h 2809875"/>
                <a:gd name="connsiteX2" fmla="*/ 1449791 w 3782202"/>
                <a:gd name="connsiteY2" fmla="*/ 1759744 h 2809875"/>
                <a:gd name="connsiteX3" fmla="*/ 1503765 w 3782202"/>
                <a:gd name="connsiteY3" fmla="*/ 1489076 h 2809875"/>
                <a:gd name="connsiteX4" fmla="*/ 3627047 w 3782202"/>
                <a:gd name="connsiteY4" fmla="*/ 1485900 h 2809875"/>
                <a:gd name="connsiteX5" fmla="*/ 3617522 w 3782202"/>
                <a:gd name="connsiteY5" fmla="*/ 1471613 h 2809875"/>
                <a:gd name="connsiteX6" fmla="*/ 3593709 w 3782202"/>
                <a:gd name="connsiteY6" fmla="*/ 1462088 h 2809875"/>
                <a:gd name="connsiteX7" fmla="*/ 3572278 w 3782202"/>
                <a:gd name="connsiteY7" fmla="*/ 1464469 h 2809875"/>
                <a:gd name="connsiteX8" fmla="*/ 3531796 w 3782202"/>
                <a:gd name="connsiteY8" fmla="*/ 1412082 h 2809875"/>
                <a:gd name="connsiteX9" fmla="*/ 3507984 w 3782202"/>
                <a:gd name="connsiteY9" fmla="*/ 1393031 h 2809875"/>
                <a:gd name="connsiteX10" fmla="*/ 3481790 w 3782202"/>
                <a:gd name="connsiteY10" fmla="*/ 1397794 h 2809875"/>
                <a:gd name="connsiteX11" fmla="*/ 3457979 w 3782202"/>
                <a:gd name="connsiteY11" fmla="*/ 1381126 h 2809875"/>
                <a:gd name="connsiteX12" fmla="*/ 3407972 w 3782202"/>
                <a:gd name="connsiteY12" fmla="*/ 1369219 h 2809875"/>
                <a:gd name="connsiteX13" fmla="*/ 3369872 w 3782202"/>
                <a:gd name="connsiteY13" fmla="*/ 1371601 h 2809875"/>
                <a:gd name="connsiteX14" fmla="*/ 3327009 w 3782202"/>
                <a:gd name="connsiteY14" fmla="*/ 1352550 h 2809875"/>
                <a:gd name="connsiteX15" fmla="*/ 3312722 w 3782202"/>
                <a:gd name="connsiteY15" fmla="*/ 1347788 h 2809875"/>
                <a:gd name="connsiteX16" fmla="*/ 3284147 w 3782202"/>
                <a:gd name="connsiteY16" fmla="*/ 1362075 h 2809875"/>
                <a:gd name="connsiteX17" fmla="*/ 3260334 w 3782202"/>
                <a:gd name="connsiteY17" fmla="*/ 1343025 h 2809875"/>
                <a:gd name="connsiteX18" fmla="*/ 3231759 w 3782202"/>
                <a:gd name="connsiteY18" fmla="*/ 1319213 h 2809875"/>
                <a:gd name="connsiteX19" fmla="*/ 3217472 w 3782202"/>
                <a:gd name="connsiteY19" fmla="*/ 1309688 h 2809875"/>
                <a:gd name="connsiteX20" fmla="*/ 3188897 w 3782202"/>
                <a:gd name="connsiteY20" fmla="*/ 1283495 h 2809875"/>
                <a:gd name="connsiteX21" fmla="*/ 3167465 w 3782202"/>
                <a:gd name="connsiteY21" fmla="*/ 1278731 h 2809875"/>
                <a:gd name="connsiteX22" fmla="*/ 3169848 w 3782202"/>
                <a:gd name="connsiteY22" fmla="*/ 1247775 h 2809875"/>
                <a:gd name="connsiteX23" fmla="*/ 3179372 w 3782202"/>
                <a:gd name="connsiteY23" fmla="*/ 1223963 h 2809875"/>
                <a:gd name="connsiteX24" fmla="*/ 3150797 w 3782202"/>
                <a:gd name="connsiteY24" fmla="*/ 1214438 h 2809875"/>
                <a:gd name="connsiteX25" fmla="*/ 3136509 w 3782202"/>
                <a:gd name="connsiteY25" fmla="*/ 1219200 h 2809875"/>
                <a:gd name="connsiteX26" fmla="*/ 3122222 w 3782202"/>
                <a:gd name="connsiteY26" fmla="*/ 1228725 h 2809875"/>
                <a:gd name="connsiteX27" fmla="*/ 3100790 w 3782202"/>
                <a:gd name="connsiteY27" fmla="*/ 1212056 h 2809875"/>
                <a:gd name="connsiteX28" fmla="*/ 3112697 w 3782202"/>
                <a:gd name="connsiteY28" fmla="*/ 1185863 h 2809875"/>
                <a:gd name="connsiteX29" fmla="*/ 3103172 w 3782202"/>
                <a:gd name="connsiteY29" fmla="*/ 1171575 h 2809875"/>
                <a:gd name="connsiteX30" fmla="*/ 3098409 w 3782202"/>
                <a:gd name="connsiteY30" fmla="*/ 1157288 h 2809875"/>
                <a:gd name="connsiteX31" fmla="*/ 3084122 w 3782202"/>
                <a:gd name="connsiteY31" fmla="*/ 1171575 h 2809875"/>
                <a:gd name="connsiteX32" fmla="*/ 3055547 w 3782202"/>
                <a:gd name="connsiteY32" fmla="*/ 1162050 h 2809875"/>
                <a:gd name="connsiteX33" fmla="*/ 3046022 w 3782202"/>
                <a:gd name="connsiteY33" fmla="*/ 1131094 h 2809875"/>
                <a:gd name="connsiteX34" fmla="*/ 3050784 w 3782202"/>
                <a:gd name="connsiteY34" fmla="*/ 1114425 h 2809875"/>
                <a:gd name="connsiteX35" fmla="*/ 3050784 w 3782202"/>
                <a:gd name="connsiteY35" fmla="*/ 1104900 h 2809875"/>
                <a:gd name="connsiteX36" fmla="*/ 3036497 w 3782202"/>
                <a:gd name="connsiteY36" fmla="*/ 1100138 h 2809875"/>
                <a:gd name="connsiteX37" fmla="*/ 3046022 w 3782202"/>
                <a:gd name="connsiteY37" fmla="*/ 1081088 h 2809875"/>
                <a:gd name="connsiteX38" fmla="*/ 3055547 w 3782202"/>
                <a:gd name="connsiteY38" fmla="*/ 1062038 h 2809875"/>
                <a:gd name="connsiteX39" fmla="*/ 3024590 w 3782202"/>
                <a:gd name="connsiteY39" fmla="*/ 1052513 h 2809875"/>
                <a:gd name="connsiteX40" fmla="*/ 3012684 w 3782202"/>
                <a:gd name="connsiteY40" fmla="*/ 1066800 h 2809875"/>
                <a:gd name="connsiteX41" fmla="*/ 2993634 w 3782202"/>
                <a:gd name="connsiteY41" fmla="*/ 1066800 h 2809875"/>
                <a:gd name="connsiteX42" fmla="*/ 2972204 w 3782202"/>
                <a:gd name="connsiteY42" fmla="*/ 1073944 h 2809875"/>
                <a:gd name="connsiteX43" fmla="*/ 2955534 w 3782202"/>
                <a:gd name="connsiteY43" fmla="*/ 1066800 h 2809875"/>
                <a:gd name="connsiteX44" fmla="*/ 2950772 w 3782202"/>
                <a:gd name="connsiteY44" fmla="*/ 1047750 h 2809875"/>
                <a:gd name="connsiteX45" fmla="*/ 2931721 w 3782202"/>
                <a:gd name="connsiteY45" fmla="*/ 1040607 h 2809875"/>
                <a:gd name="connsiteX46" fmla="*/ 2903147 w 3782202"/>
                <a:gd name="connsiteY46" fmla="*/ 1019175 h 2809875"/>
                <a:gd name="connsiteX47" fmla="*/ 2888859 w 3782202"/>
                <a:gd name="connsiteY47" fmla="*/ 1014413 h 2809875"/>
                <a:gd name="connsiteX48" fmla="*/ 2874572 w 3782202"/>
                <a:gd name="connsiteY48" fmla="*/ 1004888 h 2809875"/>
                <a:gd name="connsiteX49" fmla="*/ 2855522 w 3782202"/>
                <a:gd name="connsiteY49" fmla="*/ 1004888 h 2809875"/>
                <a:gd name="connsiteX50" fmla="*/ 2834090 w 3782202"/>
                <a:gd name="connsiteY50" fmla="*/ 995363 h 2809875"/>
                <a:gd name="connsiteX51" fmla="*/ 2810278 w 3782202"/>
                <a:gd name="connsiteY51" fmla="*/ 1009650 h 2809875"/>
                <a:gd name="connsiteX52" fmla="*/ 2767416 w 3782202"/>
                <a:gd name="connsiteY52" fmla="*/ 1007269 h 2809875"/>
                <a:gd name="connsiteX53" fmla="*/ 2734079 w 3782202"/>
                <a:gd name="connsiteY53" fmla="*/ 1019175 h 2809875"/>
                <a:gd name="connsiteX54" fmla="*/ 2712646 w 3782202"/>
                <a:gd name="connsiteY54" fmla="*/ 1019176 h 2809875"/>
                <a:gd name="connsiteX55" fmla="*/ 2693597 w 3782202"/>
                <a:gd name="connsiteY55" fmla="*/ 1009650 h 2809875"/>
                <a:gd name="connsiteX56" fmla="*/ 2641209 w 3782202"/>
                <a:gd name="connsiteY56" fmla="*/ 1021557 h 2809875"/>
                <a:gd name="connsiteX57" fmla="*/ 2631684 w 3782202"/>
                <a:gd name="connsiteY57" fmla="*/ 1031082 h 2809875"/>
                <a:gd name="connsiteX58" fmla="*/ 2612634 w 3782202"/>
                <a:gd name="connsiteY58" fmla="*/ 1038225 h 2809875"/>
                <a:gd name="connsiteX59" fmla="*/ 2595965 w 3782202"/>
                <a:gd name="connsiteY59" fmla="*/ 1035844 h 2809875"/>
                <a:gd name="connsiteX60" fmla="*/ 2574535 w 3782202"/>
                <a:gd name="connsiteY60" fmla="*/ 1028700 h 2809875"/>
                <a:gd name="connsiteX61" fmla="*/ 2529290 w 3782202"/>
                <a:gd name="connsiteY61" fmla="*/ 1004888 h 2809875"/>
                <a:gd name="connsiteX62" fmla="*/ 2526909 w 3782202"/>
                <a:gd name="connsiteY62" fmla="*/ 971550 h 2809875"/>
                <a:gd name="connsiteX63" fmla="*/ 2512622 w 3782202"/>
                <a:gd name="connsiteY63" fmla="*/ 942975 h 2809875"/>
                <a:gd name="connsiteX64" fmla="*/ 2488809 w 3782202"/>
                <a:gd name="connsiteY64" fmla="*/ 938213 h 2809875"/>
                <a:gd name="connsiteX65" fmla="*/ 2493572 w 3782202"/>
                <a:gd name="connsiteY65" fmla="*/ 923925 h 2809875"/>
                <a:gd name="connsiteX66" fmla="*/ 2479284 w 3782202"/>
                <a:gd name="connsiteY66" fmla="*/ 914400 h 2809875"/>
                <a:gd name="connsiteX67" fmla="*/ 2457853 w 3782202"/>
                <a:gd name="connsiteY67" fmla="*/ 902494 h 2809875"/>
                <a:gd name="connsiteX68" fmla="*/ 2431659 w 3782202"/>
                <a:gd name="connsiteY68" fmla="*/ 890588 h 2809875"/>
                <a:gd name="connsiteX69" fmla="*/ 2414991 w 3782202"/>
                <a:gd name="connsiteY69" fmla="*/ 864394 h 2809875"/>
                <a:gd name="connsiteX70" fmla="*/ 2398321 w 3782202"/>
                <a:gd name="connsiteY70" fmla="*/ 833437 h 2809875"/>
                <a:gd name="connsiteX71" fmla="*/ 2367365 w 3782202"/>
                <a:gd name="connsiteY71" fmla="*/ 807244 h 2809875"/>
                <a:gd name="connsiteX72" fmla="*/ 2348316 w 3782202"/>
                <a:gd name="connsiteY72" fmla="*/ 769144 h 2809875"/>
                <a:gd name="connsiteX73" fmla="*/ 2322122 w 3782202"/>
                <a:gd name="connsiteY73" fmla="*/ 733425 h 2809875"/>
                <a:gd name="connsiteX74" fmla="*/ 2307834 w 3782202"/>
                <a:gd name="connsiteY74" fmla="*/ 723900 h 2809875"/>
                <a:gd name="connsiteX75" fmla="*/ 2264972 w 3782202"/>
                <a:gd name="connsiteY75" fmla="*/ 704850 h 2809875"/>
                <a:gd name="connsiteX76" fmla="*/ 2241159 w 3782202"/>
                <a:gd name="connsiteY76" fmla="*/ 678657 h 2809875"/>
                <a:gd name="connsiteX77" fmla="*/ 2231634 w 3782202"/>
                <a:gd name="connsiteY77" fmla="*/ 657225 h 2809875"/>
                <a:gd name="connsiteX78" fmla="*/ 2212584 w 3782202"/>
                <a:gd name="connsiteY78" fmla="*/ 647700 h 2809875"/>
                <a:gd name="connsiteX79" fmla="*/ 2198297 w 3782202"/>
                <a:gd name="connsiteY79" fmla="*/ 638175 h 2809875"/>
                <a:gd name="connsiteX80" fmla="*/ 2179247 w 3782202"/>
                <a:gd name="connsiteY80" fmla="*/ 642938 h 2809875"/>
                <a:gd name="connsiteX81" fmla="*/ 2155434 w 3782202"/>
                <a:gd name="connsiteY81" fmla="*/ 619125 h 2809875"/>
                <a:gd name="connsiteX82" fmla="*/ 2136384 w 3782202"/>
                <a:gd name="connsiteY82" fmla="*/ 590550 h 2809875"/>
                <a:gd name="connsiteX83" fmla="*/ 2126859 w 3782202"/>
                <a:gd name="connsiteY83" fmla="*/ 561975 h 2809875"/>
                <a:gd name="connsiteX84" fmla="*/ 2103047 w 3782202"/>
                <a:gd name="connsiteY84" fmla="*/ 561975 h 2809875"/>
                <a:gd name="connsiteX85" fmla="*/ 2088759 w 3782202"/>
                <a:gd name="connsiteY85" fmla="*/ 547688 h 2809875"/>
                <a:gd name="connsiteX86" fmla="*/ 2050660 w 3782202"/>
                <a:gd name="connsiteY86" fmla="*/ 540544 h 2809875"/>
                <a:gd name="connsiteX87" fmla="*/ 2007797 w 3782202"/>
                <a:gd name="connsiteY87" fmla="*/ 528638 h 2809875"/>
                <a:gd name="connsiteX88" fmla="*/ 1976841 w 3782202"/>
                <a:gd name="connsiteY88" fmla="*/ 526256 h 2809875"/>
                <a:gd name="connsiteX89" fmla="*/ 1948266 w 3782202"/>
                <a:gd name="connsiteY89" fmla="*/ 521494 h 2809875"/>
                <a:gd name="connsiteX90" fmla="*/ 1926834 w 3782202"/>
                <a:gd name="connsiteY90" fmla="*/ 504825 h 2809875"/>
                <a:gd name="connsiteX91" fmla="*/ 1912547 w 3782202"/>
                <a:gd name="connsiteY91" fmla="*/ 509588 h 2809875"/>
                <a:gd name="connsiteX92" fmla="*/ 1841109 w 3782202"/>
                <a:gd name="connsiteY92" fmla="*/ 495300 h 2809875"/>
                <a:gd name="connsiteX93" fmla="*/ 1812534 w 3782202"/>
                <a:gd name="connsiteY93" fmla="*/ 485775 h 2809875"/>
                <a:gd name="connsiteX94" fmla="*/ 1798247 w 3782202"/>
                <a:gd name="connsiteY94" fmla="*/ 481013 h 2809875"/>
                <a:gd name="connsiteX95" fmla="*/ 1783959 w 3782202"/>
                <a:gd name="connsiteY95" fmla="*/ 490538 h 2809875"/>
                <a:gd name="connsiteX96" fmla="*/ 1769672 w 3782202"/>
                <a:gd name="connsiteY96" fmla="*/ 495300 h 2809875"/>
                <a:gd name="connsiteX97" fmla="*/ 1741097 w 3782202"/>
                <a:gd name="connsiteY97" fmla="*/ 523875 h 2809875"/>
                <a:gd name="connsiteX98" fmla="*/ 1717284 w 3782202"/>
                <a:gd name="connsiteY98" fmla="*/ 519113 h 2809875"/>
                <a:gd name="connsiteX99" fmla="*/ 1683947 w 3782202"/>
                <a:gd name="connsiteY99" fmla="*/ 509588 h 2809875"/>
                <a:gd name="connsiteX100" fmla="*/ 1650609 w 3782202"/>
                <a:gd name="connsiteY100" fmla="*/ 504825 h 2809875"/>
                <a:gd name="connsiteX101" fmla="*/ 1622034 w 3782202"/>
                <a:gd name="connsiteY101" fmla="*/ 500063 h 2809875"/>
                <a:gd name="connsiteX102" fmla="*/ 1581553 w 3782202"/>
                <a:gd name="connsiteY102" fmla="*/ 483394 h 2809875"/>
                <a:gd name="connsiteX103" fmla="*/ 1552978 w 3782202"/>
                <a:gd name="connsiteY103" fmla="*/ 483394 h 2809875"/>
                <a:gd name="connsiteX104" fmla="*/ 1541072 w 3782202"/>
                <a:gd name="connsiteY104" fmla="*/ 466725 h 2809875"/>
                <a:gd name="connsiteX105" fmla="*/ 1526784 w 3782202"/>
                <a:gd name="connsiteY105" fmla="*/ 447675 h 2809875"/>
                <a:gd name="connsiteX106" fmla="*/ 1522021 w 3782202"/>
                <a:gd name="connsiteY106" fmla="*/ 421481 h 2809875"/>
                <a:gd name="connsiteX107" fmla="*/ 1533929 w 3782202"/>
                <a:gd name="connsiteY107" fmla="*/ 392907 h 2809875"/>
                <a:gd name="connsiteX108" fmla="*/ 1564884 w 3782202"/>
                <a:gd name="connsiteY108" fmla="*/ 366713 h 2809875"/>
                <a:gd name="connsiteX109" fmla="*/ 1557740 w 3782202"/>
                <a:gd name="connsiteY109" fmla="*/ 340519 h 2809875"/>
                <a:gd name="connsiteX110" fmla="*/ 1564884 w 3782202"/>
                <a:gd name="connsiteY110" fmla="*/ 309562 h 2809875"/>
                <a:gd name="connsiteX111" fmla="*/ 1583934 w 3782202"/>
                <a:gd name="connsiteY111" fmla="*/ 285750 h 2809875"/>
                <a:gd name="connsiteX112" fmla="*/ 1588697 w 3782202"/>
                <a:gd name="connsiteY112" fmla="*/ 271463 h 2809875"/>
                <a:gd name="connsiteX113" fmla="*/ 1579172 w 3782202"/>
                <a:gd name="connsiteY113" fmla="*/ 257175 h 2809875"/>
                <a:gd name="connsiteX114" fmla="*/ 1545834 w 3782202"/>
                <a:gd name="connsiteY114" fmla="*/ 230981 h 2809875"/>
                <a:gd name="connsiteX115" fmla="*/ 1522022 w 3782202"/>
                <a:gd name="connsiteY115" fmla="*/ 228600 h 2809875"/>
                <a:gd name="connsiteX116" fmla="*/ 1507734 w 3782202"/>
                <a:gd name="connsiteY116" fmla="*/ 192881 h 2809875"/>
                <a:gd name="connsiteX117" fmla="*/ 1505353 w 3782202"/>
                <a:gd name="connsiteY117" fmla="*/ 159543 h 2809875"/>
                <a:gd name="connsiteX118" fmla="*/ 1488684 w 3782202"/>
                <a:gd name="connsiteY118" fmla="*/ 119063 h 2809875"/>
                <a:gd name="connsiteX119" fmla="*/ 1479159 w 3782202"/>
                <a:gd name="connsiteY119" fmla="*/ 92868 h 2809875"/>
                <a:gd name="connsiteX120" fmla="*/ 1455347 w 3782202"/>
                <a:gd name="connsiteY120" fmla="*/ 85725 h 2809875"/>
                <a:gd name="connsiteX121" fmla="*/ 1450584 w 3782202"/>
                <a:gd name="connsiteY121" fmla="*/ 66675 h 2809875"/>
                <a:gd name="connsiteX122" fmla="*/ 1433915 w 3782202"/>
                <a:gd name="connsiteY122" fmla="*/ 40481 h 2809875"/>
                <a:gd name="connsiteX123" fmla="*/ 1445822 w 3782202"/>
                <a:gd name="connsiteY123" fmla="*/ 30956 h 2809875"/>
                <a:gd name="connsiteX124" fmla="*/ 1436297 w 3782202"/>
                <a:gd name="connsiteY124" fmla="*/ 0 h 2809875"/>
                <a:gd name="connsiteX125" fmla="*/ 845747 w 3782202"/>
                <a:gd name="connsiteY125" fmla="*/ 180975 h 2809875"/>
                <a:gd name="connsiteX126" fmla="*/ 845747 w 3782202"/>
                <a:gd name="connsiteY126" fmla="*/ 180975 h 2809875"/>
                <a:gd name="connsiteX127" fmla="*/ 840984 w 3782202"/>
                <a:gd name="connsiteY127" fmla="*/ 223838 h 2809875"/>
                <a:gd name="connsiteX128" fmla="*/ 836222 w 3782202"/>
                <a:gd name="connsiteY128" fmla="*/ 238125 h 2809875"/>
                <a:gd name="connsiteX129" fmla="*/ 817172 w 3782202"/>
                <a:gd name="connsiteY129" fmla="*/ 254794 h 2809875"/>
                <a:gd name="connsiteX130" fmla="*/ 788597 w 3782202"/>
                <a:gd name="connsiteY130" fmla="*/ 266700 h 2809875"/>
                <a:gd name="connsiteX131" fmla="*/ 740972 w 3782202"/>
                <a:gd name="connsiteY131" fmla="*/ 300038 h 2809875"/>
                <a:gd name="connsiteX132" fmla="*/ 721922 w 3782202"/>
                <a:gd name="connsiteY132" fmla="*/ 328613 h 2809875"/>
                <a:gd name="connsiteX133" fmla="*/ 705252 w 3782202"/>
                <a:gd name="connsiteY133" fmla="*/ 342900 h 2809875"/>
                <a:gd name="connsiteX134" fmla="*/ 707634 w 3782202"/>
                <a:gd name="connsiteY134" fmla="*/ 369095 h 2809875"/>
                <a:gd name="connsiteX135" fmla="*/ 726684 w 3782202"/>
                <a:gd name="connsiteY135" fmla="*/ 381000 h 2809875"/>
                <a:gd name="connsiteX136" fmla="*/ 731447 w 3782202"/>
                <a:gd name="connsiteY136" fmla="*/ 395288 h 2809875"/>
                <a:gd name="connsiteX137" fmla="*/ 750497 w 3782202"/>
                <a:gd name="connsiteY137" fmla="*/ 423863 h 2809875"/>
                <a:gd name="connsiteX138" fmla="*/ 760022 w 3782202"/>
                <a:gd name="connsiteY138" fmla="*/ 442913 h 2809875"/>
                <a:gd name="connsiteX139" fmla="*/ 750497 w 3782202"/>
                <a:gd name="connsiteY139" fmla="*/ 481013 h 2809875"/>
                <a:gd name="connsiteX140" fmla="*/ 736209 w 3782202"/>
                <a:gd name="connsiteY140" fmla="*/ 490538 h 2809875"/>
                <a:gd name="connsiteX141" fmla="*/ 731447 w 3782202"/>
                <a:gd name="connsiteY141" fmla="*/ 504825 h 2809875"/>
                <a:gd name="connsiteX142" fmla="*/ 717159 w 3782202"/>
                <a:gd name="connsiteY142" fmla="*/ 509588 h 2809875"/>
                <a:gd name="connsiteX143" fmla="*/ 712397 w 3782202"/>
                <a:gd name="connsiteY143" fmla="*/ 538163 h 2809875"/>
                <a:gd name="connsiteX144" fmla="*/ 702872 w 3782202"/>
                <a:gd name="connsiteY144" fmla="*/ 566738 h 2809875"/>
                <a:gd name="connsiteX145" fmla="*/ 698109 w 3782202"/>
                <a:gd name="connsiteY145" fmla="*/ 581025 h 2809875"/>
                <a:gd name="connsiteX146" fmla="*/ 683822 w 3782202"/>
                <a:gd name="connsiteY146" fmla="*/ 611981 h 2809875"/>
                <a:gd name="connsiteX147" fmla="*/ 702872 w 3782202"/>
                <a:gd name="connsiteY147" fmla="*/ 638175 h 2809875"/>
                <a:gd name="connsiteX148" fmla="*/ 731447 w 3782202"/>
                <a:gd name="connsiteY148" fmla="*/ 647700 h 2809875"/>
                <a:gd name="connsiteX149" fmla="*/ 740972 w 3782202"/>
                <a:gd name="connsiteY149" fmla="*/ 661988 h 2809875"/>
                <a:gd name="connsiteX150" fmla="*/ 745734 w 3782202"/>
                <a:gd name="connsiteY150" fmla="*/ 676275 h 2809875"/>
                <a:gd name="connsiteX151" fmla="*/ 745734 w 3782202"/>
                <a:gd name="connsiteY151" fmla="*/ 688181 h 2809875"/>
                <a:gd name="connsiteX152" fmla="*/ 748115 w 3782202"/>
                <a:gd name="connsiteY152" fmla="*/ 709613 h 2809875"/>
                <a:gd name="connsiteX153" fmla="*/ 755259 w 3782202"/>
                <a:gd name="connsiteY153" fmla="*/ 728663 h 2809875"/>
                <a:gd name="connsiteX154" fmla="*/ 745734 w 3782202"/>
                <a:gd name="connsiteY154" fmla="*/ 757238 h 2809875"/>
                <a:gd name="connsiteX155" fmla="*/ 736209 w 3782202"/>
                <a:gd name="connsiteY155" fmla="*/ 771525 h 2809875"/>
                <a:gd name="connsiteX156" fmla="*/ 736209 w 3782202"/>
                <a:gd name="connsiteY156" fmla="*/ 842963 h 2809875"/>
                <a:gd name="connsiteX157" fmla="*/ 740972 w 3782202"/>
                <a:gd name="connsiteY157" fmla="*/ 857250 h 2809875"/>
                <a:gd name="connsiteX158" fmla="*/ 745734 w 3782202"/>
                <a:gd name="connsiteY158" fmla="*/ 876300 h 2809875"/>
                <a:gd name="connsiteX159" fmla="*/ 760022 w 3782202"/>
                <a:gd name="connsiteY159" fmla="*/ 923925 h 2809875"/>
                <a:gd name="connsiteX160" fmla="*/ 764784 w 3782202"/>
                <a:gd name="connsiteY160" fmla="*/ 938213 h 2809875"/>
                <a:gd name="connsiteX161" fmla="*/ 771928 w 3782202"/>
                <a:gd name="connsiteY161" fmla="*/ 983456 h 2809875"/>
                <a:gd name="connsiteX162" fmla="*/ 750497 w 3782202"/>
                <a:gd name="connsiteY162" fmla="*/ 1004888 h 2809875"/>
                <a:gd name="connsiteX163" fmla="*/ 731447 w 3782202"/>
                <a:gd name="connsiteY163" fmla="*/ 1009650 h 2809875"/>
                <a:gd name="connsiteX164" fmla="*/ 712397 w 3782202"/>
                <a:gd name="connsiteY164" fmla="*/ 1016794 h 2809875"/>
                <a:gd name="connsiteX165" fmla="*/ 683822 w 3782202"/>
                <a:gd name="connsiteY165" fmla="*/ 1035844 h 2809875"/>
                <a:gd name="connsiteX166" fmla="*/ 674297 w 3782202"/>
                <a:gd name="connsiteY166" fmla="*/ 1052513 h 2809875"/>
                <a:gd name="connsiteX167" fmla="*/ 660009 w 3782202"/>
                <a:gd name="connsiteY167" fmla="*/ 1062038 h 2809875"/>
                <a:gd name="connsiteX168" fmla="*/ 650484 w 3782202"/>
                <a:gd name="connsiteY168" fmla="*/ 1076325 h 2809875"/>
                <a:gd name="connsiteX169" fmla="*/ 640959 w 3782202"/>
                <a:gd name="connsiteY169" fmla="*/ 1157288 h 2809875"/>
                <a:gd name="connsiteX170" fmla="*/ 626672 w 3782202"/>
                <a:gd name="connsiteY170" fmla="*/ 1190625 h 2809875"/>
                <a:gd name="connsiteX171" fmla="*/ 593334 w 3782202"/>
                <a:gd name="connsiteY171" fmla="*/ 1204913 h 2809875"/>
                <a:gd name="connsiteX172" fmla="*/ 588572 w 3782202"/>
                <a:gd name="connsiteY172" fmla="*/ 1219200 h 2809875"/>
                <a:gd name="connsiteX173" fmla="*/ 593334 w 3782202"/>
                <a:gd name="connsiteY173" fmla="*/ 1233488 h 2809875"/>
                <a:gd name="connsiteX174" fmla="*/ 579047 w 3782202"/>
                <a:gd name="connsiteY174" fmla="*/ 1247775 h 2809875"/>
                <a:gd name="connsiteX175" fmla="*/ 569521 w 3782202"/>
                <a:gd name="connsiteY175" fmla="*/ 1290638 h 2809875"/>
                <a:gd name="connsiteX176" fmla="*/ 552854 w 3782202"/>
                <a:gd name="connsiteY176" fmla="*/ 1321593 h 2809875"/>
                <a:gd name="connsiteX177" fmla="*/ 533803 w 3782202"/>
                <a:gd name="connsiteY177" fmla="*/ 1343025 h 2809875"/>
                <a:gd name="connsiteX178" fmla="*/ 519515 w 3782202"/>
                <a:gd name="connsiteY178" fmla="*/ 1371600 h 2809875"/>
                <a:gd name="connsiteX179" fmla="*/ 498084 w 3782202"/>
                <a:gd name="connsiteY179" fmla="*/ 1419225 h 2809875"/>
                <a:gd name="connsiteX180" fmla="*/ 493322 w 3782202"/>
                <a:gd name="connsiteY180" fmla="*/ 1433513 h 2809875"/>
                <a:gd name="connsiteX181" fmla="*/ 474272 w 3782202"/>
                <a:gd name="connsiteY181" fmla="*/ 1466850 h 2809875"/>
                <a:gd name="connsiteX182" fmla="*/ 464747 w 3782202"/>
                <a:gd name="connsiteY182" fmla="*/ 1485900 h 2809875"/>
                <a:gd name="connsiteX183" fmla="*/ 459984 w 3782202"/>
                <a:gd name="connsiteY183" fmla="*/ 1500188 h 2809875"/>
                <a:gd name="connsiteX184" fmla="*/ 450459 w 3782202"/>
                <a:gd name="connsiteY184" fmla="*/ 1514475 h 2809875"/>
                <a:gd name="connsiteX185" fmla="*/ 436172 w 3782202"/>
                <a:gd name="connsiteY185" fmla="*/ 1552575 h 2809875"/>
                <a:gd name="connsiteX186" fmla="*/ 412359 w 3782202"/>
                <a:gd name="connsiteY186" fmla="*/ 1595438 h 2809875"/>
                <a:gd name="connsiteX187" fmla="*/ 398072 w 3782202"/>
                <a:gd name="connsiteY187" fmla="*/ 1628776 h 2809875"/>
                <a:gd name="connsiteX188" fmla="*/ 393310 w 3782202"/>
                <a:gd name="connsiteY188" fmla="*/ 1657350 h 2809875"/>
                <a:gd name="connsiteX189" fmla="*/ 379022 w 3782202"/>
                <a:gd name="connsiteY189" fmla="*/ 1719263 h 2809875"/>
                <a:gd name="connsiteX190" fmla="*/ 374259 w 3782202"/>
                <a:gd name="connsiteY190" fmla="*/ 1757363 h 2809875"/>
                <a:gd name="connsiteX191" fmla="*/ 369497 w 3782202"/>
                <a:gd name="connsiteY191" fmla="*/ 1771650 h 2809875"/>
                <a:gd name="connsiteX192" fmla="*/ 357591 w 3782202"/>
                <a:gd name="connsiteY192" fmla="*/ 1807369 h 2809875"/>
                <a:gd name="connsiteX193" fmla="*/ 343303 w 3782202"/>
                <a:gd name="connsiteY193" fmla="*/ 1852613 h 2809875"/>
                <a:gd name="connsiteX194" fmla="*/ 336159 w 3782202"/>
                <a:gd name="connsiteY194" fmla="*/ 1876425 h 2809875"/>
                <a:gd name="connsiteX195" fmla="*/ 326634 w 3782202"/>
                <a:gd name="connsiteY195" fmla="*/ 1890713 h 2809875"/>
                <a:gd name="connsiteX196" fmla="*/ 321872 w 3782202"/>
                <a:gd name="connsiteY196" fmla="*/ 1905000 h 2809875"/>
                <a:gd name="connsiteX197" fmla="*/ 307584 w 3782202"/>
                <a:gd name="connsiteY197" fmla="*/ 1914525 h 2809875"/>
                <a:gd name="connsiteX198" fmla="*/ 293297 w 3782202"/>
                <a:gd name="connsiteY198" fmla="*/ 1943100 h 2809875"/>
                <a:gd name="connsiteX199" fmla="*/ 283772 w 3782202"/>
                <a:gd name="connsiteY199" fmla="*/ 1971675 h 2809875"/>
                <a:gd name="connsiteX200" fmla="*/ 267103 w 3782202"/>
                <a:gd name="connsiteY200" fmla="*/ 2002632 h 2809875"/>
                <a:gd name="connsiteX201" fmla="*/ 231384 w 3782202"/>
                <a:gd name="connsiteY201" fmla="*/ 2038350 h 2809875"/>
                <a:gd name="connsiteX202" fmla="*/ 207572 w 3782202"/>
                <a:gd name="connsiteY202" fmla="*/ 2062163 h 2809875"/>
                <a:gd name="connsiteX203" fmla="*/ 202809 w 3782202"/>
                <a:gd name="connsiteY203" fmla="*/ 2076450 h 2809875"/>
                <a:gd name="connsiteX204" fmla="*/ 174234 w 3782202"/>
                <a:gd name="connsiteY204" fmla="*/ 2095500 h 2809875"/>
                <a:gd name="connsiteX205" fmla="*/ 159947 w 3782202"/>
                <a:gd name="connsiteY205" fmla="*/ 2105025 h 2809875"/>
                <a:gd name="connsiteX206" fmla="*/ 131372 w 3782202"/>
                <a:gd name="connsiteY206" fmla="*/ 2133601 h 2809875"/>
                <a:gd name="connsiteX207" fmla="*/ 102797 w 3782202"/>
                <a:gd name="connsiteY207" fmla="*/ 2145506 h 2809875"/>
                <a:gd name="connsiteX208" fmla="*/ 78985 w 3782202"/>
                <a:gd name="connsiteY208" fmla="*/ 2157412 h 2809875"/>
                <a:gd name="connsiteX209" fmla="*/ 45647 w 3782202"/>
                <a:gd name="connsiteY209" fmla="*/ 2174081 h 2809875"/>
                <a:gd name="connsiteX210" fmla="*/ 24215 w 3782202"/>
                <a:gd name="connsiteY210" fmla="*/ 2178844 h 2809875"/>
                <a:gd name="connsiteX211" fmla="*/ 403 w 3782202"/>
                <a:gd name="connsiteY211" fmla="*/ 2188369 h 2809875"/>
                <a:gd name="connsiteX212" fmla="*/ 12309 w 3782202"/>
                <a:gd name="connsiteY212" fmla="*/ 2228850 h 2809875"/>
                <a:gd name="connsiteX213" fmla="*/ 43265 w 3782202"/>
                <a:gd name="connsiteY213" fmla="*/ 2255044 h 2809875"/>
                <a:gd name="connsiteX214" fmla="*/ 67079 w 3782202"/>
                <a:gd name="connsiteY214" fmla="*/ 2271713 h 2809875"/>
                <a:gd name="connsiteX215" fmla="*/ 90890 w 3782202"/>
                <a:gd name="connsiteY215" fmla="*/ 2276475 h 2809875"/>
                <a:gd name="connsiteX216" fmla="*/ 114703 w 3782202"/>
                <a:gd name="connsiteY216" fmla="*/ 2297906 h 2809875"/>
                <a:gd name="connsiteX217" fmla="*/ 119466 w 3782202"/>
                <a:gd name="connsiteY217" fmla="*/ 2326482 h 2809875"/>
                <a:gd name="connsiteX218" fmla="*/ 126609 w 3782202"/>
                <a:gd name="connsiteY218" fmla="*/ 2347913 h 2809875"/>
                <a:gd name="connsiteX219" fmla="*/ 121847 w 3782202"/>
                <a:gd name="connsiteY219" fmla="*/ 2386013 h 2809875"/>
                <a:gd name="connsiteX220" fmla="*/ 112322 w 3782202"/>
                <a:gd name="connsiteY220" fmla="*/ 2405063 h 2809875"/>
                <a:gd name="connsiteX221" fmla="*/ 100416 w 3782202"/>
                <a:gd name="connsiteY221" fmla="*/ 2424112 h 2809875"/>
                <a:gd name="connsiteX222" fmla="*/ 71841 w 3782202"/>
                <a:gd name="connsiteY222" fmla="*/ 2426494 h 2809875"/>
                <a:gd name="connsiteX223" fmla="*/ 50409 w 3782202"/>
                <a:gd name="connsiteY223" fmla="*/ 2452688 h 2809875"/>
                <a:gd name="connsiteX224" fmla="*/ 21834 w 3782202"/>
                <a:gd name="connsiteY224" fmla="*/ 2466975 h 2809875"/>
                <a:gd name="connsiteX225" fmla="*/ 31359 w 3782202"/>
                <a:gd name="connsiteY225" fmla="*/ 2490788 h 2809875"/>
                <a:gd name="connsiteX226" fmla="*/ 21834 w 3782202"/>
                <a:gd name="connsiteY226" fmla="*/ 2524125 h 2809875"/>
                <a:gd name="connsiteX227" fmla="*/ 12309 w 3782202"/>
                <a:gd name="connsiteY227" fmla="*/ 2538413 h 2809875"/>
                <a:gd name="connsiteX228" fmla="*/ 374259 w 3782202"/>
                <a:gd name="connsiteY228" fmla="*/ 2809875 h 2809875"/>
                <a:gd name="connsiteX0" fmla="*/ 690172 w 3756833"/>
                <a:gd name="connsiteY0" fmla="*/ 2619375 h 2809875"/>
                <a:gd name="connsiteX1" fmla="*/ 1179122 w 3756833"/>
                <a:gd name="connsiteY1" fmla="*/ 2152650 h 2809875"/>
                <a:gd name="connsiteX2" fmla="*/ 1449791 w 3756833"/>
                <a:gd name="connsiteY2" fmla="*/ 1759744 h 2809875"/>
                <a:gd name="connsiteX3" fmla="*/ 1503765 w 3756833"/>
                <a:gd name="connsiteY3" fmla="*/ 1489076 h 2809875"/>
                <a:gd name="connsiteX4" fmla="*/ 1655372 w 3756833"/>
                <a:gd name="connsiteY4" fmla="*/ 1212850 h 2809875"/>
                <a:gd name="connsiteX5" fmla="*/ 3617522 w 3756833"/>
                <a:gd name="connsiteY5" fmla="*/ 1471613 h 2809875"/>
                <a:gd name="connsiteX6" fmla="*/ 3593709 w 3756833"/>
                <a:gd name="connsiteY6" fmla="*/ 1462088 h 2809875"/>
                <a:gd name="connsiteX7" fmla="*/ 3572278 w 3756833"/>
                <a:gd name="connsiteY7" fmla="*/ 1464469 h 2809875"/>
                <a:gd name="connsiteX8" fmla="*/ 3531796 w 3756833"/>
                <a:gd name="connsiteY8" fmla="*/ 1412082 h 2809875"/>
                <a:gd name="connsiteX9" fmla="*/ 3507984 w 3756833"/>
                <a:gd name="connsiteY9" fmla="*/ 1393031 h 2809875"/>
                <a:gd name="connsiteX10" fmla="*/ 3481790 w 3756833"/>
                <a:gd name="connsiteY10" fmla="*/ 1397794 h 2809875"/>
                <a:gd name="connsiteX11" fmla="*/ 3457979 w 3756833"/>
                <a:gd name="connsiteY11" fmla="*/ 1381126 h 2809875"/>
                <a:gd name="connsiteX12" fmla="*/ 3407972 w 3756833"/>
                <a:gd name="connsiteY12" fmla="*/ 1369219 h 2809875"/>
                <a:gd name="connsiteX13" fmla="*/ 3369872 w 3756833"/>
                <a:gd name="connsiteY13" fmla="*/ 1371601 h 2809875"/>
                <a:gd name="connsiteX14" fmla="*/ 3327009 w 3756833"/>
                <a:gd name="connsiteY14" fmla="*/ 1352550 h 2809875"/>
                <a:gd name="connsiteX15" fmla="*/ 3312722 w 3756833"/>
                <a:gd name="connsiteY15" fmla="*/ 1347788 h 2809875"/>
                <a:gd name="connsiteX16" fmla="*/ 3284147 w 3756833"/>
                <a:gd name="connsiteY16" fmla="*/ 1362075 h 2809875"/>
                <a:gd name="connsiteX17" fmla="*/ 3260334 w 3756833"/>
                <a:gd name="connsiteY17" fmla="*/ 1343025 h 2809875"/>
                <a:gd name="connsiteX18" fmla="*/ 3231759 w 3756833"/>
                <a:gd name="connsiteY18" fmla="*/ 1319213 h 2809875"/>
                <a:gd name="connsiteX19" fmla="*/ 3217472 w 3756833"/>
                <a:gd name="connsiteY19" fmla="*/ 1309688 h 2809875"/>
                <a:gd name="connsiteX20" fmla="*/ 3188897 w 3756833"/>
                <a:gd name="connsiteY20" fmla="*/ 1283495 h 2809875"/>
                <a:gd name="connsiteX21" fmla="*/ 3167465 w 3756833"/>
                <a:gd name="connsiteY21" fmla="*/ 1278731 h 2809875"/>
                <a:gd name="connsiteX22" fmla="*/ 3169848 w 3756833"/>
                <a:gd name="connsiteY22" fmla="*/ 1247775 h 2809875"/>
                <a:gd name="connsiteX23" fmla="*/ 3179372 w 3756833"/>
                <a:gd name="connsiteY23" fmla="*/ 1223963 h 2809875"/>
                <a:gd name="connsiteX24" fmla="*/ 3150797 w 3756833"/>
                <a:gd name="connsiteY24" fmla="*/ 1214438 h 2809875"/>
                <a:gd name="connsiteX25" fmla="*/ 3136509 w 3756833"/>
                <a:gd name="connsiteY25" fmla="*/ 1219200 h 2809875"/>
                <a:gd name="connsiteX26" fmla="*/ 3122222 w 3756833"/>
                <a:gd name="connsiteY26" fmla="*/ 1228725 h 2809875"/>
                <a:gd name="connsiteX27" fmla="*/ 3100790 w 3756833"/>
                <a:gd name="connsiteY27" fmla="*/ 1212056 h 2809875"/>
                <a:gd name="connsiteX28" fmla="*/ 3112697 w 3756833"/>
                <a:gd name="connsiteY28" fmla="*/ 1185863 h 2809875"/>
                <a:gd name="connsiteX29" fmla="*/ 3103172 w 3756833"/>
                <a:gd name="connsiteY29" fmla="*/ 1171575 h 2809875"/>
                <a:gd name="connsiteX30" fmla="*/ 3098409 w 3756833"/>
                <a:gd name="connsiteY30" fmla="*/ 1157288 h 2809875"/>
                <a:gd name="connsiteX31" fmla="*/ 3084122 w 3756833"/>
                <a:gd name="connsiteY31" fmla="*/ 1171575 h 2809875"/>
                <a:gd name="connsiteX32" fmla="*/ 3055547 w 3756833"/>
                <a:gd name="connsiteY32" fmla="*/ 1162050 h 2809875"/>
                <a:gd name="connsiteX33" fmla="*/ 3046022 w 3756833"/>
                <a:gd name="connsiteY33" fmla="*/ 1131094 h 2809875"/>
                <a:gd name="connsiteX34" fmla="*/ 3050784 w 3756833"/>
                <a:gd name="connsiteY34" fmla="*/ 1114425 h 2809875"/>
                <a:gd name="connsiteX35" fmla="*/ 3050784 w 3756833"/>
                <a:gd name="connsiteY35" fmla="*/ 1104900 h 2809875"/>
                <a:gd name="connsiteX36" fmla="*/ 3036497 w 3756833"/>
                <a:gd name="connsiteY36" fmla="*/ 1100138 h 2809875"/>
                <a:gd name="connsiteX37" fmla="*/ 3046022 w 3756833"/>
                <a:gd name="connsiteY37" fmla="*/ 1081088 h 2809875"/>
                <a:gd name="connsiteX38" fmla="*/ 3055547 w 3756833"/>
                <a:gd name="connsiteY38" fmla="*/ 1062038 h 2809875"/>
                <a:gd name="connsiteX39" fmla="*/ 3024590 w 3756833"/>
                <a:gd name="connsiteY39" fmla="*/ 1052513 h 2809875"/>
                <a:gd name="connsiteX40" fmla="*/ 3012684 w 3756833"/>
                <a:gd name="connsiteY40" fmla="*/ 1066800 h 2809875"/>
                <a:gd name="connsiteX41" fmla="*/ 2993634 w 3756833"/>
                <a:gd name="connsiteY41" fmla="*/ 1066800 h 2809875"/>
                <a:gd name="connsiteX42" fmla="*/ 2972204 w 3756833"/>
                <a:gd name="connsiteY42" fmla="*/ 1073944 h 2809875"/>
                <a:gd name="connsiteX43" fmla="*/ 2955534 w 3756833"/>
                <a:gd name="connsiteY43" fmla="*/ 1066800 h 2809875"/>
                <a:gd name="connsiteX44" fmla="*/ 2950772 w 3756833"/>
                <a:gd name="connsiteY44" fmla="*/ 1047750 h 2809875"/>
                <a:gd name="connsiteX45" fmla="*/ 2931721 w 3756833"/>
                <a:gd name="connsiteY45" fmla="*/ 1040607 h 2809875"/>
                <a:gd name="connsiteX46" fmla="*/ 2903147 w 3756833"/>
                <a:gd name="connsiteY46" fmla="*/ 1019175 h 2809875"/>
                <a:gd name="connsiteX47" fmla="*/ 2888859 w 3756833"/>
                <a:gd name="connsiteY47" fmla="*/ 1014413 h 2809875"/>
                <a:gd name="connsiteX48" fmla="*/ 2874572 w 3756833"/>
                <a:gd name="connsiteY48" fmla="*/ 1004888 h 2809875"/>
                <a:gd name="connsiteX49" fmla="*/ 2855522 w 3756833"/>
                <a:gd name="connsiteY49" fmla="*/ 1004888 h 2809875"/>
                <a:gd name="connsiteX50" fmla="*/ 2834090 w 3756833"/>
                <a:gd name="connsiteY50" fmla="*/ 995363 h 2809875"/>
                <a:gd name="connsiteX51" fmla="*/ 2810278 w 3756833"/>
                <a:gd name="connsiteY51" fmla="*/ 1009650 h 2809875"/>
                <a:gd name="connsiteX52" fmla="*/ 2767416 w 3756833"/>
                <a:gd name="connsiteY52" fmla="*/ 1007269 h 2809875"/>
                <a:gd name="connsiteX53" fmla="*/ 2734079 w 3756833"/>
                <a:gd name="connsiteY53" fmla="*/ 1019175 h 2809875"/>
                <a:gd name="connsiteX54" fmla="*/ 2712646 w 3756833"/>
                <a:gd name="connsiteY54" fmla="*/ 1019176 h 2809875"/>
                <a:gd name="connsiteX55" fmla="*/ 2693597 w 3756833"/>
                <a:gd name="connsiteY55" fmla="*/ 1009650 h 2809875"/>
                <a:gd name="connsiteX56" fmla="*/ 2641209 w 3756833"/>
                <a:gd name="connsiteY56" fmla="*/ 1021557 h 2809875"/>
                <a:gd name="connsiteX57" fmla="*/ 2631684 w 3756833"/>
                <a:gd name="connsiteY57" fmla="*/ 1031082 h 2809875"/>
                <a:gd name="connsiteX58" fmla="*/ 2612634 w 3756833"/>
                <a:gd name="connsiteY58" fmla="*/ 1038225 h 2809875"/>
                <a:gd name="connsiteX59" fmla="*/ 2595965 w 3756833"/>
                <a:gd name="connsiteY59" fmla="*/ 1035844 h 2809875"/>
                <a:gd name="connsiteX60" fmla="*/ 2574535 w 3756833"/>
                <a:gd name="connsiteY60" fmla="*/ 1028700 h 2809875"/>
                <a:gd name="connsiteX61" fmla="*/ 2529290 w 3756833"/>
                <a:gd name="connsiteY61" fmla="*/ 1004888 h 2809875"/>
                <a:gd name="connsiteX62" fmla="*/ 2526909 w 3756833"/>
                <a:gd name="connsiteY62" fmla="*/ 971550 h 2809875"/>
                <a:gd name="connsiteX63" fmla="*/ 2512622 w 3756833"/>
                <a:gd name="connsiteY63" fmla="*/ 942975 h 2809875"/>
                <a:gd name="connsiteX64" fmla="*/ 2488809 w 3756833"/>
                <a:gd name="connsiteY64" fmla="*/ 938213 h 2809875"/>
                <a:gd name="connsiteX65" fmla="*/ 2493572 w 3756833"/>
                <a:gd name="connsiteY65" fmla="*/ 923925 h 2809875"/>
                <a:gd name="connsiteX66" fmla="*/ 2479284 w 3756833"/>
                <a:gd name="connsiteY66" fmla="*/ 914400 h 2809875"/>
                <a:gd name="connsiteX67" fmla="*/ 2457853 w 3756833"/>
                <a:gd name="connsiteY67" fmla="*/ 902494 h 2809875"/>
                <a:gd name="connsiteX68" fmla="*/ 2431659 w 3756833"/>
                <a:gd name="connsiteY68" fmla="*/ 890588 h 2809875"/>
                <a:gd name="connsiteX69" fmla="*/ 2414991 w 3756833"/>
                <a:gd name="connsiteY69" fmla="*/ 864394 h 2809875"/>
                <a:gd name="connsiteX70" fmla="*/ 2398321 w 3756833"/>
                <a:gd name="connsiteY70" fmla="*/ 833437 h 2809875"/>
                <a:gd name="connsiteX71" fmla="*/ 2367365 w 3756833"/>
                <a:gd name="connsiteY71" fmla="*/ 807244 h 2809875"/>
                <a:gd name="connsiteX72" fmla="*/ 2348316 w 3756833"/>
                <a:gd name="connsiteY72" fmla="*/ 769144 h 2809875"/>
                <a:gd name="connsiteX73" fmla="*/ 2322122 w 3756833"/>
                <a:gd name="connsiteY73" fmla="*/ 733425 h 2809875"/>
                <a:gd name="connsiteX74" fmla="*/ 2307834 w 3756833"/>
                <a:gd name="connsiteY74" fmla="*/ 723900 h 2809875"/>
                <a:gd name="connsiteX75" fmla="*/ 2264972 w 3756833"/>
                <a:gd name="connsiteY75" fmla="*/ 704850 h 2809875"/>
                <a:gd name="connsiteX76" fmla="*/ 2241159 w 3756833"/>
                <a:gd name="connsiteY76" fmla="*/ 678657 h 2809875"/>
                <a:gd name="connsiteX77" fmla="*/ 2231634 w 3756833"/>
                <a:gd name="connsiteY77" fmla="*/ 657225 h 2809875"/>
                <a:gd name="connsiteX78" fmla="*/ 2212584 w 3756833"/>
                <a:gd name="connsiteY78" fmla="*/ 647700 h 2809875"/>
                <a:gd name="connsiteX79" fmla="*/ 2198297 w 3756833"/>
                <a:gd name="connsiteY79" fmla="*/ 638175 h 2809875"/>
                <a:gd name="connsiteX80" fmla="*/ 2179247 w 3756833"/>
                <a:gd name="connsiteY80" fmla="*/ 642938 h 2809875"/>
                <a:gd name="connsiteX81" fmla="*/ 2155434 w 3756833"/>
                <a:gd name="connsiteY81" fmla="*/ 619125 h 2809875"/>
                <a:gd name="connsiteX82" fmla="*/ 2136384 w 3756833"/>
                <a:gd name="connsiteY82" fmla="*/ 590550 h 2809875"/>
                <a:gd name="connsiteX83" fmla="*/ 2126859 w 3756833"/>
                <a:gd name="connsiteY83" fmla="*/ 561975 h 2809875"/>
                <a:gd name="connsiteX84" fmla="*/ 2103047 w 3756833"/>
                <a:gd name="connsiteY84" fmla="*/ 561975 h 2809875"/>
                <a:gd name="connsiteX85" fmla="*/ 2088759 w 3756833"/>
                <a:gd name="connsiteY85" fmla="*/ 547688 h 2809875"/>
                <a:gd name="connsiteX86" fmla="*/ 2050660 w 3756833"/>
                <a:gd name="connsiteY86" fmla="*/ 540544 h 2809875"/>
                <a:gd name="connsiteX87" fmla="*/ 2007797 w 3756833"/>
                <a:gd name="connsiteY87" fmla="*/ 528638 h 2809875"/>
                <a:gd name="connsiteX88" fmla="*/ 1976841 w 3756833"/>
                <a:gd name="connsiteY88" fmla="*/ 526256 h 2809875"/>
                <a:gd name="connsiteX89" fmla="*/ 1948266 w 3756833"/>
                <a:gd name="connsiteY89" fmla="*/ 521494 h 2809875"/>
                <a:gd name="connsiteX90" fmla="*/ 1926834 w 3756833"/>
                <a:gd name="connsiteY90" fmla="*/ 504825 h 2809875"/>
                <a:gd name="connsiteX91" fmla="*/ 1912547 w 3756833"/>
                <a:gd name="connsiteY91" fmla="*/ 509588 h 2809875"/>
                <a:gd name="connsiteX92" fmla="*/ 1841109 w 3756833"/>
                <a:gd name="connsiteY92" fmla="*/ 495300 h 2809875"/>
                <a:gd name="connsiteX93" fmla="*/ 1812534 w 3756833"/>
                <a:gd name="connsiteY93" fmla="*/ 485775 h 2809875"/>
                <a:gd name="connsiteX94" fmla="*/ 1798247 w 3756833"/>
                <a:gd name="connsiteY94" fmla="*/ 481013 h 2809875"/>
                <a:gd name="connsiteX95" fmla="*/ 1783959 w 3756833"/>
                <a:gd name="connsiteY95" fmla="*/ 490538 h 2809875"/>
                <a:gd name="connsiteX96" fmla="*/ 1769672 w 3756833"/>
                <a:gd name="connsiteY96" fmla="*/ 495300 h 2809875"/>
                <a:gd name="connsiteX97" fmla="*/ 1741097 w 3756833"/>
                <a:gd name="connsiteY97" fmla="*/ 523875 h 2809875"/>
                <a:gd name="connsiteX98" fmla="*/ 1717284 w 3756833"/>
                <a:gd name="connsiteY98" fmla="*/ 519113 h 2809875"/>
                <a:gd name="connsiteX99" fmla="*/ 1683947 w 3756833"/>
                <a:gd name="connsiteY99" fmla="*/ 509588 h 2809875"/>
                <a:gd name="connsiteX100" fmla="*/ 1650609 w 3756833"/>
                <a:gd name="connsiteY100" fmla="*/ 504825 h 2809875"/>
                <a:gd name="connsiteX101" fmla="*/ 1622034 w 3756833"/>
                <a:gd name="connsiteY101" fmla="*/ 500063 h 2809875"/>
                <a:gd name="connsiteX102" fmla="*/ 1581553 w 3756833"/>
                <a:gd name="connsiteY102" fmla="*/ 483394 h 2809875"/>
                <a:gd name="connsiteX103" fmla="*/ 1552978 w 3756833"/>
                <a:gd name="connsiteY103" fmla="*/ 483394 h 2809875"/>
                <a:gd name="connsiteX104" fmla="*/ 1541072 w 3756833"/>
                <a:gd name="connsiteY104" fmla="*/ 466725 h 2809875"/>
                <a:gd name="connsiteX105" fmla="*/ 1526784 w 3756833"/>
                <a:gd name="connsiteY105" fmla="*/ 447675 h 2809875"/>
                <a:gd name="connsiteX106" fmla="*/ 1522021 w 3756833"/>
                <a:gd name="connsiteY106" fmla="*/ 421481 h 2809875"/>
                <a:gd name="connsiteX107" fmla="*/ 1533929 w 3756833"/>
                <a:gd name="connsiteY107" fmla="*/ 392907 h 2809875"/>
                <a:gd name="connsiteX108" fmla="*/ 1564884 w 3756833"/>
                <a:gd name="connsiteY108" fmla="*/ 366713 h 2809875"/>
                <a:gd name="connsiteX109" fmla="*/ 1557740 w 3756833"/>
                <a:gd name="connsiteY109" fmla="*/ 340519 h 2809875"/>
                <a:gd name="connsiteX110" fmla="*/ 1564884 w 3756833"/>
                <a:gd name="connsiteY110" fmla="*/ 309562 h 2809875"/>
                <a:gd name="connsiteX111" fmla="*/ 1583934 w 3756833"/>
                <a:gd name="connsiteY111" fmla="*/ 285750 h 2809875"/>
                <a:gd name="connsiteX112" fmla="*/ 1588697 w 3756833"/>
                <a:gd name="connsiteY112" fmla="*/ 271463 h 2809875"/>
                <a:gd name="connsiteX113" fmla="*/ 1579172 w 3756833"/>
                <a:gd name="connsiteY113" fmla="*/ 257175 h 2809875"/>
                <a:gd name="connsiteX114" fmla="*/ 1545834 w 3756833"/>
                <a:gd name="connsiteY114" fmla="*/ 230981 h 2809875"/>
                <a:gd name="connsiteX115" fmla="*/ 1522022 w 3756833"/>
                <a:gd name="connsiteY115" fmla="*/ 228600 h 2809875"/>
                <a:gd name="connsiteX116" fmla="*/ 1507734 w 3756833"/>
                <a:gd name="connsiteY116" fmla="*/ 192881 h 2809875"/>
                <a:gd name="connsiteX117" fmla="*/ 1505353 w 3756833"/>
                <a:gd name="connsiteY117" fmla="*/ 159543 h 2809875"/>
                <a:gd name="connsiteX118" fmla="*/ 1488684 w 3756833"/>
                <a:gd name="connsiteY118" fmla="*/ 119063 h 2809875"/>
                <a:gd name="connsiteX119" fmla="*/ 1479159 w 3756833"/>
                <a:gd name="connsiteY119" fmla="*/ 92868 h 2809875"/>
                <a:gd name="connsiteX120" fmla="*/ 1455347 w 3756833"/>
                <a:gd name="connsiteY120" fmla="*/ 85725 h 2809875"/>
                <a:gd name="connsiteX121" fmla="*/ 1450584 w 3756833"/>
                <a:gd name="connsiteY121" fmla="*/ 66675 h 2809875"/>
                <a:gd name="connsiteX122" fmla="*/ 1433915 w 3756833"/>
                <a:gd name="connsiteY122" fmla="*/ 40481 h 2809875"/>
                <a:gd name="connsiteX123" fmla="*/ 1445822 w 3756833"/>
                <a:gd name="connsiteY123" fmla="*/ 30956 h 2809875"/>
                <a:gd name="connsiteX124" fmla="*/ 1436297 w 3756833"/>
                <a:gd name="connsiteY124" fmla="*/ 0 h 2809875"/>
                <a:gd name="connsiteX125" fmla="*/ 845747 w 3756833"/>
                <a:gd name="connsiteY125" fmla="*/ 180975 h 2809875"/>
                <a:gd name="connsiteX126" fmla="*/ 845747 w 3756833"/>
                <a:gd name="connsiteY126" fmla="*/ 180975 h 2809875"/>
                <a:gd name="connsiteX127" fmla="*/ 840984 w 3756833"/>
                <a:gd name="connsiteY127" fmla="*/ 223838 h 2809875"/>
                <a:gd name="connsiteX128" fmla="*/ 836222 w 3756833"/>
                <a:gd name="connsiteY128" fmla="*/ 238125 h 2809875"/>
                <a:gd name="connsiteX129" fmla="*/ 817172 w 3756833"/>
                <a:gd name="connsiteY129" fmla="*/ 254794 h 2809875"/>
                <a:gd name="connsiteX130" fmla="*/ 788597 w 3756833"/>
                <a:gd name="connsiteY130" fmla="*/ 266700 h 2809875"/>
                <a:gd name="connsiteX131" fmla="*/ 740972 w 3756833"/>
                <a:gd name="connsiteY131" fmla="*/ 300038 h 2809875"/>
                <a:gd name="connsiteX132" fmla="*/ 721922 w 3756833"/>
                <a:gd name="connsiteY132" fmla="*/ 328613 h 2809875"/>
                <a:gd name="connsiteX133" fmla="*/ 705252 w 3756833"/>
                <a:gd name="connsiteY133" fmla="*/ 342900 h 2809875"/>
                <a:gd name="connsiteX134" fmla="*/ 707634 w 3756833"/>
                <a:gd name="connsiteY134" fmla="*/ 369095 h 2809875"/>
                <a:gd name="connsiteX135" fmla="*/ 726684 w 3756833"/>
                <a:gd name="connsiteY135" fmla="*/ 381000 h 2809875"/>
                <a:gd name="connsiteX136" fmla="*/ 731447 w 3756833"/>
                <a:gd name="connsiteY136" fmla="*/ 395288 h 2809875"/>
                <a:gd name="connsiteX137" fmla="*/ 750497 w 3756833"/>
                <a:gd name="connsiteY137" fmla="*/ 423863 h 2809875"/>
                <a:gd name="connsiteX138" fmla="*/ 760022 w 3756833"/>
                <a:gd name="connsiteY138" fmla="*/ 442913 h 2809875"/>
                <a:gd name="connsiteX139" fmla="*/ 750497 w 3756833"/>
                <a:gd name="connsiteY139" fmla="*/ 481013 h 2809875"/>
                <a:gd name="connsiteX140" fmla="*/ 736209 w 3756833"/>
                <a:gd name="connsiteY140" fmla="*/ 490538 h 2809875"/>
                <a:gd name="connsiteX141" fmla="*/ 731447 w 3756833"/>
                <a:gd name="connsiteY141" fmla="*/ 504825 h 2809875"/>
                <a:gd name="connsiteX142" fmla="*/ 717159 w 3756833"/>
                <a:gd name="connsiteY142" fmla="*/ 509588 h 2809875"/>
                <a:gd name="connsiteX143" fmla="*/ 712397 w 3756833"/>
                <a:gd name="connsiteY143" fmla="*/ 538163 h 2809875"/>
                <a:gd name="connsiteX144" fmla="*/ 702872 w 3756833"/>
                <a:gd name="connsiteY144" fmla="*/ 566738 h 2809875"/>
                <a:gd name="connsiteX145" fmla="*/ 698109 w 3756833"/>
                <a:gd name="connsiteY145" fmla="*/ 581025 h 2809875"/>
                <a:gd name="connsiteX146" fmla="*/ 683822 w 3756833"/>
                <a:gd name="connsiteY146" fmla="*/ 611981 h 2809875"/>
                <a:gd name="connsiteX147" fmla="*/ 702872 w 3756833"/>
                <a:gd name="connsiteY147" fmla="*/ 638175 h 2809875"/>
                <a:gd name="connsiteX148" fmla="*/ 731447 w 3756833"/>
                <a:gd name="connsiteY148" fmla="*/ 647700 h 2809875"/>
                <a:gd name="connsiteX149" fmla="*/ 740972 w 3756833"/>
                <a:gd name="connsiteY149" fmla="*/ 661988 h 2809875"/>
                <a:gd name="connsiteX150" fmla="*/ 745734 w 3756833"/>
                <a:gd name="connsiteY150" fmla="*/ 676275 h 2809875"/>
                <a:gd name="connsiteX151" fmla="*/ 745734 w 3756833"/>
                <a:gd name="connsiteY151" fmla="*/ 688181 h 2809875"/>
                <a:gd name="connsiteX152" fmla="*/ 748115 w 3756833"/>
                <a:gd name="connsiteY152" fmla="*/ 709613 h 2809875"/>
                <a:gd name="connsiteX153" fmla="*/ 755259 w 3756833"/>
                <a:gd name="connsiteY153" fmla="*/ 728663 h 2809875"/>
                <a:gd name="connsiteX154" fmla="*/ 745734 w 3756833"/>
                <a:gd name="connsiteY154" fmla="*/ 757238 h 2809875"/>
                <a:gd name="connsiteX155" fmla="*/ 736209 w 3756833"/>
                <a:gd name="connsiteY155" fmla="*/ 771525 h 2809875"/>
                <a:gd name="connsiteX156" fmla="*/ 736209 w 3756833"/>
                <a:gd name="connsiteY156" fmla="*/ 842963 h 2809875"/>
                <a:gd name="connsiteX157" fmla="*/ 740972 w 3756833"/>
                <a:gd name="connsiteY157" fmla="*/ 857250 h 2809875"/>
                <a:gd name="connsiteX158" fmla="*/ 745734 w 3756833"/>
                <a:gd name="connsiteY158" fmla="*/ 876300 h 2809875"/>
                <a:gd name="connsiteX159" fmla="*/ 760022 w 3756833"/>
                <a:gd name="connsiteY159" fmla="*/ 923925 h 2809875"/>
                <a:gd name="connsiteX160" fmla="*/ 764784 w 3756833"/>
                <a:gd name="connsiteY160" fmla="*/ 938213 h 2809875"/>
                <a:gd name="connsiteX161" fmla="*/ 771928 w 3756833"/>
                <a:gd name="connsiteY161" fmla="*/ 983456 h 2809875"/>
                <a:gd name="connsiteX162" fmla="*/ 750497 w 3756833"/>
                <a:gd name="connsiteY162" fmla="*/ 1004888 h 2809875"/>
                <a:gd name="connsiteX163" fmla="*/ 731447 w 3756833"/>
                <a:gd name="connsiteY163" fmla="*/ 1009650 h 2809875"/>
                <a:gd name="connsiteX164" fmla="*/ 712397 w 3756833"/>
                <a:gd name="connsiteY164" fmla="*/ 1016794 h 2809875"/>
                <a:gd name="connsiteX165" fmla="*/ 683822 w 3756833"/>
                <a:gd name="connsiteY165" fmla="*/ 1035844 h 2809875"/>
                <a:gd name="connsiteX166" fmla="*/ 674297 w 3756833"/>
                <a:gd name="connsiteY166" fmla="*/ 1052513 h 2809875"/>
                <a:gd name="connsiteX167" fmla="*/ 660009 w 3756833"/>
                <a:gd name="connsiteY167" fmla="*/ 1062038 h 2809875"/>
                <a:gd name="connsiteX168" fmla="*/ 650484 w 3756833"/>
                <a:gd name="connsiteY168" fmla="*/ 1076325 h 2809875"/>
                <a:gd name="connsiteX169" fmla="*/ 640959 w 3756833"/>
                <a:gd name="connsiteY169" fmla="*/ 1157288 h 2809875"/>
                <a:gd name="connsiteX170" fmla="*/ 626672 w 3756833"/>
                <a:gd name="connsiteY170" fmla="*/ 1190625 h 2809875"/>
                <a:gd name="connsiteX171" fmla="*/ 593334 w 3756833"/>
                <a:gd name="connsiteY171" fmla="*/ 1204913 h 2809875"/>
                <a:gd name="connsiteX172" fmla="*/ 588572 w 3756833"/>
                <a:gd name="connsiteY172" fmla="*/ 1219200 h 2809875"/>
                <a:gd name="connsiteX173" fmla="*/ 593334 w 3756833"/>
                <a:gd name="connsiteY173" fmla="*/ 1233488 h 2809875"/>
                <a:gd name="connsiteX174" fmla="*/ 579047 w 3756833"/>
                <a:gd name="connsiteY174" fmla="*/ 1247775 h 2809875"/>
                <a:gd name="connsiteX175" fmla="*/ 569521 w 3756833"/>
                <a:gd name="connsiteY175" fmla="*/ 1290638 h 2809875"/>
                <a:gd name="connsiteX176" fmla="*/ 552854 w 3756833"/>
                <a:gd name="connsiteY176" fmla="*/ 1321593 h 2809875"/>
                <a:gd name="connsiteX177" fmla="*/ 533803 w 3756833"/>
                <a:gd name="connsiteY177" fmla="*/ 1343025 h 2809875"/>
                <a:gd name="connsiteX178" fmla="*/ 519515 w 3756833"/>
                <a:gd name="connsiteY178" fmla="*/ 1371600 h 2809875"/>
                <a:gd name="connsiteX179" fmla="*/ 498084 w 3756833"/>
                <a:gd name="connsiteY179" fmla="*/ 1419225 h 2809875"/>
                <a:gd name="connsiteX180" fmla="*/ 493322 w 3756833"/>
                <a:gd name="connsiteY180" fmla="*/ 1433513 h 2809875"/>
                <a:gd name="connsiteX181" fmla="*/ 474272 w 3756833"/>
                <a:gd name="connsiteY181" fmla="*/ 1466850 h 2809875"/>
                <a:gd name="connsiteX182" fmla="*/ 464747 w 3756833"/>
                <a:gd name="connsiteY182" fmla="*/ 1485900 h 2809875"/>
                <a:gd name="connsiteX183" fmla="*/ 459984 w 3756833"/>
                <a:gd name="connsiteY183" fmla="*/ 1500188 h 2809875"/>
                <a:gd name="connsiteX184" fmla="*/ 450459 w 3756833"/>
                <a:gd name="connsiteY184" fmla="*/ 1514475 h 2809875"/>
                <a:gd name="connsiteX185" fmla="*/ 436172 w 3756833"/>
                <a:gd name="connsiteY185" fmla="*/ 1552575 h 2809875"/>
                <a:gd name="connsiteX186" fmla="*/ 412359 w 3756833"/>
                <a:gd name="connsiteY186" fmla="*/ 1595438 h 2809875"/>
                <a:gd name="connsiteX187" fmla="*/ 398072 w 3756833"/>
                <a:gd name="connsiteY187" fmla="*/ 1628776 h 2809875"/>
                <a:gd name="connsiteX188" fmla="*/ 393310 w 3756833"/>
                <a:gd name="connsiteY188" fmla="*/ 1657350 h 2809875"/>
                <a:gd name="connsiteX189" fmla="*/ 379022 w 3756833"/>
                <a:gd name="connsiteY189" fmla="*/ 1719263 h 2809875"/>
                <a:gd name="connsiteX190" fmla="*/ 374259 w 3756833"/>
                <a:gd name="connsiteY190" fmla="*/ 1757363 h 2809875"/>
                <a:gd name="connsiteX191" fmla="*/ 369497 w 3756833"/>
                <a:gd name="connsiteY191" fmla="*/ 1771650 h 2809875"/>
                <a:gd name="connsiteX192" fmla="*/ 357591 w 3756833"/>
                <a:gd name="connsiteY192" fmla="*/ 1807369 h 2809875"/>
                <a:gd name="connsiteX193" fmla="*/ 343303 w 3756833"/>
                <a:gd name="connsiteY193" fmla="*/ 1852613 h 2809875"/>
                <a:gd name="connsiteX194" fmla="*/ 336159 w 3756833"/>
                <a:gd name="connsiteY194" fmla="*/ 1876425 h 2809875"/>
                <a:gd name="connsiteX195" fmla="*/ 326634 w 3756833"/>
                <a:gd name="connsiteY195" fmla="*/ 1890713 h 2809875"/>
                <a:gd name="connsiteX196" fmla="*/ 321872 w 3756833"/>
                <a:gd name="connsiteY196" fmla="*/ 1905000 h 2809875"/>
                <a:gd name="connsiteX197" fmla="*/ 307584 w 3756833"/>
                <a:gd name="connsiteY197" fmla="*/ 1914525 h 2809875"/>
                <a:gd name="connsiteX198" fmla="*/ 293297 w 3756833"/>
                <a:gd name="connsiteY198" fmla="*/ 1943100 h 2809875"/>
                <a:gd name="connsiteX199" fmla="*/ 283772 w 3756833"/>
                <a:gd name="connsiteY199" fmla="*/ 1971675 h 2809875"/>
                <a:gd name="connsiteX200" fmla="*/ 267103 w 3756833"/>
                <a:gd name="connsiteY200" fmla="*/ 2002632 h 2809875"/>
                <a:gd name="connsiteX201" fmla="*/ 231384 w 3756833"/>
                <a:gd name="connsiteY201" fmla="*/ 2038350 h 2809875"/>
                <a:gd name="connsiteX202" fmla="*/ 207572 w 3756833"/>
                <a:gd name="connsiteY202" fmla="*/ 2062163 h 2809875"/>
                <a:gd name="connsiteX203" fmla="*/ 202809 w 3756833"/>
                <a:gd name="connsiteY203" fmla="*/ 2076450 h 2809875"/>
                <a:gd name="connsiteX204" fmla="*/ 174234 w 3756833"/>
                <a:gd name="connsiteY204" fmla="*/ 2095500 h 2809875"/>
                <a:gd name="connsiteX205" fmla="*/ 159947 w 3756833"/>
                <a:gd name="connsiteY205" fmla="*/ 2105025 h 2809875"/>
                <a:gd name="connsiteX206" fmla="*/ 131372 w 3756833"/>
                <a:gd name="connsiteY206" fmla="*/ 2133601 h 2809875"/>
                <a:gd name="connsiteX207" fmla="*/ 102797 w 3756833"/>
                <a:gd name="connsiteY207" fmla="*/ 2145506 h 2809875"/>
                <a:gd name="connsiteX208" fmla="*/ 78985 w 3756833"/>
                <a:gd name="connsiteY208" fmla="*/ 2157412 h 2809875"/>
                <a:gd name="connsiteX209" fmla="*/ 45647 w 3756833"/>
                <a:gd name="connsiteY209" fmla="*/ 2174081 h 2809875"/>
                <a:gd name="connsiteX210" fmla="*/ 24215 w 3756833"/>
                <a:gd name="connsiteY210" fmla="*/ 2178844 h 2809875"/>
                <a:gd name="connsiteX211" fmla="*/ 403 w 3756833"/>
                <a:gd name="connsiteY211" fmla="*/ 2188369 h 2809875"/>
                <a:gd name="connsiteX212" fmla="*/ 12309 w 3756833"/>
                <a:gd name="connsiteY212" fmla="*/ 2228850 h 2809875"/>
                <a:gd name="connsiteX213" fmla="*/ 43265 w 3756833"/>
                <a:gd name="connsiteY213" fmla="*/ 2255044 h 2809875"/>
                <a:gd name="connsiteX214" fmla="*/ 67079 w 3756833"/>
                <a:gd name="connsiteY214" fmla="*/ 2271713 h 2809875"/>
                <a:gd name="connsiteX215" fmla="*/ 90890 w 3756833"/>
                <a:gd name="connsiteY215" fmla="*/ 2276475 h 2809875"/>
                <a:gd name="connsiteX216" fmla="*/ 114703 w 3756833"/>
                <a:gd name="connsiteY216" fmla="*/ 2297906 h 2809875"/>
                <a:gd name="connsiteX217" fmla="*/ 119466 w 3756833"/>
                <a:gd name="connsiteY217" fmla="*/ 2326482 h 2809875"/>
                <a:gd name="connsiteX218" fmla="*/ 126609 w 3756833"/>
                <a:gd name="connsiteY218" fmla="*/ 2347913 h 2809875"/>
                <a:gd name="connsiteX219" fmla="*/ 121847 w 3756833"/>
                <a:gd name="connsiteY219" fmla="*/ 2386013 h 2809875"/>
                <a:gd name="connsiteX220" fmla="*/ 112322 w 3756833"/>
                <a:gd name="connsiteY220" fmla="*/ 2405063 h 2809875"/>
                <a:gd name="connsiteX221" fmla="*/ 100416 w 3756833"/>
                <a:gd name="connsiteY221" fmla="*/ 2424112 h 2809875"/>
                <a:gd name="connsiteX222" fmla="*/ 71841 w 3756833"/>
                <a:gd name="connsiteY222" fmla="*/ 2426494 h 2809875"/>
                <a:gd name="connsiteX223" fmla="*/ 50409 w 3756833"/>
                <a:gd name="connsiteY223" fmla="*/ 2452688 h 2809875"/>
                <a:gd name="connsiteX224" fmla="*/ 21834 w 3756833"/>
                <a:gd name="connsiteY224" fmla="*/ 2466975 h 2809875"/>
                <a:gd name="connsiteX225" fmla="*/ 31359 w 3756833"/>
                <a:gd name="connsiteY225" fmla="*/ 2490788 h 2809875"/>
                <a:gd name="connsiteX226" fmla="*/ 21834 w 3756833"/>
                <a:gd name="connsiteY226" fmla="*/ 2524125 h 2809875"/>
                <a:gd name="connsiteX227" fmla="*/ 12309 w 3756833"/>
                <a:gd name="connsiteY227" fmla="*/ 2538413 h 2809875"/>
                <a:gd name="connsiteX228" fmla="*/ 374259 w 3756833"/>
                <a:gd name="connsiteY228" fmla="*/ 2809875 h 2809875"/>
                <a:gd name="connsiteX0" fmla="*/ 690172 w 3593709"/>
                <a:gd name="connsiteY0" fmla="*/ 2619375 h 2809875"/>
                <a:gd name="connsiteX1" fmla="*/ 1179122 w 3593709"/>
                <a:gd name="connsiteY1" fmla="*/ 2152650 h 2809875"/>
                <a:gd name="connsiteX2" fmla="*/ 1449791 w 3593709"/>
                <a:gd name="connsiteY2" fmla="*/ 1759744 h 2809875"/>
                <a:gd name="connsiteX3" fmla="*/ 1503765 w 3593709"/>
                <a:gd name="connsiteY3" fmla="*/ 1489076 h 2809875"/>
                <a:gd name="connsiteX4" fmla="*/ 1655372 w 3593709"/>
                <a:gd name="connsiteY4" fmla="*/ 1212850 h 2809875"/>
                <a:gd name="connsiteX5" fmla="*/ 3593709 w 3593709"/>
                <a:gd name="connsiteY5" fmla="*/ 1462088 h 2809875"/>
                <a:gd name="connsiteX6" fmla="*/ 3572278 w 3593709"/>
                <a:gd name="connsiteY6" fmla="*/ 1464469 h 2809875"/>
                <a:gd name="connsiteX7" fmla="*/ 3531796 w 3593709"/>
                <a:gd name="connsiteY7" fmla="*/ 1412082 h 2809875"/>
                <a:gd name="connsiteX8" fmla="*/ 3507984 w 3593709"/>
                <a:gd name="connsiteY8" fmla="*/ 1393031 h 2809875"/>
                <a:gd name="connsiteX9" fmla="*/ 3481790 w 3593709"/>
                <a:gd name="connsiteY9" fmla="*/ 1397794 h 2809875"/>
                <a:gd name="connsiteX10" fmla="*/ 3457979 w 3593709"/>
                <a:gd name="connsiteY10" fmla="*/ 1381126 h 2809875"/>
                <a:gd name="connsiteX11" fmla="*/ 3407972 w 3593709"/>
                <a:gd name="connsiteY11" fmla="*/ 1369219 h 2809875"/>
                <a:gd name="connsiteX12" fmla="*/ 3369872 w 3593709"/>
                <a:gd name="connsiteY12" fmla="*/ 1371601 h 2809875"/>
                <a:gd name="connsiteX13" fmla="*/ 3327009 w 3593709"/>
                <a:gd name="connsiteY13" fmla="*/ 1352550 h 2809875"/>
                <a:gd name="connsiteX14" fmla="*/ 3312722 w 3593709"/>
                <a:gd name="connsiteY14" fmla="*/ 1347788 h 2809875"/>
                <a:gd name="connsiteX15" fmla="*/ 3284147 w 3593709"/>
                <a:gd name="connsiteY15" fmla="*/ 1362075 h 2809875"/>
                <a:gd name="connsiteX16" fmla="*/ 3260334 w 3593709"/>
                <a:gd name="connsiteY16" fmla="*/ 1343025 h 2809875"/>
                <a:gd name="connsiteX17" fmla="*/ 3231759 w 3593709"/>
                <a:gd name="connsiteY17" fmla="*/ 1319213 h 2809875"/>
                <a:gd name="connsiteX18" fmla="*/ 3217472 w 3593709"/>
                <a:gd name="connsiteY18" fmla="*/ 1309688 h 2809875"/>
                <a:gd name="connsiteX19" fmla="*/ 3188897 w 3593709"/>
                <a:gd name="connsiteY19" fmla="*/ 1283495 h 2809875"/>
                <a:gd name="connsiteX20" fmla="*/ 3167465 w 3593709"/>
                <a:gd name="connsiteY20" fmla="*/ 1278731 h 2809875"/>
                <a:gd name="connsiteX21" fmla="*/ 3169848 w 3593709"/>
                <a:gd name="connsiteY21" fmla="*/ 1247775 h 2809875"/>
                <a:gd name="connsiteX22" fmla="*/ 3179372 w 3593709"/>
                <a:gd name="connsiteY22" fmla="*/ 1223963 h 2809875"/>
                <a:gd name="connsiteX23" fmla="*/ 3150797 w 3593709"/>
                <a:gd name="connsiteY23" fmla="*/ 1214438 h 2809875"/>
                <a:gd name="connsiteX24" fmla="*/ 3136509 w 3593709"/>
                <a:gd name="connsiteY24" fmla="*/ 1219200 h 2809875"/>
                <a:gd name="connsiteX25" fmla="*/ 3122222 w 3593709"/>
                <a:gd name="connsiteY25" fmla="*/ 1228725 h 2809875"/>
                <a:gd name="connsiteX26" fmla="*/ 3100790 w 3593709"/>
                <a:gd name="connsiteY26" fmla="*/ 1212056 h 2809875"/>
                <a:gd name="connsiteX27" fmla="*/ 3112697 w 3593709"/>
                <a:gd name="connsiteY27" fmla="*/ 1185863 h 2809875"/>
                <a:gd name="connsiteX28" fmla="*/ 3103172 w 3593709"/>
                <a:gd name="connsiteY28" fmla="*/ 1171575 h 2809875"/>
                <a:gd name="connsiteX29" fmla="*/ 3098409 w 3593709"/>
                <a:gd name="connsiteY29" fmla="*/ 1157288 h 2809875"/>
                <a:gd name="connsiteX30" fmla="*/ 3084122 w 3593709"/>
                <a:gd name="connsiteY30" fmla="*/ 1171575 h 2809875"/>
                <a:gd name="connsiteX31" fmla="*/ 3055547 w 3593709"/>
                <a:gd name="connsiteY31" fmla="*/ 1162050 h 2809875"/>
                <a:gd name="connsiteX32" fmla="*/ 3046022 w 3593709"/>
                <a:gd name="connsiteY32" fmla="*/ 1131094 h 2809875"/>
                <a:gd name="connsiteX33" fmla="*/ 3050784 w 3593709"/>
                <a:gd name="connsiteY33" fmla="*/ 1114425 h 2809875"/>
                <a:gd name="connsiteX34" fmla="*/ 3050784 w 3593709"/>
                <a:gd name="connsiteY34" fmla="*/ 1104900 h 2809875"/>
                <a:gd name="connsiteX35" fmla="*/ 3036497 w 3593709"/>
                <a:gd name="connsiteY35" fmla="*/ 1100138 h 2809875"/>
                <a:gd name="connsiteX36" fmla="*/ 3046022 w 3593709"/>
                <a:gd name="connsiteY36" fmla="*/ 1081088 h 2809875"/>
                <a:gd name="connsiteX37" fmla="*/ 3055547 w 3593709"/>
                <a:gd name="connsiteY37" fmla="*/ 1062038 h 2809875"/>
                <a:gd name="connsiteX38" fmla="*/ 3024590 w 3593709"/>
                <a:gd name="connsiteY38" fmla="*/ 1052513 h 2809875"/>
                <a:gd name="connsiteX39" fmla="*/ 3012684 w 3593709"/>
                <a:gd name="connsiteY39" fmla="*/ 1066800 h 2809875"/>
                <a:gd name="connsiteX40" fmla="*/ 2993634 w 3593709"/>
                <a:gd name="connsiteY40" fmla="*/ 1066800 h 2809875"/>
                <a:gd name="connsiteX41" fmla="*/ 2972204 w 3593709"/>
                <a:gd name="connsiteY41" fmla="*/ 1073944 h 2809875"/>
                <a:gd name="connsiteX42" fmla="*/ 2955534 w 3593709"/>
                <a:gd name="connsiteY42" fmla="*/ 1066800 h 2809875"/>
                <a:gd name="connsiteX43" fmla="*/ 2950772 w 3593709"/>
                <a:gd name="connsiteY43" fmla="*/ 1047750 h 2809875"/>
                <a:gd name="connsiteX44" fmla="*/ 2931721 w 3593709"/>
                <a:gd name="connsiteY44" fmla="*/ 1040607 h 2809875"/>
                <a:gd name="connsiteX45" fmla="*/ 2903147 w 3593709"/>
                <a:gd name="connsiteY45" fmla="*/ 1019175 h 2809875"/>
                <a:gd name="connsiteX46" fmla="*/ 2888859 w 3593709"/>
                <a:gd name="connsiteY46" fmla="*/ 1014413 h 2809875"/>
                <a:gd name="connsiteX47" fmla="*/ 2874572 w 3593709"/>
                <a:gd name="connsiteY47" fmla="*/ 1004888 h 2809875"/>
                <a:gd name="connsiteX48" fmla="*/ 2855522 w 3593709"/>
                <a:gd name="connsiteY48" fmla="*/ 1004888 h 2809875"/>
                <a:gd name="connsiteX49" fmla="*/ 2834090 w 3593709"/>
                <a:gd name="connsiteY49" fmla="*/ 995363 h 2809875"/>
                <a:gd name="connsiteX50" fmla="*/ 2810278 w 3593709"/>
                <a:gd name="connsiteY50" fmla="*/ 1009650 h 2809875"/>
                <a:gd name="connsiteX51" fmla="*/ 2767416 w 3593709"/>
                <a:gd name="connsiteY51" fmla="*/ 1007269 h 2809875"/>
                <a:gd name="connsiteX52" fmla="*/ 2734079 w 3593709"/>
                <a:gd name="connsiteY52" fmla="*/ 1019175 h 2809875"/>
                <a:gd name="connsiteX53" fmla="*/ 2712646 w 3593709"/>
                <a:gd name="connsiteY53" fmla="*/ 1019176 h 2809875"/>
                <a:gd name="connsiteX54" fmla="*/ 2693597 w 3593709"/>
                <a:gd name="connsiteY54" fmla="*/ 1009650 h 2809875"/>
                <a:gd name="connsiteX55" fmla="*/ 2641209 w 3593709"/>
                <a:gd name="connsiteY55" fmla="*/ 1021557 h 2809875"/>
                <a:gd name="connsiteX56" fmla="*/ 2631684 w 3593709"/>
                <a:gd name="connsiteY56" fmla="*/ 1031082 h 2809875"/>
                <a:gd name="connsiteX57" fmla="*/ 2612634 w 3593709"/>
                <a:gd name="connsiteY57" fmla="*/ 1038225 h 2809875"/>
                <a:gd name="connsiteX58" fmla="*/ 2595965 w 3593709"/>
                <a:gd name="connsiteY58" fmla="*/ 1035844 h 2809875"/>
                <a:gd name="connsiteX59" fmla="*/ 2574535 w 3593709"/>
                <a:gd name="connsiteY59" fmla="*/ 1028700 h 2809875"/>
                <a:gd name="connsiteX60" fmla="*/ 2529290 w 3593709"/>
                <a:gd name="connsiteY60" fmla="*/ 1004888 h 2809875"/>
                <a:gd name="connsiteX61" fmla="*/ 2526909 w 3593709"/>
                <a:gd name="connsiteY61" fmla="*/ 971550 h 2809875"/>
                <a:gd name="connsiteX62" fmla="*/ 2512622 w 3593709"/>
                <a:gd name="connsiteY62" fmla="*/ 942975 h 2809875"/>
                <a:gd name="connsiteX63" fmla="*/ 2488809 w 3593709"/>
                <a:gd name="connsiteY63" fmla="*/ 938213 h 2809875"/>
                <a:gd name="connsiteX64" fmla="*/ 2493572 w 3593709"/>
                <a:gd name="connsiteY64" fmla="*/ 923925 h 2809875"/>
                <a:gd name="connsiteX65" fmla="*/ 2479284 w 3593709"/>
                <a:gd name="connsiteY65" fmla="*/ 914400 h 2809875"/>
                <a:gd name="connsiteX66" fmla="*/ 2457853 w 3593709"/>
                <a:gd name="connsiteY66" fmla="*/ 902494 h 2809875"/>
                <a:gd name="connsiteX67" fmla="*/ 2431659 w 3593709"/>
                <a:gd name="connsiteY67" fmla="*/ 890588 h 2809875"/>
                <a:gd name="connsiteX68" fmla="*/ 2414991 w 3593709"/>
                <a:gd name="connsiteY68" fmla="*/ 864394 h 2809875"/>
                <a:gd name="connsiteX69" fmla="*/ 2398321 w 3593709"/>
                <a:gd name="connsiteY69" fmla="*/ 833437 h 2809875"/>
                <a:gd name="connsiteX70" fmla="*/ 2367365 w 3593709"/>
                <a:gd name="connsiteY70" fmla="*/ 807244 h 2809875"/>
                <a:gd name="connsiteX71" fmla="*/ 2348316 w 3593709"/>
                <a:gd name="connsiteY71" fmla="*/ 769144 h 2809875"/>
                <a:gd name="connsiteX72" fmla="*/ 2322122 w 3593709"/>
                <a:gd name="connsiteY72" fmla="*/ 733425 h 2809875"/>
                <a:gd name="connsiteX73" fmla="*/ 2307834 w 3593709"/>
                <a:gd name="connsiteY73" fmla="*/ 723900 h 2809875"/>
                <a:gd name="connsiteX74" fmla="*/ 2264972 w 3593709"/>
                <a:gd name="connsiteY74" fmla="*/ 704850 h 2809875"/>
                <a:gd name="connsiteX75" fmla="*/ 2241159 w 3593709"/>
                <a:gd name="connsiteY75" fmla="*/ 678657 h 2809875"/>
                <a:gd name="connsiteX76" fmla="*/ 2231634 w 3593709"/>
                <a:gd name="connsiteY76" fmla="*/ 657225 h 2809875"/>
                <a:gd name="connsiteX77" fmla="*/ 2212584 w 3593709"/>
                <a:gd name="connsiteY77" fmla="*/ 647700 h 2809875"/>
                <a:gd name="connsiteX78" fmla="*/ 2198297 w 3593709"/>
                <a:gd name="connsiteY78" fmla="*/ 638175 h 2809875"/>
                <a:gd name="connsiteX79" fmla="*/ 2179247 w 3593709"/>
                <a:gd name="connsiteY79" fmla="*/ 642938 h 2809875"/>
                <a:gd name="connsiteX80" fmla="*/ 2155434 w 3593709"/>
                <a:gd name="connsiteY80" fmla="*/ 619125 h 2809875"/>
                <a:gd name="connsiteX81" fmla="*/ 2136384 w 3593709"/>
                <a:gd name="connsiteY81" fmla="*/ 590550 h 2809875"/>
                <a:gd name="connsiteX82" fmla="*/ 2126859 w 3593709"/>
                <a:gd name="connsiteY82" fmla="*/ 561975 h 2809875"/>
                <a:gd name="connsiteX83" fmla="*/ 2103047 w 3593709"/>
                <a:gd name="connsiteY83" fmla="*/ 561975 h 2809875"/>
                <a:gd name="connsiteX84" fmla="*/ 2088759 w 3593709"/>
                <a:gd name="connsiteY84" fmla="*/ 547688 h 2809875"/>
                <a:gd name="connsiteX85" fmla="*/ 2050660 w 3593709"/>
                <a:gd name="connsiteY85" fmla="*/ 540544 h 2809875"/>
                <a:gd name="connsiteX86" fmla="*/ 2007797 w 3593709"/>
                <a:gd name="connsiteY86" fmla="*/ 528638 h 2809875"/>
                <a:gd name="connsiteX87" fmla="*/ 1976841 w 3593709"/>
                <a:gd name="connsiteY87" fmla="*/ 526256 h 2809875"/>
                <a:gd name="connsiteX88" fmla="*/ 1948266 w 3593709"/>
                <a:gd name="connsiteY88" fmla="*/ 521494 h 2809875"/>
                <a:gd name="connsiteX89" fmla="*/ 1926834 w 3593709"/>
                <a:gd name="connsiteY89" fmla="*/ 504825 h 2809875"/>
                <a:gd name="connsiteX90" fmla="*/ 1912547 w 3593709"/>
                <a:gd name="connsiteY90" fmla="*/ 509588 h 2809875"/>
                <a:gd name="connsiteX91" fmla="*/ 1841109 w 3593709"/>
                <a:gd name="connsiteY91" fmla="*/ 495300 h 2809875"/>
                <a:gd name="connsiteX92" fmla="*/ 1812534 w 3593709"/>
                <a:gd name="connsiteY92" fmla="*/ 485775 h 2809875"/>
                <a:gd name="connsiteX93" fmla="*/ 1798247 w 3593709"/>
                <a:gd name="connsiteY93" fmla="*/ 481013 h 2809875"/>
                <a:gd name="connsiteX94" fmla="*/ 1783959 w 3593709"/>
                <a:gd name="connsiteY94" fmla="*/ 490538 h 2809875"/>
                <a:gd name="connsiteX95" fmla="*/ 1769672 w 3593709"/>
                <a:gd name="connsiteY95" fmla="*/ 495300 h 2809875"/>
                <a:gd name="connsiteX96" fmla="*/ 1741097 w 3593709"/>
                <a:gd name="connsiteY96" fmla="*/ 523875 h 2809875"/>
                <a:gd name="connsiteX97" fmla="*/ 1717284 w 3593709"/>
                <a:gd name="connsiteY97" fmla="*/ 519113 h 2809875"/>
                <a:gd name="connsiteX98" fmla="*/ 1683947 w 3593709"/>
                <a:gd name="connsiteY98" fmla="*/ 509588 h 2809875"/>
                <a:gd name="connsiteX99" fmla="*/ 1650609 w 3593709"/>
                <a:gd name="connsiteY99" fmla="*/ 504825 h 2809875"/>
                <a:gd name="connsiteX100" fmla="*/ 1622034 w 3593709"/>
                <a:gd name="connsiteY100" fmla="*/ 500063 h 2809875"/>
                <a:gd name="connsiteX101" fmla="*/ 1581553 w 3593709"/>
                <a:gd name="connsiteY101" fmla="*/ 483394 h 2809875"/>
                <a:gd name="connsiteX102" fmla="*/ 1552978 w 3593709"/>
                <a:gd name="connsiteY102" fmla="*/ 483394 h 2809875"/>
                <a:gd name="connsiteX103" fmla="*/ 1541072 w 3593709"/>
                <a:gd name="connsiteY103" fmla="*/ 466725 h 2809875"/>
                <a:gd name="connsiteX104" fmla="*/ 1526784 w 3593709"/>
                <a:gd name="connsiteY104" fmla="*/ 447675 h 2809875"/>
                <a:gd name="connsiteX105" fmla="*/ 1522021 w 3593709"/>
                <a:gd name="connsiteY105" fmla="*/ 421481 h 2809875"/>
                <a:gd name="connsiteX106" fmla="*/ 1533929 w 3593709"/>
                <a:gd name="connsiteY106" fmla="*/ 392907 h 2809875"/>
                <a:gd name="connsiteX107" fmla="*/ 1564884 w 3593709"/>
                <a:gd name="connsiteY107" fmla="*/ 366713 h 2809875"/>
                <a:gd name="connsiteX108" fmla="*/ 1557740 w 3593709"/>
                <a:gd name="connsiteY108" fmla="*/ 340519 h 2809875"/>
                <a:gd name="connsiteX109" fmla="*/ 1564884 w 3593709"/>
                <a:gd name="connsiteY109" fmla="*/ 309562 h 2809875"/>
                <a:gd name="connsiteX110" fmla="*/ 1583934 w 3593709"/>
                <a:gd name="connsiteY110" fmla="*/ 285750 h 2809875"/>
                <a:gd name="connsiteX111" fmla="*/ 1588697 w 3593709"/>
                <a:gd name="connsiteY111" fmla="*/ 271463 h 2809875"/>
                <a:gd name="connsiteX112" fmla="*/ 1579172 w 3593709"/>
                <a:gd name="connsiteY112" fmla="*/ 257175 h 2809875"/>
                <a:gd name="connsiteX113" fmla="*/ 1545834 w 3593709"/>
                <a:gd name="connsiteY113" fmla="*/ 230981 h 2809875"/>
                <a:gd name="connsiteX114" fmla="*/ 1522022 w 3593709"/>
                <a:gd name="connsiteY114" fmla="*/ 228600 h 2809875"/>
                <a:gd name="connsiteX115" fmla="*/ 1507734 w 3593709"/>
                <a:gd name="connsiteY115" fmla="*/ 192881 h 2809875"/>
                <a:gd name="connsiteX116" fmla="*/ 1505353 w 3593709"/>
                <a:gd name="connsiteY116" fmla="*/ 159543 h 2809875"/>
                <a:gd name="connsiteX117" fmla="*/ 1488684 w 3593709"/>
                <a:gd name="connsiteY117" fmla="*/ 119063 h 2809875"/>
                <a:gd name="connsiteX118" fmla="*/ 1479159 w 3593709"/>
                <a:gd name="connsiteY118" fmla="*/ 92868 h 2809875"/>
                <a:gd name="connsiteX119" fmla="*/ 1455347 w 3593709"/>
                <a:gd name="connsiteY119" fmla="*/ 85725 h 2809875"/>
                <a:gd name="connsiteX120" fmla="*/ 1450584 w 3593709"/>
                <a:gd name="connsiteY120" fmla="*/ 66675 h 2809875"/>
                <a:gd name="connsiteX121" fmla="*/ 1433915 w 3593709"/>
                <a:gd name="connsiteY121" fmla="*/ 40481 h 2809875"/>
                <a:gd name="connsiteX122" fmla="*/ 1445822 w 3593709"/>
                <a:gd name="connsiteY122" fmla="*/ 30956 h 2809875"/>
                <a:gd name="connsiteX123" fmla="*/ 1436297 w 3593709"/>
                <a:gd name="connsiteY123" fmla="*/ 0 h 2809875"/>
                <a:gd name="connsiteX124" fmla="*/ 845747 w 3593709"/>
                <a:gd name="connsiteY124" fmla="*/ 180975 h 2809875"/>
                <a:gd name="connsiteX125" fmla="*/ 845747 w 3593709"/>
                <a:gd name="connsiteY125" fmla="*/ 180975 h 2809875"/>
                <a:gd name="connsiteX126" fmla="*/ 840984 w 3593709"/>
                <a:gd name="connsiteY126" fmla="*/ 223838 h 2809875"/>
                <a:gd name="connsiteX127" fmla="*/ 836222 w 3593709"/>
                <a:gd name="connsiteY127" fmla="*/ 238125 h 2809875"/>
                <a:gd name="connsiteX128" fmla="*/ 817172 w 3593709"/>
                <a:gd name="connsiteY128" fmla="*/ 254794 h 2809875"/>
                <a:gd name="connsiteX129" fmla="*/ 788597 w 3593709"/>
                <a:gd name="connsiteY129" fmla="*/ 266700 h 2809875"/>
                <a:gd name="connsiteX130" fmla="*/ 740972 w 3593709"/>
                <a:gd name="connsiteY130" fmla="*/ 300038 h 2809875"/>
                <a:gd name="connsiteX131" fmla="*/ 721922 w 3593709"/>
                <a:gd name="connsiteY131" fmla="*/ 328613 h 2809875"/>
                <a:gd name="connsiteX132" fmla="*/ 705252 w 3593709"/>
                <a:gd name="connsiteY132" fmla="*/ 342900 h 2809875"/>
                <a:gd name="connsiteX133" fmla="*/ 707634 w 3593709"/>
                <a:gd name="connsiteY133" fmla="*/ 369095 h 2809875"/>
                <a:gd name="connsiteX134" fmla="*/ 726684 w 3593709"/>
                <a:gd name="connsiteY134" fmla="*/ 381000 h 2809875"/>
                <a:gd name="connsiteX135" fmla="*/ 731447 w 3593709"/>
                <a:gd name="connsiteY135" fmla="*/ 395288 h 2809875"/>
                <a:gd name="connsiteX136" fmla="*/ 750497 w 3593709"/>
                <a:gd name="connsiteY136" fmla="*/ 423863 h 2809875"/>
                <a:gd name="connsiteX137" fmla="*/ 760022 w 3593709"/>
                <a:gd name="connsiteY137" fmla="*/ 442913 h 2809875"/>
                <a:gd name="connsiteX138" fmla="*/ 750497 w 3593709"/>
                <a:gd name="connsiteY138" fmla="*/ 481013 h 2809875"/>
                <a:gd name="connsiteX139" fmla="*/ 736209 w 3593709"/>
                <a:gd name="connsiteY139" fmla="*/ 490538 h 2809875"/>
                <a:gd name="connsiteX140" fmla="*/ 731447 w 3593709"/>
                <a:gd name="connsiteY140" fmla="*/ 504825 h 2809875"/>
                <a:gd name="connsiteX141" fmla="*/ 717159 w 3593709"/>
                <a:gd name="connsiteY141" fmla="*/ 509588 h 2809875"/>
                <a:gd name="connsiteX142" fmla="*/ 712397 w 3593709"/>
                <a:gd name="connsiteY142" fmla="*/ 538163 h 2809875"/>
                <a:gd name="connsiteX143" fmla="*/ 702872 w 3593709"/>
                <a:gd name="connsiteY143" fmla="*/ 566738 h 2809875"/>
                <a:gd name="connsiteX144" fmla="*/ 698109 w 3593709"/>
                <a:gd name="connsiteY144" fmla="*/ 581025 h 2809875"/>
                <a:gd name="connsiteX145" fmla="*/ 683822 w 3593709"/>
                <a:gd name="connsiteY145" fmla="*/ 611981 h 2809875"/>
                <a:gd name="connsiteX146" fmla="*/ 702872 w 3593709"/>
                <a:gd name="connsiteY146" fmla="*/ 638175 h 2809875"/>
                <a:gd name="connsiteX147" fmla="*/ 731447 w 3593709"/>
                <a:gd name="connsiteY147" fmla="*/ 647700 h 2809875"/>
                <a:gd name="connsiteX148" fmla="*/ 740972 w 3593709"/>
                <a:gd name="connsiteY148" fmla="*/ 661988 h 2809875"/>
                <a:gd name="connsiteX149" fmla="*/ 745734 w 3593709"/>
                <a:gd name="connsiteY149" fmla="*/ 676275 h 2809875"/>
                <a:gd name="connsiteX150" fmla="*/ 745734 w 3593709"/>
                <a:gd name="connsiteY150" fmla="*/ 688181 h 2809875"/>
                <a:gd name="connsiteX151" fmla="*/ 748115 w 3593709"/>
                <a:gd name="connsiteY151" fmla="*/ 709613 h 2809875"/>
                <a:gd name="connsiteX152" fmla="*/ 755259 w 3593709"/>
                <a:gd name="connsiteY152" fmla="*/ 728663 h 2809875"/>
                <a:gd name="connsiteX153" fmla="*/ 745734 w 3593709"/>
                <a:gd name="connsiteY153" fmla="*/ 757238 h 2809875"/>
                <a:gd name="connsiteX154" fmla="*/ 736209 w 3593709"/>
                <a:gd name="connsiteY154" fmla="*/ 771525 h 2809875"/>
                <a:gd name="connsiteX155" fmla="*/ 736209 w 3593709"/>
                <a:gd name="connsiteY155" fmla="*/ 842963 h 2809875"/>
                <a:gd name="connsiteX156" fmla="*/ 740972 w 3593709"/>
                <a:gd name="connsiteY156" fmla="*/ 857250 h 2809875"/>
                <a:gd name="connsiteX157" fmla="*/ 745734 w 3593709"/>
                <a:gd name="connsiteY157" fmla="*/ 876300 h 2809875"/>
                <a:gd name="connsiteX158" fmla="*/ 760022 w 3593709"/>
                <a:gd name="connsiteY158" fmla="*/ 923925 h 2809875"/>
                <a:gd name="connsiteX159" fmla="*/ 764784 w 3593709"/>
                <a:gd name="connsiteY159" fmla="*/ 938213 h 2809875"/>
                <a:gd name="connsiteX160" fmla="*/ 771928 w 3593709"/>
                <a:gd name="connsiteY160" fmla="*/ 983456 h 2809875"/>
                <a:gd name="connsiteX161" fmla="*/ 750497 w 3593709"/>
                <a:gd name="connsiteY161" fmla="*/ 1004888 h 2809875"/>
                <a:gd name="connsiteX162" fmla="*/ 731447 w 3593709"/>
                <a:gd name="connsiteY162" fmla="*/ 1009650 h 2809875"/>
                <a:gd name="connsiteX163" fmla="*/ 712397 w 3593709"/>
                <a:gd name="connsiteY163" fmla="*/ 1016794 h 2809875"/>
                <a:gd name="connsiteX164" fmla="*/ 683822 w 3593709"/>
                <a:gd name="connsiteY164" fmla="*/ 1035844 h 2809875"/>
                <a:gd name="connsiteX165" fmla="*/ 674297 w 3593709"/>
                <a:gd name="connsiteY165" fmla="*/ 1052513 h 2809875"/>
                <a:gd name="connsiteX166" fmla="*/ 660009 w 3593709"/>
                <a:gd name="connsiteY166" fmla="*/ 1062038 h 2809875"/>
                <a:gd name="connsiteX167" fmla="*/ 650484 w 3593709"/>
                <a:gd name="connsiteY167" fmla="*/ 1076325 h 2809875"/>
                <a:gd name="connsiteX168" fmla="*/ 640959 w 3593709"/>
                <a:gd name="connsiteY168" fmla="*/ 1157288 h 2809875"/>
                <a:gd name="connsiteX169" fmla="*/ 626672 w 3593709"/>
                <a:gd name="connsiteY169" fmla="*/ 1190625 h 2809875"/>
                <a:gd name="connsiteX170" fmla="*/ 593334 w 3593709"/>
                <a:gd name="connsiteY170" fmla="*/ 1204913 h 2809875"/>
                <a:gd name="connsiteX171" fmla="*/ 588572 w 3593709"/>
                <a:gd name="connsiteY171" fmla="*/ 1219200 h 2809875"/>
                <a:gd name="connsiteX172" fmla="*/ 593334 w 3593709"/>
                <a:gd name="connsiteY172" fmla="*/ 1233488 h 2809875"/>
                <a:gd name="connsiteX173" fmla="*/ 579047 w 3593709"/>
                <a:gd name="connsiteY173" fmla="*/ 1247775 h 2809875"/>
                <a:gd name="connsiteX174" fmla="*/ 569521 w 3593709"/>
                <a:gd name="connsiteY174" fmla="*/ 1290638 h 2809875"/>
                <a:gd name="connsiteX175" fmla="*/ 552854 w 3593709"/>
                <a:gd name="connsiteY175" fmla="*/ 1321593 h 2809875"/>
                <a:gd name="connsiteX176" fmla="*/ 533803 w 3593709"/>
                <a:gd name="connsiteY176" fmla="*/ 1343025 h 2809875"/>
                <a:gd name="connsiteX177" fmla="*/ 519515 w 3593709"/>
                <a:gd name="connsiteY177" fmla="*/ 1371600 h 2809875"/>
                <a:gd name="connsiteX178" fmla="*/ 498084 w 3593709"/>
                <a:gd name="connsiteY178" fmla="*/ 1419225 h 2809875"/>
                <a:gd name="connsiteX179" fmla="*/ 493322 w 3593709"/>
                <a:gd name="connsiteY179" fmla="*/ 1433513 h 2809875"/>
                <a:gd name="connsiteX180" fmla="*/ 474272 w 3593709"/>
                <a:gd name="connsiteY180" fmla="*/ 1466850 h 2809875"/>
                <a:gd name="connsiteX181" fmla="*/ 464747 w 3593709"/>
                <a:gd name="connsiteY181" fmla="*/ 1485900 h 2809875"/>
                <a:gd name="connsiteX182" fmla="*/ 459984 w 3593709"/>
                <a:gd name="connsiteY182" fmla="*/ 1500188 h 2809875"/>
                <a:gd name="connsiteX183" fmla="*/ 450459 w 3593709"/>
                <a:gd name="connsiteY183" fmla="*/ 1514475 h 2809875"/>
                <a:gd name="connsiteX184" fmla="*/ 436172 w 3593709"/>
                <a:gd name="connsiteY184" fmla="*/ 1552575 h 2809875"/>
                <a:gd name="connsiteX185" fmla="*/ 412359 w 3593709"/>
                <a:gd name="connsiteY185" fmla="*/ 1595438 h 2809875"/>
                <a:gd name="connsiteX186" fmla="*/ 398072 w 3593709"/>
                <a:gd name="connsiteY186" fmla="*/ 1628776 h 2809875"/>
                <a:gd name="connsiteX187" fmla="*/ 393310 w 3593709"/>
                <a:gd name="connsiteY187" fmla="*/ 1657350 h 2809875"/>
                <a:gd name="connsiteX188" fmla="*/ 379022 w 3593709"/>
                <a:gd name="connsiteY188" fmla="*/ 1719263 h 2809875"/>
                <a:gd name="connsiteX189" fmla="*/ 374259 w 3593709"/>
                <a:gd name="connsiteY189" fmla="*/ 1757363 h 2809875"/>
                <a:gd name="connsiteX190" fmla="*/ 369497 w 3593709"/>
                <a:gd name="connsiteY190" fmla="*/ 1771650 h 2809875"/>
                <a:gd name="connsiteX191" fmla="*/ 357591 w 3593709"/>
                <a:gd name="connsiteY191" fmla="*/ 1807369 h 2809875"/>
                <a:gd name="connsiteX192" fmla="*/ 343303 w 3593709"/>
                <a:gd name="connsiteY192" fmla="*/ 1852613 h 2809875"/>
                <a:gd name="connsiteX193" fmla="*/ 336159 w 3593709"/>
                <a:gd name="connsiteY193" fmla="*/ 1876425 h 2809875"/>
                <a:gd name="connsiteX194" fmla="*/ 326634 w 3593709"/>
                <a:gd name="connsiteY194" fmla="*/ 1890713 h 2809875"/>
                <a:gd name="connsiteX195" fmla="*/ 321872 w 3593709"/>
                <a:gd name="connsiteY195" fmla="*/ 1905000 h 2809875"/>
                <a:gd name="connsiteX196" fmla="*/ 307584 w 3593709"/>
                <a:gd name="connsiteY196" fmla="*/ 1914525 h 2809875"/>
                <a:gd name="connsiteX197" fmla="*/ 293297 w 3593709"/>
                <a:gd name="connsiteY197" fmla="*/ 1943100 h 2809875"/>
                <a:gd name="connsiteX198" fmla="*/ 283772 w 3593709"/>
                <a:gd name="connsiteY198" fmla="*/ 1971675 h 2809875"/>
                <a:gd name="connsiteX199" fmla="*/ 267103 w 3593709"/>
                <a:gd name="connsiteY199" fmla="*/ 2002632 h 2809875"/>
                <a:gd name="connsiteX200" fmla="*/ 231384 w 3593709"/>
                <a:gd name="connsiteY200" fmla="*/ 2038350 h 2809875"/>
                <a:gd name="connsiteX201" fmla="*/ 207572 w 3593709"/>
                <a:gd name="connsiteY201" fmla="*/ 2062163 h 2809875"/>
                <a:gd name="connsiteX202" fmla="*/ 202809 w 3593709"/>
                <a:gd name="connsiteY202" fmla="*/ 2076450 h 2809875"/>
                <a:gd name="connsiteX203" fmla="*/ 174234 w 3593709"/>
                <a:gd name="connsiteY203" fmla="*/ 2095500 h 2809875"/>
                <a:gd name="connsiteX204" fmla="*/ 159947 w 3593709"/>
                <a:gd name="connsiteY204" fmla="*/ 2105025 h 2809875"/>
                <a:gd name="connsiteX205" fmla="*/ 131372 w 3593709"/>
                <a:gd name="connsiteY205" fmla="*/ 2133601 h 2809875"/>
                <a:gd name="connsiteX206" fmla="*/ 102797 w 3593709"/>
                <a:gd name="connsiteY206" fmla="*/ 2145506 h 2809875"/>
                <a:gd name="connsiteX207" fmla="*/ 78985 w 3593709"/>
                <a:gd name="connsiteY207" fmla="*/ 2157412 h 2809875"/>
                <a:gd name="connsiteX208" fmla="*/ 45647 w 3593709"/>
                <a:gd name="connsiteY208" fmla="*/ 2174081 h 2809875"/>
                <a:gd name="connsiteX209" fmla="*/ 24215 w 3593709"/>
                <a:gd name="connsiteY209" fmla="*/ 2178844 h 2809875"/>
                <a:gd name="connsiteX210" fmla="*/ 403 w 3593709"/>
                <a:gd name="connsiteY210" fmla="*/ 2188369 h 2809875"/>
                <a:gd name="connsiteX211" fmla="*/ 12309 w 3593709"/>
                <a:gd name="connsiteY211" fmla="*/ 2228850 h 2809875"/>
                <a:gd name="connsiteX212" fmla="*/ 43265 w 3593709"/>
                <a:gd name="connsiteY212" fmla="*/ 2255044 h 2809875"/>
                <a:gd name="connsiteX213" fmla="*/ 67079 w 3593709"/>
                <a:gd name="connsiteY213" fmla="*/ 2271713 h 2809875"/>
                <a:gd name="connsiteX214" fmla="*/ 90890 w 3593709"/>
                <a:gd name="connsiteY214" fmla="*/ 2276475 h 2809875"/>
                <a:gd name="connsiteX215" fmla="*/ 114703 w 3593709"/>
                <a:gd name="connsiteY215" fmla="*/ 2297906 h 2809875"/>
                <a:gd name="connsiteX216" fmla="*/ 119466 w 3593709"/>
                <a:gd name="connsiteY216" fmla="*/ 2326482 h 2809875"/>
                <a:gd name="connsiteX217" fmla="*/ 126609 w 3593709"/>
                <a:gd name="connsiteY217" fmla="*/ 2347913 h 2809875"/>
                <a:gd name="connsiteX218" fmla="*/ 121847 w 3593709"/>
                <a:gd name="connsiteY218" fmla="*/ 2386013 h 2809875"/>
                <a:gd name="connsiteX219" fmla="*/ 112322 w 3593709"/>
                <a:gd name="connsiteY219" fmla="*/ 2405063 h 2809875"/>
                <a:gd name="connsiteX220" fmla="*/ 100416 w 3593709"/>
                <a:gd name="connsiteY220" fmla="*/ 2424112 h 2809875"/>
                <a:gd name="connsiteX221" fmla="*/ 71841 w 3593709"/>
                <a:gd name="connsiteY221" fmla="*/ 2426494 h 2809875"/>
                <a:gd name="connsiteX222" fmla="*/ 50409 w 3593709"/>
                <a:gd name="connsiteY222" fmla="*/ 2452688 h 2809875"/>
                <a:gd name="connsiteX223" fmla="*/ 21834 w 3593709"/>
                <a:gd name="connsiteY223" fmla="*/ 2466975 h 2809875"/>
                <a:gd name="connsiteX224" fmla="*/ 31359 w 3593709"/>
                <a:gd name="connsiteY224" fmla="*/ 2490788 h 2809875"/>
                <a:gd name="connsiteX225" fmla="*/ 21834 w 3593709"/>
                <a:gd name="connsiteY225" fmla="*/ 2524125 h 2809875"/>
                <a:gd name="connsiteX226" fmla="*/ 12309 w 3593709"/>
                <a:gd name="connsiteY226" fmla="*/ 2538413 h 2809875"/>
                <a:gd name="connsiteX227" fmla="*/ 374259 w 3593709"/>
                <a:gd name="connsiteY227" fmla="*/ 2809875 h 2809875"/>
                <a:gd name="connsiteX0" fmla="*/ 690172 w 3703626"/>
                <a:gd name="connsiteY0" fmla="*/ 2619375 h 2809875"/>
                <a:gd name="connsiteX1" fmla="*/ 1179122 w 3703626"/>
                <a:gd name="connsiteY1" fmla="*/ 2152650 h 2809875"/>
                <a:gd name="connsiteX2" fmla="*/ 1449791 w 3703626"/>
                <a:gd name="connsiteY2" fmla="*/ 1759744 h 2809875"/>
                <a:gd name="connsiteX3" fmla="*/ 1503765 w 3703626"/>
                <a:gd name="connsiteY3" fmla="*/ 1489076 h 2809875"/>
                <a:gd name="connsiteX4" fmla="*/ 1655372 w 3703626"/>
                <a:gd name="connsiteY4" fmla="*/ 1212850 h 2809875"/>
                <a:gd name="connsiteX5" fmla="*/ 3572278 w 3703626"/>
                <a:gd name="connsiteY5" fmla="*/ 1464469 h 2809875"/>
                <a:gd name="connsiteX6" fmla="*/ 3531796 w 3703626"/>
                <a:gd name="connsiteY6" fmla="*/ 1412082 h 2809875"/>
                <a:gd name="connsiteX7" fmla="*/ 3507984 w 3703626"/>
                <a:gd name="connsiteY7" fmla="*/ 1393031 h 2809875"/>
                <a:gd name="connsiteX8" fmla="*/ 3481790 w 3703626"/>
                <a:gd name="connsiteY8" fmla="*/ 1397794 h 2809875"/>
                <a:gd name="connsiteX9" fmla="*/ 3457979 w 3703626"/>
                <a:gd name="connsiteY9" fmla="*/ 1381126 h 2809875"/>
                <a:gd name="connsiteX10" fmla="*/ 3407972 w 3703626"/>
                <a:gd name="connsiteY10" fmla="*/ 1369219 h 2809875"/>
                <a:gd name="connsiteX11" fmla="*/ 3369872 w 3703626"/>
                <a:gd name="connsiteY11" fmla="*/ 1371601 h 2809875"/>
                <a:gd name="connsiteX12" fmla="*/ 3327009 w 3703626"/>
                <a:gd name="connsiteY12" fmla="*/ 1352550 h 2809875"/>
                <a:gd name="connsiteX13" fmla="*/ 3312722 w 3703626"/>
                <a:gd name="connsiteY13" fmla="*/ 1347788 h 2809875"/>
                <a:gd name="connsiteX14" fmla="*/ 3284147 w 3703626"/>
                <a:gd name="connsiteY14" fmla="*/ 1362075 h 2809875"/>
                <a:gd name="connsiteX15" fmla="*/ 3260334 w 3703626"/>
                <a:gd name="connsiteY15" fmla="*/ 1343025 h 2809875"/>
                <a:gd name="connsiteX16" fmla="*/ 3231759 w 3703626"/>
                <a:gd name="connsiteY16" fmla="*/ 1319213 h 2809875"/>
                <a:gd name="connsiteX17" fmla="*/ 3217472 w 3703626"/>
                <a:gd name="connsiteY17" fmla="*/ 1309688 h 2809875"/>
                <a:gd name="connsiteX18" fmla="*/ 3188897 w 3703626"/>
                <a:gd name="connsiteY18" fmla="*/ 1283495 h 2809875"/>
                <a:gd name="connsiteX19" fmla="*/ 3167465 w 3703626"/>
                <a:gd name="connsiteY19" fmla="*/ 1278731 h 2809875"/>
                <a:gd name="connsiteX20" fmla="*/ 3169848 w 3703626"/>
                <a:gd name="connsiteY20" fmla="*/ 1247775 h 2809875"/>
                <a:gd name="connsiteX21" fmla="*/ 3179372 w 3703626"/>
                <a:gd name="connsiteY21" fmla="*/ 1223963 h 2809875"/>
                <a:gd name="connsiteX22" fmla="*/ 3150797 w 3703626"/>
                <a:gd name="connsiteY22" fmla="*/ 1214438 h 2809875"/>
                <a:gd name="connsiteX23" fmla="*/ 3136509 w 3703626"/>
                <a:gd name="connsiteY23" fmla="*/ 1219200 h 2809875"/>
                <a:gd name="connsiteX24" fmla="*/ 3122222 w 3703626"/>
                <a:gd name="connsiteY24" fmla="*/ 1228725 h 2809875"/>
                <a:gd name="connsiteX25" fmla="*/ 3100790 w 3703626"/>
                <a:gd name="connsiteY25" fmla="*/ 1212056 h 2809875"/>
                <a:gd name="connsiteX26" fmla="*/ 3112697 w 3703626"/>
                <a:gd name="connsiteY26" fmla="*/ 1185863 h 2809875"/>
                <a:gd name="connsiteX27" fmla="*/ 3103172 w 3703626"/>
                <a:gd name="connsiteY27" fmla="*/ 1171575 h 2809875"/>
                <a:gd name="connsiteX28" fmla="*/ 3098409 w 3703626"/>
                <a:gd name="connsiteY28" fmla="*/ 1157288 h 2809875"/>
                <a:gd name="connsiteX29" fmla="*/ 3084122 w 3703626"/>
                <a:gd name="connsiteY29" fmla="*/ 1171575 h 2809875"/>
                <a:gd name="connsiteX30" fmla="*/ 3055547 w 3703626"/>
                <a:gd name="connsiteY30" fmla="*/ 1162050 h 2809875"/>
                <a:gd name="connsiteX31" fmla="*/ 3046022 w 3703626"/>
                <a:gd name="connsiteY31" fmla="*/ 1131094 h 2809875"/>
                <a:gd name="connsiteX32" fmla="*/ 3050784 w 3703626"/>
                <a:gd name="connsiteY32" fmla="*/ 1114425 h 2809875"/>
                <a:gd name="connsiteX33" fmla="*/ 3050784 w 3703626"/>
                <a:gd name="connsiteY33" fmla="*/ 1104900 h 2809875"/>
                <a:gd name="connsiteX34" fmla="*/ 3036497 w 3703626"/>
                <a:gd name="connsiteY34" fmla="*/ 1100138 h 2809875"/>
                <a:gd name="connsiteX35" fmla="*/ 3046022 w 3703626"/>
                <a:gd name="connsiteY35" fmla="*/ 1081088 h 2809875"/>
                <a:gd name="connsiteX36" fmla="*/ 3055547 w 3703626"/>
                <a:gd name="connsiteY36" fmla="*/ 1062038 h 2809875"/>
                <a:gd name="connsiteX37" fmla="*/ 3024590 w 3703626"/>
                <a:gd name="connsiteY37" fmla="*/ 1052513 h 2809875"/>
                <a:gd name="connsiteX38" fmla="*/ 3012684 w 3703626"/>
                <a:gd name="connsiteY38" fmla="*/ 1066800 h 2809875"/>
                <a:gd name="connsiteX39" fmla="*/ 2993634 w 3703626"/>
                <a:gd name="connsiteY39" fmla="*/ 1066800 h 2809875"/>
                <a:gd name="connsiteX40" fmla="*/ 2972204 w 3703626"/>
                <a:gd name="connsiteY40" fmla="*/ 1073944 h 2809875"/>
                <a:gd name="connsiteX41" fmla="*/ 2955534 w 3703626"/>
                <a:gd name="connsiteY41" fmla="*/ 1066800 h 2809875"/>
                <a:gd name="connsiteX42" fmla="*/ 2950772 w 3703626"/>
                <a:gd name="connsiteY42" fmla="*/ 1047750 h 2809875"/>
                <a:gd name="connsiteX43" fmla="*/ 2931721 w 3703626"/>
                <a:gd name="connsiteY43" fmla="*/ 1040607 h 2809875"/>
                <a:gd name="connsiteX44" fmla="*/ 2903147 w 3703626"/>
                <a:gd name="connsiteY44" fmla="*/ 1019175 h 2809875"/>
                <a:gd name="connsiteX45" fmla="*/ 2888859 w 3703626"/>
                <a:gd name="connsiteY45" fmla="*/ 1014413 h 2809875"/>
                <a:gd name="connsiteX46" fmla="*/ 2874572 w 3703626"/>
                <a:gd name="connsiteY46" fmla="*/ 1004888 h 2809875"/>
                <a:gd name="connsiteX47" fmla="*/ 2855522 w 3703626"/>
                <a:gd name="connsiteY47" fmla="*/ 1004888 h 2809875"/>
                <a:gd name="connsiteX48" fmla="*/ 2834090 w 3703626"/>
                <a:gd name="connsiteY48" fmla="*/ 995363 h 2809875"/>
                <a:gd name="connsiteX49" fmla="*/ 2810278 w 3703626"/>
                <a:gd name="connsiteY49" fmla="*/ 1009650 h 2809875"/>
                <a:gd name="connsiteX50" fmla="*/ 2767416 w 3703626"/>
                <a:gd name="connsiteY50" fmla="*/ 1007269 h 2809875"/>
                <a:gd name="connsiteX51" fmla="*/ 2734079 w 3703626"/>
                <a:gd name="connsiteY51" fmla="*/ 1019175 h 2809875"/>
                <a:gd name="connsiteX52" fmla="*/ 2712646 w 3703626"/>
                <a:gd name="connsiteY52" fmla="*/ 1019176 h 2809875"/>
                <a:gd name="connsiteX53" fmla="*/ 2693597 w 3703626"/>
                <a:gd name="connsiteY53" fmla="*/ 1009650 h 2809875"/>
                <a:gd name="connsiteX54" fmla="*/ 2641209 w 3703626"/>
                <a:gd name="connsiteY54" fmla="*/ 1021557 h 2809875"/>
                <a:gd name="connsiteX55" fmla="*/ 2631684 w 3703626"/>
                <a:gd name="connsiteY55" fmla="*/ 1031082 h 2809875"/>
                <a:gd name="connsiteX56" fmla="*/ 2612634 w 3703626"/>
                <a:gd name="connsiteY56" fmla="*/ 1038225 h 2809875"/>
                <a:gd name="connsiteX57" fmla="*/ 2595965 w 3703626"/>
                <a:gd name="connsiteY57" fmla="*/ 1035844 h 2809875"/>
                <a:gd name="connsiteX58" fmla="*/ 2574535 w 3703626"/>
                <a:gd name="connsiteY58" fmla="*/ 1028700 h 2809875"/>
                <a:gd name="connsiteX59" fmla="*/ 2529290 w 3703626"/>
                <a:gd name="connsiteY59" fmla="*/ 1004888 h 2809875"/>
                <a:gd name="connsiteX60" fmla="*/ 2526909 w 3703626"/>
                <a:gd name="connsiteY60" fmla="*/ 971550 h 2809875"/>
                <a:gd name="connsiteX61" fmla="*/ 2512622 w 3703626"/>
                <a:gd name="connsiteY61" fmla="*/ 942975 h 2809875"/>
                <a:gd name="connsiteX62" fmla="*/ 2488809 w 3703626"/>
                <a:gd name="connsiteY62" fmla="*/ 938213 h 2809875"/>
                <a:gd name="connsiteX63" fmla="*/ 2493572 w 3703626"/>
                <a:gd name="connsiteY63" fmla="*/ 923925 h 2809875"/>
                <a:gd name="connsiteX64" fmla="*/ 2479284 w 3703626"/>
                <a:gd name="connsiteY64" fmla="*/ 914400 h 2809875"/>
                <a:gd name="connsiteX65" fmla="*/ 2457853 w 3703626"/>
                <a:gd name="connsiteY65" fmla="*/ 902494 h 2809875"/>
                <a:gd name="connsiteX66" fmla="*/ 2431659 w 3703626"/>
                <a:gd name="connsiteY66" fmla="*/ 890588 h 2809875"/>
                <a:gd name="connsiteX67" fmla="*/ 2414991 w 3703626"/>
                <a:gd name="connsiteY67" fmla="*/ 864394 h 2809875"/>
                <a:gd name="connsiteX68" fmla="*/ 2398321 w 3703626"/>
                <a:gd name="connsiteY68" fmla="*/ 833437 h 2809875"/>
                <a:gd name="connsiteX69" fmla="*/ 2367365 w 3703626"/>
                <a:gd name="connsiteY69" fmla="*/ 807244 h 2809875"/>
                <a:gd name="connsiteX70" fmla="*/ 2348316 w 3703626"/>
                <a:gd name="connsiteY70" fmla="*/ 769144 h 2809875"/>
                <a:gd name="connsiteX71" fmla="*/ 2322122 w 3703626"/>
                <a:gd name="connsiteY71" fmla="*/ 733425 h 2809875"/>
                <a:gd name="connsiteX72" fmla="*/ 2307834 w 3703626"/>
                <a:gd name="connsiteY72" fmla="*/ 723900 h 2809875"/>
                <a:gd name="connsiteX73" fmla="*/ 2264972 w 3703626"/>
                <a:gd name="connsiteY73" fmla="*/ 704850 h 2809875"/>
                <a:gd name="connsiteX74" fmla="*/ 2241159 w 3703626"/>
                <a:gd name="connsiteY74" fmla="*/ 678657 h 2809875"/>
                <a:gd name="connsiteX75" fmla="*/ 2231634 w 3703626"/>
                <a:gd name="connsiteY75" fmla="*/ 657225 h 2809875"/>
                <a:gd name="connsiteX76" fmla="*/ 2212584 w 3703626"/>
                <a:gd name="connsiteY76" fmla="*/ 647700 h 2809875"/>
                <a:gd name="connsiteX77" fmla="*/ 2198297 w 3703626"/>
                <a:gd name="connsiteY77" fmla="*/ 638175 h 2809875"/>
                <a:gd name="connsiteX78" fmla="*/ 2179247 w 3703626"/>
                <a:gd name="connsiteY78" fmla="*/ 642938 h 2809875"/>
                <a:gd name="connsiteX79" fmla="*/ 2155434 w 3703626"/>
                <a:gd name="connsiteY79" fmla="*/ 619125 h 2809875"/>
                <a:gd name="connsiteX80" fmla="*/ 2136384 w 3703626"/>
                <a:gd name="connsiteY80" fmla="*/ 590550 h 2809875"/>
                <a:gd name="connsiteX81" fmla="*/ 2126859 w 3703626"/>
                <a:gd name="connsiteY81" fmla="*/ 561975 h 2809875"/>
                <a:gd name="connsiteX82" fmla="*/ 2103047 w 3703626"/>
                <a:gd name="connsiteY82" fmla="*/ 561975 h 2809875"/>
                <a:gd name="connsiteX83" fmla="*/ 2088759 w 3703626"/>
                <a:gd name="connsiteY83" fmla="*/ 547688 h 2809875"/>
                <a:gd name="connsiteX84" fmla="*/ 2050660 w 3703626"/>
                <a:gd name="connsiteY84" fmla="*/ 540544 h 2809875"/>
                <a:gd name="connsiteX85" fmla="*/ 2007797 w 3703626"/>
                <a:gd name="connsiteY85" fmla="*/ 528638 h 2809875"/>
                <a:gd name="connsiteX86" fmla="*/ 1976841 w 3703626"/>
                <a:gd name="connsiteY86" fmla="*/ 526256 h 2809875"/>
                <a:gd name="connsiteX87" fmla="*/ 1948266 w 3703626"/>
                <a:gd name="connsiteY87" fmla="*/ 521494 h 2809875"/>
                <a:gd name="connsiteX88" fmla="*/ 1926834 w 3703626"/>
                <a:gd name="connsiteY88" fmla="*/ 504825 h 2809875"/>
                <a:gd name="connsiteX89" fmla="*/ 1912547 w 3703626"/>
                <a:gd name="connsiteY89" fmla="*/ 509588 h 2809875"/>
                <a:gd name="connsiteX90" fmla="*/ 1841109 w 3703626"/>
                <a:gd name="connsiteY90" fmla="*/ 495300 h 2809875"/>
                <a:gd name="connsiteX91" fmla="*/ 1812534 w 3703626"/>
                <a:gd name="connsiteY91" fmla="*/ 485775 h 2809875"/>
                <a:gd name="connsiteX92" fmla="*/ 1798247 w 3703626"/>
                <a:gd name="connsiteY92" fmla="*/ 481013 h 2809875"/>
                <a:gd name="connsiteX93" fmla="*/ 1783959 w 3703626"/>
                <a:gd name="connsiteY93" fmla="*/ 490538 h 2809875"/>
                <a:gd name="connsiteX94" fmla="*/ 1769672 w 3703626"/>
                <a:gd name="connsiteY94" fmla="*/ 495300 h 2809875"/>
                <a:gd name="connsiteX95" fmla="*/ 1741097 w 3703626"/>
                <a:gd name="connsiteY95" fmla="*/ 523875 h 2809875"/>
                <a:gd name="connsiteX96" fmla="*/ 1717284 w 3703626"/>
                <a:gd name="connsiteY96" fmla="*/ 519113 h 2809875"/>
                <a:gd name="connsiteX97" fmla="*/ 1683947 w 3703626"/>
                <a:gd name="connsiteY97" fmla="*/ 509588 h 2809875"/>
                <a:gd name="connsiteX98" fmla="*/ 1650609 w 3703626"/>
                <a:gd name="connsiteY98" fmla="*/ 504825 h 2809875"/>
                <a:gd name="connsiteX99" fmla="*/ 1622034 w 3703626"/>
                <a:gd name="connsiteY99" fmla="*/ 500063 h 2809875"/>
                <a:gd name="connsiteX100" fmla="*/ 1581553 w 3703626"/>
                <a:gd name="connsiteY100" fmla="*/ 483394 h 2809875"/>
                <a:gd name="connsiteX101" fmla="*/ 1552978 w 3703626"/>
                <a:gd name="connsiteY101" fmla="*/ 483394 h 2809875"/>
                <a:gd name="connsiteX102" fmla="*/ 1541072 w 3703626"/>
                <a:gd name="connsiteY102" fmla="*/ 466725 h 2809875"/>
                <a:gd name="connsiteX103" fmla="*/ 1526784 w 3703626"/>
                <a:gd name="connsiteY103" fmla="*/ 447675 h 2809875"/>
                <a:gd name="connsiteX104" fmla="*/ 1522021 w 3703626"/>
                <a:gd name="connsiteY104" fmla="*/ 421481 h 2809875"/>
                <a:gd name="connsiteX105" fmla="*/ 1533929 w 3703626"/>
                <a:gd name="connsiteY105" fmla="*/ 392907 h 2809875"/>
                <a:gd name="connsiteX106" fmla="*/ 1564884 w 3703626"/>
                <a:gd name="connsiteY106" fmla="*/ 366713 h 2809875"/>
                <a:gd name="connsiteX107" fmla="*/ 1557740 w 3703626"/>
                <a:gd name="connsiteY107" fmla="*/ 340519 h 2809875"/>
                <a:gd name="connsiteX108" fmla="*/ 1564884 w 3703626"/>
                <a:gd name="connsiteY108" fmla="*/ 309562 h 2809875"/>
                <a:gd name="connsiteX109" fmla="*/ 1583934 w 3703626"/>
                <a:gd name="connsiteY109" fmla="*/ 285750 h 2809875"/>
                <a:gd name="connsiteX110" fmla="*/ 1588697 w 3703626"/>
                <a:gd name="connsiteY110" fmla="*/ 271463 h 2809875"/>
                <a:gd name="connsiteX111" fmla="*/ 1579172 w 3703626"/>
                <a:gd name="connsiteY111" fmla="*/ 257175 h 2809875"/>
                <a:gd name="connsiteX112" fmla="*/ 1545834 w 3703626"/>
                <a:gd name="connsiteY112" fmla="*/ 230981 h 2809875"/>
                <a:gd name="connsiteX113" fmla="*/ 1522022 w 3703626"/>
                <a:gd name="connsiteY113" fmla="*/ 228600 h 2809875"/>
                <a:gd name="connsiteX114" fmla="*/ 1507734 w 3703626"/>
                <a:gd name="connsiteY114" fmla="*/ 192881 h 2809875"/>
                <a:gd name="connsiteX115" fmla="*/ 1505353 w 3703626"/>
                <a:gd name="connsiteY115" fmla="*/ 159543 h 2809875"/>
                <a:gd name="connsiteX116" fmla="*/ 1488684 w 3703626"/>
                <a:gd name="connsiteY116" fmla="*/ 119063 h 2809875"/>
                <a:gd name="connsiteX117" fmla="*/ 1479159 w 3703626"/>
                <a:gd name="connsiteY117" fmla="*/ 92868 h 2809875"/>
                <a:gd name="connsiteX118" fmla="*/ 1455347 w 3703626"/>
                <a:gd name="connsiteY118" fmla="*/ 85725 h 2809875"/>
                <a:gd name="connsiteX119" fmla="*/ 1450584 w 3703626"/>
                <a:gd name="connsiteY119" fmla="*/ 66675 h 2809875"/>
                <a:gd name="connsiteX120" fmla="*/ 1433915 w 3703626"/>
                <a:gd name="connsiteY120" fmla="*/ 40481 h 2809875"/>
                <a:gd name="connsiteX121" fmla="*/ 1445822 w 3703626"/>
                <a:gd name="connsiteY121" fmla="*/ 30956 h 2809875"/>
                <a:gd name="connsiteX122" fmla="*/ 1436297 w 3703626"/>
                <a:gd name="connsiteY122" fmla="*/ 0 h 2809875"/>
                <a:gd name="connsiteX123" fmla="*/ 845747 w 3703626"/>
                <a:gd name="connsiteY123" fmla="*/ 180975 h 2809875"/>
                <a:gd name="connsiteX124" fmla="*/ 845747 w 3703626"/>
                <a:gd name="connsiteY124" fmla="*/ 180975 h 2809875"/>
                <a:gd name="connsiteX125" fmla="*/ 840984 w 3703626"/>
                <a:gd name="connsiteY125" fmla="*/ 223838 h 2809875"/>
                <a:gd name="connsiteX126" fmla="*/ 836222 w 3703626"/>
                <a:gd name="connsiteY126" fmla="*/ 238125 h 2809875"/>
                <a:gd name="connsiteX127" fmla="*/ 817172 w 3703626"/>
                <a:gd name="connsiteY127" fmla="*/ 254794 h 2809875"/>
                <a:gd name="connsiteX128" fmla="*/ 788597 w 3703626"/>
                <a:gd name="connsiteY128" fmla="*/ 266700 h 2809875"/>
                <a:gd name="connsiteX129" fmla="*/ 740972 w 3703626"/>
                <a:gd name="connsiteY129" fmla="*/ 300038 h 2809875"/>
                <a:gd name="connsiteX130" fmla="*/ 721922 w 3703626"/>
                <a:gd name="connsiteY130" fmla="*/ 328613 h 2809875"/>
                <a:gd name="connsiteX131" fmla="*/ 705252 w 3703626"/>
                <a:gd name="connsiteY131" fmla="*/ 342900 h 2809875"/>
                <a:gd name="connsiteX132" fmla="*/ 707634 w 3703626"/>
                <a:gd name="connsiteY132" fmla="*/ 369095 h 2809875"/>
                <a:gd name="connsiteX133" fmla="*/ 726684 w 3703626"/>
                <a:gd name="connsiteY133" fmla="*/ 381000 h 2809875"/>
                <a:gd name="connsiteX134" fmla="*/ 731447 w 3703626"/>
                <a:gd name="connsiteY134" fmla="*/ 395288 h 2809875"/>
                <a:gd name="connsiteX135" fmla="*/ 750497 w 3703626"/>
                <a:gd name="connsiteY135" fmla="*/ 423863 h 2809875"/>
                <a:gd name="connsiteX136" fmla="*/ 760022 w 3703626"/>
                <a:gd name="connsiteY136" fmla="*/ 442913 h 2809875"/>
                <a:gd name="connsiteX137" fmla="*/ 750497 w 3703626"/>
                <a:gd name="connsiteY137" fmla="*/ 481013 h 2809875"/>
                <a:gd name="connsiteX138" fmla="*/ 736209 w 3703626"/>
                <a:gd name="connsiteY138" fmla="*/ 490538 h 2809875"/>
                <a:gd name="connsiteX139" fmla="*/ 731447 w 3703626"/>
                <a:gd name="connsiteY139" fmla="*/ 504825 h 2809875"/>
                <a:gd name="connsiteX140" fmla="*/ 717159 w 3703626"/>
                <a:gd name="connsiteY140" fmla="*/ 509588 h 2809875"/>
                <a:gd name="connsiteX141" fmla="*/ 712397 w 3703626"/>
                <a:gd name="connsiteY141" fmla="*/ 538163 h 2809875"/>
                <a:gd name="connsiteX142" fmla="*/ 702872 w 3703626"/>
                <a:gd name="connsiteY142" fmla="*/ 566738 h 2809875"/>
                <a:gd name="connsiteX143" fmla="*/ 698109 w 3703626"/>
                <a:gd name="connsiteY143" fmla="*/ 581025 h 2809875"/>
                <a:gd name="connsiteX144" fmla="*/ 683822 w 3703626"/>
                <a:gd name="connsiteY144" fmla="*/ 611981 h 2809875"/>
                <a:gd name="connsiteX145" fmla="*/ 702872 w 3703626"/>
                <a:gd name="connsiteY145" fmla="*/ 638175 h 2809875"/>
                <a:gd name="connsiteX146" fmla="*/ 731447 w 3703626"/>
                <a:gd name="connsiteY146" fmla="*/ 647700 h 2809875"/>
                <a:gd name="connsiteX147" fmla="*/ 740972 w 3703626"/>
                <a:gd name="connsiteY147" fmla="*/ 661988 h 2809875"/>
                <a:gd name="connsiteX148" fmla="*/ 745734 w 3703626"/>
                <a:gd name="connsiteY148" fmla="*/ 676275 h 2809875"/>
                <a:gd name="connsiteX149" fmla="*/ 745734 w 3703626"/>
                <a:gd name="connsiteY149" fmla="*/ 688181 h 2809875"/>
                <a:gd name="connsiteX150" fmla="*/ 748115 w 3703626"/>
                <a:gd name="connsiteY150" fmla="*/ 709613 h 2809875"/>
                <a:gd name="connsiteX151" fmla="*/ 755259 w 3703626"/>
                <a:gd name="connsiteY151" fmla="*/ 728663 h 2809875"/>
                <a:gd name="connsiteX152" fmla="*/ 745734 w 3703626"/>
                <a:gd name="connsiteY152" fmla="*/ 757238 h 2809875"/>
                <a:gd name="connsiteX153" fmla="*/ 736209 w 3703626"/>
                <a:gd name="connsiteY153" fmla="*/ 771525 h 2809875"/>
                <a:gd name="connsiteX154" fmla="*/ 736209 w 3703626"/>
                <a:gd name="connsiteY154" fmla="*/ 842963 h 2809875"/>
                <a:gd name="connsiteX155" fmla="*/ 740972 w 3703626"/>
                <a:gd name="connsiteY155" fmla="*/ 857250 h 2809875"/>
                <a:gd name="connsiteX156" fmla="*/ 745734 w 3703626"/>
                <a:gd name="connsiteY156" fmla="*/ 876300 h 2809875"/>
                <a:gd name="connsiteX157" fmla="*/ 760022 w 3703626"/>
                <a:gd name="connsiteY157" fmla="*/ 923925 h 2809875"/>
                <a:gd name="connsiteX158" fmla="*/ 764784 w 3703626"/>
                <a:gd name="connsiteY158" fmla="*/ 938213 h 2809875"/>
                <a:gd name="connsiteX159" fmla="*/ 771928 w 3703626"/>
                <a:gd name="connsiteY159" fmla="*/ 983456 h 2809875"/>
                <a:gd name="connsiteX160" fmla="*/ 750497 w 3703626"/>
                <a:gd name="connsiteY160" fmla="*/ 1004888 h 2809875"/>
                <a:gd name="connsiteX161" fmla="*/ 731447 w 3703626"/>
                <a:gd name="connsiteY161" fmla="*/ 1009650 h 2809875"/>
                <a:gd name="connsiteX162" fmla="*/ 712397 w 3703626"/>
                <a:gd name="connsiteY162" fmla="*/ 1016794 h 2809875"/>
                <a:gd name="connsiteX163" fmla="*/ 683822 w 3703626"/>
                <a:gd name="connsiteY163" fmla="*/ 1035844 h 2809875"/>
                <a:gd name="connsiteX164" fmla="*/ 674297 w 3703626"/>
                <a:gd name="connsiteY164" fmla="*/ 1052513 h 2809875"/>
                <a:gd name="connsiteX165" fmla="*/ 660009 w 3703626"/>
                <a:gd name="connsiteY165" fmla="*/ 1062038 h 2809875"/>
                <a:gd name="connsiteX166" fmla="*/ 650484 w 3703626"/>
                <a:gd name="connsiteY166" fmla="*/ 1076325 h 2809875"/>
                <a:gd name="connsiteX167" fmla="*/ 640959 w 3703626"/>
                <a:gd name="connsiteY167" fmla="*/ 1157288 h 2809875"/>
                <a:gd name="connsiteX168" fmla="*/ 626672 w 3703626"/>
                <a:gd name="connsiteY168" fmla="*/ 1190625 h 2809875"/>
                <a:gd name="connsiteX169" fmla="*/ 593334 w 3703626"/>
                <a:gd name="connsiteY169" fmla="*/ 1204913 h 2809875"/>
                <a:gd name="connsiteX170" fmla="*/ 588572 w 3703626"/>
                <a:gd name="connsiteY170" fmla="*/ 1219200 h 2809875"/>
                <a:gd name="connsiteX171" fmla="*/ 593334 w 3703626"/>
                <a:gd name="connsiteY171" fmla="*/ 1233488 h 2809875"/>
                <a:gd name="connsiteX172" fmla="*/ 579047 w 3703626"/>
                <a:gd name="connsiteY172" fmla="*/ 1247775 h 2809875"/>
                <a:gd name="connsiteX173" fmla="*/ 569521 w 3703626"/>
                <a:gd name="connsiteY173" fmla="*/ 1290638 h 2809875"/>
                <a:gd name="connsiteX174" fmla="*/ 552854 w 3703626"/>
                <a:gd name="connsiteY174" fmla="*/ 1321593 h 2809875"/>
                <a:gd name="connsiteX175" fmla="*/ 533803 w 3703626"/>
                <a:gd name="connsiteY175" fmla="*/ 1343025 h 2809875"/>
                <a:gd name="connsiteX176" fmla="*/ 519515 w 3703626"/>
                <a:gd name="connsiteY176" fmla="*/ 1371600 h 2809875"/>
                <a:gd name="connsiteX177" fmla="*/ 498084 w 3703626"/>
                <a:gd name="connsiteY177" fmla="*/ 1419225 h 2809875"/>
                <a:gd name="connsiteX178" fmla="*/ 493322 w 3703626"/>
                <a:gd name="connsiteY178" fmla="*/ 1433513 h 2809875"/>
                <a:gd name="connsiteX179" fmla="*/ 474272 w 3703626"/>
                <a:gd name="connsiteY179" fmla="*/ 1466850 h 2809875"/>
                <a:gd name="connsiteX180" fmla="*/ 464747 w 3703626"/>
                <a:gd name="connsiteY180" fmla="*/ 1485900 h 2809875"/>
                <a:gd name="connsiteX181" fmla="*/ 459984 w 3703626"/>
                <a:gd name="connsiteY181" fmla="*/ 1500188 h 2809875"/>
                <a:gd name="connsiteX182" fmla="*/ 450459 w 3703626"/>
                <a:gd name="connsiteY182" fmla="*/ 1514475 h 2809875"/>
                <a:gd name="connsiteX183" fmla="*/ 436172 w 3703626"/>
                <a:gd name="connsiteY183" fmla="*/ 1552575 h 2809875"/>
                <a:gd name="connsiteX184" fmla="*/ 412359 w 3703626"/>
                <a:gd name="connsiteY184" fmla="*/ 1595438 h 2809875"/>
                <a:gd name="connsiteX185" fmla="*/ 398072 w 3703626"/>
                <a:gd name="connsiteY185" fmla="*/ 1628776 h 2809875"/>
                <a:gd name="connsiteX186" fmla="*/ 393310 w 3703626"/>
                <a:gd name="connsiteY186" fmla="*/ 1657350 h 2809875"/>
                <a:gd name="connsiteX187" fmla="*/ 379022 w 3703626"/>
                <a:gd name="connsiteY187" fmla="*/ 1719263 h 2809875"/>
                <a:gd name="connsiteX188" fmla="*/ 374259 w 3703626"/>
                <a:gd name="connsiteY188" fmla="*/ 1757363 h 2809875"/>
                <a:gd name="connsiteX189" fmla="*/ 369497 w 3703626"/>
                <a:gd name="connsiteY189" fmla="*/ 1771650 h 2809875"/>
                <a:gd name="connsiteX190" fmla="*/ 357591 w 3703626"/>
                <a:gd name="connsiteY190" fmla="*/ 1807369 h 2809875"/>
                <a:gd name="connsiteX191" fmla="*/ 343303 w 3703626"/>
                <a:gd name="connsiteY191" fmla="*/ 1852613 h 2809875"/>
                <a:gd name="connsiteX192" fmla="*/ 336159 w 3703626"/>
                <a:gd name="connsiteY192" fmla="*/ 1876425 h 2809875"/>
                <a:gd name="connsiteX193" fmla="*/ 326634 w 3703626"/>
                <a:gd name="connsiteY193" fmla="*/ 1890713 h 2809875"/>
                <a:gd name="connsiteX194" fmla="*/ 321872 w 3703626"/>
                <a:gd name="connsiteY194" fmla="*/ 1905000 h 2809875"/>
                <a:gd name="connsiteX195" fmla="*/ 307584 w 3703626"/>
                <a:gd name="connsiteY195" fmla="*/ 1914525 h 2809875"/>
                <a:gd name="connsiteX196" fmla="*/ 293297 w 3703626"/>
                <a:gd name="connsiteY196" fmla="*/ 1943100 h 2809875"/>
                <a:gd name="connsiteX197" fmla="*/ 283772 w 3703626"/>
                <a:gd name="connsiteY197" fmla="*/ 1971675 h 2809875"/>
                <a:gd name="connsiteX198" fmla="*/ 267103 w 3703626"/>
                <a:gd name="connsiteY198" fmla="*/ 2002632 h 2809875"/>
                <a:gd name="connsiteX199" fmla="*/ 231384 w 3703626"/>
                <a:gd name="connsiteY199" fmla="*/ 2038350 h 2809875"/>
                <a:gd name="connsiteX200" fmla="*/ 207572 w 3703626"/>
                <a:gd name="connsiteY200" fmla="*/ 2062163 h 2809875"/>
                <a:gd name="connsiteX201" fmla="*/ 202809 w 3703626"/>
                <a:gd name="connsiteY201" fmla="*/ 2076450 h 2809875"/>
                <a:gd name="connsiteX202" fmla="*/ 174234 w 3703626"/>
                <a:gd name="connsiteY202" fmla="*/ 2095500 h 2809875"/>
                <a:gd name="connsiteX203" fmla="*/ 159947 w 3703626"/>
                <a:gd name="connsiteY203" fmla="*/ 2105025 h 2809875"/>
                <a:gd name="connsiteX204" fmla="*/ 131372 w 3703626"/>
                <a:gd name="connsiteY204" fmla="*/ 2133601 h 2809875"/>
                <a:gd name="connsiteX205" fmla="*/ 102797 w 3703626"/>
                <a:gd name="connsiteY205" fmla="*/ 2145506 h 2809875"/>
                <a:gd name="connsiteX206" fmla="*/ 78985 w 3703626"/>
                <a:gd name="connsiteY206" fmla="*/ 2157412 h 2809875"/>
                <a:gd name="connsiteX207" fmla="*/ 45647 w 3703626"/>
                <a:gd name="connsiteY207" fmla="*/ 2174081 h 2809875"/>
                <a:gd name="connsiteX208" fmla="*/ 24215 w 3703626"/>
                <a:gd name="connsiteY208" fmla="*/ 2178844 h 2809875"/>
                <a:gd name="connsiteX209" fmla="*/ 403 w 3703626"/>
                <a:gd name="connsiteY209" fmla="*/ 2188369 h 2809875"/>
                <a:gd name="connsiteX210" fmla="*/ 12309 w 3703626"/>
                <a:gd name="connsiteY210" fmla="*/ 2228850 h 2809875"/>
                <a:gd name="connsiteX211" fmla="*/ 43265 w 3703626"/>
                <a:gd name="connsiteY211" fmla="*/ 2255044 h 2809875"/>
                <a:gd name="connsiteX212" fmla="*/ 67079 w 3703626"/>
                <a:gd name="connsiteY212" fmla="*/ 2271713 h 2809875"/>
                <a:gd name="connsiteX213" fmla="*/ 90890 w 3703626"/>
                <a:gd name="connsiteY213" fmla="*/ 2276475 h 2809875"/>
                <a:gd name="connsiteX214" fmla="*/ 114703 w 3703626"/>
                <a:gd name="connsiteY214" fmla="*/ 2297906 h 2809875"/>
                <a:gd name="connsiteX215" fmla="*/ 119466 w 3703626"/>
                <a:gd name="connsiteY215" fmla="*/ 2326482 h 2809875"/>
                <a:gd name="connsiteX216" fmla="*/ 126609 w 3703626"/>
                <a:gd name="connsiteY216" fmla="*/ 2347913 h 2809875"/>
                <a:gd name="connsiteX217" fmla="*/ 121847 w 3703626"/>
                <a:gd name="connsiteY217" fmla="*/ 2386013 h 2809875"/>
                <a:gd name="connsiteX218" fmla="*/ 112322 w 3703626"/>
                <a:gd name="connsiteY218" fmla="*/ 2405063 h 2809875"/>
                <a:gd name="connsiteX219" fmla="*/ 100416 w 3703626"/>
                <a:gd name="connsiteY219" fmla="*/ 2424112 h 2809875"/>
                <a:gd name="connsiteX220" fmla="*/ 71841 w 3703626"/>
                <a:gd name="connsiteY220" fmla="*/ 2426494 h 2809875"/>
                <a:gd name="connsiteX221" fmla="*/ 50409 w 3703626"/>
                <a:gd name="connsiteY221" fmla="*/ 2452688 h 2809875"/>
                <a:gd name="connsiteX222" fmla="*/ 21834 w 3703626"/>
                <a:gd name="connsiteY222" fmla="*/ 2466975 h 2809875"/>
                <a:gd name="connsiteX223" fmla="*/ 31359 w 3703626"/>
                <a:gd name="connsiteY223" fmla="*/ 2490788 h 2809875"/>
                <a:gd name="connsiteX224" fmla="*/ 21834 w 3703626"/>
                <a:gd name="connsiteY224" fmla="*/ 2524125 h 2809875"/>
                <a:gd name="connsiteX225" fmla="*/ 12309 w 3703626"/>
                <a:gd name="connsiteY225" fmla="*/ 2538413 h 2809875"/>
                <a:gd name="connsiteX226" fmla="*/ 374259 w 3703626"/>
                <a:gd name="connsiteY226" fmla="*/ 2809875 h 2809875"/>
                <a:gd name="connsiteX0" fmla="*/ 690172 w 3664847"/>
                <a:gd name="connsiteY0" fmla="*/ 2619375 h 2809875"/>
                <a:gd name="connsiteX1" fmla="*/ 1179122 w 3664847"/>
                <a:gd name="connsiteY1" fmla="*/ 2152650 h 2809875"/>
                <a:gd name="connsiteX2" fmla="*/ 1449791 w 3664847"/>
                <a:gd name="connsiteY2" fmla="*/ 1759744 h 2809875"/>
                <a:gd name="connsiteX3" fmla="*/ 1503765 w 3664847"/>
                <a:gd name="connsiteY3" fmla="*/ 1489076 h 2809875"/>
                <a:gd name="connsiteX4" fmla="*/ 1655372 w 3664847"/>
                <a:gd name="connsiteY4" fmla="*/ 1212850 h 2809875"/>
                <a:gd name="connsiteX5" fmla="*/ 3531796 w 3664847"/>
                <a:gd name="connsiteY5" fmla="*/ 1412082 h 2809875"/>
                <a:gd name="connsiteX6" fmla="*/ 3507984 w 3664847"/>
                <a:gd name="connsiteY6" fmla="*/ 1393031 h 2809875"/>
                <a:gd name="connsiteX7" fmla="*/ 3481790 w 3664847"/>
                <a:gd name="connsiteY7" fmla="*/ 1397794 h 2809875"/>
                <a:gd name="connsiteX8" fmla="*/ 3457979 w 3664847"/>
                <a:gd name="connsiteY8" fmla="*/ 1381126 h 2809875"/>
                <a:gd name="connsiteX9" fmla="*/ 3407972 w 3664847"/>
                <a:gd name="connsiteY9" fmla="*/ 1369219 h 2809875"/>
                <a:gd name="connsiteX10" fmla="*/ 3369872 w 3664847"/>
                <a:gd name="connsiteY10" fmla="*/ 1371601 h 2809875"/>
                <a:gd name="connsiteX11" fmla="*/ 3327009 w 3664847"/>
                <a:gd name="connsiteY11" fmla="*/ 1352550 h 2809875"/>
                <a:gd name="connsiteX12" fmla="*/ 3312722 w 3664847"/>
                <a:gd name="connsiteY12" fmla="*/ 1347788 h 2809875"/>
                <a:gd name="connsiteX13" fmla="*/ 3284147 w 3664847"/>
                <a:gd name="connsiteY13" fmla="*/ 1362075 h 2809875"/>
                <a:gd name="connsiteX14" fmla="*/ 3260334 w 3664847"/>
                <a:gd name="connsiteY14" fmla="*/ 1343025 h 2809875"/>
                <a:gd name="connsiteX15" fmla="*/ 3231759 w 3664847"/>
                <a:gd name="connsiteY15" fmla="*/ 1319213 h 2809875"/>
                <a:gd name="connsiteX16" fmla="*/ 3217472 w 3664847"/>
                <a:gd name="connsiteY16" fmla="*/ 1309688 h 2809875"/>
                <a:gd name="connsiteX17" fmla="*/ 3188897 w 3664847"/>
                <a:gd name="connsiteY17" fmla="*/ 1283495 h 2809875"/>
                <a:gd name="connsiteX18" fmla="*/ 3167465 w 3664847"/>
                <a:gd name="connsiteY18" fmla="*/ 1278731 h 2809875"/>
                <a:gd name="connsiteX19" fmla="*/ 3169848 w 3664847"/>
                <a:gd name="connsiteY19" fmla="*/ 1247775 h 2809875"/>
                <a:gd name="connsiteX20" fmla="*/ 3179372 w 3664847"/>
                <a:gd name="connsiteY20" fmla="*/ 1223963 h 2809875"/>
                <a:gd name="connsiteX21" fmla="*/ 3150797 w 3664847"/>
                <a:gd name="connsiteY21" fmla="*/ 1214438 h 2809875"/>
                <a:gd name="connsiteX22" fmla="*/ 3136509 w 3664847"/>
                <a:gd name="connsiteY22" fmla="*/ 1219200 h 2809875"/>
                <a:gd name="connsiteX23" fmla="*/ 3122222 w 3664847"/>
                <a:gd name="connsiteY23" fmla="*/ 1228725 h 2809875"/>
                <a:gd name="connsiteX24" fmla="*/ 3100790 w 3664847"/>
                <a:gd name="connsiteY24" fmla="*/ 1212056 h 2809875"/>
                <a:gd name="connsiteX25" fmla="*/ 3112697 w 3664847"/>
                <a:gd name="connsiteY25" fmla="*/ 1185863 h 2809875"/>
                <a:gd name="connsiteX26" fmla="*/ 3103172 w 3664847"/>
                <a:gd name="connsiteY26" fmla="*/ 1171575 h 2809875"/>
                <a:gd name="connsiteX27" fmla="*/ 3098409 w 3664847"/>
                <a:gd name="connsiteY27" fmla="*/ 1157288 h 2809875"/>
                <a:gd name="connsiteX28" fmla="*/ 3084122 w 3664847"/>
                <a:gd name="connsiteY28" fmla="*/ 1171575 h 2809875"/>
                <a:gd name="connsiteX29" fmla="*/ 3055547 w 3664847"/>
                <a:gd name="connsiteY29" fmla="*/ 1162050 h 2809875"/>
                <a:gd name="connsiteX30" fmla="*/ 3046022 w 3664847"/>
                <a:gd name="connsiteY30" fmla="*/ 1131094 h 2809875"/>
                <a:gd name="connsiteX31" fmla="*/ 3050784 w 3664847"/>
                <a:gd name="connsiteY31" fmla="*/ 1114425 h 2809875"/>
                <a:gd name="connsiteX32" fmla="*/ 3050784 w 3664847"/>
                <a:gd name="connsiteY32" fmla="*/ 1104900 h 2809875"/>
                <a:gd name="connsiteX33" fmla="*/ 3036497 w 3664847"/>
                <a:gd name="connsiteY33" fmla="*/ 1100138 h 2809875"/>
                <a:gd name="connsiteX34" fmla="*/ 3046022 w 3664847"/>
                <a:gd name="connsiteY34" fmla="*/ 1081088 h 2809875"/>
                <a:gd name="connsiteX35" fmla="*/ 3055547 w 3664847"/>
                <a:gd name="connsiteY35" fmla="*/ 1062038 h 2809875"/>
                <a:gd name="connsiteX36" fmla="*/ 3024590 w 3664847"/>
                <a:gd name="connsiteY36" fmla="*/ 1052513 h 2809875"/>
                <a:gd name="connsiteX37" fmla="*/ 3012684 w 3664847"/>
                <a:gd name="connsiteY37" fmla="*/ 1066800 h 2809875"/>
                <a:gd name="connsiteX38" fmla="*/ 2993634 w 3664847"/>
                <a:gd name="connsiteY38" fmla="*/ 1066800 h 2809875"/>
                <a:gd name="connsiteX39" fmla="*/ 2972204 w 3664847"/>
                <a:gd name="connsiteY39" fmla="*/ 1073944 h 2809875"/>
                <a:gd name="connsiteX40" fmla="*/ 2955534 w 3664847"/>
                <a:gd name="connsiteY40" fmla="*/ 1066800 h 2809875"/>
                <a:gd name="connsiteX41" fmla="*/ 2950772 w 3664847"/>
                <a:gd name="connsiteY41" fmla="*/ 1047750 h 2809875"/>
                <a:gd name="connsiteX42" fmla="*/ 2931721 w 3664847"/>
                <a:gd name="connsiteY42" fmla="*/ 1040607 h 2809875"/>
                <a:gd name="connsiteX43" fmla="*/ 2903147 w 3664847"/>
                <a:gd name="connsiteY43" fmla="*/ 1019175 h 2809875"/>
                <a:gd name="connsiteX44" fmla="*/ 2888859 w 3664847"/>
                <a:gd name="connsiteY44" fmla="*/ 1014413 h 2809875"/>
                <a:gd name="connsiteX45" fmla="*/ 2874572 w 3664847"/>
                <a:gd name="connsiteY45" fmla="*/ 1004888 h 2809875"/>
                <a:gd name="connsiteX46" fmla="*/ 2855522 w 3664847"/>
                <a:gd name="connsiteY46" fmla="*/ 1004888 h 2809875"/>
                <a:gd name="connsiteX47" fmla="*/ 2834090 w 3664847"/>
                <a:gd name="connsiteY47" fmla="*/ 995363 h 2809875"/>
                <a:gd name="connsiteX48" fmla="*/ 2810278 w 3664847"/>
                <a:gd name="connsiteY48" fmla="*/ 1009650 h 2809875"/>
                <a:gd name="connsiteX49" fmla="*/ 2767416 w 3664847"/>
                <a:gd name="connsiteY49" fmla="*/ 1007269 h 2809875"/>
                <a:gd name="connsiteX50" fmla="*/ 2734079 w 3664847"/>
                <a:gd name="connsiteY50" fmla="*/ 1019175 h 2809875"/>
                <a:gd name="connsiteX51" fmla="*/ 2712646 w 3664847"/>
                <a:gd name="connsiteY51" fmla="*/ 1019176 h 2809875"/>
                <a:gd name="connsiteX52" fmla="*/ 2693597 w 3664847"/>
                <a:gd name="connsiteY52" fmla="*/ 1009650 h 2809875"/>
                <a:gd name="connsiteX53" fmla="*/ 2641209 w 3664847"/>
                <a:gd name="connsiteY53" fmla="*/ 1021557 h 2809875"/>
                <a:gd name="connsiteX54" fmla="*/ 2631684 w 3664847"/>
                <a:gd name="connsiteY54" fmla="*/ 1031082 h 2809875"/>
                <a:gd name="connsiteX55" fmla="*/ 2612634 w 3664847"/>
                <a:gd name="connsiteY55" fmla="*/ 1038225 h 2809875"/>
                <a:gd name="connsiteX56" fmla="*/ 2595965 w 3664847"/>
                <a:gd name="connsiteY56" fmla="*/ 1035844 h 2809875"/>
                <a:gd name="connsiteX57" fmla="*/ 2574535 w 3664847"/>
                <a:gd name="connsiteY57" fmla="*/ 1028700 h 2809875"/>
                <a:gd name="connsiteX58" fmla="*/ 2529290 w 3664847"/>
                <a:gd name="connsiteY58" fmla="*/ 1004888 h 2809875"/>
                <a:gd name="connsiteX59" fmla="*/ 2526909 w 3664847"/>
                <a:gd name="connsiteY59" fmla="*/ 971550 h 2809875"/>
                <a:gd name="connsiteX60" fmla="*/ 2512622 w 3664847"/>
                <a:gd name="connsiteY60" fmla="*/ 942975 h 2809875"/>
                <a:gd name="connsiteX61" fmla="*/ 2488809 w 3664847"/>
                <a:gd name="connsiteY61" fmla="*/ 938213 h 2809875"/>
                <a:gd name="connsiteX62" fmla="*/ 2493572 w 3664847"/>
                <a:gd name="connsiteY62" fmla="*/ 923925 h 2809875"/>
                <a:gd name="connsiteX63" fmla="*/ 2479284 w 3664847"/>
                <a:gd name="connsiteY63" fmla="*/ 914400 h 2809875"/>
                <a:gd name="connsiteX64" fmla="*/ 2457853 w 3664847"/>
                <a:gd name="connsiteY64" fmla="*/ 902494 h 2809875"/>
                <a:gd name="connsiteX65" fmla="*/ 2431659 w 3664847"/>
                <a:gd name="connsiteY65" fmla="*/ 890588 h 2809875"/>
                <a:gd name="connsiteX66" fmla="*/ 2414991 w 3664847"/>
                <a:gd name="connsiteY66" fmla="*/ 864394 h 2809875"/>
                <a:gd name="connsiteX67" fmla="*/ 2398321 w 3664847"/>
                <a:gd name="connsiteY67" fmla="*/ 833437 h 2809875"/>
                <a:gd name="connsiteX68" fmla="*/ 2367365 w 3664847"/>
                <a:gd name="connsiteY68" fmla="*/ 807244 h 2809875"/>
                <a:gd name="connsiteX69" fmla="*/ 2348316 w 3664847"/>
                <a:gd name="connsiteY69" fmla="*/ 769144 h 2809875"/>
                <a:gd name="connsiteX70" fmla="*/ 2322122 w 3664847"/>
                <a:gd name="connsiteY70" fmla="*/ 733425 h 2809875"/>
                <a:gd name="connsiteX71" fmla="*/ 2307834 w 3664847"/>
                <a:gd name="connsiteY71" fmla="*/ 723900 h 2809875"/>
                <a:gd name="connsiteX72" fmla="*/ 2264972 w 3664847"/>
                <a:gd name="connsiteY72" fmla="*/ 704850 h 2809875"/>
                <a:gd name="connsiteX73" fmla="*/ 2241159 w 3664847"/>
                <a:gd name="connsiteY73" fmla="*/ 678657 h 2809875"/>
                <a:gd name="connsiteX74" fmla="*/ 2231634 w 3664847"/>
                <a:gd name="connsiteY74" fmla="*/ 657225 h 2809875"/>
                <a:gd name="connsiteX75" fmla="*/ 2212584 w 3664847"/>
                <a:gd name="connsiteY75" fmla="*/ 647700 h 2809875"/>
                <a:gd name="connsiteX76" fmla="*/ 2198297 w 3664847"/>
                <a:gd name="connsiteY76" fmla="*/ 638175 h 2809875"/>
                <a:gd name="connsiteX77" fmla="*/ 2179247 w 3664847"/>
                <a:gd name="connsiteY77" fmla="*/ 642938 h 2809875"/>
                <a:gd name="connsiteX78" fmla="*/ 2155434 w 3664847"/>
                <a:gd name="connsiteY78" fmla="*/ 619125 h 2809875"/>
                <a:gd name="connsiteX79" fmla="*/ 2136384 w 3664847"/>
                <a:gd name="connsiteY79" fmla="*/ 590550 h 2809875"/>
                <a:gd name="connsiteX80" fmla="*/ 2126859 w 3664847"/>
                <a:gd name="connsiteY80" fmla="*/ 561975 h 2809875"/>
                <a:gd name="connsiteX81" fmla="*/ 2103047 w 3664847"/>
                <a:gd name="connsiteY81" fmla="*/ 561975 h 2809875"/>
                <a:gd name="connsiteX82" fmla="*/ 2088759 w 3664847"/>
                <a:gd name="connsiteY82" fmla="*/ 547688 h 2809875"/>
                <a:gd name="connsiteX83" fmla="*/ 2050660 w 3664847"/>
                <a:gd name="connsiteY83" fmla="*/ 540544 h 2809875"/>
                <a:gd name="connsiteX84" fmla="*/ 2007797 w 3664847"/>
                <a:gd name="connsiteY84" fmla="*/ 528638 h 2809875"/>
                <a:gd name="connsiteX85" fmla="*/ 1976841 w 3664847"/>
                <a:gd name="connsiteY85" fmla="*/ 526256 h 2809875"/>
                <a:gd name="connsiteX86" fmla="*/ 1948266 w 3664847"/>
                <a:gd name="connsiteY86" fmla="*/ 521494 h 2809875"/>
                <a:gd name="connsiteX87" fmla="*/ 1926834 w 3664847"/>
                <a:gd name="connsiteY87" fmla="*/ 504825 h 2809875"/>
                <a:gd name="connsiteX88" fmla="*/ 1912547 w 3664847"/>
                <a:gd name="connsiteY88" fmla="*/ 509588 h 2809875"/>
                <a:gd name="connsiteX89" fmla="*/ 1841109 w 3664847"/>
                <a:gd name="connsiteY89" fmla="*/ 495300 h 2809875"/>
                <a:gd name="connsiteX90" fmla="*/ 1812534 w 3664847"/>
                <a:gd name="connsiteY90" fmla="*/ 485775 h 2809875"/>
                <a:gd name="connsiteX91" fmla="*/ 1798247 w 3664847"/>
                <a:gd name="connsiteY91" fmla="*/ 481013 h 2809875"/>
                <a:gd name="connsiteX92" fmla="*/ 1783959 w 3664847"/>
                <a:gd name="connsiteY92" fmla="*/ 490538 h 2809875"/>
                <a:gd name="connsiteX93" fmla="*/ 1769672 w 3664847"/>
                <a:gd name="connsiteY93" fmla="*/ 495300 h 2809875"/>
                <a:gd name="connsiteX94" fmla="*/ 1741097 w 3664847"/>
                <a:gd name="connsiteY94" fmla="*/ 523875 h 2809875"/>
                <a:gd name="connsiteX95" fmla="*/ 1717284 w 3664847"/>
                <a:gd name="connsiteY95" fmla="*/ 519113 h 2809875"/>
                <a:gd name="connsiteX96" fmla="*/ 1683947 w 3664847"/>
                <a:gd name="connsiteY96" fmla="*/ 509588 h 2809875"/>
                <a:gd name="connsiteX97" fmla="*/ 1650609 w 3664847"/>
                <a:gd name="connsiteY97" fmla="*/ 504825 h 2809875"/>
                <a:gd name="connsiteX98" fmla="*/ 1622034 w 3664847"/>
                <a:gd name="connsiteY98" fmla="*/ 500063 h 2809875"/>
                <a:gd name="connsiteX99" fmla="*/ 1581553 w 3664847"/>
                <a:gd name="connsiteY99" fmla="*/ 483394 h 2809875"/>
                <a:gd name="connsiteX100" fmla="*/ 1552978 w 3664847"/>
                <a:gd name="connsiteY100" fmla="*/ 483394 h 2809875"/>
                <a:gd name="connsiteX101" fmla="*/ 1541072 w 3664847"/>
                <a:gd name="connsiteY101" fmla="*/ 466725 h 2809875"/>
                <a:gd name="connsiteX102" fmla="*/ 1526784 w 3664847"/>
                <a:gd name="connsiteY102" fmla="*/ 447675 h 2809875"/>
                <a:gd name="connsiteX103" fmla="*/ 1522021 w 3664847"/>
                <a:gd name="connsiteY103" fmla="*/ 421481 h 2809875"/>
                <a:gd name="connsiteX104" fmla="*/ 1533929 w 3664847"/>
                <a:gd name="connsiteY104" fmla="*/ 392907 h 2809875"/>
                <a:gd name="connsiteX105" fmla="*/ 1564884 w 3664847"/>
                <a:gd name="connsiteY105" fmla="*/ 366713 h 2809875"/>
                <a:gd name="connsiteX106" fmla="*/ 1557740 w 3664847"/>
                <a:gd name="connsiteY106" fmla="*/ 340519 h 2809875"/>
                <a:gd name="connsiteX107" fmla="*/ 1564884 w 3664847"/>
                <a:gd name="connsiteY107" fmla="*/ 309562 h 2809875"/>
                <a:gd name="connsiteX108" fmla="*/ 1583934 w 3664847"/>
                <a:gd name="connsiteY108" fmla="*/ 285750 h 2809875"/>
                <a:gd name="connsiteX109" fmla="*/ 1588697 w 3664847"/>
                <a:gd name="connsiteY109" fmla="*/ 271463 h 2809875"/>
                <a:gd name="connsiteX110" fmla="*/ 1579172 w 3664847"/>
                <a:gd name="connsiteY110" fmla="*/ 257175 h 2809875"/>
                <a:gd name="connsiteX111" fmla="*/ 1545834 w 3664847"/>
                <a:gd name="connsiteY111" fmla="*/ 230981 h 2809875"/>
                <a:gd name="connsiteX112" fmla="*/ 1522022 w 3664847"/>
                <a:gd name="connsiteY112" fmla="*/ 228600 h 2809875"/>
                <a:gd name="connsiteX113" fmla="*/ 1507734 w 3664847"/>
                <a:gd name="connsiteY113" fmla="*/ 192881 h 2809875"/>
                <a:gd name="connsiteX114" fmla="*/ 1505353 w 3664847"/>
                <a:gd name="connsiteY114" fmla="*/ 159543 h 2809875"/>
                <a:gd name="connsiteX115" fmla="*/ 1488684 w 3664847"/>
                <a:gd name="connsiteY115" fmla="*/ 119063 h 2809875"/>
                <a:gd name="connsiteX116" fmla="*/ 1479159 w 3664847"/>
                <a:gd name="connsiteY116" fmla="*/ 92868 h 2809875"/>
                <a:gd name="connsiteX117" fmla="*/ 1455347 w 3664847"/>
                <a:gd name="connsiteY117" fmla="*/ 85725 h 2809875"/>
                <a:gd name="connsiteX118" fmla="*/ 1450584 w 3664847"/>
                <a:gd name="connsiteY118" fmla="*/ 66675 h 2809875"/>
                <a:gd name="connsiteX119" fmla="*/ 1433915 w 3664847"/>
                <a:gd name="connsiteY119" fmla="*/ 40481 h 2809875"/>
                <a:gd name="connsiteX120" fmla="*/ 1445822 w 3664847"/>
                <a:gd name="connsiteY120" fmla="*/ 30956 h 2809875"/>
                <a:gd name="connsiteX121" fmla="*/ 1436297 w 3664847"/>
                <a:gd name="connsiteY121" fmla="*/ 0 h 2809875"/>
                <a:gd name="connsiteX122" fmla="*/ 845747 w 3664847"/>
                <a:gd name="connsiteY122" fmla="*/ 180975 h 2809875"/>
                <a:gd name="connsiteX123" fmla="*/ 845747 w 3664847"/>
                <a:gd name="connsiteY123" fmla="*/ 180975 h 2809875"/>
                <a:gd name="connsiteX124" fmla="*/ 840984 w 3664847"/>
                <a:gd name="connsiteY124" fmla="*/ 223838 h 2809875"/>
                <a:gd name="connsiteX125" fmla="*/ 836222 w 3664847"/>
                <a:gd name="connsiteY125" fmla="*/ 238125 h 2809875"/>
                <a:gd name="connsiteX126" fmla="*/ 817172 w 3664847"/>
                <a:gd name="connsiteY126" fmla="*/ 254794 h 2809875"/>
                <a:gd name="connsiteX127" fmla="*/ 788597 w 3664847"/>
                <a:gd name="connsiteY127" fmla="*/ 266700 h 2809875"/>
                <a:gd name="connsiteX128" fmla="*/ 740972 w 3664847"/>
                <a:gd name="connsiteY128" fmla="*/ 300038 h 2809875"/>
                <a:gd name="connsiteX129" fmla="*/ 721922 w 3664847"/>
                <a:gd name="connsiteY129" fmla="*/ 328613 h 2809875"/>
                <a:gd name="connsiteX130" fmla="*/ 705252 w 3664847"/>
                <a:gd name="connsiteY130" fmla="*/ 342900 h 2809875"/>
                <a:gd name="connsiteX131" fmla="*/ 707634 w 3664847"/>
                <a:gd name="connsiteY131" fmla="*/ 369095 h 2809875"/>
                <a:gd name="connsiteX132" fmla="*/ 726684 w 3664847"/>
                <a:gd name="connsiteY132" fmla="*/ 381000 h 2809875"/>
                <a:gd name="connsiteX133" fmla="*/ 731447 w 3664847"/>
                <a:gd name="connsiteY133" fmla="*/ 395288 h 2809875"/>
                <a:gd name="connsiteX134" fmla="*/ 750497 w 3664847"/>
                <a:gd name="connsiteY134" fmla="*/ 423863 h 2809875"/>
                <a:gd name="connsiteX135" fmla="*/ 760022 w 3664847"/>
                <a:gd name="connsiteY135" fmla="*/ 442913 h 2809875"/>
                <a:gd name="connsiteX136" fmla="*/ 750497 w 3664847"/>
                <a:gd name="connsiteY136" fmla="*/ 481013 h 2809875"/>
                <a:gd name="connsiteX137" fmla="*/ 736209 w 3664847"/>
                <a:gd name="connsiteY137" fmla="*/ 490538 h 2809875"/>
                <a:gd name="connsiteX138" fmla="*/ 731447 w 3664847"/>
                <a:gd name="connsiteY138" fmla="*/ 504825 h 2809875"/>
                <a:gd name="connsiteX139" fmla="*/ 717159 w 3664847"/>
                <a:gd name="connsiteY139" fmla="*/ 509588 h 2809875"/>
                <a:gd name="connsiteX140" fmla="*/ 712397 w 3664847"/>
                <a:gd name="connsiteY140" fmla="*/ 538163 h 2809875"/>
                <a:gd name="connsiteX141" fmla="*/ 702872 w 3664847"/>
                <a:gd name="connsiteY141" fmla="*/ 566738 h 2809875"/>
                <a:gd name="connsiteX142" fmla="*/ 698109 w 3664847"/>
                <a:gd name="connsiteY142" fmla="*/ 581025 h 2809875"/>
                <a:gd name="connsiteX143" fmla="*/ 683822 w 3664847"/>
                <a:gd name="connsiteY143" fmla="*/ 611981 h 2809875"/>
                <a:gd name="connsiteX144" fmla="*/ 702872 w 3664847"/>
                <a:gd name="connsiteY144" fmla="*/ 638175 h 2809875"/>
                <a:gd name="connsiteX145" fmla="*/ 731447 w 3664847"/>
                <a:gd name="connsiteY145" fmla="*/ 647700 h 2809875"/>
                <a:gd name="connsiteX146" fmla="*/ 740972 w 3664847"/>
                <a:gd name="connsiteY146" fmla="*/ 661988 h 2809875"/>
                <a:gd name="connsiteX147" fmla="*/ 745734 w 3664847"/>
                <a:gd name="connsiteY147" fmla="*/ 676275 h 2809875"/>
                <a:gd name="connsiteX148" fmla="*/ 745734 w 3664847"/>
                <a:gd name="connsiteY148" fmla="*/ 688181 h 2809875"/>
                <a:gd name="connsiteX149" fmla="*/ 748115 w 3664847"/>
                <a:gd name="connsiteY149" fmla="*/ 709613 h 2809875"/>
                <a:gd name="connsiteX150" fmla="*/ 755259 w 3664847"/>
                <a:gd name="connsiteY150" fmla="*/ 728663 h 2809875"/>
                <a:gd name="connsiteX151" fmla="*/ 745734 w 3664847"/>
                <a:gd name="connsiteY151" fmla="*/ 757238 h 2809875"/>
                <a:gd name="connsiteX152" fmla="*/ 736209 w 3664847"/>
                <a:gd name="connsiteY152" fmla="*/ 771525 h 2809875"/>
                <a:gd name="connsiteX153" fmla="*/ 736209 w 3664847"/>
                <a:gd name="connsiteY153" fmla="*/ 842963 h 2809875"/>
                <a:gd name="connsiteX154" fmla="*/ 740972 w 3664847"/>
                <a:gd name="connsiteY154" fmla="*/ 857250 h 2809875"/>
                <a:gd name="connsiteX155" fmla="*/ 745734 w 3664847"/>
                <a:gd name="connsiteY155" fmla="*/ 876300 h 2809875"/>
                <a:gd name="connsiteX156" fmla="*/ 760022 w 3664847"/>
                <a:gd name="connsiteY156" fmla="*/ 923925 h 2809875"/>
                <a:gd name="connsiteX157" fmla="*/ 764784 w 3664847"/>
                <a:gd name="connsiteY157" fmla="*/ 938213 h 2809875"/>
                <a:gd name="connsiteX158" fmla="*/ 771928 w 3664847"/>
                <a:gd name="connsiteY158" fmla="*/ 983456 h 2809875"/>
                <a:gd name="connsiteX159" fmla="*/ 750497 w 3664847"/>
                <a:gd name="connsiteY159" fmla="*/ 1004888 h 2809875"/>
                <a:gd name="connsiteX160" fmla="*/ 731447 w 3664847"/>
                <a:gd name="connsiteY160" fmla="*/ 1009650 h 2809875"/>
                <a:gd name="connsiteX161" fmla="*/ 712397 w 3664847"/>
                <a:gd name="connsiteY161" fmla="*/ 1016794 h 2809875"/>
                <a:gd name="connsiteX162" fmla="*/ 683822 w 3664847"/>
                <a:gd name="connsiteY162" fmla="*/ 1035844 h 2809875"/>
                <a:gd name="connsiteX163" fmla="*/ 674297 w 3664847"/>
                <a:gd name="connsiteY163" fmla="*/ 1052513 h 2809875"/>
                <a:gd name="connsiteX164" fmla="*/ 660009 w 3664847"/>
                <a:gd name="connsiteY164" fmla="*/ 1062038 h 2809875"/>
                <a:gd name="connsiteX165" fmla="*/ 650484 w 3664847"/>
                <a:gd name="connsiteY165" fmla="*/ 1076325 h 2809875"/>
                <a:gd name="connsiteX166" fmla="*/ 640959 w 3664847"/>
                <a:gd name="connsiteY166" fmla="*/ 1157288 h 2809875"/>
                <a:gd name="connsiteX167" fmla="*/ 626672 w 3664847"/>
                <a:gd name="connsiteY167" fmla="*/ 1190625 h 2809875"/>
                <a:gd name="connsiteX168" fmla="*/ 593334 w 3664847"/>
                <a:gd name="connsiteY168" fmla="*/ 1204913 h 2809875"/>
                <a:gd name="connsiteX169" fmla="*/ 588572 w 3664847"/>
                <a:gd name="connsiteY169" fmla="*/ 1219200 h 2809875"/>
                <a:gd name="connsiteX170" fmla="*/ 593334 w 3664847"/>
                <a:gd name="connsiteY170" fmla="*/ 1233488 h 2809875"/>
                <a:gd name="connsiteX171" fmla="*/ 579047 w 3664847"/>
                <a:gd name="connsiteY171" fmla="*/ 1247775 h 2809875"/>
                <a:gd name="connsiteX172" fmla="*/ 569521 w 3664847"/>
                <a:gd name="connsiteY172" fmla="*/ 1290638 h 2809875"/>
                <a:gd name="connsiteX173" fmla="*/ 552854 w 3664847"/>
                <a:gd name="connsiteY173" fmla="*/ 1321593 h 2809875"/>
                <a:gd name="connsiteX174" fmla="*/ 533803 w 3664847"/>
                <a:gd name="connsiteY174" fmla="*/ 1343025 h 2809875"/>
                <a:gd name="connsiteX175" fmla="*/ 519515 w 3664847"/>
                <a:gd name="connsiteY175" fmla="*/ 1371600 h 2809875"/>
                <a:gd name="connsiteX176" fmla="*/ 498084 w 3664847"/>
                <a:gd name="connsiteY176" fmla="*/ 1419225 h 2809875"/>
                <a:gd name="connsiteX177" fmla="*/ 493322 w 3664847"/>
                <a:gd name="connsiteY177" fmla="*/ 1433513 h 2809875"/>
                <a:gd name="connsiteX178" fmla="*/ 474272 w 3664847"/>
                <a:gd name="connsiteY178" fmla="*/ 1466850 h 2809875"/>
                <a:gd name="connsiteX179" fmla="*/ 464747 w 3664847"/>
                <a:gd name="connsiteY179" fmla="*/ 1485900 h 2809875"/>
                <a:gd name="connsiteX180" fmla="*/ 459984 w 3664847"/>
                <a:gd name="connsiteY180" fmla="*/ 1500188 h 2809875"/>
                <a:gd name="connsiteX181" fmla="*/ 450459 w 3664847"/>
                <a:gd name="connsiteY181" fmla="*/ 1514475 h 2809875"/>
                <a:gd name="connsiteX182" fmla="*/ 436172 w 3664847"/>
                <a:gd name="connsiteY182" fmla="*/ 1552575 h 2809875"/>
                <a:gd name="connsiteX183" fmla="*/ 412359 w 3664847"/>
                <a:gd name="connsiteY183" fmla="*/ 1595438 h 2809875"/>
                <a:gd name="connsiteX184" fmla="*/ 398072 w 3664847"/>
                <a:gd name="connsiteY184" fmla="*/ 1628776 h 2809875"/>
                <a:gd name="connsiteX185" fmla="*/ 393310 w 3664847"/>
                <a:gd name="connsiteY185" fmla="*/ 1657350 h 2809875"/>
                <a:gd name="connsiteX186" fmla="*/ 379022 w 3664847"/>
                <a:gd name="connsiteY186" fmla="*/ 1719263 h 2809875"/>
                <a:gd name="connsiteX187" fmla="*/ 374259 w 3664847"/>
                <a:gd name="connsiteY187" fmla="*/ 1757363 h 2809875"/>
                <a:gd name="connsiteX188" fmla="*/ 369497 w 3664847"/>
                <a:gd name="connsiteY188" fmla="*/ 1771650 h 2809875"/>
                <a:gd name="connsiteX189" fmla="*/ 357591 w 3664847"/>
                <a:gd name="connsiteY189" fmla="*/ 1807369 h 2809875"/>
                <a:gd name="connsiteX190" fmla="*/ 343303 w 3664847"/>
                <a:gd name="connsiteY190" fmla="*/ 1852613 h 2809875"/>
                <a:gd name="connsiteX191" fmla="*/ 336159 w 3664847"/>
                <a:gd name="connsiteY191" fmla="*/ 1876425 h 2809875"/>
                <a:gd name="connsiteX192" fmla="*/ 326634 w 3664847"/>
                <a:gd name="connsiteY192" fmla="*/ 1890713 h 2809875"/>
                <a:gd name="connsiteX193" fmla="*/ 321872 w 3664847"/>
                <a:gd name="connsiteY193" fmla="*/ 1905000 h 2809875"/>
                <a:gd name="connsiteX194" fmla="*/ 307584 w 3664847"/>
                <a:gd name="connsiteY194" fmla="*/ 1914525 h 2809875"/>
                <a:gd name="connsiteX195" fmla="*/ 293297 w 3664847"/>
                <a:gd name="connsiteY195" fmla="*/ 1943100 h 2809875"/>
                <a:gd name="connsiteX196" fmla="*/ 283772 w 3664847"/>
                <a:gd name="connsiteY196" fmla="*/ 1971675 h 2809875"/>
                <a:gd name="connsiteX197" fmla="*/ 267103 w 3664847"/>
                <a:gd name="connsiteY197" fmla="*/ 2002632 h 2809875"/>
                <a:gd name="connsiteX198" fmla="*/ 231384 w 3664847"/>
                <a:gd name="connsiteY198" fmla="*/ 2038350 h 2809875"/>
                <a:gd name="connsiteX199" fmla="*/ 207572 w 3664847"/>
                <a:gd name="connsiteY199" fmla="*/ 2062163 h 2809875"/>
                <a:gd name="connsiteX200" fmla="*/ 202809 w 3664847"/>
                <a:gd name="connsiteY200" fmla="*/ 2076450 h 2809875"/>
                <a:gd name="connsiteX201" fmla="*/ 174234 w 3664847"/>
                <a:gd name="connsiteY201" fmla="*/ 2095500 h 2809875"/>
                <a:gd name="connsiteX202" fmla="*/ 159947 w 3664847"/>
                <a:gd name="connsiteY202" fmla="*/ 2105025 h 2809875"/>
                <a:gd name="connsiteX203" fmla="*/ 131372 w 3664847"/>
                <a:gd name="connsiteY203" fmla="*/ 2133601 h 2809875"/>
                <a:gd name="connsiteX204" fmla="*/ 102797 w 3664847"/>
                <a:gd name="connsiteY204" fmla="*/ 2145506 h 2809875"/>
                <a:gd name="connsiteX205" fmla="*/ 78985 w 3664847"/>
                <a:gd name="connsiteY205" fmla="*/ 2157412 h 2809875"/>
                <a:gd name="connsiteX206" fmla="*/ 45647 w 3664847"/>
                <a:gd name="connsiteY206" fmla="*/ 2174081 h 2809875"/>
                <a:gd name="connsiteX207" fmla="*/ 24215 w 3664847"/>
                <a:gd name="connsiteY207" fmla="*/ 2178844 h 2809875"/>
                <a:gd name="connsiteX208" fmla="*/ 403 w 3664847"/>
                <a:gd name="connsiteY208" fmla="*/ 2188369 h 2809875"/>
                <a:gd name="connsiteX209" fmla="*/ 12309 w 3664847"/>
                <a:gd name="connsiteY209" fmla="*/ 2228850 h 2809875"/>
                <a:gd name="connsiteX210" fmla="*/ 43265 w 3664847"/>
                <a:gd name="connsiteY210" fmla="*/ 2255044 h 2809875"/>
                <a:gd name="connsiteX211" fmla="*/ 67079 w 3664847"/>
                <a:gd name="connsiteY211" fmla="*/ 2271713 h 2809875"/>
                <a:gd name="connsiteX212" fmla="*/ 90890 w 3664847"/>
                <a:gd name="connsiteY212" fmla="*/ 2276475 h 2809875"/>
                <a:gd name="connsiteX213" fmla="*/ 114703 w 3664847"/>
                <a:gd name="connsiteY213" fmla="*/ 2297906 h 2809875"/>
                <a:gd name="connsiteX214" fmla="*/ 119466 w 3664847"/>
                <a:gd name="connsiteY214" fmla="*/ 2326482 h 2809875"/>
                <a:gd name="connsiteX215" fmla="*/ 126609 w 3664847"/>
                <a:gd name="connsiteY215" fmla="*/ 2347913 h 2809875"/>
                <a:gd name="connsiteX216" fmla="*/ 121847 w 3664847"/>
                <a:gd name="connsiteY216" fmla="*/ 2386013 h 2809875"/>
                <a:gd name="connsiteX217" fmla="*/ 112322 w 3664847"/>
                <a:gd name="connsiteY217" fmla="*/ 2405063 h 2809875"/>
                <a:gd name="connsiteX218" fmla="*/ 100416 w 3664847"/>
                <a:gd name="connsiteY218" fmla="*/ 2424112 h 2809875"/>
                <a:gd name="connsiteX219" fmla="*/ 71841 w 3664847"/>
                <a:gd name="connsiteY219" fmla="*/ 2426494 h 2809875"/>
                <a:gd name="connsiteX220" fmla="*/ 50409 w 3664847"/>
                <a:gd name="connsiteY220" fmla="*/ 2452688 h 2809875"/>
                <a:gd name="connsiteX221" fmla="*/ 21834 w 3664847"/>
                <a:gd name="connsiteY221" fmla="*/ 2466975 h 2809875"/>
                <a:gd name="connsiteX222" fmla="*/ 31359 w 3664847"/>
                <a:gd name="connsiteY222" fmla="*/ 2490788 h 2809875"/>
                <a:gd name="connsiteX223" fmla="*/ 21834 w 3664847"/>
                <a:gd name="connsiteY223" fmla="*/ 2524125 h 2809875"/>
                <a:gd name="connsiteX224" fmla="*/ 12309 w 3664847"/>
                <a:gd name="connsiteY224" fmla="*/ 2538413 h 2809875"/>
                <a:gd name="connsiteX225" fmla="*/ 374259 w 3664847"/>
                <a:gd name="connsiteY225" fmla="*/ 2809875 h 2809875"/>
                <a:gd name="connsiteX0" fmla="*/ 690172 w 3638520"/>
                <a:gd name="connsiteY0" fmla="*/ 2619375 h 2809875"/>
                <a:gd name="connsiteX1" fmla="*/ 1179122 w 3638520"/>
                <a:gd name="connsiteY1" fmla="*/ 2152650 h 2809875"/>
                <a:gd name="connsiteX2" fmla="*/ 1449791 w 3638520"/>
                <a:gd name="connsiteY2" fmla="*/ 1759744 h 2809875"/>
                <a:gd name="connsiteX3" fmla="*/ 1503765 w 3638520"/>
                <a:gd name="connsiteY3" fmla="*/ 1489076 h 2809875"/>
                <a:gd name="connsiteX4" fmla="*/ 1655372 w 3638520"/>
                <a:gd name="connsiteY4" fmla="*/ 1212850 h 2809875"/>
                <a:gd name="connsiteX5" fmla="*/ 3507984 w 3638520"/>
                <a:gd name="connsiteY5" fmla="*/ 1393031 h 2809875"/>
                <a:gd name="connsiteX6" fmla="*/ 3481790 w 3638520"/>
                <a:gd name="connsiteY6" fmla="*/ 1397794 h 2809875"/>
                <a:gd name="connsiteX7" fmla="*/ 3457979 w 3638520"/>
                <a:gd name="connsiteY7" fmla="*/ 1381126 h 2809875"/>
                <a:gd name="connsiteX8" fmla="*/ 3407972 w 3638520"/>
                <a:gd name="connsiteY8" fmla="*/ 1369219 h 2809875"/>
                <a:gd name="connsiteX9" fmla="*/ 3369872 w 3638520"/>
                <a:gd name="connsiteY9" fmla="*/ 1371601 h 2809875"/>
                <a:gd name="connsiteX10" fmla="*/ 3327009 w 3638520"/>
                <a:gd name="connsiteY10" fmla="*/ 1352550 h 2809875"/>
                <a:gd name="connsiteX11" fmla="*/ 3312722 w 3638520"/>
                <a:gd name="connsiteY11" fmla="*/ 1347788 h 2809875"/>
                <a:gd name="connsiteX12" fmla="*/ 3284147 w 3638520"/>
                <a:gd name="connsiteY12" fmla="*/ 1362075 h 2809875"/>
                <a:gd name="connsiteX13" fmla="*/ 3260334 w 3638520"/>
                <a:gd name="connsiteY13" fmla="*/ 1343025 h 2809875"/>
                <a:gd name="connsiteX14" fmla="*/ 3231759 w 3638520"/>
                <a:gd name="connsiteY14" fmla="*/ 1319213 h 2809875"/>
                <a:gd name="connsiteX15" fmla="*/ 3217472 w 3638520"/>
                <a:gd name="connsiteY15" fmla="*/ 1309688 h 2809875"/>
                <a:gd name="connsiteX16" fmla="*/ 3188897 w 3638520"/>
                <a:gd name="connsiteY16" fmla="*/ 1283495 h 2809875"/>
                <a:gd name="connsiteX17" fmla="*/ 3167465 w 3638520"/>
                <a:gd name="connsiteY17" fmla="*/ 1278731 h 2809875"/>
                <a:gd name="connsiteX18" fmla="*/ 3169848 w 3638520"/>
                <a:gd name="connsiteY18" fmla="*/ 1247775 h 2809875"/>
                <a:gd name="connsiteX19" fmla="*/ 3179372 w 3638520"/>
                <a:gd name="connsiteY19" fmla="*/ 1223963 h 2809875"/>
                <a:gd name="connsiteX20" fmla="*/ 3150797 w 3638520"/>
                <a:gd name="connsiteY20" fmla="*/ 1214438 h 2809875"/>
                <a:gd name="connsiteX21" fmla="*/ 3136509 w 3638520"/>
                <a:gd name="connsiteY21" fmla="*/ 1219200 h 2809875"/>
                <a:gd name="connsiteX22" fmla="*/ 3122222 w 3638520"/>
                <a:gd name="connsiteY22" fmla="*/ 1228725 h 2809875"/>
                <a:gd name="connsiteX23" fmla="*/ 3100790 w 3638520"/>
                <a:gd name="connsiteY23" fmla="*/ 1212056 h 2809875"/>
                <a:gd name="connsiteX24" fmla="*/ 3112697 w 3638520"/>
                <a:gd name="connsiteY24" fmla="*/ 1185863 h 2809875"/>
                <a:gd name="connsiteX25" fmla="*/ 3103172 w 3638520"/>
                <a:gd name="connsiteY25" fmla="*/ 1171575 h 2809875"/>
                <a:gd name="connsiteX26" fmla="*/ 3098409 w 3638520"/>
                <a:gd name="connsiteY26" fmla="*/ 1157288 h 2809875"/>
                <a:gd name="connsiteX27" fmla="*/ 3084122 w 3638520"/>
                <a:gd name="connsiteY27" fmla="*/ 1171575 h 2809875"/>
                <a:gd name="connsiteX28" fmla="*/ 3055547 w 3638520"/>
                <a:gd name="connsiteY28" fmla="*/ 1162050 h 2809875"/>
                <a:gd name="connsiteX29" fmla="*/ 3046022 w 3638520"/>
                <a:gd name="connsiteY29" fmla="*/ 1131094 h 2809875"/>
                <a:gd name="connsiteX30" fmla="*/ 3050784 w 3638520"/>
                <a:gd name="connsiteY30" fmla="*/ 1114425 h 2809875"/>
                <a:gd name="connsiteX31" fmla="*/ 3050784 w 3638520"/>
                <a:gd name="connsiteY31" fmla="*/ 1104900 h 2809875"/>
                <a:gd name="connsiteX32" fmla="*/ 3036497 w 3638520"/>
                <a:gd name="connsiteY32" fmla="*/ 1100138 h 2809875"/>
                <a:gd name="connsiteX33" fmla="*/ 3046022 w 3638520"/>
                <a:gd name="connsiteY33" fmla="*/ 1081088 h 2809875"/>
                <a:gd name="connsiteX34" fmla="*/ 3055547 w 3638520"/>
                <a:gd name="connsiteY34" fmla="*/ 1062038 h 2809875"/>
                <a:gd name="connsiteX35" fmla="*/ 3024590 w 3638520"/>
                <a:gd name="connsiteY35" fmla="*/ 1052513 h 2809875"/>
                <a:gd name="connsiteX36" fmla="*/ 3012684 w 3638520"/>
                <a:gd name="connsiteY36" fmla="*/ 1066800 h 2809875"/>
                <a:gd name="connsiteX37" fmla="*/ 2993634 w 3638520"/>
                <a:gd name="connsiteY37" fmla="*/ 1066800 h 2809875"/>
                <a:gd name="connsiteX38" fmla="*/ 2972204 w 3638520"/>
                <a:gd name="connsiteY38" fmla="*/ 1073944 h 2809875"/>
                <a:gd name="connsiteX39" fmla="*/ 2955534 w 3638520"/>
                <a:gd name="connsiteY39" fmla="*/ 1066800 h 2809875"/>
                <a:gd name="connsiteX40" fmla="*/ 2950772 w 3638520"/>
                <a:gd name="connsiteY40" fmla="*/ 1047750 h 2809875"/>
                <a:gd name="connsiteX41" fmla="*/ 2931721 w 3638520"/>
                <a:gd name="connsiteY41" fmla="*/ 1040607 h 2809875"/>
                <a:gd name="connsiteX42" fmla="*/ 2903147 w 3638520"/>
                <a:gd name="connsiteY42" fmla="*/ 1019175 h 2809875"/>
                <a:gd name="connsiteX43" fmla="*/ 2888859 w 3638520"/>
                <a:gd name="connsiteY43" fmla="*/ 1014413 h 2809875"/>
                <a:gd name="connsiteX44" fmla="*/ 2874572 w 3638520"/>
                <a:gd name="connsiteY44" fmla="*/ 1004888 h 2809875"/>
                <a:gd name="connsiteX45" fmla="*/ 2855522 w 3638520"/>
                <a:gd name="connsiteY45" fmla="*/ 1004888 h 2809875"/>
                <a:gd name="connsiteX46" fmla="*/ 2834090 w 3638520"/>
                <a:gd name="connsiteY46" fmla="*/ 995363 h 2809875"/>
                <a:gd name="connsiteX47" fmla="*/ 2810278 w 3638520"/>
                <a:gd name="connsiteY47" fmla="*/ 1009650 h 2809875"/>
                <a:gd name="connsiteX48" fmla="*/ 2767416 w 3638520"/>
                <a:gd name="connsiteY48" fmla="*/ 1007269 h 2809875"/>
                <a:gd name="connsiteX49" fmla="*/ 2734079 w 3638520"/>
                <a:gd name="connsiteY49" fmla="*/ 1019175 h 2809875"/>
                <a:gd name="connsiteX50" fmla="*/ 2712646 w 3638520"/>
                <a:gd name="connsiteY50" fmla="*/ 1019176 h 2809875"/>
                <a:gd name="connsiteX51" fmla="*/ 2693597 w 3638520"/>
                <a:gd name="connsiteY51" fmla="*/ 1009650 h 2809875"/>
                <a:gd name="connsiteX52" fmla="*/ 2641209 w 3638520"/>
                <a:gd name="connsiteY52" fmla="*/ 1021557 h 2809875"/>
                <a:gd name="connsiteX53" fmla="*/ 2631684 w 3638520"/>
                <a:gd name="connsiteY53" fmla="*/ 1031082 h 2809875"/>
                <a:gd name="connsiteX54" fmla="*/ 2612634 w 3638520"/>
                <a:gd name="connsiteY54" fmla="*/ 1038225 h 2809875"/>
                <a:gd name="connsiteX55" fmla="*/ 2595965 w 3638520"/>
                <a:gd name="connsiteY55" fmla="*/ 1035844 h 2809875"/>
                <a:gd name="connsiteX56" fmla="*/ 2574535 w 3638520"/>
                <a:gd name="connsiteY56" fmla="*/ 1028700 h 2809875"/>
                <a:gd name="connsiteX57" fmla="*/ 2529290 w 3638520"/>
                <a:gd name="connsiteY57" fmla="*/ 1004888 h 2809875"/>
                <a:gd name="connsiteX58" fmla="*/ 2526909 w 3638520"/>
                <a:gd name="connsiteY58" fmla="*/ 971550 h 2809875"/>
                <a:gd name="connsiteX59" fmla="*/ 2512622 w 3638520"/>
                <a:gd name="connsiteY59" fmla="*/ 942975 h 2809875"/>
                <a:gd name="connsiteX60" fmla="*/ 2488809 w 3638520"/>
                <a:gd name="connsiteY60" fmla="*/ 938213 h 2809875"/>
                <a:gd name="connsiteX61" fmla="*/ 2493572 w 3638520"/>
                <a:gd name="connsiteY61" fmla="*/ 923925 h 2809875"/>
                <a:gd name="connsiteX62" fmla="*/ 2479284 w 3638520"/>
                <a:gd name="connsiteY62" fmla="*/ 914400 h 2809875"/>
                <a:gd name="connsiteX63" fmla="*/ 2457853 w 3638520"/>
                <a:gd name="connsiteY63" fmla="*/ 902494 h 2809875"/>
                <a:gd name="connsiteX64" fmla="*/ 2431659 w 3638520"/>
                <a:gd name="connsiteY64" fmla="*/ 890588 h 2809875"/>
                <a:gd name="connsiteX65" fmla="*/ 2414991 w 3638520"/>
                <a:gd name="connsiteY65" fmla="*/ 864394 h 2809875"/>
                <a:gd name="connsiteX66" fmla="*/ 2398321 w 3638520"/>
                <a:gd name="connsiteY66" fmla="*/ 833437 h 2809875"/>
                <a:gd name="connsiteX67" fmla="*/ 2367365 w 3638520"/>
                <a:gd name="connsiteY67" fmla="*/ 807244 h 2809875"/>
                <a:gd name="connsiteX68" fmla="*/ 2348316 w 3638520"/>
                <a:gd name="connsiteY68" fmla="*/ 769144 h 2809875"/>
                <a:gd name="connsiteX69" fmla="*/ 2322122 w 3638520"/>
                <a:gd name="connsiteY69" fmla="*/ 733425 h 2809875"/>
                <a:gd name="connsiteX70" fmla="*/ 2307834 w 3638520"/>
                <a:gd name="connsiteY70" fmla="*/ 723900 h 2809875"/>
                <a:gd name="connsiteX71" fmla="*/ 2264972 w 3638520"/>
                <a:gd name="connsiteY71" fmla="*/ 704850 h 2809875"/>
                <a:gd name="connsiteX72" fmla="*/ 2241159 w 3638520"/>
                <a:gd name="connsiteY72" fmla="*/ 678657 h 2809875"/>
                <a:gd name="connsiteX73" fmla="*/ 2231634 w 3638520"/>
                <a:gd name="connsiteY73" fmla="*/ 657225 h 2809875"/>
                <a:gd name="connsiteX74" fmla="*/ 2212584 w 3638520"/>
                <a:gd name="connsiteY74" fmla="*/ 647700 h 2809875"/>
                <a:gd name="connsiteX75" fmla="*/ 2198297 w 3638520"/>
                <a:gd name="connsiteY75" fmla="*/ 638175 h 2809875"/>
                <a:gd name="connsiteX76" fmla="*/ 2179247 w 3638520"/>
                <a:gd name="connsiteY76" fmla="*/ 642938 h 2809875"/>
                <a:gd name="connsiteX77" fmla="*/ 2155434 w 3638520"/>
                <a:gd name="connsiteY77" fmla="*/ 619125 h 2809875"/>
                <a:gd name="connsiteX78" fmla="*/ 2136384 w 3638520"/>
                <a:gd name="connsiteY78" fmla="*/ 590550 h 2809875"/>
                <a:gd name="connsiteX79" fmla="*/ 2126859 w 3638520"/>
                <a:gd name="connsiteY79" fmla="*/ 561975 h 2809875"/>
                <a:gd name="connsiteX80" fmla="*/ 2103047 w 3638520"/>
                <a:gd name="connsiteY80" fmla="*/ 561975 h 2809875"/>
                <a:gd name="connsiteX81" fmla="*/ 2088759 w 3638520"/>
                <a:gd name="connsiteY81" fmla="*/ 547688 h 2809875"/>
                <a:gd name="connsiteX82" fmla="*/ 2050660 w 3638520"/>
                <a:gd name="connsiteY82" fmla="*/ 540544 h 2809875"/>
                <a:gd name="connsiteX83" fmla="*/ 2007797 w 3638520"/>
                <a:gd name="connsiteY83" fmla="*/ 528638 h 2809875"/>
                <a:gd name="connsiteX84" fmla="*/ 1976841 w 3638520"/>
                <a:gd name="connsiteY84" fmla="*/ 526256 h 2809875"/>
                <a:gd name="connsiteX85" fmla="*/ 1948266 w 3638520"/>
                <a:gd name="connsiteY85" fmla="*/ 521494 h 2809875"/>
                <a:gd name="connsiteX86" fmla="*/ 1926834 w 3638520"/>
                <a:gd name="connsiteY86" fmla="*/ 504825 h 2809875"/>
                <a:gd name="connsiteX87" fmla="*/ 1912547 w 3638520"/>
                <a:gd name="connsiteY87" fmla="*/ 509588 h 2809875"/>
                <a:gd name="connsiteX88" fmla="*/ 1841109 w 3638520"/>
                <a:gd name="connsiteY88" fmla="*/ 495300 h 2809875"/>
                <a:gd name="connsiteX89" fmla="*/ 1812534 w 3638520"/>
                <a:gd name="connsiteY89" fmla="*/ 485775 h 2809875"/>
                <a:gd name="connsiteX90" fmla="*/ 1798247 w 3638520"/>
                <a:gd name="connsiteY90" fmla="*/ 481013 h 2809875"/>
                <a:gd name="connsiteX91" fmla="*/ 1783959 w 3638520"/>
                <a:gd name="connsiteY91" fmla="*/ 490538 h 2809875"/>
                <a:gd name="connsiteX92" fmla="*/ 1769672 w 3638520"/>
                <a:gd name="connsiteY92" fmla="*/ 495300 h 2809875"/>
                <a:gd name="connsiteX93" fmla="*/ 1741097 w 3638520"/>
                <a:gd name="connsiteY93" fmla="*/ 523875 h 2809875"/>
                <a:gd name="connsiteX94" fmla="*/ 1717284 w 3638520"/>
                <a:gd name="connsiteY94" fmla="*/ 519113 h 2809875"/>
                <a:gd name="connsiteX95" fmla="*/ 1683947 w 3638520"/>
                <a:gd name="connsiteY95" fmla="*/ 509588 h 2809875"/>
                <a:gd name="connsiteX96" fmla="*/ 1650609 w 3638520"/>
                <a:gd name="connsiteY96" fmla="*/ 504825 h 2809875"/>
                <a:gd name="connsiteX97" fmla="*/ 1622034 w 3638520"/>
                <a:gd name="connsiteY97" fmla="*/ 500063 h 2809875"/>
                <a:gd name="connsiteX98" fmla="*/ 1581553 w 3638520"/>
                <a:gd name="connsiteY98" fmla="*/ 483394 h 2809875"/>
                <a:gd name="connsiteX99" fmla="*/ 1552978 w 3638520"/>
                <a:gd name="connsiteY99" fmla="*/ 483394 h 2809875"/>
                <a:gd name="connsiteX100" fmla="*/ 1541072 w 3638520"/>
                <a:gd name="connsiteY100" fmla="*/ 466725 h 2809875"/>
                <a:gd name="connsiteX101" fmla="*/ 1526784 w 3638520"/>
                <a:gd name="connsiteY101" fmla="*/ 447675 h 2809875"/>
                <a:gd name="connsiteX102" fmla="*/ 1522021 w 3638520"/>
                <a:gd name="connsiteY102" fmla="*/ 421481 h 2809875"/>
                <a:gd name="connsiteX103" fmla="*/ 1533929 w 3638520"/>
                <a:gd name="connsiteY103" fmla="*/ 392907 h 2809875"/>
                <a:gd name="connsiteX104" fmla="*/ 1564884 w 3638520"/>
                <a:gd name="connsiteY104" fmla="*/ 366713 h 2809875"/>
                <a:gd name="connsiteX105" fmla="*/ 1557740 w 3638520"/>
                <a:gd name="connsiteY105" fmla="*/ 340519 h 2809875"/>
                <a:gd name="connsiteX106" fmla="*/ 1564884 w 3638520"/>
                <a:gd name="connsiteY106" fmla="*/ 309562 h 2809875"/>
                <a:gd name="connsiteX107" fmla="*/ 1583934 w 3638520"/>
                <a:gd name="connsiteY107" fmla="*/ 285750 h 2809875"/>
                <a:gd name="connsiteX108" fmla="*/ 1588697 w 3638520"/>
                <a:gd name="connsiteY108" fmla="*/ 271463 h 2809875"/>
                <a:gd name="connsiteX109" fmla="*/ 1579172 w 3638520"/>
                <a:gd name="connsiteY109" fmla="*/ 257175 h 2809875"/>
                <a:gd name="connsiteX110" fmla="*/ 1545834 w 3638520"/>
                <a:gd name="connsiteY110" fmla="*/ 230981 h 2809875"/>
                <a:gd name="connsiteX111" fmla="*/ 1522022 w 3638520"/>
                <a:gd name="connsiteY111" fmla="*/ 228600 h 2809875"/>
                <a:gd name="connsiteX112" fmla="*/ 1507734 w 3638520"/>
                <a:gd name="connsiteY112" fmla="*/ 192881 h 2809875"/>
                <a:gd name="connsiteX113" fmla="*/ 1505353 w 3638520"/>
                <a:gd name="connsiteY113" fmla="*/ 159543 h 2809875"/>
                <a:gd name="connsiteX114" fmla="*/ 1488684 w 3638520"/>
                <a:gd name="connsiteY114" fmla="*/ 119063 h 2809875"/>
                <a:gd name="connsiteX115" fmla="*/ 1479159 w 3638520"/>
                <a:gd name="connsiteY115" fmla="*/ 92868 h 2809875"/>
                <a:gd name="connsiteX116" fmla="*/ 1455347 w 3638520"/>
                <a:gd name="connsiteY116" fmla="*/ 85725 h 2809875"/>
                <a:gd name="connsiteX117" fmla="*/ 1450584 w 3638520"/>
                <a:gd name="connsiteY117" fmla="*/ 66675 h 2809875"/>
                <a:gd name="connsiteX118" fmla="*/ 1433915 w 3638520"/>
                <a:gd name="connsiteY118" fmla="*/ 40481 h 2809875"/>
                <a:gd name="connsiteX119" fmla="*/ 1445822 w 3638520"/>
                <a:gd name="connsiteY119" fmla="*/ 30956 h 2809875"/>
                <a:gd name="connsiteX120" fmla="*/ 1436297 w 3638520"/>
                <a:gd name="connsiteY120" fmla="*/ 0 h 2809875"/>
                <a:gd name="connsiteX121" fmla="*/ 845747 w 3638520"/>
                <a:gd name="connsiteY121" fmla="*/ 180975 h 2809875"/>
                <a:gd name="connsiteX122" fmla="*/ 845747 w 3638520"/>
                <a:gd name="connsiteY122" fmla="*/ 180975 h 2809875"/>
                <a:gd name="connsiteX123" fmla="*/ 840984 w 3638520"/>
                <a:gd name="connsiteY123" fmla="*/ 223838 h 2809875"/>
                <a:gd name="connsiteX124" fmla="*/ 836222 w 3638520"/>
                <a:gd name="connsiteY124" fmla="*/ 238125 h 2809875"/>
                <a:gd name="connsiteX125" fmla="*/ 817172 w 3638520"/>
                <a:gd name="connsiteY125" fmla="*/ 254794 h 2809875"/>
                <a:gd name="connsiteX126" fmla="*/ 788597 w 3638520"/>
                <a:gd name="connsiteY126" fmla="*/ 266700 h 2809875"/>
                <a:gd name="connsiteX127" fmla="*/ 740972 w 3638520"/>
                <a:gd name="connsiteY127" fmla="*/ 300038 h 2809875"/>
                <a:gd name="connsiteX128" fmla="*/ 721922 w 3638520"/>
                <a:gd name="connsiteY128" fmla="*/ 328613 h 2809875"/>
                <a:gd name="connsiteX129" fmla="*/ 705252 w 3638520"/>
                <a:gd name="connsiteY129" fmla="*/ 342900 h 2809875"/>
                <a:gd name="connsiteX130" fmla="*/ 707634 w 3638520"/>
                <a:gd name="connsiteY130" fmla="*/ 369095 h 2809875"/>
                <a:gd name="connsiteX131" fmla="*/ 726684 w 3638520"/>
                <a:gd name="connsiteY131" fmla="*/ 381000 h 2809875"/>
                <a:gd name="connsiteX132" fmla="*/ 731447 w 3638520"/>
                <a:gd name="connsiteY132" fmla="*/ 395288 h 2809875"/>
                <a:gd name="connsiteX133" fmla="*/ 750497 w 3638520"/>
                <a:gd name="connsiteY133" fmla="*/ 423863 h 2809875"/>
                <a:gd name="connsiteX134" fmla="*/ 760022 w 3638520"/>
                <a:gd name="connsiteY134" fmla="*/ 442913 h 2809875"/>
                <a:gd name="connsiteX135" fmla="*/ 750497 w 3638520"/>
                <a:gd name="connsiteY135" fmla="*/ 481013 h 2809875"/>
                <a:gd name="connsiteX136" fmla="*/ 736209 w 3638520"/>
                <a:gd name="connsiteY136" fmla="*/ 490538 h 2809875"/>
                <a:gd name="connsiteX137" fmla="*/ 731447 w 3638520"/>
                <a:gd name="connsiteY137" fmla="*/ 504825 h 2809875"/>
                <a:gd name="connsiteX138" fmla="*/ 717159 w 3638520"/>
                <a:gd name="connsiteY138" fmla="*/ 509588 h 2809875"/>
                <a:gd name="connsiteX139" fmla="*/ 712397 w 3638520"/>
                <a:gd name="connsiteY139" fmla="*/ 538163 h 2809875"/>
                <a:gd name="connsiteX140" fmla="*/ 702872 w 3638520"/>
                <a:gd name="connsiteY140" fmla="*/ 566738 h 2809875"/>
                <a:gd name="connsiteX141" fmla="*/ 698109 w 3638520"/>
                <a:gd name="connsiteY141" fmla="*/ 581025 h 2809875"/>
                <a:gd name="connsiteX142" fmla="*/ 683822 w 3638520"/>
                <a:gd name="connsiteY142" fmla="*/ 611981 h 2809875"/>
                <a:gd name="connsiteX143" fmla="*/ 702872 w 3638520"/>
                <a:gd name="connsiteY143" fmla="*/ 638175 h 2809875"/>
                <a:gd name="connsiteX144" fmla="*/ 731447 w 3638520"/>
                <a:gd name="connsiteY144" fmla="*/ 647700 h 2809875"/>
                <a:gd name="connsiteX145" fmla="*/ 740972 w 3638520"/>
                <a:gd name="connsiteY145" fmla="*/ 661988 h 2809875"/>
                <a:gd name="connsiteX146" fmla="*/ 745734 w 3638520"/>
                <a:gd name="connsiteY146" fmla="*/ 676275 h 2809875"/>
                <a:gd name="connsiteX147" fmla="*/ 745734 w 3638520"/>
                <a:gd name="connsiteY147" fmla="*/ 688181 h 2809875"/>
                <a:gd name="connsiteX148" fmla="*/ 748115 w 3638520"/>
                <a:gd name="connsiteY148" fmla="*/ 709613 h 2809875"/>
                <a:gd name="connsiteX149" fmla="*/ 755259 w 3638520"/>
                <a:gd name="connsiteY149" fmla="*/ 728663 h 2809875"/>
                <a:gd name="connsiteX150" fmla="*/ 745734 w 3638520"/>
                <a:gd name="connsiteY150" fmla="*/ 757238 h 2809875"/>
                <a:gd name="connsiteX151" fmla="*/ 736209 w 3638520"/>
                <a:gd name="connsiteY151" fmla="*/ 771525 h 2809875"/>
                <a:gd name="connsiteX152" fmla="*/ 736209 w 3638520"/>
                <a:gd name="connsiteY152" fmla="*/ 842963 h 2809875"/>
                <a:gd name="connsiteX153" fmla="*/ 740972 w 3638520"/>
                <a:gd name="connsiteY153" fmla="*/ 857250 h 2809875"/>
                <a:gd name="connsiteX154" fmla="*/ 745734 w 3638520"/>
                <a:gd name="connsiteY154" fmla="*/ 876300 h 2809875"/>
                <a:gd name="connsiteX155" fmla="*/ 760022 w 3638520"/>
                <a:gd name="connsiteY155" fmla="*/ 923925 h 2809875"/>
                <a:gd name="connsiteX156" fmla="*/ 764784 w 3638520"/>
                <a:gd name="connsiteY156" fmla="*/ 938213 h 2809875"/>
                <a:gd name="connsiteX157" fmla="*/ 771928 w 3638520"/>
                <a:gd name="connsiteY157" fmla="*/ 983456 h 2809875"/>
                <a:gd name="connsiteX158" fmla="*/ 750497 w 3638520"/>
                <a:gd name="connsiteY158" fmla="*/ 1004888 h 2809875"/>
                <a:gd name="connsiteX159" fmla="*/ 731447 w 3638520"/>
                <a:gd name="connsiteY159" fmla="*/ 1009650 h 2809875"/>
                <a:gd name="connsiteX160" fmla="*/ 712397 w 3638520"/>
                <a:gd name="connsiteY160" fmla="*/ 1016794 h 2809875"/>
                <a:gd name="connsiteX161" fmla="*/ 683822 w 3638520"/>
                <a:gd name="connsiteY161" fmla="*/ 1035844 h 2809875"/>
                <a:gd name="connsiteX162" fmla="*/ 674297 w 3638520"/>
                <a:gd name="connsiteY162" fmla="*/ 1052513 h 2809875"/>
                <a:gd name="connsiteX163" fmla="*/ 660009 w 3638520"/>
                <a:gd name="connsiteY163" fmla="*/ 1062038 h 2809875"/>
                <a:gd name="connsiteX164" fmla="*/ 650484 w 3638520"/>
                <a:gd name="connsiteY164" fmla="*/ 1076325 h 2809875"/>
                <a:gd name="connsiteX165" fmla="*/ 640959 w 3638520"/>
                <a:gd name="connsiteY165" fmla="*/ 1157288 h 2809875"/>
                <a:gd name="connsiteX166" fmla="*/ 626672 w 3638520"/>
                <a:gd name="connsiteY166" fmla="*/ 1190625 h 2809875"/>
                <a:gd name="connsiteX167" fmla="*/ 593334 w 3638520"/>
                <a:gd name="connsiteY167" fmla="*/ 1204913 h 2809875"/>
                <a:gd name="connsiteX168" fmla="*/ 588572 w 3638520"/>
                <a:gd name="connsiteY168" fmla="*/ 1219200 h 2809875"/>
                <a:gd name="connsiteX169" fmla="*/ 593334 w 3638520"/>
                <a:gd name="connsiteY169" fmla="*/ 1233488 h 2809875"/>
                <a:gd name="connsiteX170" fmla="*/ 579047 w 3638520"/>
                <a:gd name="connsiteY170" fmla="*/ 1247775 h 2809875"/>
                <a:gd name="connsiteX171" fmla="*/ 569521 w 3638520"/>
                <a:gd name="connsiteY171" fmla="*/ 1290638 h 2809875"/>
                <a:gd name="connsiteX172" fmla="*/ 552854 w 3638520"/>
                <a:gd name="connsiteY172" fmla="*/ 1321593 h 2809875"/>
                <a:gd name="connsiteX173" fmla="*/ 533803 w 3638520"/>
                <a:gd name="connsiteY173" fmla="*/ 1343025 h 2809875"/>
                <a:gd name="connsiteX174" fmla="*/ 519515 w 3638520"/>
                <a:gd name="connsiteY174" fmla="*/ 1371600 h 2809875"/>
                <a:gd name="connsiteX175" fmla="*/ 498084 w 3638520"/>
                <a:gd name="connsiteY175" fmla="*/ 1419225 h 2809875"/>
                <a:gd name="connsiteX176" fmla="*/ 493322 w 3638520"/>
                <a:gd name="connsiteY176" fmla="*/ 1433513 h 2809875"/>
                <a:gd name="connsiteX177" fmla="*/ 474272 w 3638520"/>
                <a:gd name="connsiteY177" fmla="*/ 1466850 h 2809875"/>
                <a:gd name="connsiteX178" fmla="*/ 464747 w 3638520"/>
                <a:gd name="connsiteY178" fmla="*/ 1485900 h 2809875"/>
                <a:gd name="connsiteX179" fmla="*/ 459984 w 3638520"/>
                <a:gd name="connsiteY179" fmla="*/ 1500188 h 2809875"/>
                <a:gd name="connsiteX180" fmla="*/ 450459 w 3638520"/>
                <a:gd name="connsiteY180" fmla="*/ 1514475 h 2809875"/>
                <a:gd name="connsiteX181" fmla="*/ 436172 w 3638520"/>
                <a:gd name="connsiteY181" fmla="*/ 1552575 h 2809875"/>
                <a:gd name="connsiteX182" fmla="*/ 412359 w 3638520"/>
                <a:gd name="connsiteY182" fmla="*/ 1595438 h 2809875"/>
                <a:gd name="connsiteX183" fmla="*/ 398072 w 3638520"/>
                <a:gd name="connsiteY183" fmla="*/ 1628776 h 2809875"/>
                <a:gd name="connsiteX184" fmla="*/ 393310 w 3638520"/>
                <a:gd name="connsiteY184" fmla="*/ 1657350 h 2809875"/>
                <a:gd name="connsiteX185" fmla="*/ 379022 w 3638520"/>
                <a:gd name="connsiteY185" fmla="*/ 1719263 h 2809875"/>
                <a:gd name="connsiteX186" fmla="*/ 374259 w 3638520"/>
                <a:gd name="connsiteY186" fmla="*/ 1757363 h 2809875"/>
                <a:gd name="connsiteX187" fmla="*/ 369497 w 3638520"/>
                <a:gd name="connsiteY187" fmla="*/ 1771650 h 2809875"/>
                <a:gd name="connsiteX188" fmla="*/ 357591 w 3638520"/>
                <a:gd name="connsiteY188" fmla="*/ 1807369 h 2809875"/>
                <a:gd name="connsiteX189" fmla="*/ 343303 w 3638520"/>
                <a:gd name="connsiteY189" fmla="*/ 1852613 h 2809875"/>
                <a:gd name="connsiteX190" fmla="*/ 336159 w 3638520"/>
                <a:gd name="connsiteY190" fmla="*/ 1876425 h 2809875"/>
                <a:gd name="connsiteX191" fmla="*/ 326634 w 3638520"/>
                <a:gd name="connsiteY191" fmla="*/ 1890713 h 2809875"/>
                <a:gd name="connsiteX192" fmla="*/ 321872 w 3638520"/>
                <a:gd name="connsiteY192" fmla="*/ 1905000 h 2809875"/>
                <a:gd name="connsiteX193" fmla="*/ 307584 w 3638520"/>
                <a:gd name="connsiteY193" fmla="*/ 1914525 h 2809875"/>
                <a:gd name="connsiteX194" fmla="*/ 293297 w 3638520"/>
                <a:gd name="connsiteY194" fmla="*/ 1943100 h 2809875"/>
                <a:gd name="connsiteX195" fmla="*/ 283772 w 3638520"/>
                <a:gd name="connsiteY195" fmla="*/ 1971675 h 2809875"/>
                <a:gd name="connsiteX196" fmla="*/ 267103 w 3638520"/>
                <a:gd name="connsiteY196" fmla="*/ 2002632 h 2809875"/>
                <a:gd name="connsiteX197" fmla="*/ 231384 w 3638520"/>
                <a:gd name="connsiteY197" fmla="*/ 2038350 h 2809875"/>
                <a:gd name="connsiteX198" fmla="*/ 207572 w 3638520"/>
                <a:gd name="connsiteY198" fmla="*/ 2062163 h 2809875"/>
                <a:gd name="connsiteX199" fmla="*/ 202809 w 3638520"/>
                <a:gd name="connsiteY199" fmla="*/ 2076450 h 2809875"/>
                <a:gd name="connsiteX200" fmla="*/ 174234 w 3638520"/>
                <a:gd name="connsiteY200" fmla="*/ 2095500 h 2809875"/>
                <a:gd name="connsiteX201" fmla="*/ 159947 w 3638520"/>
                <a:gd name="connsiteY201" fmla="*/ 2105025 h 2809875"/>
                <a:gd name="connsiteX202" fmla="*/ 131372 w 3638520"/>
                <a:gd name="connsiteY202" fmla="*/ 2133601 h 2809875"/>
                <a:gd name="connsiteX203" fmla="*/ 102797 w 3638520"/>
                <a:gd name="connsiteY203" fmla="*/ 2145506 h 2809875"/>
                <a:gd name="connsiteX204" fmla="*/ 78985 w 3638520"/>
                <a:gd name="connsiteY204" fmla="*/ 2157412 h 2809875"/>
                <a:gd name="connsiteX205" fmla="*/ 45647 w 3638520"/>
                <a:gd name="connsiteY205" fmla="*/ 2174081 h 2809875"/>
                <a:gd name="connsiteX206" fmla="*/ 24215 w 3638520"/>
                <a:gd name="connsiteY206" fmla="*/ 2178844 h 2809875"/>
                <a:gd name="connsiteX207" fmla="*/ 403 w 3638520"/>
                <a:gd name="connsiteY207" fmla="*/ 2188369 h 2809875"/>
                <a:gd name="connsiteX208" fmla="*/ 12309 w 3638520"/>
                <a:gd name="connsiteY208" fmla="*/ 2228850 h 2809875"/>
                <a:gd name="connsiteX209" fmla="*/ 43265 w 3638520"/>
                <a:gd name="connsiteY209" fmla="*/ 2255044 h 2809875"/>
                <a:gd name="connsiteX210" fmla="*/ 67079 w 3638520"/>
                <a:gd name="connsiteY210" fmla="*/ 2271713 h 2809875"/>
                <a:gd name="connsiteX211" fmla="*/ 90890 w 3638520"/>
                <a:gd name="connsiteY211" fmla="*/ 2276475 h 2809875"/>
                <a:gd name="connsiteX212" fmla="*/ 114703 w 3638520"/>
                <a:gd name="connsiteY212" fmla="*/ 2297906 h 2809875"/>
                <a:gd name="connsiteX213" fmla="*/ 119466 w 3638520"/>
                <a:gd name="connsiteY213" fmla="*/ 2326482 h 2809875"/>
                <a:gd name="connsiteX214" fmla="*/ 126609 w 3638520"/>
                <a:gd name="connsiteY214" fmla="*/ 2347913 h 2809875"/>
                <a:gd name="connsiteX215" fmla="*/ 121847 w 3638520"/>
                <a:gd name="connsiteY215" fmla="*/ 2386013 h 2809875"/>
                <a:gd name="connsiteX216" fmla="*/ 112322 w 3638520"/>
                <a:gd name="connsiteY216" fmla="*/ 2405063 h 2809875"/>
                <a:gd name="connsiteX217" fmla="*/ 100416 w 3638520"/>
                <a:gd name="connsiteY217" fmla="*/ 2424112 h 2809875"/>
                <a:gd name="connsiteX218" fmla="*/ 71841 w 3638520"/>
                <a:gd name="connsiteY218" fmla="*/ 2426494 h 2809875"/>
                <a:gd name="connsiteX219" fmla="*/ 50409 w 3638520"/>
                <a:gd name="connsiteY219" fmla="*/ 2452688 h 2809875"/>
                <a:gd name="connsiteX220" fmla="*/ 21834 w 3638520"/>
                <a:gd name="connsiteY220" fmla="*/ 2466975 h 2809875"/>
                <a:gd name="connsiteX221" fmla="*/ 31359 w 3638520"/>
                <a:gd name="connsiteY221" fmla="*/ 2490788 h 2809875"/>
                <a:gd name="connsiteX222" fmla="*/ 21834 w 3638520"/>
                <a:gd name="connsiteY222" fmla="*/ 2524125 h 2809875"/>
                <a:gd name="connsiteX223" fmla="*/ 12309 w 3638520"/>
                <a:gd name="connsiteY223" fmla="*/ 2538413 h 2809875"/>
                <a:gd name="connsiteX224" fmla="*/ 374259 w 3638520"/>
                <a:gd name="connsiteY224" fmla="*/ 2809875 h 2809875"/>
                <a:gd name="connsiteX0" fmla="*/ 690172 w 3611978"/>
                <a:gd name="connsiteY0" fmla="*/ 2619375 h 2809875"/>
                <a:gd name="connsiteX1" fmla="*/ 1179122 w 3611978"/>
                <a:gd name="connsiteY1" fmla="*/ 2152650 h 2809875"/>
                <a:gd name="connsiteX2" fmla="*/ 1449791 w 3611978"/>
                <a:gd name="connsiteY2" fmla="*/ 1759744 h 2809875"/>
                <a:gd name="connsiteX3" fmla="*/ 1503765 w 3611978"/>
                <a:gd name="connsiteY3" fmla="*/ 1489076 h 2809875"/>
                <a:gd name="connsiteX4" fmla="*/ 1655372 w 3611978"/>
                <a:gd name="connsiteY4" fmla="*/ 1212850 h 2809875"/>
                <a:gd name="connsiteX5" fmla="*/ 3481790 w 3611978"/>
                <a:gd name="connsiteY5" fmla="*/ 1397794 h 2809875"/>
                <a:gd name="connsiteX6" fmla="*/ 3457979 w 3611978"/>
                <a:gd name="connsiteY6" fmla="*/ 1381126 h 2809875"/>
                <a:gd name="connsiteX7" fmla="*/ 3407972 w 3611978"/>
                <a:gd name="connsiteY7" fmla="*/ 1369219 h 2809875"/>
                <a:gd name="connsiteX8" fmla="*/ 3369872 w 3611978"/>
                <a:gd name="connsiteY8" fmla="*/ 1371601 h 2809875"/>
                <a:gd name="connsiteX9" fmla="*/ 3327009 w 3611978"/>
                <a:gd name="connsiteY9" fmla="*/ 1352550 h 2809875"/>
                <a:gd name="connsiteX10" fmla="*/ 3312722 w 3611978"/>
                <a:gd name="connsiteY10" fmla="*/ 1347788 h 2809875"/>
                <a:gd name="connsiteX11" fmla="*/ 3284147 w 3611978"/>
                <a:gd name="connsiteY11" fmla="*/ 1362075 h 2809875"/>
                <a:gd name="connsiteX12" fmla="*/ 3260334 w 3611978"/>
                <a:gd name="connsiteY12" fmla="*/ 1343025 h 2809875"/>
                <a:gd name="connsiteX13" fmla="*/ 3231759 w 3611978"/>
                <a:gd name="connsiteY13" fmla="*/ 1319213 h 2809875"/>
                <a:gd name="connsiteX14" fmla="*/ 3217472 w 3611978"/>
                <a:gd name="connsiteY14" fmla="*/ 1309688 h 2809875"/>
                <a:gd name="connsiteX15" fmla="*/ 3188897 w 3611978"/>
                <a:gd name="connsiteY15" fmla="*/ 1283495 h 2809875"/>
                <a:gd name="connsiteX16" fmla="*/ 3167465 w 3611978"/>
                <a:gd name="connsiteY16" fmla="*/ 1278731 h 2809875"/>
                <a:gd name="connsiteX17" fmla="*/ 3169848 w 3611978"/>
                <a:gd name="connsiteY17" fmla="*/ 1247775 h 2809875"/>
                <a:gd name="connsiteX18" fmla="*/ 3179372 w 3611978"/>
                <a:gd name="connsiteY18" fmla="*/ 1223963 h 2809875"/>
                <a:gd name="connsiteX19" fmla="*/ 3150797 w 3611978"/>
                <a:gd name="connsiteY19" fmla="*/ 1214438 h 2809875"/>
                <a:gd name="connsiteX20" fmla="*/ 3136509 w 3611978"/>
                <a:gd name="connsiteY20" fmla="*/ 1219200 h 2809875"/>
                <a:gd name="connsiteX21" fmla="*/ 3122222 w 3611978"/>
                <a:gd name="connsiteY21" fmla="*/ 1228725 h 2809875"/>
                <a:gd name="connsiteX22" fmla="*/ 3100790 w 3611978"/>
                <a:gd name="connsiteY22" fmla="*/ 1212056 h 2809875"/>
                <a:gd name="connsiteX23" fmla="*/ 3112697 w 3611978"/>
                <a:gd name="connsiteY23" fmla="*/ 1185863 h 2809875"/>
                <a:gd name="connsiteX24" fmla="*/ 3103172 w 3611978"/>
                <a:gd name="connsiteY24" fmla="*/ 1171575 h 2809875"/>
                <a:gd name="connsiteX25" fmla="*/ 3098409 w 3611978"/>
                <a:gd name="connsiteY25" fmla="*/ 1157288 h 2809875"/>
                <a:gd name="connsiteX26" fmla="*/ 3084122 w 3611978"/>
                <a:gd name="connsiteY26" fmla="*/ 1171575 h 2809875"/>
                <a:gd name="connsiteX27" fmla="*/ 3055547 w 3611978"/>
                <a:gd name="connsiteY27" fmla="*/ 1162050 h 2809875"/>
                <a:gd name="connsiteX28" fmla="*/ 3046022 w 3611978"/>
                <a:gd name="connsiteY28" fmla="*/ 1131094 h 2809875"/>
                <a:gd name="connsiteX29" fmla="*/ 3050784 w 3611978"/>
                <a:gd name="connsiteY29" fmla="*/ 1114425 h 2809875"/>
                <a:gd name="connsiteX30" fmla="*/ 3050784 w 3611978"/>
                <a:gd name="connsiteY30" fmla="*/ 1104900 h 2809875"/>
                <a:gd name="connsiteX31" fmla="*/ 3036497 w 3611978"/>
                <a:gd name="connsiteY31" fmla="*/ 1100138 h 2809875"/>
                <a:gd name="connsiteX32" fmla="*/ 3046022 w 3611978"/>
                <a:gd name="connsiteY32" fmla="*/ 1081088 h 2809875"/>
                <a:gd name="connsiteX33" fmla="*/ 3055547 w 3611978"/>
                <a:gd name="connsiteY33" fmla="*/ 1062038 h 2809875"/>
                <a:gd name="connsiteX34" fmla="*/ 3024590 w 3611978"/>
                <a:gd name="connsiteY34" fmla="*/ 1052513 h 2809875"/>
                <a:gd name="connsiteX35" fmla="*/ 3012684 w 3611978"/>
                <a:gd name="connsiteY35" fmla="*/ 1066800 h 2809875"/>
                <a:gd name="connsiteX36" fmla="*/ 2993634 w 3611978"/>
                <a:gd name="connsiteY36" fmla="*/ 1066800 h 2809875"/>
                <a:gd name="connsiteX37" fmla="*/ 2972204 w 3611978"/>
                <a:gd name="connsiteY37" fmla="*/ 1073944 h 2809875"/>
                <a:gd name="connsiteX38" fmla="*/ 2955534 w 3611978"/>
                <a:gd name="connsiteY38" fmla="*/ 1066800 h 2809875"/>
                <a:gd name="connsiteX39" fmla="*/ 2950772 w 3611978"/>
                <a:gd name="connsiteY39" fmla="*/ 1047750 h 2809875"/>
                <a:gd name="connsiteX40" fmla="*/ 2931721 w 3611978"/>
                <a:gd name="connsiteY40" fmla="*/ 1040607 h 2809875"/>
                <a:gd name="connsiteX41" fmla="*/ 2903147 w 3611978"/>
                <a:gd name="connsiteY41" fmla="*/ 1019175 h 2809875"/>
                <a:gd name="connsiteX42" fmla="*/ 2888859 w 3611978"/>
                <a:gd name="connsiteY42" fmla="*/ 1014413 h 2809875"/>
                <a:gd name="connsiteX43" fmla="*/ 2874572 w 3611978"/>
                <a:gd name="connsiteY43" fmla="*/ 1004888 h 2809875"/>
                <a:gd name="connsiteX44" fmla="*/ 2855522 w 3611978"/>
                <a:gd name="connsiteY44" fmla="*/ 1004888 h 2809875"/>
                <a:gd name="connsiteX45" fmla="*/ 2834090 w 3611978"/>
                <a:gd name="connsiteY45" fmla="*/ 995363 h 2809875"/>
                <a:gd name="connsiteX46" fmla="*/ 2810278 w 3611978"/>
                <a:gd name="connsiteY46" fmla="*/ 1009650 h 2809875"/>
                <a:gd name="connsiteX47" fmla="*/ 2767416 w 3611978"/>
                <a:gd name="connsiteY47" fmla="*/ 1007269 h 2809875"/>
                <a:gd name="connsiteX48" fmla="*/ 2734079 w 3611978"/>
                <a:gd name="connsiteY48" fmla="*/ 1019175 h 2809875"/>
                <a:gd name="connsiteX49" fmla="*/ 2712646 w 3611978"/>
                <a:gd name="connsiteY49" fmla="*/ 1019176 h 2809875"/>
                <a:gd name="connsiteX50" fmla="*/ 2693597 w 3611978"/>
                <a:gd name="connsiteY50" fmla="*/ 1009650 h 2809875"/>
                <a:gd name="connsiteX51" fmla="*/ 2641209 w 3611978"/>
                <a:gd name="connsiteY51" fmla="*/ 1021557 h 2809875"/>
                <a:gd name="connsiteX52" fmla="*/ 2631684 w 3611978"/>
                <a:gd name="connsiteY52" fmla="*/ 1031082 h 2809875"/>
                <a:gd name="connsiteX53" fmla="*/ 2612634 w 3611978"/>
                <a:gd name="connsiteY53" fmla="*/ 1038225 h 2809875"/>
                <a:gd name="connsiteX54" fmla="*/ 2595965 w 3611978"/>
                <a:gd name="connsiteY54" fmla="*/ 1035844 h 2809875"/>
                <a:gd name="connsiteX55" fmla="*/ 2574535 w 3611978"/>
                <a:gd name="connsiteY55" fmla="*/ 1028700 h 2809875"/>
                <a:gd name="connsiteX56" fmla="*/ 2529290 w 3611978"/>
                <a:gd name="connsiteY56" fmla="*/ 1004888 h 2809875"/>
                <a:gd name="connsiteX57" fmla="*/ 2526909 w 3611978"/>
                <a:gd name="connsiteY57" fmla="*/ 971550 h 2809875"/>
                <a:gd name="connsiteX58" fmla="*/ 2512622 w 3611978"/>
                <a:gd name="connsiteY58" fmla="*/ 942975 h 2809875"/>
                <a:gd name="connsiteX59" fmla="*/ 2488809 w 3611978"/>
                <a:gd name="connsiteY59" fmla="*/ 938213 h 2809875"/>
                <a:gd name="connsiteX60" fmla="*/ 2493572 w 3611978"/>
                <a:gd name="connsiteY60" fmla="*/ 923925 h 2809875"/>
                <a:gd name="connsiteX61" fmla="*/ 2479284 w 3611978"/>
                <a:gd name="connsiteY61" fmla="*/ 914400 h 2809875"/>
                <a:gd name="connsiteX62" fmla="*/ 2457853 w 3611978"/>
                <a:gd name="connsiteY62" fmla="*/ 902494 h 2809875"/>
                <a:gd name="connsiteX63" fmla="*/ 2431659 w 3611978"/>
                <a:gd name="connsiteY63" fmla="*/ 890588 h 2809875"/>
                <a:gd name="connsiteX64" fmla="*/ 2414991 w 3611978"/>
                <a:gd name="connsiteY64" fmla="*/ 864394 h 2809875"/>
                <a:gd name="connsiteX65" fmla="*/ 2398321 w 3611978"/>
                <a:gd name="connsiteY65" fmla="*/ 833437 h 2809875"/>
                <a:gd name="connsiteX66" fmla="*/ 2367365 w 3611978"/>
                <a:gd name="connsiteY66" fmla="*/ 807244 h 2809875"/>
                <a:gd name="connsiteX67" fmla="*/ 2348316 w 3611978"/>
                <a:gd name="connsiteY67" fmla="*/ 769144 h 2809875"/>
                <a:gd name="connsiteX68" fmla="*/ 2322122 w 3611978"/>
                <a:gd name="connsiteY68" fmla="*/ 733425 h 2809875"/>
                <a:gd name="connsiteX69" fmla="*/ 2307834 w 3611978"/>
                <a:gd name="connsiteY69" fmla="*/ 723900 h 2809875"/>
                <a:gd name="connsiteX70" fmla="*/ 2264972 w 3611978"/>
                <a:gd name="connsiteY70" fmla="*/ 704850 h 2809875"/>
                <a:gd name="connsiteX71" fmla="*/ 2241159 w 3611978"/>
                <a:gd name="connsiteY71" fmla="*/ 678657 h 2809875"/>
                <a:gd name="connsiteX72" fmla="*/ 2231634 w 3611978"/>
                <a:gd name="connsiteY72" fmla="*/ 657225 h 2809875"/>
                <a:gd name="connsiteX73" fmla="*/ 2212584 w 3611978"/>
                <a:gd name="connsiteY73" fmla="*/ 647700 h 2809875"/>
                <a:gd name="connsiteX74" fmla="*/ 2198297 w 3611978"/>
                <a:gd name="connsiteY74" fmla="*/ 638175 h 2809875"/>
                <a:gd name="connsiteX75" fmla="*/ 2179247 w 3611978"/>
                <a:gd name="connsiteY75" fmla="*/ 642938 h 2809875"/>
                <a:gd name="connsiteX76" fmla="*/ 2155434 w 3611978"/>
                <a:gd name="connsiteY76" fmla="*/ 619125 h 2809875"/>
                <a:gd name="connsiteX77" fmla="*/ 2136384 w 3611978"/>
                <a:gd name="connsiteY77" fmla="*/ 590550 h 2809875"/>
                <a:gd name="connsiteX78" fmla="*/ 2126859 w 3611978"/>
                <a:gd name="connsiteY78" fmla="*/ 561975 h 2809875"/>
                <a:gd name="connsiteX79" fmla="*/ 2103047 w 3611978"/>
                <a:gd name="connsiteY79" fmla="*/ 561975 h 2809875"/>
                <a:gd name="connsiteX80" fmla="*/ 2088759 w 3611978"/>
                <a:gd name="connsiteY80" fmla="*/ 547688 h 2809875"/>
                <a:gd name="connsiteX81" fmla="*/ 2050660 w 3611978"/>
                <a:gd name="connsiteY81" fmla="*/ 540544 h 2809875"/>
                <a:gd name="connsiteX82" fmla="*/ 2007797 w 3611978"/>
                <a:gd name="connsiteY82" fmla="*/ 528638 h 2809875"/>
                <a:gd name="connsiteX83" fmla="*/ 1976841 w 3611978"/>
                <a:gd name="connsiteY83" fmla="*/ 526256 h 2809875"/>
                <a:gd name="connsiteX84" fmla="*/ 1948266 w 3611978"/>
                <a:gd name="connsiteY84" fmla="*/ 521494 h 2809875"/>
                <a:gd name="connsiteX85" fmla="*/ 1926834 w 3611978"/>
                <a:gd name="connsiteY85" fmla="*/ 504825 h 2809875"/>
                <a:gd name="connsiteX86" fmla="*/ 1912547 w 3611978"/>
                <a:gd name="connsiteY86" fmla="*/ 509588 h 2809875"/>
                <a:gd name="connsiteX87" fmla="*/ 1841109 w 3611978"/>
                <a:gd name="connsiteY87" fmla="*/ 495300 h 2809875"/>
                <a:gd name="connsiteX88" fmla="*/ 1812534 w 3611978"/>
                <a:gd name="connsiteY88" fmla="*/ 485775 h 2809875"/>
                <a:gd name="connsiteX89" fmla="*/ 1798247 w 3611978"/>
                <a:gd name="connsiteY89" fmla="*/ 481013 h 2809875"/>
                <a:gd name="connsiteX90" fmla="*/ 1783959 w 3611978"/>
                <a:gd name="connsiteY90" fmla="*/ 490538 h 2809875"/>
                <a:gd name="connsiteX91" fmla="*/ 1769672 w 3611978"/>
                <a:gd name="connsiteY91" fmla="*/ 495300 h 2809875"/>
                <a:gd name="connsiteX92" fmla="*/ 1741097 w 3611978"/>
                <a:gd name="connsiteY92" fmla="*/ 523875 h 2809875"/>
                <a:gd name="connsiteX93" fmla="*/ 1717284 w 3611978"/>
                <a:gd name="connsiteY93" fmla="*/ 519113 h 2809875"/>
                <a:gd name="connsiteX94" fmla="*/ 1683947 w 3611978"/>
                <a:gd name="connsiteY94" fmla="*/ 509588 h 2809875"/>
                <a:gd name="connsiteX95" fmla="*/ 1650609 w 3611978"/>
                <a:gd name="connsiteY95" fmla="*/ 504825 h 2809875"/>
                <a:gd name="connsiteX96" fmla="*/ 1622034 w 3611978"/>
                <a:gd name="connsiteY96" fmla="*/ 500063 h 2809875"/>
                <a:gd name="connsiteX97" fmla="*/ 1581553 w 3611978"/>
                <a:gd name="connsiteY97" fmla="*/ 483394 h 2809875"/>
                <a:gd name="connsiteX98" fmla="*/ 1552978 w 3611978"/>
                <a:gd name="connsiteY98" fmla="*/ 483394 h 2809875"/>
                <a:gd name="connsiteX99" fmla="*/ 1541072 w 3611978"/>
                <a:gd name="connsiteY99" fmla="*/ 466725 h 2809875"/>
                <a:gd name="connsiteX100" fmla="*/ 1526784 w 3611978"/>
                <a:gd name="connsiteY100" fmla="*/ 447675 h 2809875"/>
                <a:gd name="connsiteX101" fmla="*/ 1522021 w 3611978"/>
                <a:gd name="connsiteY101" fmla="*/ 421481 h 2809875"/>
                <a:gd name="connsiteX102" fmla="*/ 1533929 w 3611978"/>
                <a:gd name="connsiteY102" fmla="*/ 392907 h 2809875"/>
                <a:gd name="connsiteX103" fmla="*/ 1564884 w 3611978"/>
                <a:gd name="connsiteY103" fmla="*/ 366713 h 2809875"/>
                <a:gd name="connsiteX104" fmla="*/ 1557740 w 3611978"/>
                <a:gd name="connsiteY104" fmla="*/ 340519 h 2809875"/>
                <a:gd name="connsiteX105" fmla="*/ 1564884 w 3611978"/>
                <a:gd name="connsiteY105" fmla="*/ 309562 h 2809875"/>
                <a:gd name="connsiteX106" fmla="*/ 1583934 w 3611978"/>
                <a:gd name="connsiteY106" fmla="*/ 285750 h 2809875"/>
                <a:gd name="connsiteX107" fmla="*/ 1588697 w 3611978"/>
                <a:gd name="connsiteY107" fmla="*/ 271463 h 2809875"/>
                <a:gd name="connsiteX108" fmla="*/ 1579172 w 3611978"/>
                <a:gd name="connsiteY108" fmla="*/ 257175 h 2809875"/>
                <a:gd name="connsiteX109" fmla="*/ 1545834 w 3611978"/>
                <a:gd name="connsiteY109" fmla="*/ 230981 h 2809875"/>
                <a:gd name="connsiteX110" fmla="*/ 1522022 w 3611978"/>
                <a:gd name="connsiteY110" fmla="*/ 228600 h 2809875"/>
                <a:gd name="connsiteX111" fmla="*/ 1507734 w 3611978"/>
                <a:gd name="connsiteY111" fmla="*/ 192881 h 2809875"/>
                <a:gd name="connsiteX112" fmla="*/ 1505353 w 3611978"/>
                <a:gd name="connsiteY112" fmla="*/ 159543 h 2809875"/>
                <a:gd name="connsiteX113" fmla="*/ 1488684 w 3611978"/>
                <a:gd name="connsiteY113" fmla="*/ 119063 h 2809875"/>
                <a:gd name="connsiteX114" fmla="*/ 1479159 w 3611978"/>
                <a:gd name="connsiteY114" fmla="*/ 92868 h 2809875"/>
                <a:gd name="connsiteX115" fmla="*/ 1455347 w 3611978"/>
                <a:gd name="connsiteY115" fmla="*/ 85725 h 2809875"/>
                <a:gd name="connsiteX116" fmla="*/ 1450584 w 3611978"/>
                <a:gd name="connsiteY116" fmla="*/ 66675 h 2809875"/>
                <a:gd name="connsiteX117" fmla="*/ 1433915 w 3611978"/>
                <a:gd name="connsiteY117" fmla="*/ 40481 h 2809875"/>
                <a:gd name="connsiteX118" fmla="*/ 1445822 w 3611978"/>
                <a:gd name="connsiteY118" fmla="*/ 30956 h 2809875"/>
                <a:gd name="connsiteX119" fmla="*/ 1436297 w 3611978"/>
                <a:gd name="connsiteY119" fmla="*/ 0 h 2809875"/>
                <a:gd name="connsiteX120" fmla="*/ 845747 w 3611978"/>
                <a:gd name="connsiteY120" fmla="*/ 180975 h 2809875"/>
                <a:gd name="connsiteX121" fmla="*/ 845747 w 3611978"/>
                <a:gd name="connsiteY121" fmla="*/ 180975 h 2809875"/>
                <a:gd name="connsiteX122" fmla="*/ 840984 w 3611978"/>
                <a:gd name="connsiteY122" fmla="*/ 223838 h 2809875"/>
                <a:gd name="connsiteX123" fmla="*/ 836222 w 3611978"/>
                <a:gd name="connsiteY123" fmla="*/ 238125 h 2809875"/>
                <a:gd name="connsiteX124" fmla="*/ 817172 w 3611978"/>
                <a:gd name="connsiteY124" fmla="*/ 254794 h 2809875"/>
                <a:gd name="connsiteX125" fmla="*/ 788597 w 3611978"/>
                <a:gd name="connsiteY125" fmla="*/ 266700 h 2809875"/>
                <a:gd name="connsiteX126" fmla="*/ 740972 w 3611978"/>
                <a:gd name="connsiteY126" fmla="*/ 300038 h 2809875"/>
                <a:gd name="connsiteX127" fmla="*/ 721922 w 3611978"/>
                <a:gd name="connsiteY127" fmla="*/ 328613 h 2809875"/>
                <a:gd name="connsiteX128" fmla="*/ 705252 w 3611978"/>
                <a:gd name="connsiteY128" fmla="*/ 342900 h 2809875"/>
                <a:gd name="connsiteX129" fmla="*/ 707634 w 3611978"/>
                <a:gd name="connsiteY129" fmla="*/ 369095 h 2809875"/>
                <a:gd name="connsiteX130" fmla="*/ 726684 w 3611978"/>
                <a:gd name="connsiteY130" fmla="*/ 381000 h 2809875"/>
                <a:gd name="connsiteX131" fmla="*/ 731447 w 3611978"/>
                <a:gd name="connsiteY131" fmla="*/ 395288 h 2809875"/>
                <a:gd name="connsiteX132" fmla="*/ 750497 w 3611978"/>
                <a:gd name="connsiteY132" fmla="*/ 423863 h 2809875"/>
                <a:gd name="connsiteX133" fmla="*/ 760022 w 3611978"/>
                <a:gd name="connsiteY133" fmla="*/ 442913 h 2809875"/>
                <a:gd name="connsiteX134" fmla="*/ 750497 w 3611978"/>
                <a:gd name="connsiteY134" fmla="*/ 481013 h 2809875"/>
                <a:gd name="connsiteX135" fmla="*/ 736209 w 3611978"/>
                <a:gd name="connsiteY135" fmla="*/ 490538 h 2809875"/>
                <a:gd name="connsiteX136" fmla="*/ 731447 w 3611978"/>
                <a:gd name="connsiteY136" fmla="*/ 504825 h 2809875"/>
                <a:gd name="connsiteX137" fmla="*/ 717159 w 3611978"/>
                <a:gd name="connsiteY137" fmla="*/ 509588 h 2809875"/>
                <a:gd name="connsiteX138" fmla="*/ 712397 w 3611978"/>
                <a:gd name="connsiteY138" fmla="*/ 538163 h 2809875"/>
                <a:gd name="connsiteX139" fmla="*/ 702872 w 3611978"/>
                <a:gd name="connsiteY139" fmla="*/ 566738 h 2809875"/>
                <a:gd name="connsiteX140" fmla="*/ 698109 w 3611978"/>
                <a:gd name="connsiteY140" fmla="*/ 581025 h 2809875"/>
                <a:gd name="connsiteX141" fmla="*/ 683822 w 3611978"/>
                <a:gd name="connsiteY141" fmla="*/ 611981 h 2809875"/>
                <a:gd name="connsiteX142" fmla="*/ 702872 w 3611978"/>
                <a:gd name="connsiteY142" fmla="*/ 638175 h 2809875"/>
                <a:gd name="connsiteX143" fmla="*/ 731447 w 3611978"/>
                <a:gd name="connsiteY143" fmla="*/ 647700 h 2809875"/>
                <a:gd name="connsiteX144" fmla="*/ 740972 w 3611978"/>
                <a:gd name="connsiteY144" fmla="*/ 661988 h 2809875"/>
                <a:gd name="connsiteX145" fmla="*/ 745734 w 3611978"/>
                <a:gd name="connsiteY145" fmla="*/ 676275 h 2809875"/>
                <a:gd name="connsiteX146" fmla="*/ 745734 w 3611978"/>
                <a:gd name="connsiteY146" fmla="*/ 688181 h 2809875"/>
                <a:gd name="connsiteX147" fmla="*/ 748115 w 3611978"/>
                <a:gd name="connsiteY147" fmla="*/ 709613 h 2809875"/>
                <a:gd name="connsiteX148" fmla="*/ 755259 w 3611978"/>
                <a:gd name="connsiteY148" fmla="*/ 728663 h 2809875"/>
                <a:gd name="connsiteX149" fmla="*/ 745734 w 3611978"/>
                <a:gd name="connsiteY149" fmla="*/ 757238 h 2809875"/>
                <a:gd name="connsiteX150" fmla="*/ 736209 w 3611978"/>
                <a:gd name="connsiteY150" fmla="*/ 771525 h 2809875"/>
                <a:gd name="connsiteX151" fmla="*/ 736209 w 3611978"/>
                <a:gd name="connsiteY151" fmla="*/ 842963 h 2809875"/>
                <a:gd name="connsiteX152" fmla="*/ 740972 w 3611978"/>
                <a:gd name="connsiteY152" fmla="*/ 857250 h 2809875"/>
                <a:gd name="connsiteX153" fmla="*/ 745734 w 3611978"/>
                <a:gd name="connsiteY153" fmla="*/ 876300 h 2809875"/>
                <a:gd name="connsiteX154" fmla="*/ 760022 w 3611978"/>
                <a:gd name="connsiteY154" fmla="*/ 923925 h 2809875"/>
                <a:gd name="connsiteX155" fmla="*/ 764784 w 3611978"/>
                <a:gd name="connsiteY155" fmla="*/ 938213 h 2809875"/>
                <a:gd name="connsiteX156" fmla="*/ 771928 w 3611978"/>
                <a:gd name="connsiteY156" fmla="*/ 983456 h 2809875"/>
                <a:gd name="connsiteX157" fmla="*/ 750497 w 3611978"/>
                <a:gd name="connsiteY157" fmla="*/ 1004888 h 2809875"/>
                <a:gd name="connsiteX158" fmla="*/ 731447 w 3611978"/>
                <a:gd name="connsiteY158" fmla="*/ 1009650 h 2809875"/>
                <a:gd name="connsiteX159" fmla="*/ 712397 w 3611978"/>
                <a:gd name="connsiteY159" fmla="*/ 1016794 h 2809875"/>
                <a:gd name="connsiteX160" fmla="*/ 683822 w 3611978"/>
                <a:gd name="connsiteY160" fmla="*/ 1035844 h 2809875"/>
                <a:gd name="connsiteX161" fmla="*/ 674297 w 3611978"/>
                <a:gd name="connsiteY161" fmla="*/ 1052513 h 2809875"/>
                <a:gd name="connsiteX162" fmla="*/ 660009 w 3611978"/>
                <a:gd name="connsiteY162" fmla="*/ 1062038 h 2809875"/>
                <a:gd name="connsiteX163" fmla="*/ 650484 w 3611978"/>
                <a:gd name="connsiteY163" fmla="*/ 1076325 h 2809875"/>
                <a:gd name="connsiteX164" fmla="*/ 640959 w 3611978"/>
                <a:gd name="connsiteY164" fmla="*/ 1157288 h 2809875"/>
                <a:gd name="connsiteX165" fmla="*/ 626672 w 3611978"/>
                <a:gd name="connsiteY165" fmla="*/ 1190625 h 2809875"/>
                <a:gd name="connsiteX166" fmla="*/ 593334 w 3611978"/>
                <a:gd name="connsiteY166" fmla="*/ 1204913 h 2809875"/>
                <a:gd name="connsiteX167" fmla="*/ 588572 w 3611978"/>
                <a:gd name="connsiteY167" fmla="*/ 1219200 h 2809875"/>
                <a:gd name="connsiteX168" fmla="*/ 593334 w 3611978"/>
                <a:gd name="connsiteY168" fmla="*/ 1233488 h 2809875"/>
                <a:gd name="connsiteX169" fmla="*/ 579047 w 3611978"/>
                <a:gd name="connsiteY169" fmla="*/ 1247775 h 2809875"/>
                <a:gd name="connsiteX170" fmla="*/ 569521 w 3611978"/>
                <a:gd name="connsiteY170" fmla="*/ 1290638 h 2809875"/>
                <a:gd name="connsiteX171" fmla="*/ 552854 w 3611978"/>
                <a:gd name="connsiteY171" fmla="*/ 1321593 h 2809875"/>
                <a:gd name="connsiteX172" fmla="*/ 533803 w 3611978"/>
                <a:gd name="connsiteY172" fmla="*/ 1343025 h 2809875"/>
                <a:gd name="connsiteX173" fmla="*/ 519515 w 3611978"/>
                <a:gd name="connsiteY173" fmla="*/ 1371600 h 2809875"/>
                <a:gd name="connsiteX174" fmla="*/ 498084 w 3611978"/>
                <a:gd name="connsiteY174" fmla="*/ 1419225 h 2809875"/>
                <a:gd name="connsiteX175" fmla="*/ 493322 w 3611978"/>
                <a:gd name="connsiteY175" fmla="*/ 1433513 h 2809875"/>
                <a:gd name="connsiteX176" fmla="*/ 474272 w 3611978"/>
                <a:gd name="connsiteY176" fmla="*/ 1466850 h 2809875"/>
                <a:gd name="connsiteX177" fmla="*/ 464747 w 3611978"/>
                <a:gd name="connsiteY177" fmla="*/ 1485900 h 2809875"/>
                <a:gd name="connsiteX178" fmla="*/ 459984 w 3611978"/>
                <a:gd name="connsiteY178" fmla="*/ 1500188 h 2809875"/>
                <a:gd name="connsiteX179" fmla="*/ 450459 w 3611978"/>
                <a:gd name="connsiteY179" fmla="*/ 1514475 h 2809875"/>
                <a:gd name="connsiteX180" fmla="*/ 436172 w 3611978"/>
                <a:gd name="connsiteY180" fmla="*/ 1552575 h 2809875"/>
                <a:gd name="connsiteX181" fmla="*/ 412359 w 3611978"/>
                <a:gd name="connsiteY181" fmla="*/ 1595438 h 2809875"/>
                <a:gd name="connsiteX182" fmla="*/ 398072 w 3611978"/>
                <a:gd name="connsiteY182" fmla="*/ 1628776 h 2809875"/>
                <a:gd name="connsiteX183" fmla="*/ 393310 w 3611978"/>
                <a:gd name="connsiteY183" fmla="*/ 1657350 h 2809875"/>
                <a:gd name="connsiteX184" fmla="*/ 379022 w 3611978"/>
                <a:gd name="connsiteY184" fmla="*/ 1719263 h 2809875"/>
                <a:gd name="connsiteX185" fmla="*/ 374259 w 3611978"/>
                <a:gd name="connsiteY185" fmla="*/ 1757363 h 2809875"/>
                <a:gd name="connsiteX186" fmla="*/ 369497 w 3611978"/>
                <a:gd name="connsiteY186" fmla="*/ 1771650 h 2809875"/>
                <a:gd name="connsiteX187" fmla="*/ 357591 w 3611978"/>
                <a:gd name="connsiteY187" fmla="*/ 1807369 h 2809875"/>
                <a:gd name="connsiteX188" fmla="*/ 343303 w 3611978"/>
                <a:gd name="connsiteY188" fmla="*/ 1852613 h 2809875"/>
                <a:gd name="connsiteX189" fmla="*/ 336159 w 3611978"/>
                <a:gd name="connsiteY189" fmla="*/ 1876425 h 2809875"/>
                <a:gd name="connsiteX190" fmla="*/ 326634 w 3611978"/>
                <a:gd name="connsiteY190" fmla="*/ 1890713 h 2809875"/>
                <a:gd name="connsiteX191" fmla="*/ 321872 w 3611978"/>
                <a:gd name="connsiteY191" fmla="*/ 1905000 h 2809875"/>
                <a:gd name="connsiteX192" fmla="*/ 307584 w 3611978"/>
                <a:gd name="connsiteY192" fmla="*/ 1914525 h 2809875"/>
                <a:gd name="connsiteX193" fmla="*/ 293297 w 3611978"/>
                <a:gd name="connsiteY193" fmla="*/ 1943100 h 2809875"/>
                <a:gd name="connsiteX194" fmla="*/ 283772 w 3611978"/>
                <a:gd name="connsiteY194" fmla="*/ 1971675 h 2809875"/>
                <a:gd name="connsiteX195" fmla="*/ 267103 w 3611978"/>
                <a:gd name="connsiteY195" fmla="*/ 2002632 h 2809875"/>
                <a:gd name="connsiteX196" fmla="*/ 231384 w 3611978"/>
                <a:gd name="connsiteY196" fmla="*/ 2038350 h 2809875"/>
                <a:gd name="connsiteX197" fmla="*/ 207572 w 3611978"/>
                <a:gd name="connsiteY197" fmla="*/ 2062163 h 2809875"/>
                <a:gd name="connsiteX198" fmla="*/ 202809 w 3611978"/>
                <a:gd name="connsiteY198" fmla="*/ 2076450 h 2809875"/>
                <a:gd name="connsiteX199" fmla="*/ 174234 w 3611978"/>
                <a:gd name="connsiteY199" fmla="*/ 2095500 h 2809875"/>
                <a:gd name="connsiteX200" fmla="*/ 159947 w 3611978"/>
                <a:gd name="connsiteY200" fmla="*/ 2105025 h 2809875"/>
                <a:gd name="connsiteX201" fmla="*/ 131372 w 3611978"/>
                <a:gd name="connsiteY201" fmla="*/ 2133601 h 2809875"/>
                <a:gd name="connsiteX202" fmla="*/ 102797 w 3611978"/>
                <a:gd name="connsiteY202" fmla="*/ 2145506 h 2809875"/>
                <a:gd name="connsiteX203" fmla="*/ 78985 w 3611978"/>
                <a:gd name="connsiteY203" fmla="*/ 2157412 h 2809875"/>
                <a:gd name="connsiteX204" fmla="*/ 45647 w 3611978"/>
                <a:gd name="connsiteY204" fmla="*/ 2174081 h 2809875"/>
                <a:gd name="connsiteX205" fmla="*/ 24215 w 3611978"/>
                <a:gd name="connsiteY205" fmla="*/ 2178844 h 2809875"/>
                <a:gd name="connsiteX206" fmla="*/ 403 w 3611978"/>
                <a:gd name="connsiteY206" fmla="*/ 2188369 h 2809875"/>
                <a:gd name="connsiteX207" fmla="*/ 12309 w 3611978"/>
                <a:gd name="connsiteY207" fmla="*/ 2228850 h 2809875"/>
                <a:gd name="connsiteX208" fmla="*/ 43265 w 3611978"/>
                <a:gd name="connsiteY208" fmla="*/ 2255044 h 2809875"/>
                <a:gd name="connsiteX209" fmla="*/ 67079 w 3611978"/>
                <a:gd name="connsiteY209" fmla="*/ 2271713 h 2809875"/>
                <a:gd name="connsiteX210" fmla="*/ 90890 w 3611978"/>
                <a:gd name="connsiteY210" fmla="*/ 2276475 h 2809875"/>
                <a:gd name="connsiteX211" fmla="*/ 114703 w 3611978"/>
                <a:gd name="connsiteY211" fmla="*/ 2297906 h 2809875"/>
                <a:gd name="connsiteX212" fmla="*/ 119466 w 3611978"/>
                <a:gd name="connsiteY212" fmla="*/ 2326482 h 2809875"/>
                <a:gd name="connsiteX213" fmla="*/ 126609 w 3611978"/>
                <a:gd name="connsiteY213" fmla="*/ 2347913 h 2809875"/>
                <a:gd name="connsiteX214" fmla="*/ 121847 w 3611978"/>
                <a:gd name="connsiteY214" fmla="*/ 2386013 h 2809875"/>
                <a:gd name="connsiteX215" fmla="*/ 112322 w 3611978"/>
                <a:gd name="connsiteY215" fmla="*/ 2405063 h 2809875"/>
                <a:gd name="connsiteX216" fmla="*/ 100416 w 3611978"/>
                <a:gd name="connsiteY216" fmla="*/ 2424112 h 2809875"/>
                <a:gd name="connsiteX217" fmla="*/ 71841 w 3611978"/>
                <a:gd name="connsiteY217" fmla="*/ 2426494 h 2809875"/>
                <a:gd name="connsiteX218" fmla="*/ 50409 w 3611978"/>
                <a:gd name="connsiteY218" fmla="*/ 2452688 h 2809875"/>
                <a:gd name="connsiteX219" fmla="*/ 21834 w 3611978"/>
                <a:gd name="connsiteY219" fmla="*/ 2466975 h 2809875"/>
                <a:gd name="connsiteX220" fmla="*/ 31359 w 3611978"/>
                <a:gd name="connsiteY220" fmla="*/ 2490788 h 2809875"/>
                <a:gd name="connsiteX221" fmla="*/ 21834 w 3611978"/>
                <a:gd name="connsiteY221" fmla="*/ 2524125 h 2809875"/>
                <a:gd name="connsiteX222" fmla="*/ 12309 w 3611978"/>
                <a:gd name="connsiteY222" fmla="*/ 2538413 h 2809875"/>
                <a:gd name="connsiteX223" fmla="*/ 374259 w 3611978"/>
                <a:gd name="connsiteY223" fmla="*/ 2809875 h 2809875"/>
                <a:gd name="connsiteX0" fmla="*/ 690172 w 3457979"/>
                <a:gd name="connsiteY0" fmla="*/ 2619375 h 2809875"/>
                <a:gd name="connsiteX1" fmla="*/ 1179122 w 3457979"/>
                <a:gd name="connsiteY1" fmla="*/ 2152650 h 2809875"/>
                <a:gd name="connsiteX2" fmla="*/ 1449791 w 3457979"/>
                <a:gd name="connsiteY2" fmla="*/ 1759744 h 2809875"/>
                <a:gd name="connsiteX3" fmla="*/ 1503765 w 3457979"/>
                <a:gd name="connsiteY3" fmla="*/ 1489076 h 2809875"/>
                <a:gd name="connsiteX4" fmla="*/ 1655372 w 3457979"/>
                <a:gd name="connsiteY4" fmla="*/ 1212850 h 2809875"/>
                <a:gd name="connsiteX5" fmla="*/ 3457979 w 3457979"/>
                <a:gd name="connsiteY5" fmla="*/ 1381126 h 2809875"/>
                <a:gd name="connsiteX6" fmla="*/ 3407972 w 3457979"/>
                <a:gd name="connsiteY6" fmla="*/ 1369219 h 2809875"/>
                <a:gd name="connsiteX7" fmla="*/ 3369872 w 3457979"/>
                <a:gd name="connsiteY7" fmla="*/ 1371601 h 2809875"/>
                <a:gd name="connsiteX8" fmla="*/ 3327009 w 3457979"/>
                <a:gd name="connsiteY8" fmla="*/ 1352550 h 2809875"/>
                <a:gd name="connsiteX9" fmla="*/ 3312722 w 3457979"/>
                <a:gd name="connsiteY9" fmla="*/ 1347788 h 2809875"/>
                <a:gd name="connsiteX10" fmla="*/ 3284147 w 3457979"/>
                <a:gd name="connsiteY10" fmla="*/ 1362075 h 2809875"/>
                <a:gd name="connsiteX11" fmla="*/ 3260334 w 3457979"/>
                <a:gd name="connsiteY11" fmla="*/ 1343025 h 2809875"/>
                <a:gd name="connsiteX12" fmla="*/ 3231759 w 3457979"/>
                <a:gd name="connsiteY12" fmla="*/ 1319213 h 2809875"/>
                <a:gd name="connsiteX13" fmla="*/ 3217472 w 3457979"/>
                <a:gd name="connsiteY13" fmla="*/ 1309688 h 2809875"/>
                <a:gd name="connsiteX14" fmla="*/ 3188897 w 3457979"/>
                <a:gd name="connsiteY14" fmla="*/ 1283495 h 2809875"/>
                <a:gd name="connsiteX15" fmla="*/ 3167465 w 3457979"/>
                <a:gd name="connsiteY15" fmla="*/ 1278731 h 2809875"/>
                <a:gd name="connsiteX16" fmla="*/ 3169848 w 3457979"/>
                <a:gd name="connsiteY16" fmla="*/ 1247775 h 2809875"/>
                <a:gd name="connsiteX17" fmla="*/ 3179372 w 3457979"/>
                <a:gd name="connsiteY17" fmla="*/ 1223963 h 2809875"/>
                <a:gd name="connsiteX18" fmla="*/ 3150797 w 3457979"/>
                <a:gd name="connsiteY18" fmla="*/ 1214438 h 2809875"/>
                <a:gd name="connsiteX19" fmla="*/ 3136509 w 3457979"/>
                <a:gd name="connsiteY19" fmla="*/ 1219200 h 2809875"/>
                <a:gd name="connsiteX20" fmla="*/ 3122222 w 3457979"/>
                <a:gd name="connsiteY20" fmla="*/ 1228725 h 2809875"/>
                <a:gd name="connsiteX21" fmla="*/ 3100790 w 3457979"/>
                <a:gd name="connsiteY21" fmla="*/ 1212056 h 2809875"/>
                <a:gd name="connsiteX22" fmla="*/ 3112697 w 3457979"/>
                <a:gd name="connsiteY22" fmla="*/ 1185863 h 2809875"/>
                <a:gd name="connsiteX23" fmla="*/ 3103172 w 3457979"/>
                <a:gd name="connsiteY23" fmla="*/ 1171575 h 2809875"/>
                <a:gd name="connsiteX24" fmla="*/ 3098409 w 3457979"/>
                <a:gd name="connsiteY24" fmla="*/ 1157288 h 2809875"/>
                <a:gd name="connsiteX25" fmla="*/ 3084122 w 3457979"/>
                <a:gd name="connsiteY25" fmla="*/ 1171575 h 2809875"/>
                <a:gd name="connsiteX26" fmla="*/ 3055547 w 3457979"/>
                <a:gd name="connsiteY26" fmla="*/ 1162050 h 2809875"/>
                <a:gd name="connsiteX27" fmla="*/ 3046022 w 3457979"/>
                <a:gd name="connsiteY27" fmla="*/ 1131094 h 2809875"/>
                <a:gd name="connsiteX28" fmla="*/ 3050784 w 3457979"/>
                <a:gd name="connsiteY28" fmla="*/ 1114425 h 2809875"/>
                <a:gd name="connsiteX29" fmla="*/ 3050784 w 3457979"/>
                <a:gd name="connsiteY29" fmla="*/ 1104900 h 2809875"/>
                <a:gd name="connsiteX30" fmla="*/ 3036497 w 3457979"/>
                <a:gd name="connsiteY30" fmla="*/ 1100138 h 2809875"/>
                <a:gd name="connsiteX31" fmla="*/ 3046022 w 3457979"/>
                <a:gd name="connsiteY31" fmla="*/ 1081088 h 2809875"/>
                <a:gd name="connsiteX32" fmla="*/ 3055547 w 3457979"/>
                <a:gd name="connsiteY32" fmla="*/ 1062038 h 2809875"/>
                <a:gd name="connsiteX33" fmla="*/ 3024590 w 3457979"/>
                <a:gd name="connsiteY33" fmla="*/ 1052513 h 2809875"/>
                <a:gd name="connsiteX34" fmla="*/ 3012684 w 3457979"/>
                <a:gd name="connsiteY34" fmla="*/ 1066800 h 2809875"/>
                <a:gd name="connsiteX35" fmla="*/ 2993634 w 3457979"/>
                <a:gd name="connsiteY35" fmla="*/ 1066800 h 2809875"/>
                <a:gd name="connsiteX36" fmla="*/ 2972204 w 3457979"/>
                <a:gd name="connsiteY36" fmla="*/ 1073944 h 2809875"/>
                <a:gd name="connsiteX37" fmla="*/ 2955534 w 3457979"/>
                <a:gd name="connsiteY37" fmla="*/ 1066800 h 2809875"/>
                <a:gd name="connsiteX38" fmla="*/ 2950772 w 3457979"/>
                <a:gd name="connsiteY38" fmla="*/ 1047750 h 2809875"/>
                <a:gd name="connsiteX39" fmla="*/ 2931721 w 3457979"/>
                <a:gd name="connsiteY39" fmla="*/ 1040607 h 2809875"/>
                <a:gd name="connsiteX40" fmla="*/ 2903147 w 3457979"/>
                <a:gd name="connsiteY40" fmla="*/ 1019175 h 2809875"/>
                <a:gd name="connsiteX41" fmla="*/ 2888859 w 3457979"/>
                <a:gd name="connsiteY41" fmla="*/ 1014413 h 2809875"/>
                <a:gd name="connsiteX42" fmla="*/ 2874572 w 3457979"/>
                <a:gd name="connsiteY42" fmla="*/ 1004888 h 2809875"/>
                <a:gd name="connsiteX43" fmla="*/ 2855522 w 3457979"/>
                <a:gd name="connsiteY43" fmla="*/ 1004888 h 2809875"/>
                <a:gd name="connsiteX44" fmla="*/ 2834090 w 3457979"/>
                <a:gd name="connsiteY44" fmla="*/ 995363 h 2809875"/>
                <a:gd name="connsiteX45" fmla="*/ 2810278 w 3457979"/>
                <a:gd name="connsiteY45" fmla="*/ 1009650 h 2809875"/>
                <a:gd name="connsiteX46" fmla="*/ 2767416 w 3457979"/>
                <a:gd name="connsiteY46" fmla="*/ 1007269 h 2809875"/>
                <a:gd name="connsiteX47" fmla="*/ 2734079 w 3457979"/>
                <a:gd name="connsiteY47" fmla="*/ 1019175 h 2809875"/>
                <a:gd name="connsiteX48" fmla="*/ 2712646 w 3457979"/>
                <a:gd name="connsiteY48" fmla="*/ 1019176 h 2809875"/>
                <a:gd name="connsiteX49" fmla="*/ 2693597 w 3457979"/>
                <a:gd name="connsiteY49" fmla="*/ 1009650 h 2809875"/>
                <a:gd name="connsiteX50" fmla="*/ 2641209 w 3457979"/>
                <a:gd name="connsiteY50" fmla="*/ 1021557 h 2809875"/>
                <a:gd name="connsiteX51" fmla="*/ 2631684 w 3457979"/>
                <a:gd name="connsiteY51" fmla="*/ 1031082 h 2809875"/>
                <a:gd name="connsiteX52" fmla="*/ 2612634 w 3457979"/>
                <a:gd name="connsiteY52" fmla="*/ 1038225 h 2809875"/>
                <a:gd name="connsiteX53" fmla="*/ 2595965 w 3457979"/>
                <a:gd name="connsiteY53" fmla="*/ 1035844 h 2809875"/>
                <a:gd name="connsiteX54" fmla="*/ 2574535 w 3457979"/>
                <a:gd name="connsiteY54" fmla="*/ 1028700 h 2809875"/>
                <a:gd name="connsiteX55" fmla="*/ 2529290 w 3457979"/>
                <a:gd name="connsiteY55" fmla="*/ 1004888 h 2809875"/>
                <a:gd name="connsiteX56" fmla="*/ 2526909 w 3457979"/>
                <a:gd name="connsiteY56" fmla="*/ 971550 h 2809875"/>
                <a:gd name="connsiteX57" fmla="*/ 2512622 w 3457979"/>
                <a:gd name="connsiteY57" fmla="*/ 942975 h 2809875"/>
                <a:gd name="connsiteX58" fmla="*/ 2488809 w 3457979"/>
                <a:gd name="connsiteY58" fmla="*/ 938213 h 2809875"/>
                <a:gd name="connsiteX59" fmla="*/ 2493572 w 3457979"/>
                <a:gd name="connsiteY59" fmla="*/ 923925 h 2809875"/>
                <a:gd name="connsiteX60" fmla="*/ 2479284 w 3457979"/>
                <a:gd name="connsiteY60" fmla="*/ 914400 h 2809875"/>
                <a:gd name="connsiteX61" fmla="*/ 2457853 w 3457979"/>
                <a:gd name="connsiteY61" fmla="*/ 902494 h 2809875"/>
                <a:gd name="connsiteX62" fmla="*/ 2431659 w 3457979"/>
                <a:gd name="connsiteY62" fmla="*/ 890588 h 2809875"/>
                <a:gd name="connsiteX63" fmla="*/ 2414991 w 3457979"/>
                <a:gd name="connsiteY63" fmla="*/ 864394 h 2809875"/>
                <a:gd name="connsiteX64" fmla="*/ 2398321 w 3457979"/>
                <a:gd name="connsiteY64" fmla="*/ 833437 h 2809875"/>
                <a:gd name="connsiteX65" fmla="*/ 2367365 w 3457979"/>
                <a:gd name="connsiteY65" fmla="*/ 807244 h 2809875"/>
                <a:gd name="connsiteX66" fmla="*/ 2348316 w 3457979"/>
                <a:gd name="connsiteY66" fmla="*/ 769144 h 2809875"/>
                <a:gd name="connsiteX67" fmla="*/ 2322122 w 3457979"/>
                <a:gd name="connsiteY67" fmla="*/ 733425 h 2809875"/>
                <a:gd name="connsiteX68" fmla="*/ 2307834 w 3457979"/>
                <a:gd name="connsiteY68" fmla="*/ 723900 h 2809875"/>
                <a:gd name="connsiteX69" fmla="*/ 2264972 w 3457979"/>
                <a:gd name="connsiteY69" fmla="*/ 704850 h 2809875"/>
                <a:gd name="connsiteX70" fmla="*/ 2241159 w 3457979"/>
                <a:gd name="connsiteY70" fmla="*/ 678657 h 2809875"/>
                <a:gd name="connsiteX71" fmla="*/ 2231634 w 3457979"/>
                <a:gd name="connsiteY71" fmla="*/ 657225 h 2809875"/>
                <a:gd name="connsiteX72" fmla="*/ 2212584 w 3457979"/>
                <a:gd name="connsiteY72" fmla="*/ 647700 h 2809875"/>
                <a:gd name="connsiteX73" fmla="*/ 2198297 w 3457979"/>
                <a:gd name="connsiteY73" fmla="*/ 638175 h 2809875"/>
                <a:gd name="connsiteX74" fmla="*/ 2179247 w 3457979"/>
                <a:gd name="connsiteY74" fmla="*/ 642938 h 2809875"/>
                <a:gd name="connsiteX75" fmla="*/ 2155434 w 3457979"/>
                <a:gd name="connsiteY75" fmla="*/ 619125 h 2809875"/>
                <a:gd name="connsiteX76" fmla="*/ 2136384 w 3457979"/>
                <a:gd name="connsiteY76" fmla="*/ 590550 h 2809875"/>
                <a:gd name="connsiteX77" fmla="*/ 2126859 w 3457979"/>
                <a:gd name="connsiteY77" fmla="*/ 561975 h 2809875"/>
                <a:gd name="connsiteX78" fmla="*/ 2103047 w 3457979"/>
                <a:gd name="connsiteY78" fmla="*/ 561975 h 2809875"/>
                <a:gd name="connsiteX79" fmla="*/ 2088759 w 3457979"/>
                <a:gd name="connsiteY79" fmla="*/ 547688 h 2809875"/>
                <a:gd name="connsiteX80" fmla="*/ 2050660 w 3457979"/>
                <a:gd name="connsiteY80" fmla="*/ 540544 h 2809875"/>
                <a:gd name="connsiteX81" fmla="*/ 2007797 w 3457979"/>
                <a:gd name="connsiteY81" fmla="*/ 528638 h 2809875"/>
                <a:gd name="connsiteX82" fmla="*/ 1976841 w 3457979"/>
                <a:gd name="connsiteY82" fmla="*/ 526256 h 2809875"/>
                <a:gd name="connsiteX83" fmla="*/ 1948266 w 3457979"/>
                <a:gd name="connsiteY83" fmla="*/ 521494 h 2809875"/>
                <a:gd name="connsiteX84" fmla="*/ 1926834 w 3457979"/>
                <a:gd name="connsiteY84" fmla="*/ 504825 h 2809875"/>
                <a:gd name="connsiteX85" fmla="*/ 1912547 w 3457979"/>
                <a:gd name="connsiteY85" fmla="*/ 509588 h 2809875"/>
                <a:gd name="connsiteX86" fmla="*/ 1841109 w 3457979"/>
                <a:gd name="connsiteY86" fmla="*/ 495300 h 2809875"/>
                <a:gd name="connsiteX87" fmla="*/ 1812534 w 3457979"/>
                <a:gd name="connsiteY87" fmla="*/ 485775 h 2809875"/>
                <a:gd name="connsiteX88" fmla="*/ 1798247 w 3457979"/>
                <a:gd name="connsiteY88" fmla="*/ 481013 h 2809875"/>
                <a:gd name="connsiteX89" fmla="*/ 1783959 w 3457979"/>
                <a:gd name="connsiteY89" fmla="*/ 490538 h 2809875"/>
                <a:gd name="connsiteX90" fmla="*/ 1769672 w 3457979"/>
                <a:gd name="connsiteY90" fmla="*/ 495300 h 2809875"/>
                <a:gd name="connsiteX91" fmla="*/ 1741097 w 3457979"/>
                <a:gd name="connsiteY91" fmla="*/ 523875 h 2809875"/>
                <a:gd name="connsiteX92" fmla="*/ 1717284 w 3457979"/>
                <a:gd name="connsiteY92" fmla="*/ 519113 h 2809875"/>
                <a:gd name="connsiteX93" fmla="*/ 1683947 w 3457979"/>
                <a:gd name="connsiteY93" fmla="*/ 509588 h 2809875"/>
                <a:gd name="connsiteX94" fmla="*/ 1650609 w 3457979"/>
                <a:gd name="connsiteY94" fmla="*/ 504825 h 2809875"/>
                <a:gd name="connsiteX95" fmla="*/ 1622034 w 3457979"/>
                <a:gd name="connsiteY95" fmla="*/ 500063 h 2809875"/>
                <a:gd name="connsiteX96" fmla="*/ 1581553 w 3457979"/>
                <a:gd name="connsiteY96" fmla="*/ 483394 h 2809875"/>
                <a:gd name="connsiteX97" fmla="*/ 1552978 w 3457979"/>
                <a:gd name="connsiteY97" fmla="*/ 483394 h 2809875"/>
                <a:gd name="connsiteX98" fmla="*/ 1541072 w 3457979"/>
                <a:gd name="connsiteY98" fmla="*/ 466725 h 2809875"/>
                <a:gd name="connsiteX99" fmla="*/ 1526784 w 3457979"/>
                <a:gd name="connsiteY99" fmla="*/ 447675 h 2809875"/>
                <a:gd name="connsiteX100" fmla="*/ 1522021 w 3457979"/>
                <a:gd name="connsiteY100" fmla="*/ 421481 h 2809875"/>
                <a:gd name="connsiteX101" fmla="*/ 1533929 w 3457979"/>
                <a:gd name="connsiteY101" fmla="*/ 392907 h 2809875"/>
                <a:gd name="connsiteX102" fmla="*/ 1564884 w 3457979"/>
                <a:gd name="connsiteY102" fmla="*/ 366713 h 2809875"/>
                <a:gd name="connsiteX103" fmla="*/ 1557740 w 3457979"/>
                <a:gd name="connsiteY103" fmla="*/ 340519 h 2809875"/>
                <a:gd name="connsiteX104" fmla="*/ 1564884 w 3457979"/>
                <a:gd name="connsiteY104" fmla="*/ 309562 h 2809875"/>
                <a:gd name="connsiteX105" fmla="*/ 1583934 w 3457979"/>
                <a:gd name="connsiteY105" fmla="*/ 285750 h 2809875"/>
                <a:gd name="connsiteX106" fmla="*/ 1588697 w 3457979"/>
                <a:gd name="connsiteY106" fmla="*/ 271463 h 2809875"/>
                <a:gd name="connsiteX107" fmla="*/ 1579172 w 3457979"/>
                <a:gd name="connsiteY107" fmla="*/ 257175 h 2809875"/>
                <a:gd name="connsiteX108" fmla="*/ 1545834 w 3457979"/>
                <a:gd name="connsiteY108" fmla="*/ 230981 h 2809875"/>
                <a:gd name="connsiteX109" fmla="*/ 1522022 w 3457979"/>
                <a:gd name="connsiteY109" fmla="*/ 228600 h 2809875"/>
                <a:gd name="connsiteX110" fmla="*/ 1507734 w 3457979"/>
                <a:gd name="connsiteY110" fmla="*/ 192881 h 2809875"/>
                <a:gd name="connsiteX111" fmla="*/ 1505353 w 3457979"/>
                <a:gd name="connsiteY111" fmla="*/ 159543 h 2809875"/>
                <a:gd name="connsiteX112" fmla="*/ 1488684 w 3457979"/>
                <a:gd name="connsiteY112" fmla="*/ 119063 h 2809875"/>
                <a:gd name="connsiteX113" fmla="*/ 1479159 w 3457979"/>
                <a:gd name="connsiteY113" fmla="*/ 92868 h 2809875"/>
                <a:gd name="connsiteX114" fmla="*/ 1455347 w 3457979"/>
                <a:gd name="connsiteY114" fmla="*/ 85725 h 2809875"/>
                <a:gd name="connsiteX115" fmla="*/ 1450584 w 3457979"/>
                <a:gd name="connsiteY115" fmla="*/ 66675 h 2809875"/>
                <a:gd name="connsiteX116" fmla="*/ 1433915 w 3457979"/>
                <a:gd name="connsiteY116" fmla="*/ 40481 h 2809875"/>
                <a:gd name="connsiteX117" fmla="*/ 1445822 w 3457979"/>
                <a:gd name="connsiteY117" fmla="*/ 30956 h 2809875"/>
                <a:gd name="connsiteX118" fmla="*/ 1436297 w 3457979"/>
                <a:gd name="connsiteY118" fmla="*/ 0 h 2809875"/>
                <a:gd name="connsiteX119" fmla="*/ 845747 w 3457979"/>
                <a:gd name="connsiteY119" fmla="*/ 180975 h 2809875"/>
                <a:gd name="connsiteX120" fmla="*/ 845747 w 3457979"/>
                <a:gd name="connsiteY120" fmla="*/ 180975 h 2809875"/>
                <a:gd name="connsiteX121" fmla="*/ 840984 w 3457979"/>
                <a:gd name="connsiteY121" fmla="*/ 223838 h 2809875"/>
                <a:gd name="connsiteX122" fmla="*/ 836222 w 3457979"/>
                <a:gd name="connsiteY122" fmla="*/ 238125 h 2809875"/>
                <a:gd name="connsiteX123" fmla="*/ 817172 w 3457979"/>
                <a:gd name="connsiteY123" fmla="*/ 254794 h 2809875"/>
                <a:gd name="connsiteX124" fmla="*/ 788597 w 3457979"/>
                <a:gd name="connsiteY124" fmla="*/ 266700 h 2809875"/>
                <a:gd name="connsiteX125" fmla="*/ 740972 w 3457979"/>
                <a:gd name="connsiteY125" fmla="*/ 300038 h 2809875"/>
                <a:gd name="connsiteX126" fmla="*/ 721922 w 3457979"/>
                <a:gd name="connsiteY126" fmla="*/ 328613 h 2809875"/>
                <a:gd name="connsiteX127" fmla="*/ 705252 w 3457979"/>
                <a:gd name="connsiteY127" fmla="*/ 342900 h 2809875"/>
                <a:gd name="connsiteX128" fmla="*/ 707634 w 3457979"/>
                <a:gd name="connsiteY128" fmla="*/ 369095 h 2809875"/>
                <a:gd name="connsiteX129" fmla="*/ 726684 w 3457979"/>
                <a:gd name="connsiteY129" fmla="*/ 381000 h 2809875"/>
                <a:gd name="connsiteX130" fmla="*/ 731447 w 3457979"/>
                <a:gd name="connsiteY130" fmla="*/ 395288 h 2809875"/>
                <a:gd name="connsiteX131" fmla="*/ 750497 w 3457979"/>
                <a:gd name="connsiteY131" fmla="*/ 423863 h 2809875"/>
                <a:gd name="connsiteX132" fmla="*/ 760022 w 3457979"/>
                <a:gd name="connsiteY132" fmla="*/ 442913 h 2809875"/>
                <a:gd name="connsiteX133" fmla="*/ 750497 w 3457979"/>
                <a:gd name="connsiteY133" fmla="*/ 481013 h 2809875"/>
                <a:gd name="connsiteX134" fmla="*/ 736209 w 3457979"/>
                <a:gd name="connsiteY134" fmla="*/ 490538 h 2809875"/>
                <a:gd name="connsiteX135" fmla="*/ 731447 w 3457979"/>
                <a:gd name="connsiteY135" fmla="*/ 504825 h 2809875"/>
                <a:gd name="connsiteX136" fmla="*/ 717159 w 3457979"/>
                <a:gd name="connsiteY136" fmla="*/ 509588 h 2809875"/>
                <a:gd name="connsiteX137" fmla="*/ 712397 w 3457979"/>
                <a:gd name="connsiteY137" fmla="*/ 538163 h 2809875"/>
                <a:gd name="connsiteX138" fmla="*/ 702872 w 3457979"/>
                <a:gd name="connsiteY138" fmla="*/ 566738 h 2809875"/>
                <a:gd name="connsiteX139" fmla="*/ 698109 w 3457979"/>
                <a:gd name="connsiteY139" fmla="*/ 581025 h 2809875"/>
                <a:gd name="connsiteX140" fmla="*/ 683822 w 3457979"/>
                <a:gd name="connsiteY140" fmla="*/ 611981 h 2809875"/>
                <a:gd name="connsiteX141" fmla="*/ 702872 w 3457979"/>
                <a:gd name="connsiteY141" fmla="*/ 638175 h 2809875"/>
                <a:gd name="connsiteX142" fmla="*/ 731447 w 3457979"/>
                <a:gd name="connsiteY142" fmla="*/ 647700 h 2809875"/>
                <a:gd name="connsiteX143" fmla="*/ 740972 w 3457979"/>
                <a:gd name="connsiteY143" fmla="*/ 661988 h 2809875"/>
                <a:gd name="connsiteX144" fmla="*/ 745734 w 3457979"/>
                <a:gd name="connsiteY144" fmla="*/ 676275 h 2809875"/>
                <a:gd name="connsiteX145" fmla="*/ 745734 w 3457979"/>
                <a:gd name="connsiteY145" fmla="*/ 688181 h 2809875"/>
                <a:gd name="connsiteX146" fmla="*/ 748115 w 3457979"/>
                <a:gd name="connsiteY146" fmla="*/ 709613 h 2809875"/>
                <a:gd name="connsiteX147" fmla="*/ 755259 w 3457979"/>
                <a:gd name="connsiteY147" fmla="*/ 728663 h 2809875"/>
                <a:gd name="connsiteX148" fmla="*/ 745734 w 3457979"/>
                <a:gd name="connsiteY148" fmla="*/ 757238 h 2809875"/>
                <a:gd name="connsiteX149" fmla="*/ 736209 w 3457979"/>
                <a:gd name="connsiteY149" fmla="*/ 771525 h 2809875"/>
                <a:gd name="connsiteX150" fmla="*/ 736209 w 3457979"/>
                <a:gd name="connsiteY150" fmla="*/ 842963 h 2809875"/>
                <a:gd name="connsiteX151" fmla="*/ 740972 w 3457979"/>
                <a:gd name="connsiteY151" fmla="*/ 857250 h 2809875"/>
                <a:gd name="connsiteX152" fmla="*/ 745734 w 3457979"/>
                <a:gd name="connsiteY152" fmla="*/ 876300 h 2809875"/>
                <a:gd name="connsiteX153" fmla="*/ 760022 w 3457979"/>
                <a:gd name="connsiteY153" fmla="*/ 923925 h 2809875"/>
                <a:gd name="connsiteX154" fmla="*/ 764784 w 3457979"/>
                <a:gd name="connsiteY154" fmla="*/ 938213 h 2809875"/>
                <a:gd name="connsiteX155" fmla="*/ 771928 w 3457979"/>
                <a:gd name="connsiteY155" fmla="*/ 983456 h 2809875"/>
                <a:gd name="connsiteX156" fmla="*/ 750497 w 3457979"/>
                <a:gd name="connsiteY156" fmla="*/ 1004888 h 2809875"/>
                <a:gd name="connsiteX157" fmla="*/ 731447 w 3457979"/>
                <a:gd name="connsiteY157" fmla="*/ 1009650 h 2809875"/>
                <a:gd name="connsiteX158" fmla="*/ 712397 w 3457979"/>
                <a:gd name="connsiteY158" fmla="*/ 1016794 h 2809875"/>
                <a:gd name="connsiteX159" fmla="*/ 683822 w 3457979"/>
                <a:gd name="connsiteY159" fmla="*/ 1035844 h 2809875"/>
                <a:gd name="connsiteX160" fmla="*/ 674297 w 3457979"/>
                <a:gd name="connsiteY160" fmla="*/ 1052513 h 2809875"/>
                <a:gd name="connsiteX161" fmla="*/ 660009 w 3457979"/>
                <a:gd name="connsiteY161" fmla="*/ 1062038 h 2809875"/>
                <a:gd name="connsiteX162" fmla="*/ 650484 w 3457979"/>
                <a:gd name="connsiteY162" fmla="*/ 1076325 h 2809875"/>
                <a:gd name="connsiteX163" fmla="*/ 640959 w 3457979"/>
                <a:gd name="connsiteY163" fmla="*/ 1157288 h 2809875"/>
                <a:gd name="connsiteX164" fmla="*/ 626672 w 3457979"/>
                <a:gd name="connsiteY164" fmla="*/ 1190625 h 2809875"/>
                <a:gd name="connsiteX165" fmla="*/ 593334 w 3457979"/>
                <a:gd name="connsiteY165" fmla="*/ 1204913 h 2809875"/>
                <a:gd name="connsiteX166" fmla="*/ 588572 w 3457979"/>
                <a:gd name="connsiteY166" fmla="*/ 1219200 h 2809875"/>
                <a:gd name="connsiteX167" fmla="*/ 593334 w 3457979"/>
                <a:gd name="connsiteY167" fmla="*/ 1233488 h 2809875"/>
                <a:gd name="connsiteX168" fmla="*/ 579047 w 3457979"/>
                <a:gd name="connsiteY168" fmla="*/ 1247775 h 2809875"/>
                <a:gd name="connsiteX169" fmla="*/ 569521 w 3457979"/>
                <a:gd name="connsiteY169" fmla="*/ 1290638 h 2809875"/>
                <a:gd name="connsiteX170" fmla="*/ 552854 w 3457979"/>
                <a:gd name="connsiteY170" fmla="*/ 1321593 h 2809875"/>
                <a:gd name="connsiteX171" fmla="*/ 533803 w 3457979"/>
                <a:gd name="connsiteY171" fmla="*/ 1343025 h 2809875"/>
                <a:gd name="connsiteX172" fmla="*/ 519515 w 3457979"/>
                <a:gd name="connsiteY172" fmla="*/ 1371600 h 2809875"/>
                <a:gd name="connsiteX173" fmla="*/ 498084 w 3457979"/>
                <a:gd name="connsiteY173" fmla="*/ 1419225 h 2809875"/>
                <a:gd name="connsiteX174" fmla="*/ 493322 w 3457979"/>
                <a:gd name="connsiteY174" fmla="*/ 1433513 h 2809875"/>
                <a:gd name="connsiteX175" fmla="*/ 474272 w 3457979"/>
                <a:gd name="connsiteY175" fmla="*/ 1466850 h 2809875"/>
                <a:gd name="connsiteX176" fmla="*/ 464747 w 3457979"/>
                <a:gd name="connsiteY176" fmla="*/ 1485900 h 2809875"/>
                <a:gd name="connsiteX177" fmla="*/ 459984 w 3457979"/>
                <a:gd name="connsiteY177" fmla="*/ 1500188 h 2809875"/>
                <a:gd name="connsiteX178" fmla="*/ 450459 w 3457979"/>
                <a:gd name="connsiteY178" fmla="*/ 1514475 h 2809875"/>
                <a:gd name="connsiteX179" fmla="*/ 436172 w 3457979"/>
                <a:gd name="connsiteY179" fmla="*/ 1552575 h 2809875"/>
                <a:gd name="connsiteX180" fmla="*/ 412359 w 3457979"/>
                <a:gd name="connsiteY180" fmla="*/ 1595438 h 2809875"/>
                <a:gd name="connsiteX181" fmla="*/ 398072 w 3457979"/>
                <a:gd name="connsiteY181" fmla="*/ 1628776 h 2809875"/>
                <a:gd name="connsiteX182" fmla="*/ 393310 w 3457979"/>
                <a:gd name="connsiteY182" fmla="*/ 1657350 h 2809875"/>
                <a:gd name="connsiteX183" fmla="*/ 379022 w 3457979"/>
                <a:gd name="connsiteY183" fmla="*/ 1719263 h 2809875"/>
                <a:gd name="connsiteX184" fmla="*/ 374259 w 3457979"/>
                <a:gd name="connsiteY184" fmla="*/ 1757363 h 2809875"/>
                <a:gd name="connsiteX185" fmla="*/ 369497 w 3457979"/>
                <a:gd name="connsiteY185" fmla="*/ 1771650 h 2809875"/>
                <a:gd name="connsiteX186" fmla="*/ 357591 w 3457979"/>
                <a:gd name="connsiteY186" fmla="*/ 1807369 h 2809875"/>
                <a:gd name="connsiteX187" fmla="*/ 343303 w 3457979"/>
                <a:gd name="connsiteY187" fmla="*/ 1852613 h 2809875"/>
                <a:gd name="connsiteX188" fmla="*/ 336159 w 3457979"/>
                <a:gd name="connsiteY188" fmla="*/ 1876425 h 2809875"/>
                <a:gd name="connsiteX189" fmla="*/ 326634 w 3457979"/>
                <a:gd name="connsiteY189" fmla="*/ 1890713 h 2809875"/>
                <a:gd name="connsiteX190" fmla="*/ 321872 w 3457979"/>
                <a:gd name="connsiteY190" fmla="*/ 1905000 h 2809875"/>
                <a:gd name="connsiteX191" fmla="*/ 307584 w 3457979"/>
                <a:gd name="connsiteY191" fmla="*/ 1914525 h 2809875"/>
                <a:gd name="connsiteX192" fmla="*/ 293297 w 3457979"/>
                <a:gd name="connsiteY192" fmla="*/ 1943100 h 2809875"/>
                <a:gd name="connsiteX193" fmla="*/ 283772 w 3457979"/>
                <a:gd name="connsiteY193" fmla="*/ 1971675 h 2809875"/>
                <a:gd name="connsiteX194" fmla="*/ 267103 w 3457979"/>
                <a:gd name="connsiteY194" fmla="*/ 2002632 h 2809875"/>
                <a:gd name="connsiteX195" fmla="*/ 231384 w 3457979"/>
                <a:gd name="connsiteY195" fmla="*/ 2038350 h 2809875"/>
                <a:gd name="connsiteX196" fmla="*/ 207572 w 3457979"/>
                <a:gd name="connsiteY196" fmla="*/ 2062163 h 2809875"/>
                <a:gd name="connsiteX197" fmla="*/ 202809 w 3457979"/>
                <a:gd name="connsiteY197" fmla="*/ 2076450 h 2809875"/>
                <a:gd name="connsiteX198" fmla="*/ 174234 w 3457979"/>
                <a:gd name="connsiteY198" fmla="*/ 2095500 h 2809875"/>
                <a:gd name="connsiteX199" fmla="*/ 159947 w 3457979"/>
                <a:gd name="connsiteY199" fmla="*/ 2105025 h 2809875"/>
                <a:gd name="connsiteX200" fmla="*/ 131372 w 3457979"/>
                <a:gd name="connsiteY200" fmla="*/ 2133601 h 2809875"/>
                <a:gd name="connsiteX201" fmla="*/ 102797 w 3457979"/>
                <a:gd name="connsiteY201" fmla="*/ 2145506 h 2809875"/>
                <a:gd name="connsiteX202" fmla="*/ 78985 w 3457979"/>
                <a:gd name="connsiteY202" fmla="*/ 2157412 h 2809875"/>
                <a:gd name="connsiteX203" fmla="*/ 45647 w 3457979"/>
                <a:gd name="connsiteY203" fmla="*/ 2174081 h 2809875"/>
                <a:gd name="connsiteX204" fmla="*/ 24215 w 3457979"/>
                <a:gd name="connsiteY204" fmla="*/ 2178844 h 2809875"/>
                <a:gd name="connsiteX205" fmla="*/ 403 w 3457979"/>
                <a:gd name="connsiteY205" fmla="*/ 2188369 h 2809875"/>
                <a:gd name="connsiteX206" fmla="*/ 12309 w 3457979"/>
                <a:gd name="connsiteY206" fmla="*/ 2228850 h 2809875"/>
                <a:gd name="connsiteX207" fmla="*/ 43265 w 3457979"/>
                <a:gd name="connsiteY207" fmla="*/ 2255044 h 2809875"/>
                <a:gd name="connsiteX208" fmla="*/ 67079 w 3457979"/>
                <a:gd name="connsiteY208" fmla="*/ 2271713 h 2809875"/>
                <a:gd name="connsiteX209" fmla="*/ 90890 w 3457979"/>
                <a:gd name="connsiteY209" fmla="*/ 2276475 h 2809875"/>
                <a:gd name="connsiteX210" fmla="*/ 114703 w 3457979"/>
                <a:gd name="connsiteY210" fmla="*/ 2297906 h 2809875"/>
                <a:gd name="connsiteX211" fmla="*/ 119466 w 3457979"/>
                <a:gd name="connsiteY211" fmla="*/ 2326482 h 2809875"/>
                <a:gd name="connsiteX212" fmla="*/ 126609 w 3457979"/>
                <a:gd name="connsiteY212" fmla="*/ 2347913 h 2809875"/>
                <a:gd name="connsiteX213" fmla="*/ 121847 w 3457979"/>
                <a:gd name="connsiteY213" fmla="*/ 2386013 h 2809875"/>
                <a:gd name="connsiteX214" fmla="*/ 112322 w 3457979"/>
                <a:gd name="connsiteY214" fmla="*/ 2405063 h 2809875"/>
                <a:gd name="connsiteX215" fmla="*/ 100416 w 3457979"/>
                <a:gd name="connsiteY215" fmla="*/ 2424112 h 2809875"/>
                <a:gd name="connsiteX216" fmla="*/ 71841 w 3457979"/>
                <a:gd name="connsiteY216" fmla="*/ 2426494 h 2809875"/>
                <a:gd name="connsiteX217" fmla="*/ 50409 w 3457979"/>
                <a:gd name="connsiteY217" fmla="*/ 2452688 h 2809875"/>
                <a:gd name="connsiteX218" fmla="*/ 21834 w 3457979"/>
                <a:gd name="connsiteY218" fmla="*/ 2466975 h 2809875"/>
                <a:gd name="connsiteX219" fmla="*/ 31359 w 3457979"/>
                <a:gd name="connsiteY219" fmla="*/ 2490788 h 2809875"/>
                <a:gd name="connsiteX220" fmla="*/ 21834 w 3457979"/>
                <a:gd name="connsiteY220" fmla="*/ 2524125 h 2809875"/>
                <a:gd name="connsiteX221" fmla="*/ 12309 w 3457979"/>
                <a:gd name="connsiteY221" fmla="*/ 2538413 h 2809875"/>
                <a:gd name="connsiteX222" fmla="*/ 374259 w 3457979"/>
                <a:gd name="connsiteY222" fmla="*/ 2809875 h 2809875"/>
                <a:gd name="connsiteX0" fmla="*/ 690172 w 3528473"/>
                <a:gd name="connsiteY0" fmla="*/ 2619375 h 2809875"/>
                <a:gd name="connsiteX1" fmla="*/ 1179122 w 3528473"/>
                <a:gd name="connsiteY1" fmla="*/ 2152650 h 2809875"/>
                <a:gd name="connsiteX2" fmla="*/ 1449791 w 3528473"/>
                <a:gd name="connsiteY2" fmla="*/ 1759744 h 2809875"/>
                <a:gd name="connsiteX3" fmla="*/ 1503765 w 3528473"/>
                <a:gd name="connsiteY3" fmla="*/ 1489076 h 2809875"/>
                <a:gd name="connsiteX4" fmla="*/ 1655372 w 3528473"/>
                <a:gd name="connsiteY4" fmla="*/ 1212850 h 2809875"/>
                <a:gd name="connsiteX5" fmla="*/ 3407972 w 3528473"/>
                <a:gd name="connsiteY5" fmla="*/ 1369219 h 2809875"/>
                <a:gd name="connsiteX6" fmla="*/ 3369872 w 3528473"/>
                <a:gd name="connsiteY6" fmla="*/ 1371601 h 2809875"/>
                <a:gd name="connsiteX7" fmla="*/ 3327009 w 3528473"/>
                <a:gd name="connsiteY7" fmla="*/ 1352550 h 2809875"/>
                <a:gd name="connsiteX8" fmla="*/ 3312722 w 3528473"/>
                <a:gd name="connsiteY8" fmla="*/ 1347788 h 2809875"/>
                <a:gd name="connsiteX9" fmla="*/ 3284147 w 3528473"/>
                <a:gd name="connsiteY9" fmla="*/ 1362075 h 2809875"/>
                <a:gd name="connsiteX10" fmla="*/ 3260334 w 3528473"/>
                <a:gd name="connsiteY10" fmla="*/ 1343025 h 2809875"/>
                <a:gd name="connsiteX11" fmla="*/ 3231759 w 3528473"/>
                <a:gd name="connsiteY11" fmla="*/ 1319213 h 2809875"/>
                <a:gd name="connsiteX12" fmla="*/ 3217472 w 3528473"/>
                <a:gd name="connsiteY12" fmla="*/ 1309688 h 2809875"/>
                <a:gd name="connsiteX13" fmla="*/ 3188897 w 3528473"/>
                <a:gd name="connsiteY13" fmla="*/ 1283495 h 2809875"/>
                <a:gd name="connsiteX14" fmla="*/ 3167465 w 3528473"/>
                <a:gd name="connsiteY14" fmla="*/ 1278731 h 2809875"/>
                <a:gd name="connsiteX15" fmla="*/ 3169848 w 3528473"/>
                <a:gd name="connsiteY15" fmla="*/ 1247775 h 2809875"/>
                <a:gd name="connsiteX16" fmla="*/ 3179372 w 3528473"/>
                <a:gd name="connsiteY16" fmla="*/ 1223963 h 2809875"/>
                <a:gd name="connsiteX17" fmla="*/ 3150797 w 3528473"/>
                <a:gd name="connsiteY17" fmla="*/ 1214438 h 2809875"/>
                <a:gd name="connsiteX18" fmla="*/ 3136509 w 3528473"/>
                <a:gd name="connsiteY18" fmla="*/ 1219200 h 2809875"/>
                <a:gd name="connsiteX19" fmla="*/ 3122222 w 3528473"/>
                <a:gd name="connsiteY19" fmla="*/ 1228725 h 2809875"/>
                <a:gd name="connsiteX20" fmla="*/ 3100790 w 3528473"/>
                <a:gd name="connsiteY20" fmla="*/ 1212056 h 2809875"/>
                <a:gd name="connsiteX21" fmla="*/ 3112697 w 3528473"/>
                <a:gd name="connsiteY21" fmla="*/ 1185863 h 2809875"/>
                <a:gd name="connsiteX22" fmla="*/ 3103172 w 3528473"/>
                <a:gd name="connsiteY22" fmla="*/ 1171575 h 2809875"/>
                <a:gd name="connsiteX23" fmla="*/ 3098409 w 3528473"/>
                <a:gd name="connsiteY23" fmla="*/ 1157288 h 2809875"/>
                <a:gd name="connsiteX24" fmla="*/ 3084122 w 3528473"/>
                <a:gd name="connsiteY24" fmla="*/ 1171575 h 2809875"/>
                <a:gd name="connsiteX25" fmla="*/ 3055547 w 3528473"/>
                <a:gd name="connsiteY25" fmla="*/ 1162050 h 2809875"/>
                <a:gd name="connsiteX26" fmla="*/ 3046022 w 3528473"/>
                <a:gd name="connsiteY26" fmla="*/ 1131094 h 2809875"/>
                <a:gd name="connsiteX27" fmla="*/ 3050784 w 3528473"/>
                <a:gd name="connsiteY27" fmla="*/ 1114425 h 2809875"/>
                <a:gd name="connsiteX28" fmla="*/ 3050784 w 3528473"/>
                <a:gd name="connsiteY28" fmla="*/ 1104900 h 2809875"/>
                <a:gd name="connsiteX29" fmla="*/ 3036497 w 3528473"/>
                <a:gd name="connsiteY29" fmla="*/ 1100138 h 2809875"/>
                <a:gd name="connsiteX30" fmla="*/ 3046022 w 3528473"/>
                <a:gd name="connsiteY30" fmla="*/ 1081088 h 2809875"/>
                <a:gd name="connsiteX31" fmla="*/ 3055547 w 3528473"/>
                <a:gd name="connsiteY31" fmla="*/ 1062038 h 2809875"/>
                <a:gd name="connsiteX32" fmla="*/ 3024590 w 3528473"/>
                <a:gd name="connsiteY32" fmla="*/ 1052513 h 2809875"/>
                <a:gd name="connsiteX33" fmla="*/ 3012684 w 3528473"/>
                <a:gd name="connsiteY33" fmla="*/ 1066800 h 2809875"/>
                <a:gd name="connsiteX34" fmla="*/ 2993634 w 3528473"/>
                <a:gd name="connsiteY34" fmla="*/ 1066800 h 2809875"/>
                <a:gd name="connsiteX35" fmla="*/ 2972204 w 3528473"/>
                <a:gd name="connsiteY35" fmla="*/ 1073944 h 2809875"/>
                <a:gd name="connsiteX36" fmla="*/ 2955534 w 3528473"/>
                <a:gd name="connsiteY36" fmla="*/ 1066800 h 2809875"/>
                <a:gd name="connsiteX37" fmla="*/ 2950772 w 3528473"/>
                <a:gd name="connsiteY37" fmla="*/ 1047750 h 2809875"/>
                <a:gd name="connsiteX38" fmla="*/ 2931721 w 3528473"/>
                <a:gd name="connsiteY38" fmla="*/ 1040607 h 2809875"/>
                <a:gd name="connsiteX39" fmla="*/ 2903147 w 3528473"/>
                <a:gd name="connsiteY39" fmla="*/ 1019175 h 2809875"/>
                <a:gd name="connsiteX40" fmla="*/ 2888859 w 3528473"/>
                <a:gd name="connsiteY40" fmla="*/ 1014413 h 2809875"/>
                <a:gd name="connsiteX41" fmla="*/ 2874572 w 3528473"/>
                <a:gd name="connsiteY41" fmla="*/ 1004888 h 2809875"/>
                <a:gd name="connsiteX42" fmla="*/ 2855522 w 3528473"/>
                <a:gd name="connsiteY42" fmla="*/ 1004888 h 2809875"/>
                <a:gd name="connsiteX43" fmla="*/ 2834090 w 3528473"/>
                <a:gd name="connsiteY43" fmla="*/ 995363 h 2809875"/>
                <a:gd name="connsiteX44" fmla="*/ 2810278 w 3528473"/>
                <a:gd name="connsiteY44" fmla="*/ 1009650 h 2809875"/>
                <a:gd name="connsiteX45" fmla="*/ 2767416 w 3528473"/>
                <a:gd name="connsiteY45" fmla="*/ 1007269 h 2809875"/>
                <a:gd name="connsiteX46" fmla="*/ 2734079 w 3528473"/>
                <a:gd name="connsiteY46" fmla="*/ 1019175 h 2809875"/>
                <a:gd name="connsiteX47" fmla="*/ 2712646 w 3528473"/>
                <a:gd name="connsiteY47" fmla="*/ 1019176 h 2809875"/>
                <a:gd name="connsiteX48" fmla="*/ 2693597 w 3528473"/>
                <a:gd name="connsiteY48" fmla="*/ 1009650 h 2809875"/>
                <a:gd name="connsiteX49" fmla="*/ 2641209 w 3528473"/>
                <a:gd name="connsiteY49" fmla="*/ 1021557 h 2809875"/>
                <a:gd name="connsiteX50" fmla="*/ 2631684 w 3528473"/>
                <a:gd name="connsiteY50" fmla="*/ 1031082 h 2809875"/>
                <a:gd name="connsiteX51" fmla="*/ 2612634 w 3528473"/>
                <a:gd name="connsiteY51" fmla="*/ 1038225 h 2809875"/>
                <a:gd name="connsiteX52" fmla="*/ 2595965 w 3528473"/>
                <a:gd name="connsiteY52" fmla="*/ 1035844 h 2809875"/>
                <a:gd name="connsiteX53" fmla="*/ 2574535 w 3528473"/>
                <a:gd name="connsiteY53" fmla="*/ 1028700 h 2809875"/>
                <a:gd name="connsiteX54" fmla="*/ 2529290 w 3528473"/>
                <a:gd name="connsiteY54" fmla="*/ 1004888 h 2809875"/>
                <a:gd name="connsiteX55" fmla="*/ 2526909 w 3528473"/>
                <a:gd name="connsiteY55" fmla="*/ 971550 h 2809875"/>
                <a:gd name="connsiteX56" fmla="*/ 2512622 w 3528473"/>
                <a:gd name="connsiteY56" fmla="*/ 942975 h 2809875"/>
                <a:gd name="connsiteX57" fmla="*/ 2488809 w 3528473"/>
                <a:gd name="connsiteY57" fmla="*/ 938213 h 2809875"/>
                <a:gd name="connsiteX58" fmla="*/ 2493572 w 3528473"/>
                <a:gd name="connsiteY58" fmla="*/ 923925 h 2809875"/>
                <a:gd name="connsiteX59" fmla="*/ 2479284 w 3528473"/>
                <a:gd name="connsiteY59" fmla="*/ 914400 h 2809875"/>
                <a:gd name="connsiteX60" fmla="*/ 2457853 w 3528473"/>
                <a:gd name="connsiteY60" fmla="*/ 902494 h 2809875"/>
                <a:gd name="connsiteX61" fmla="*/ 2431659 w 3528473"/>
                <a:gd name="connsiteY61" fmla="*/ 890588 h 2809875"/>
                <a:gd name="connsiteX62" fmla="*/ 2414991 w 3528473"/>
                <a:gd name="connsiteY62" fmla="*/ 864394 h 2809875"/>
                <a:gd name="connsiteX63" fmla="*/ 2398321 w 3528473"/>
                <a:gd name="connsiteY63" fmla="*/ 833437 h 2809875"/>
                <a:gd name="connsiteX64" fmla="*/ 2367365 w 3528473"/>
                <a:gd name="connsiteY64" fmla="*/ 807244 h 2809875"/>
                <a:gd name="connsiteX65" fmla="*/ 2348316 w 3528473"/>
                <a:gd name="connsiteY65" fmla="*/ 769144 h 2809875"/>
                <a:gd name="connsiteX66" fmla="*/ 2322122 w 3528473"/>
                <a:gd name="connsiteY66" fmla="*/ 733425 h 2809875"/>
                <a:gd name="connsiteX67" fmla="*/ 2307834 w 3528473"/>
                <a:gd name="connsiteY67" fmla="*/ 723900 h 2809875"/>
                <a:gd name="connsiteX68" fmla="*/ 2264972 w 3528473"/>
                <a:gd name="connsiteY68" fmla="*/ 704850 h 2809875"/>
                <a:gd name="connsiteX69" fmla="*/ 2241159 w 3528473"/>
                <a:gd name="connsiteY69" fmla="*/ 678657 h 2809875"/>
                <a:gd name="connsiteX70" fmla="*/ 2231634 w 3528473"/>
                <a:gd name="connsiteY70" fmla="*/ 657225 h 2809875"/>
                <a:gd name="connsiteX71" fmla="*/ 2212584 w 3528473"/>
                <a:gd name="connsiteY71" fmla="*/ 647700 h 2809875"/>
                <a:gd name="connsiteX72" fmla="*/ 2198297 w 3528473"/>
                <a:gd name="connsiteY72" fmla="*/ 638175 h 2809875"/>
                <a:gd name="connsiteX73" fmla="*/ 2179247 w 3528473"/>
                <a:gd name="connsiteY73" fmla="*/ 642938 h 2809875"/>
                <a:gd name="connsiteX74" fmla="*/ 2155434 w 3528473"/>
                <a:gd name="connsiteY74" fmla="*/ 619125 h 2809875"/>
                <a:gd name="connsiteX75" fmla="*/ 2136384 w 3528473"/>
                <a:gd name="connsiteY75" fmla="*/ 590550 h 2809875"/>
                <a:gd name="connsiteX76" fmla="*/ 2126859 w 3528473"/>
                <a:gd name="connsiteY76" fmla="*/ 561975 h 2809875"/>
                <a:gd name="connsiteX77" fmla="*/ 2103047 w 3528473"/>
                <a:gd name="connsiteY77" fmla="*/ 561975 h 2809875"/>
                <a:gd name="connsiteX78" fmla="*/ 2088759 w 3528473"/>
                <a:gd name="connsiteY78" fmla="*/ 547688 h 2809875"/>
                <a:gd name="connsiteX79" fmla="*/ 2050660 w 3528473"/>
                <a:gd name="connsiteY79" fmla="*/ 540544 h 2809875"/>
                <a:gd name="connsiteX80" fmla="*/ 2007797 w 3528473"/>
                <a:gd name="connsiteY80" fmla="*/ 528638 h 2809875"/>
                <a:gd name="connsiteX81" fmla="*/ 1976841 w 3528473"/>
                <a:gd name="connsiteY81" fmla="*/ 526256 h 2809875"/>
                <a:gd name="connsiteX82" fmla="*/ 1948266 w 3528473"/>
                <a:gd name="connsiteY82" fmla="*/ 521494 h 2809875"/>
                <a:gd name="connsiteX83" fmla="*/ 1926834 w 3528473"/>
                <a:gd name="connsiteY83" fmla="*/ 504825 h 2809875"/>
                <a:gd name="connsiteX84" fmla="*/ 1912547 w 3528473"/>
                <a:gd name="connsiteY84" fmla="*/ 509588 h 2809875"/>
                <a:gd name="connsiteX85" fmla="*/ 1841109 w 3528473"/>
                <a:gd name="connsiteY85" fmla="*/ 495300 h 2809875"/>
                <a:gd name="connsiteX86" fmla="*/ 1812534 w 3528473"/>
                <a:gd name="connsiteY86" fmla="*/ 485775 h 2809875"/>
                <a:gd name="connsiteX87" fmla="*/ 1798247 w 3528473"/>
                <a:gd name="connsiteY87" fmla="*/ 481013 h 2809875"/>
                <a:gd name="connsiteX88" fmla="*/ 1783959 w 3528473"/>
                <a:gd name="connsiteY88" fmla="*/ 490538 h 2809875"/>
                <a:gd name="connsiteX89" fmla="*/ 1769672 w 3528473"/>
                <a:gd name="connsiteY89" fmla="*/ 495300 h 2809875"/>
                <a:gd name="connsiteX90" fmla="*/ 1741097 w 3528473"/>
                <a:gd name="connsiteY90" fmla="*/ 523875 h 2809875"/>
                <a:gd name="connsiteX91" fmla="*/ 1717284 w 3528473"/>
                <a:gd name="connsiteY91" fmla="*/ 519113 h 2809875"/>
                <a:gd name="connsiteX92" fmla="*/ 1683947 w 3528473"/>
                <a:gd name="connsiteY92" fmla="*/ 509588 h 2809875"/>
                <a:gd name="connsiteX93" fmla="*/ 1650609 w 3528473"/>
                <a:gd name="connsiteY93" fmla="*/ 504825 h 2809875"/>
                <a:gd name="connsiteX94" fmla="*/ 1622034 w 3528473"/>
                <a:gd name="connsiteY94" fmla="*/ 500063 h 2809875"/>
                <a:gd name="connsiteX95" fmla="*/ 1581553 w 3528473"/>
                <a:gd name="connsiteY95" fmla="*/ 483394 h 2809875"/>
                <a:gd name="connsiteX96" fmla="*/ 1552978 w 3528473"/>
                <a:gd name="connsiteY96" fmla="*/ 483394 h 2809875"/>
                <a:gd name="connsiteX97" fmla="*/ 1541072 w 3528473"/>
                <a:gd name="connsiteY97" fmla="*/ 466725 h 2809875"/>
                <a:gd name="connsiteX98" fmla="*/ 1526784 w 3528473"/>
                <a:gd name="connsiteY98" fmla="*/ 447675 h 2809875"/>
                <a:gd name="connsiteX99" fmla="*/ 1522021 w 3528473"/>
                <a:gd name="connsiteY99" fmla="*/ 421481 h 2809875"/>
                <a:gd name="connsiteX100" fmla="*/ 1533929 w 3528473"/>
                <a:gd name="connsiteY100" fmla="*/ 392907 h 2809875"/>
                <a:gd name="connsiteX101" fmla="*/ 1564884 w 3528473"/>
                <a:gd name="connsiteY101" fmla="*/ 366713 h 2809875"/>
                <a:gd name="connsiteX102" fmla="*/ 1557740 w 3528473"/>
                <a:gd name="connsiteY102" fmla="*/ 340519 h 2809875"/>
                <a:gd name="connsiteX103" fmla="*/ 1564884 w 3528473"/>
                <a:gd name="connsiteY103" fmla="*/ 309562 h 2809875"/>
                <a:gd name="connsiteX104" fmla="*/ 1583934 w 3528473"/>
                <a:gd name="connsiteY104" fmla="*/ 285750 h 2809875"/>
                <a:gd name="connsiteX105" fmla="*/ 1588697 w 3528473"/>
                <a:gd name="connsiteY105" fmla="*/ 271463 h 2809875"/>
                <a:gd name="connsiteX106" fmla="*/ 1579172 w 3528473"/>
                <a:gd name="connsiteY106" fmla="*/ 257175 h 2809875"/>
                <a:gd name="connsiteX107" fmla="*/ 1545834 w 3528473"/>
                <a:gd name="connsiteY107" fmla="*/ 230981 h 2809875"/>
                <a:gd name="connsiteX108" fmla="*/ 1522022 w 3528473"/>
                <a:gd name="connsiteY108" fmla="*/ 228600 h 2809875"/>
                <a:gd name="connsiteX109" fmla="*/ 1507734 w 3528473"/>
                <a:gd name="connsiteY109" fmla="*/ 192881 h 2809875"/>
                <a:gd name="connsiteX110" fmla="*/ 1505353 w 3528473"/>
                <a:gd name="connsiteY110" fmla="*/ 159543 h 2809875"/>
                <a:gd name="connsiteX111" fmla="*/ 1488684 w 3528473"/>
                <a:gd name="connsiteY111" fmla="*/ 119063 h 2809875"/>
                <a:gd name="connsiteX112" fmla="*/ 1479159 w 3528473"/>
                <a:gd name="connsiteY112" fmla="*/ 92868 h 2809875"/>
                <a:gd name="connsiteX113" fmla="*/ 1455347 w 3528473"/>
                <a:gd name="connsiteY113" fmla="*/ 85725 h 2809875"/>
                <a:gd name="connsiteX114" fmla="*/ 1450584 w 3528473"/>
                <a:gd name="connsiteY114" fmla="*/ 66675 h 2809875"/>
                <a:gd name="connsiteX115" fmla="*/ 1433915 w 3528473"/>
                <a:gd name="connsiteY115" fmla="*/ 40481 h 2809875"/>
                <a:gd name="connsiteX116" fmla="*/ 1445822 w 3528473"/>
                <a:gd name="connsiteY116" fmla="*/ 30956 h 2809875"/>
                <a:gd name="connsiteX117" fmla="*/ 1436297 w 3528473"/>
                <a:gd name="connsiteY117" fmla="*/ 0 h 2809875"/>
                <a:gd name="connsiteX118" fmla="*/ 845747 w 3528473"/>
                <a:gd name="connsiteY118" fmla="*/ 180975 h 2809875"/>
                <a:gd name="connsiteX119" fmla="*/ 845747 w 3528473"/>
                <a:gd name="connsiteY119" fmla="*/ 180975 h 2809875"/>
                <a:gd name="connsiteX120" fmla="*/ 840984 w 3528473"/>
                <a:gd name="connsiteY120" fmla="*/ 223838 h 2809875"/>
                <a:gd name="connsiteX121" fmla="*/ 836222 w 3528473"/>
                <a:gd name="connsiteY121" fmla="*/ 238125 h 2809875"/>
                <a:gd name="connsiteX122" fmla="*/ 817172 w 3528473"/>
                <a:gd name="connsiteY122" fmla="*/ 254794 h 2809875"/>
                <a:gd name="connsiteX123" fmla="*/ 788597 w 3528473"/>
                <a:gd name="connsiteY123" fmla="*/ 266700 h 2809875"/>
                <a:gd name="connsiteX124" fmla="*/ 740972 w 3528473"/>
                <a:gd name="connsiteY124" fmla="*/ 300038 h 2809875"/>
                <a:gd name="connsiteX125" fmla="*/ 721922 w 3528473"/>
                <a:gd name="connsiteY125" fmla="*/ 328613 h 2809875"/>
                <a:gd name="connsiteX126" fmla="*/ 705252 w 3528473"/>
                <a:gd name="connsiteY126" fmla="*/ 342900 h 2809875"/>
                <a:gd name="connsiteX127" fmla="*/ 707634 w 3528473"/>
                <a:gd name="connsiteY127" fmla="*/ 369095 h 2809875"/>
                <a:gd name="connsiteX128" fmla="*/ 726684 w 3528473"/>
                <a:gd name="connsiteY128" fmla="*/ 381000 h 2809875"/>
                <a:gd name="connsiteX129" fmla="*/ 731447 w 3528473"/>
                <a:gd name="connsiteY129" fmla="*/ 395288 h 2809875"/>
                <a:gd name="connsiteX130" fmla="*/ 750497 w 3528473"/>
                <a:gd name="connsiteY130" fmla="*/ 423863 h 2809875"/>
                <a:gd name="connsiteX131" fmla="*/ 760022 w 3528473"/>
                <a:gd name="connsiteY131" fmla="*/ 442913 h 2809875"/>
                <a:gd name="connsiteX132" fmla="*/ 750497 w 3528473"/>
                <a:gd name="connsiteY132" fmla="*/ 481013 h 2809875"/>
                <a:gd name="connsiteX133" fmla="*/ 736209 w 3528473"/>
                <a:gd name="connsiteY133" fmla="*/ 490538 h 2809875"/>
                <a:gd name="connsiteX134" fmla="*/ 731447 w 3528473"/>
                <a:gd name="connsiteY134" fmla="*/ 504825 h 2809875"/>
                <a:gd name="connsiteX135" fmla="*/ 717159 w 3528473"/>
                <a:gd name="connsiteY135" fmla="*/ 509588 h 2809875"/>
                <a:gd name="connsiteX136" fmla="*/ 712397 w 3528473"/>
                <a:gd name="connsiteY136" fmla="*/ 538163 h 2809875"/>
                <a:gd name="connsiteX137" fmla="*/ 702872 w 3528473"/>
                <a:gd name="connsiteY137" fmla="*/ 566738 h 2809875"/>
                <a:gd name="connsiteX138" fmla="*/ 698109 w 3528473"/>
                <a:gd name="connsiteY138" fmla="*/ 581025 h 2809875"/>
                <a:gd name="connsiteX139" fmla="*/ 683822 w 3528473"/>
                <a:gd name="connsiteY139" fmla="*/ 611981 h 2809875"/>
                <a:gd name="connsiteX140" fmla="*/ 702872 w 3528473"/>
                <a:gd name="connsiteY140" fmla="*/ 638175 h 2809875"/>
                <a:gd name="connsiteX141" fmla="*/ 731447 w 3528473"/>
                <a:gd name="connsiteY141" fmla="*/ 647700 h 2809875"/>
                <a:gd name="connsiteX142" fmla="*/ 740972 w 3528473"/>
                <a:gd name="connsiteY142" fmla="*/ 661988 h 2809875"/>
                <a:gd name="connsiteX143" fmla="*/ 745734 w 3528473"/>
                <a:gd name="connsiteY143" fmla="*/ 676275 h 2809875"/>
                <a:gd name="connsiteX144" fmla="*/ 745734 w 3528473"/>
                <a:gd name="connsiteY144" fmla="*/ 688181 h 2809875"/>
                <a:gd name="connsiteX145" fmla="*/ 748115 w 3528473"/>
                <a:gd name="connsiteY145" fmla="*/ 709613 h 2809875"/>
                <a:gd name="connsiteX146" fmla="*/ 755259 w 3528473"/>
                <a:gd name="connsiteY146" fmla="*/ 728663 h 2809875"/>
                <a:gd name="connsiteX147" fmla="*/ 745734 w 3528473"/>
                <a:gd name="connsiteY147" fmla="*/ 757238 h 2809875"/>
                <a:gd name="connsiteX148" fmla="*/ 736209 w 3528473"/>
                <a:gd name="connsiteY148" fmla="*/ 771525 h 2809875"/>
                <a:gd name="connsiteX149" fmla="*/ 736209 w 3528473"/>
                <a:gd name="connsiteY149" fmla="*/ 842963 h 2809875"/>
                <a:gd name="connsiteX150" fmla="*/ 740972 w 3528473"/>
                <a:gd name="connsiteY150" fmla="*/ 857250 h 2809875"/>
                <a:gd name="connsiteX151" fmla="*/ 745734 w 3528473"/>
                <a:gd name="connsiteY151" fmla="*/ 876300 h 2809875"/>
                <a:gd name="connsiteX152" fmla="*/ 760022 w 3528473"/>
                <a:gd name="connsiteY152" fmla="*/ 923925 h 2809875"/>
                <a:gd name="connsiteX153" fmla="*/ 764784 w 3528473"/>
                <a:gd name="connsiteY153" fmla="*/ 938213 h 2809875"/>
                <a:gd name="connsiteX154" fmla="*/ 771928 w 3528473"/>
                <a:gd name="connsiteY154" fmla="*/ 983456 h 2809875"/>
                <a:gd name="connsiteX155" fmla="*/ 750497 w 3528473"/>
                <a:gd name="connsiteY155" fmla="*/ 1004888 h 2809875"/>
                <a:gd name="connsiteX156" fmla="*/ 731447 w 3528473"/>
                <a:gd name="connsiteY156" fmla="*/ 1009650 h 2809875"/>
                <a:gd name="connsiteX157" fmla="*/ 712397 w 3528473"/>
                <a:gd name="connsiteY157" fmla="*/ 1016794 h 2809875"/>
                <a:gd name="connsiteX158" fmla="*/ 683822 w 3528473"/>
                <a:gd name="connsiteY158" fmla="*/ 1035844 h 2809875"/>
                <a:gd name="connsiteX159" fmla="*/ 674297 w 3528473"/>
                <a:gd name="connsiteY159" fmla="*/ 1052513 h 2809875"/>
                <a:gd name="connsiteX160" fmla="*/ 660009 w 3528473"/>
                <a:gd name="connsiteY160" fmla="*/ 1062038 h 2809875"/>
                <a:gd name="connsiteX161" fmla="*/ 650484 w 3528473"/>
                <a:gd name="connsiteY161" fmla="*/ 1076325 h 2809875"/>
                <a:gd name="connsiteX162" fmla="*/ 640959 w 3528473"/>
                <a:gd name="connsiteY162" fmla="*/ 1157288 h 2809875"/>
                <a:gd name="connsiteX163" fmla="*/ 626672 w 3528473"/>
                <a:gd name="connsiteY163" fmla="*/ 1190625 h 2809875"/>
                <a:gd name="connsiteX164" fmla="*/ 593334 w 3528473"/>
                <a:gd name="connsiteY164" fmla="*/ 1204913 h 2809875"/>
                <a:gd name="connsiteX165" fmla="*/ 588572 w 3528473"/>
                <a:gd name="connsiteY165" fmla="*/ 1219200 h 2809875"/>
                <a:gd name="connsiteX166" fmla="*/ 593334 w 3528473"/>
                <a:gd name="connsiteY166" fmla="*/ 1233488 h 2809875"/>
                <a:gd name="connsiteX167" fmla="*/ 579047 w 3528473"/>
                <a:gd name="connsiteY167" fmla="*/ 1247775 h 2809875"/>
                <a:gd name="connsiteX168" fmla="*/ 569521 w 3528473"/>
                <a:gd name="connsiteY168" fmla="*/ 1290638 h 2809875"/>
                <a:gd name="connsiteX169" fmla="*/ 552854 w 3528473"/>
                <a:gd name="connsiteY169" fmla="*/ 1321593 h 2809875"/>
                <a:gd name="connsiteX170" fmla="*/ 533803 w 3528473"/>
                <a:gd name="connsiteY170" fmla="*/ 1343025 h 2809875"/>
                <a:gd name="connsiteX171" fmla="*/ 519515 w 3528473"/>
                <a:gd name="connsiteY171" fmla="*/ 1371600 h 2809875"/>
                <a:gd name="connsiteX172" fmla="*/ 498084 w 3528473"/>
                <a:gd name="connsiteY172" fmla="*/ 1419225 h 2809875"/>
                <a:gd name="connsiteX173" fmla="*/ 493322 w 3528473"/>
                <a:gd name="connsiteY173" fmla="*/ 1433513 h 2809875"/>
                <a:gd name="connsiteX174" fmla="*/ 474272 w 3528473"/>
                <a:gd name="connsiteY174" fmla="*/ 1466850 h 2809875"/>
                <a:gd name="connsiteX175" fmla="*/ 464747 w 3528473"/>
                <a:gd name="connsiteY175" fmla="*/ 1485900 h 2809875"/>
                <a:gd name="connsiteX176" fmla="*/ 459984 w 3528473"/>
                <a:gd name="connsiteY176" fmla="*/ 1500188 h 2809875"/>
                <a:gd name="connsiteX177" fmla="*/ 450459 w 3528473"/>
                <a:gd name="connsiteY177" fmla="*/ 1514475 h 2809875"/>
                <a:gd name="connsiteX178" fmla="*/ 436172 w 3528473"/>
                <a:gd name="connsiteY178" fmla="*/ 1552575 h 2809875"/>
                <a:gd name="connsiteX179" fmla="*/ 412359 w 3528473"/>
                <a:gd name="connsiteY179" fmla="*/ 1595438 h 2809875"/>
                <a:gd name="connsiteX180" fmla="*/ 398072 w 3528473"/>
                <a:gd name="connsiteY180" fmla="*/ 1628776 h 2809875"/>
                <a:gd name="connsiteX181" fmla="*/ 393310 w 3528473"/>
                <a:gd name="connsiteY181" fmla="*/ 1657350 h 2809875"/>
                <a:gd name="connsiteX182" fmla="*/ 379022 w 3528473"/>
                <a:gd name="connsiteY182" fmla="*/ 1719263 h 2809875"/>
                <a:gd name="connsiteX183" fmla="*/ 374259 w 3528473"/>
                <a:gd name="connsiteY183" fmla="*/ 1757363 h 2809875"/>
                <a:gd name="connsiteX184" fmla="*/ 369497 w 3528473"/>
                <a:gd name="connsiteY184" fmla="*/ 1771650 h 2809875"/>
                <a:gd name="connsiteX185" fmla="*/ 357591 w 3528473"/>
                <a:gd name="connsiteY185" fmla="*/ 1807369 h 2809875"/>
                <a:gd name="connsiteX186" fmla="*/ 343303 w 3528473"/>
                <a:gd name="connsiteY186" fmla="*/ 1852613 h 2809875"/>
                <a:gd name="connsiteX187" fmla="*/ 336159 w 3528473"/>
                <a:gd name="connsiteY187" fmla="*/ 1876425 h 2809875"/>
                <a:gd name="connsiteX188" fmla="*/ 326634 w 3528473"/>
                <a:gd name="connsiteY188" fmla="*/ 1890713 h 2809875"/>
                <a:gd name="connsiteX189" fmla="*/ 321872 w 3528473"/>
                <a:gd name="connsiteY189" fmla="*/ 1905000 h 2809875"/>
                <a:gd name="connsiteX190" fmla="*/ 307584 w 3528473"/>
                <a:gd name="connsiteY190" fmla="*/ 1914525 h 2809875"/>
                <a:gd name="connsiteX191" fmla="*/ 293297 w 3528473"/>
                <a:gd name="connsiteY191" fmla="*/ 1943100 h 2809875"/>
                <a:gd name="connsiteX192" fmla="*/ 283772 w 3528473"/>
                <a:gd name="connsiteY192" fmla="*/ 1971675 h 2809875"/>
                <a:gd name="connsiteX193" fmla="*/ 267103 w 3528473"/>
                <a:gd name="connsiteY193" fmla="*/ 2002632 h 2809875"/>
                <a:gd name="connsiteX194" fmla="*/ 231384 w 3528473"/>
                <a:gd name="connsiteY194" fmla="*/ 2038350 h 2809875"/>
                <a:gd name="connsiteX195" fmla="*/ 207572 w 3528473"/>
                <a:gd name="connsiteY195" fmla="*/ 2062163 h 2809875"/>
                <a:gd name="connsiteX196" fmla="*/ 202809 w 3528473"/>
                <a:gd name="connsiteY196" fmla="*/ 2076450 h 2809875"/>
                <a:gd name="connsiteX197" fmla="*/ 174234 w 3528473"/>
                <a:gd name="connsiteY197" fmla="*/ 2095500 h 2809875"/>
                <a:gd name="connsiteX198" fmla="*/ 159947 w 3528473"/>
                <a:gd name="connsiteY198" fmla="*/ 2105025 h 2809875"/>
                <a:gd name="connsiteX199" fmla="*/ 131372 w 3528473"/>
                <a:gd name="connsiteY199" fmla="*/ 2133601 h 2809875"/>
                <a:gd name="connsiteX200" fmla="*/ 102797 w 3528473"/>
                <a:gd name="connsiteY200" fmla="*/ 2145506 h 2809875"/>
                <a:gd name="connsiteX201" fmla="*/ 78985 w 3528473"/>
                <a:gd name="connsiteY201" fmla="*/ 2157412 h 2809875"/>
                <a:gd name="connsiteX202" fmla="*/ 45647 w 3528473"/>
                <a:gd name="connsiteY202" fmla="*/ 2174081 h 2809875"/>
                <a:gd name="connsiteX203" fmla="*/ 24215 w 3528473"/>
                <a:gd name="connsiteY203" fmla="*/ 2178844 h 2809875"/>
                <a:gd name="connsiteX204" fmla="*/ 403 w 3528473"/>
                <a:gd name="connsiteY204" fmla="*/ 2188369 h 2809875"/>
                <a:gd name="connsiteX205" fmla="*/ 12309 w 3528473"/>
                <a:gd name="connsiteY205" fmla="*/ 2228850 h 2809875"/>
                <a:gd name="connsiteX206" fmla="*/ 43265 w 3528473"/>
                <a:gd name="connsiteY206" fmla="*/ 2255044 h 2809875"/>
                <a:gd name="connsiteX207" fmla="*/ 67079 w 3528473"/>
                <a:gd name="connsiteY207" fmla="*/ 2271713 h 2809875"/>
                <a:gd name="connsiteX208" fmla="*/ 90890 w 3528473"/>
                <a:gd name="connsiteY208" fmla="*/ 2276475 h 2809875"/>
                <a:gd name="connsiteX209" fmla="*/ 114703 w 3528473"/>
                <a:gd name="connsiteY209" fmla="*/ 2297906 h 2809875"/>
                <a:gd name="connsiteX210" fmla="*/ 119466 w 3528473"/>
                <a:gd name="connsiteY210" fmla="*/ 2326482 h 2809875"/>
                <a:gd name="connsiteX211" fmla="*/ 126609 w 3528473"/>
                <a:gd name="connsiteY211" fmla="*/ 2347913 h 2809875"/>
                <a:gd name="connsiteX212" fmla="*/ 121847 w 3528473"/>
                <a:gd name="connsiteY212" fmla="*/ 2386013 h 2809875"/>
                <a:gd name="connsiteX213" fmla="*/ 112322 w 3528473"/>
                <a:gd name="connsiteY213" fmla="*/ 2405063 h 2809875"/>
                <a:gd name="connsiteX214" fmla="*/ 100416 w 3528473"/>
                <a:gd name="connsiteY214" fmla="*/ 2424112 h 2809875"/>
                <a:gd name="connsiteX215" fmla="*/ 71841 w 3528473"/>
                <a:gd name="connsiteY215" fmla="*/ 2426494 h 2809875"/>
                <a:gd name="connsiteX216" fmla="*/ 50409 w 3528473"/>
                <a:gd name="connsiteY216" fmla="*/ 2452688 h 2809875"/>
                <a:gd name="connsiteX217" fmla="*/ 21834 w 3528473"/>
                <a:gd name="connsiteY217" fmla="*/ 2466975 h 2809875"/>
                <a:gd name="connsiteX218" fmla="*/ 31359 w 3528473"/>
                <a:gd name="connsiteY218" fmla="*/ 2490788 h 2809875"/>
                <a:gd name="connsiteX219" fmla="*/ 21834 w 3528473"/>
                <a:gd name="connsiteY219" fmla="*/ 2524125 h 2809875"/>
                <a:gd name="connsiteX220" fmla="*/ 12309 w 3528473"/>
                <a:gd name="connsiteY220" fmla="*/ 2538413 h 2809875"/>
                <a:gd name="connsiteX221" fmla="*/ 374259 w 3528473"/>
                <a:gd name="connsiteY221" fmla="*/ 2809875 h 2809875"/>
                <a:gd name="connsiteX0" fmla="*/ 690172 w 3528473"/>
                <a:gd name="connsiteY0" fmla="*/ 2619375 h 2809875"/>
                <a:gd name="connsiteX1" fmla="*/ 1179122 w 3528473"/>
                <a:gd name="connsiteY1" fmla="*/ 2152650 h 2809875"/>
                <a:gd name="connsiteX2" fmla="*/ 1449791 w 3528473"/>
                <a:gd name="connsiteY2" fmla="*/ 1759744 h 2809875"/>
                <a:gd name="connsiteX3" fmla="*/ 1503765 w 3528473"/>
                <a:gd name="connsiteY3" fmla="*/ 1489076 h 2809875"/>
                <a:gd name="connsiteX4" fmla="*/ 1655372 w 3528473"/>
                <a:gd name="connsiteY4" fmla="*/ 1212850 h 2809875"/>
                <a:gd name="connsiteX5" fmla="*/ 3407972 w 3528473"/>
                <a:gd name="connsiteY5" fmla="*/ 1369219 h 2809875"/>
                <a:gd name="connsiteX6" fmla="*/ 3369872 w 3528473"/>
                <a:gd name="connsiteY6" fmla="*/ 1371601 h 2809875"/>
                <a:gd name="connsiteX7" fmla="*/ 3327009 w 3528473"/>
                <a:gd name="connsiteY7" fmla="*/ 1352550 h 2809875"/>
                <a:gd name="connsiteX8" fmla="*/ 3284147 w 3528473"/>
                <a:gd name="connsiteY8" fmla="*/ 1362075 h 2809875"/>
                <a:gd name="connsiteX9" fmla="*/ 3260334 w 3528473"/>
                <a:gd name="connsiteY9" fmla="*/ 1343025 h 2809875"/>
                <a:gd name="connsiteX10" fmla="*/ 3231759 w 3528473"/>
                <a:gd name="connsiteY10" fmla="*/ 1319213 h 2809875"/>
                <a:gd name="connsiteX11" fmla="*/ 3217472 w 3528473"/>
                <a:gd name="connsiteY11" fmla="*/ 1309688 h 2809875"/>
                <a:gd name="connsiteX12" fmla="*/ 3188897 w 3528473"/>
                <a:gd name="connsiteY12" fmla="*/ 1283495 h 2809875"/>
                <a:gd name="connsiteX13" fmla="*/ 3167465 w 3528473"/>
                <a:gd name="connsiteY13" fmla="*/ 1278731 h 2809875"/>
                <a:gd name="connsiteX14" fmla="*/ 3169848 w 3528473"/>
                <a:gd name="connsiteY14" fmla="*/ 1247775 h 2809875"/>
                <a:gd name="connsiteX15" fmla="*/ 3179372 w 3528473"/>
                <a:gd name="connsiteY15" fmla="*/ 1223963 h 2809875"/>
                <a:gd name="connsiteX16" fmla="*/ 3150797 w 3528473"/>
                <a:gd name="connsiteY16" fmla="*/ 1214438 h 2809875"/>
                <a:gd name="connsiteX17" fmla="*/ 3136509 w 3528473"/>
                <a:gd name="connsiteY17" fmla="*/ 1219200 h 2809875"/>
                <a:gd name="connsiteX18" fmla="*/ 3122222 w 3528473"/>
                <a:gd name="connsiteY18" fmla="*/ 1228725 h 2809875"/>
                <a:gd name="connsiteX19" fmla="*/ 3100790 w 3528473"/>
                <a:gd name="connsiteY19" fmla="*/ 1212056 h 2809875"/>
                <a:gd name="connsiteX20" fmla="*/ 3112697 w 3528473"/>
                <a:gd name="connsiteY20" fmla="*/ 1185863 h 2809875"/>
                <a:gd name="connsiteX21" fmla="*/ 3103172 w 3528473"/>
                <a:gd name="connsiteY21" fmla="*/ 1171575 h 2809875"/>
                <a:gd name="connsiteX22" fmla="*/ 3098409 w 3528473"/>
                <a:gd name="connsiteY22" fmla="*/ 1157288 h 2809875"/>
                <a:gd name="connsiteX23" fmla="*/ 3084122 w 3528473"/>
                <a:gd name="connsiteY23" fmla="*/ 1171575 h 2809875"/>
                <a:gd name="connsiteX24" fmla="*/ 3055547 w 3528473"/>
                <a:gd name="connsiteY24" fmla="*/ 1162050 h 2809875"/>
                <a:gd name="connsiteX25" fmla="*/ 3046022 w 3528473"/>
                <a:gd name="connsiteY25" fmla="*/ 1131094 h 2809875"/>
                <a:gd name="connsiteX26" fmla="*/ 3050784 w 3528473"/>
                <a:gd name="connsiteY26" fmla="*/ 1114425 h 2809875"/>
                <a:gd name="connsiteX27" fmla="*/ 3050784 w 3528473"/>
                <a:gd name="connsiteY27" fmla="*/ 1104900 h 2809875"/>
                <a:gd name="connsiteX28" fmla="*/ 3036497 w 3528473"/>
                <a:gd name="connsiteY28" fmla="*/ 1100138 h 2809875"/>
                <a:gd name="connsiteX29" fmla="*/ 3046022 w 3528473"/>
                <a:gd name="connsiteY29" fmla="*/ 1081088 h 2809875"/>
                <a:gd name="connsiteX30" fmla="*/ 3055547 w 3528473"/>
                <a:gd name="connsiteY30" fmla="*/ 1062038 h 2809875"/>
                <a:gd name="connsiteX31" fmla="*/ 3024590 w 3528473"/>
                <a:gd name="connsiteY31" fmla="*/ 1052513 h 2809875"/>
                <a:gd name="connsiteX32" fmla="*/ 3012684 w 3528473"/>
                <a:gd name="connsiteY32" fmla="*/ 1066800 h 2809875"/>
                <a:gd name="connsiteX33" fmla="*/ 2993634 w 3528473"/>
                <a:gd name="connsiteY33" fmla="*/ 1066800 h 2809875"/>
                <a:gd name="connsiteX34" fmla="*/ 2972204 w 3528473"/>
                <a:gd name="connsiteY34" fmla="*/ 1073944 h 2809875"/>
                <a:gd name="connsiteX35" fmla="*/ 2955534 w 3528473"/>
                <a:gd name="connsiteY35" fmla="*/ 1066800 h 2809875"/>
                <a:gd name="connsiteX36" fmla="*/ 2950772 w 3528473"/>
                <a:gd name="connsiteY36" fmla="*/ 1047750 h 2809875"/>
                <a:gd name="connsiteX37" fmla="*/ 2931721 w 3528473"/>
                <a:gd name="connsiteY37" fmla="*/ 1040607 h 2809875"/>
                <a:gd name="connsiteX38" fmla="*/ 2903147 w 3528473"/>
                <a:gd name="connsiteY38" fmla="*/ 1019175 h 2809875"/>
                <a:gd name="connsiteX39" fmla="*/ 2888859 w 3528473"/>
                <a:gd name="connsiteY39" fmla="*/ 1014413 h 2809875"/>
                <a:gd name="connsiteX40" fmla="*/ 2874572 w 3528473"/>
                <a:gd name="connsiteY40" fmla="*/ 1004888 h 2809875"/>
                <a:gd name="connsiteX41" fmla="*/ 2855522 w 3528473"/>
                <a:gd name="connsiteY41" fmla="*/ 1004888 h 2809875"/>
                <a:gd name="connsiteX42" fmla="*/ 2834090 w 3528473"/>
                <a:gd name="connsiteY42" fmla="*/ 995363 h 2809875"/>
                <a:gd name="connsiteX43" fmla="*/ 2810278 w 3528473"/>
                <a:gd name="connsiteY43" fmla="*/ 1009650 h 2809875"/>
                <a:gd name="connsiteX44" fmla="*/ 2767416 w 3528473"/>
                <a:gd name="connsiteY44" fmla="*/ 1007269 h 2809875"/>
                <a:gd name="connsiteX45" fmla="*/ 2734079 w 3528473"/>
                <a:gd name="connsiteY45" fmla="*/ 1019175 h 2809875"/>
                <a:gd name="connsiteX46" fmla="*/ 2712646 w 3528473"/>
                <a:gd name="connsiteY46" fmla="*/ 1019176 h 2809875"/>
                <a:gd name="connsiteX47" fmla="*/ 2693597 w 3528473"/>
                <a:gd name="connsiteY47" fmla="*/ 1009650 h 2809875"/>
                <a:gd name="connsiteX48" fmla="*/ 2641209 w 3528473"/>
                <a:gd name="connsiteY48" fmla="*/ 1021557 h 2809875"/>
                <a:gd name="connsiteX49" fmla="*/ 2631684 w 3528473"/>
                <a:gd name="connsiteY49" fmla="*/ 1031082 h 2809875"/>
                <a:gd name="connsiteX50" fmla="*/ 2612634 w 3528473"/>
                <a:gd name="connsiteY50" fmla="*/ 1038225 h 2809875"/>
                <a:gd name="connsiteX51" fmla="*/ 2595965 w 3528473"/>
                <a:gd name="connsiteY51" fmla="*/ 1035844 h 2809875"/>
                <a:gd name="connsiteX52" fmla="*/ 2574535 w 3528473"/>
                <a:gd name="connsiteY52" fmla="*/ 1028700 h 2809875"/>
                <a:gd name="connsiteX53" fmla="*/ 2529290 w 3528473"/>
                <a:gd name="connsiteY53" fmla="*/ 1004888 h 2809875"/>
                <a:gd name="connsiteX54" fmla="*/ 2526909 w 3528473"/>
                <a:gd name="connsiteY54" fmla="*/ 971550 h 2809875"/>
                <a:gd name="connsiteX55" fmla="*/ 2512622 w 3528473"/>
                <a:gd name="connsiteY55" fmla="*/ 942975 h 2809875"/>
                <a:gd name="connsiteX56" fmla="*/ 2488809 w 3528473"/>
                <a:gd name="connsiteY56" fmla="*/ 938213 h 2809875"/>
                <a:gd name="connsiteX57" fmla="*/ 2493572 w 3528473"/>
                <a:gd name="connsiteY57" fmla="*/ 923925 h 2809875"/>
                <a:gd name="connsiteX58" fmla="*/ 2479284 w 3528473"/>
                <a:gd name="connsiteY58" fmla="*/ 914400 h 2809875"/>
                <a:gd name="connsiteX59" fmla="*/ 2457853 w 3528473"/>
                <a:gd name="connsiteY59" fmla="*/ 902494 h 2809875"/>
                <a:gd name="connsiteX60" fmla="*/ 2431659 w 3528473"/>
                <a:gd name="connsiteY60" fmla="*/ 890588 h 2809875"/>
                <a:gd name="connsiteX61" fmla="*/ 2414991 w 3528473"/>
                <a:gd name="connsiteY61" fmla="*/ 864394 h 2809875"/>
                <a:gd name="connsiteX62" fmla="*/ 2398321 w 3528473"/>
                <a:gd name="connsiteY62" fmla="*/ 833437 h 2809875"/>
                <a:gd name="connsiteX63" fmla="*/ 2367365 w 3528473"/>
                <a:gd name="connsiteY63" fmla="*/ 807244 h 2809875"/>
                <a:gd name="connsiteX64" fmla="*/ 2348316 w 3528473"/>
                <a:gd name="connsiteY64" fmla="*/ 769144 h 2809875"/>
                <a:gd name="connsiteX65" fmla="*/ 2322122 w 3528473"/>
                <a:gd name="connsiteY65" fmla="*/ 733425 h 2809875"/>
                <a:gd name="connsiteX66" fmla="*/ 2307834 w 3528473"/>
                <a:gd name="connsiteY66" fmla="*/ 723900 h 2809875"/>
                <a:gd name="connsiteX67" fmla="*/ 2264972 w 3528473"/>
                <a:gd name="connsiteY67" fmla="*/ 704850 h 2809875"/>
                <a:gd name="connsiteX68" fmla="*/ 2241159 w 3528473"/>
                <a:gd name="connsiteY68" fmla="*/ 678657 h 2809875"/>
                <a:gd name="connsiteX69" fmla="*/ 2231634 w 3528473"/>
                <a:gd name="connsiteY69" fmla="*/ 657225 h 2809875"/>
                <a:gd name="connsiteX70" fmla="*/ 2212584 w 3528473"/>
                <a:gd name="connsiteY70" fmla="*/ 647700 h 2809875"/>
                <a:gd name="connsiteX71" fmla="*/ 2198297 w 3528473"/>
                <a:gd name="connsiteY71" fmla="*/ 638175 h 2809875"/>
                <a:gd name="connsiteX72" fmla="*/ 2179247 w 3528473"/>
                <a:gd name="connsiteY72" fmla="*/ 642938 h 2809875"/>
                <a:gd name="connsiteX73" fmla="*/ 2155434 w 3528473"/>
                <a:gd name="connsiteY73" fmla="*/ 619125 h 2809875"/>
                <a:gd name="connsiteX74" fmla="*/ 2136384 w 3528473"/>
                <a:gd name="connsiteY74" fmla="*/ 590550 h 2809875"/>
                <a:gd name="connsiteX75" fmla="*/ 2126859 w 3528473"/>
                <a:gd name="connsiteY75" fmla="*/ 561975 h 2809875"/>
                <a:gd name="connsiteX76" fmla="*/ 2103047 w 3528473"/>
                <a:gd name="connsiteY76" fmla="*/ 561975 h 2809875"/>
                <a:gd name="connsiteX77" fmla="*/ 2088759 w 3528473"/>
                <a:gd name="connsiteY77" fmla="*/ 547688 h 2809875"/>
                <a:gd name="connsiteX78" fmla="*/ 2050660 w 3528473"/>
                <a:gd name="connsiteY78" fmla="*/ 540544 h 2809875"/>
                <a:gd name="connsiteX79" fmla="*/ 2007797 w 3528473"/>
                <a:gd name="connsiteY79" fmla="*/ 528638 h 2809875"/>
                <a:gd name="connsiteX80" fmla="*/ 1976841 w 3528473"/>
                <a:gd name="connsiteY80" fmla="*/ 526256 h 2809875"/>
                <a:gd name="connsiteX81" fmla="*/ 1948266 w 3528473"/>
                <a:gd name="connsiteY81" fmla="*/ 521494 h 2809875"/>
                <a:gd name="connsiteX82" fmla="*/ 1926834 w 3528473"/>
                <a:gd name="connsiteY82" fmla="*/ 504825 h 2809875"/>
                <a:gd name="connsiteX83" fmla="*/ 1912547 w 3528473"/>
                <a:gd name="connsiteY83" fmla="*/ 509588 h 2809875"/>
                <a:gd name="connsiteX84" fmla="*/ 1841109 w 3528473"/>
                <a:gd name="connsiteY84" fmla="*/ 495300 h 2809875"/>
                <a:gd name="connsiteX85" fmla="*/ 1812534 w 3528473"/>
                <a:gd name="connsiteY85" fmla="*/ 485775 h 2809875"/>
                <a:gd name="connsiteX86" fmla="*/ 1798247 w 3528473"/>
                <a:gd name="connsiteY86" fmla="*/ 481013 h 2809875"/>
                <a:gd name="connsiteX87" fmla="*/ 1783959 w 3528473"/>
                <a:gd name="connsiteY87" fmla="*/ 490538 h 2809875"/>
                <a:gd name="connsiteX88" fmla="*/ 1769672 w 3528473"/>
                <a:gd name="connsiteY88" fmla="*/ 495300 h 2809875"/>
                <a:gd name="connsiteX89" fmla="*/ 1741097 w 3528473"/>
                <a:gd name="connsiteY89" fmla="*/ 523875 h 2809875"/>
                <a:gd name="connsiteX90" fmla="*/ 1717284 w 3528473"/>
                <a:gd name="connsiteY90" fmla="*/ 519113 h 2809875"/>
                <a:gd name="connsiteX91" fmla="*/ 1683947 w 3528473"/>
                <a:gd name="connsiteY91" fmla="*/ 509588 h 2809875"/>
                <a:gd name="connsiteX92" fmla="*/ 1650609 w 3528473"/>
                <a:gd name="connsiteY92" fmla="*/ 504825 h 2809875"/>
                <a:gd name="connsiteX93" fmla="*/ 1622034 w 3528473"/>
                <a:gd name="connsiteY93" fmla="*/ 500063 h 2809875"/>
                <a:gd name="connsiteX94" fmla="*/ 1581553 w 3528473"/>
                <a:gd name="connsiteY94" fmla="*/ 483394 h 2809875"/>
                <a:gd name="connsiteX95" fmla="*/ 1552978 w 3528473"/>
                <a:gd name="connsiteY95" fmla="*/ 483394 h 2809875"/>
                <a:gd name="connsiteX96" fmla="*/ 1541072 w 3528473"/>
                <a:gd name="connsiteY96" fmla="*/ 466725 h 2809875"/>
                <a:gd name="connsiteX97" fmla="*/ 1526784 w 3528473"/>
                <a:gd name="connsiteY97" fmla="*/ 447675 h 2809875"/>
                <a:gd name="connsiteX98" fmla="*/ 1522021 w 3528473"/>
                <a:gd name="connsiteY98" fmla="*/ 421481 h 2809875"/>
                <a:gd name="connsiteX99" fmla="*/ 1533929 w 3528473"/>
                <a:gd name="connsiteY99" fmla="*/ 392907 h 2809875"/>
                <a:gd name="connsiteX100" fmla="*/ 1564884 w 3528473"/>
                <a:gd name="connsiteY100" fmla="*/ 366713 h 2809875"/>
                <a:gd name="connsiteX101" fmla="*/ 1557740 w 3528473"/>
                <a:gd name="connsiteY101" fmla="*/ 340519 h 2809875"/>
                <a:gd name="connsiteX102" fmla="*/ 1564884 w 3528473"/>
                <a:gd name="connsiteY102" fmla="*/ 309562 h 2809875"/>
                <a:gd name="connsiteX103" fmla="*/ 1583934 w 3528473"/>
                <a:gd name="connsiteY103" fmla="*/ 285750 h 2809875"/>
                <a:gd name="connsiteX104" fmla="*/ 1588697 w 3528473"/>
                <a:gd name="connsiteY104" fmla="*/ 271463 h 2809875"/>
                <a:gd name="connsiteX105" fmla="*/ 1579172 w 3528473"/>
                <a:gd name="connsiteY105" fmla="*/ 257175 h 2809875"/>
                <a:gd name="connsiteX106" fmla="*/ 1545834 w 3528473"/>
                <a:gd name="connsiteY106" fmla="*/ 230981 h 2809875"/>
                <a:gd name="connsiteX107" fmla="*/ 1522022 w 3528473"/>
                <a:gd name="connsiteY107" fmla="*/ 228600 h 2809875"/>
                <a:gd name="connsiteX108" fmla="*/ 1507734 w 3528473"/>
                <a:gd name="connsiteY108" fmla="*/ 192881 h 2809875"/>
                <a:gd name="connsiteX109" fmla="*/ 1505353 w 3528473"/>
                <a:gd name="connsiteY109" fmla="*/ 159543 h 2809875"/>
                <a:gd name="connsiteX110" fmla="*/ 1488684 w 3528473"/>
                <a:gd name="connsiteY110" fmla="*/ 119063 h 2809875"/>
                <a:gd name="connsiteX111" fmla="*/ 1479159 w 3528473"/>
                <a:gd name="connsiteY111" fmla="*/ 92868 h 2809875"/>
                <a:gd name="connsiteX112" fmla="*/ 1455347 w 3528473"/>
                <a:gd name="connsiteY112" fmla="*/ 85725 h 2809875"/>
                <a:gd name="connsiteX113" fmla="*/ 1450584 w 3528473"/>
                <a:gd name="connsiteY113" fmla="*/ 66675 h 2809875"/>
                <a:gd name="connsiteX114" fmla="*/ 1433915 w 3528473"/>
                <a:gd name="connsiteY114" fmla="*/ 40481 h 2809875"/>
                <a:gd name="connsiteX115" fmla="*/ 1445822 w 3528473"/>
                <a:gd name="connsiteY115" fmla="*/ 30956 h 2809875"/>
                <a:gd name="connsiteX116" fmla="*/ 1436297 w 3528473"/>
                <a:gd name="connsiteY116" fmla="*/ 0 h 2809875"/>
                <a:gd name="connsiteX117" fmla="*/ 845747 w 3528473"/>
                <a:gd name="connsiteY117" fmla="*/ 180975 h 2809875"/>
                <a:gd name="connsiteX118" fmla="*/ 845747 w 3528473"/>
                <a:gd name="connsiteY118" fmla="*/ 180975 h 2809875"/>
                <a:gd name="connsiteX119" fmla="*/ 840984 w 3528473"/>
                <a:gd name="connsiteY119" fmla="*/ 223838 h 2809875"/>
                <a:gd name="connsiteX120" fmla="*/ 836222 w 3528473"/>
                <a:gd name="connsiteY120" fmla="*/ 238125 h 2809875"/>
                <a:gd name="connsiteX121" fmla="*/ 817172 w 3528473"/>
                <a:gd name="connsiteY121" fmla="*/ 254794 h 2809875"/>
                <a:gd name="connsiteX122" fmla="*/ 788597 w 3528473"/>
                <a:gd name="connsiteY122" fmla="*/ 266700 h 2809875"/>
                <a:gd name="connsiteX123" fmla="*/ 740972 w 3528473"/>
                <a:gd name="connsiteY123" fmla="*/ 300038 h 2809875"/>
                <a:gd name="connsiteX124" fmla="*/ 721922 w 3528473"/>
                <a:gd name="connsiteY124" fmla="*/ 328613 h 2809875"/>
                <a:gd name="connsiteX125" fmla="*/ 705252 w 3528473"/>
                <a:gd name="connsiteY125" fmla="*/ 342900 h 2809875"/>
                <a:gd name="connsiteX126" fmla="*/ 707634 w 3528473"/>
                <a:gd name="connsiteY126" fmla="*/ 369095 h 2809875"/>
                <a:gd name="connsiteX127" fmla="*/ 726684 w 3528473"/>
                <a:gd name="connsiteY127" fmla="*/ 381000 h 2809875"/>
                <a:gd name="connsiteX128" fmla="*/ 731447 w 3528473"/>
                <a:gd name="connsiteY128" fmla="*/ 395288 h 2809875"/>
                <a:gd name="connsiteX129" fmla="*/ 750497 w 3528473"/>
                <a:gd name="connsiteY129" fmla="*/ 423863 h 2809875"/>
                <a:gd name="connsiteX130" fmla="*/ 760022 w 3528473"/>
                <a:gd name="connsiteY130" fmla="*/ 442913 h 2809875"/>
                <a:gd name="connsiteX131" fmla="*/ 750497 w 3528473"/>
                <a:gd name="connsiteY131" fmla="*/ 481013 h 2809875"/>
                <a:gd name="connsiteX132" fmla="*/ 736209 w 3528473"/>
                <a:gd name="connsiteY132" fmla="*/ 490538 h 2809875"/>
                <a:gd name="connsiteX133" fmla="*/ 731447 w 3528473"/>
                <a:gd name="connsiteY133" fmla="*/ 504825 h 2809875"/>
                <a:gd name="connsiteX134" fmla="*/ 717159 w 3528473"/>
                <a:gd name="connsiteY134" fmla="*/ 509588 h 2809875"/>
                <a:gd name="connsiteX135" fmla="*/ 712397 w 3528473"/>
                <a:gd name="connsiteY135" fmla="*/ 538163 h 2809875"/>
                <a:gd name="connsiteX136" fmla="*/ 702872 w 3528473"/>
                <a:gd name="connsiteY136" fmla="*/ 566738 h 2809875"/>
                <a:gd name="connsiteX137" fmla="*/ 698109 w 3528473"/>
                <a:gd name="connsiteY137" fmla="*/ 581025 h 2809875"/>
                <a:gd name="connsiteX138" fmla="*/ 683822 w 3528473"/>
                <a:gd name="connsiteY138" fmla="*/ 611981 h 2809875"/>
                <a:gd name="connsiteX139" fmla="*/ 702872 w 3528473"/>
                <a:gd name="connsiteY139" fmla="*/ 638175 h 2809875"/>
                <a:gd name="connsiteX140" fmla="*/ 731447 w 3528473"/>
                <a:gd name="connsiteY140" fmla="*/ 647700 h 2809875"/>
                <a:gd name="connsiteX141" fmla="*/ 740972 w 3528473"/>
                <a:gd name="connsiteY141" fmla="*/ 661988 h 2809875"/>
                <a:gd name="connsiteX142" fmla="*/ 745734 w 3528473"/>
                <a:gd name="connsiteY142" fmla="*/ 676275 h 2809875"/>
                <a:gd name="connsiteX143" fmla="*/ 745734 w 3528473"/>
                <a:gd name="connsiteY143" fmla="*/ 688181 h 2809875"/>
                <a:gd name="connsiteX144" fmla="*/ 748115 w 3528473"/>
                <a:gd name="connsiteY144" fmla="*/ 709613 h 2809875"/>
                <a:gd name="connsiteX145" fmla="*/ 755259 w 3528473"/>
                <a:gd name="connsiteY145" fmla="*/ 728663 h 2809875"/>
                <a:gd name="connsiteX146" fmla="*/ 745734 w 3528473"/>
                <a:gd name="connsiteY146" fmla="*/ 757238 h 2809875"/>
                <a:gd name="connsiteX147" fmla="*/ 736209 w 3528473"/>
                <a:gd name="connsiteY147" fmla="*/ 771525 h 2809875"/>
                <a:gd name="connsiteX148" fmla="*/ 736209 w 3528473"/>
                <a:gd name="connsiteY148" fmla="*/ 842963 h 2809875"/>
                <a:gd name="connsiteX149" fmla="*/ 740972 w 3528473"/>
                <a:gd name="connsiteY149" fmla="*/ 857250 h 2809875"/>
                <a:gd name="connsiteX150" fmla="*/ 745734 w 3528473"/>
                <a:gd name="connsiteY150" fmla="*/ 876300 h 2809875"/>
                <a:gd name="connsiteX151" fmla="*/ 760022 w 3528473"/>
                <a:gd name="connsiteY151" fmla="*/ 923925 h 2809875"/>
                <a:gd name="connsiteX152" fmla="*/ 764784 w 3528473"/>
                <a:gd name="connsiteY152" fmla="*/ 938213 h 2809875"/>
                <a:gd name="connsiteX153" fmla="*/ 771928 w 3528473"/>
                <a:gd name="connsiteY153" fmla="*/ 983456 h 2809875"/>
                <a:gd name="connsiteX154" fmla="*/ 750497 w 3528473"/>
                <a:gd name="connsiteY154" fmla="*/ 1004888 h 2809875"/>
                <a:gd name="connsiteX155" fmla="*/ 731447 w 3528473"/>
                <a:gd name="connsiteY155" fmla="*/ 1009650 h 2809875"/>
                <a:gd name="connsiteX156" fmla="*/ 712397 w 3528473"/>
                <a:gd name="connsiteY156" fmla="*/ 1016794 h 2809875"/>
                <a:gd name="connsiteX157" fmla="*/ 683822 w 3528473"/>
                <a:gd name="connsiteY157" fmla="*/ 1035844 h 2809875"/>
                <a:gd name="connsiteX158" fmla="*/ 674297 w 3528473"/>
                <a:gd name="connsiteY158" fmla="*/ 1052513 h 2809875"/>
                <a:gd name="connsiteX159" fmla="*/ 660009 w 3528473"/>
                <a:gd name="connsiteY159" fmla="*/ 1062038 h 2809875"/>
                <a:gd name="connsiteX160" fmla="*/ 650484 w 3528473"/>
                <a:gd name="connsiteY160" fmla="*/ 1076325 h 2809875"/>
                <a:gd name="connsiteX161" fmla="*/ 640959 w 3528473"/>
                <a:gd name="connsiteY161" fmla="*/ 1157288 h 2809875"/>
                <a:gd name="connsiteX162" fmla="*/ 626672 w 3528473"/>
                <a:gd name="connsiteY162" fmla="*/ 1190625 h 2809875"/>
                <a:gd name="connsiteX163" fmla="*/ 593334 w 3528473"/>
                <a:gd name="connsiteY163" fmla="*/ 1204913 h 2809875"/>
                <a:gd name="connsiteX164" fmla="*/ 588572 w 3528473"/>
                <a:gd name="connsiteY164" fmla="*/ 1219200 h 2809875"/>
                <a:gd name="connsiteX165" fmla="*/ 593334 w 3528473"/>
                <a:gd name="connsiteY165" fmla="*/ 1233488 h 2809875"/>
                <a:gd name="connsiteX166" fmla="*/ 579047 w 3528473"/>
                <a:gd name="connsiteY166" fmla="*/ 1247775 h 2809875"/>
                <a:gd name="connsiteX167" fmla="*/ 569521 w 3528473"/>
                <a:gd name="connsiteY167" fmla="*/ 1290638 h 2809875"/>
                <a:gd name="connsiteX168" fmla="*/ 552854 w 3528473"/>
                <a:gd name="connsiteY168" fmla="*/ 1321593 h 2809875"/>
                <a:gd name="connsiteX169" fmla="*/ 533803 w 3528473"/>
                <a:gd name="connsiteY169" fmla="*/ 1343025 h 2809875"/>
                <a:gd name="connsiteX170" fmla="*/ 519515 w 3528473"/>
                <a:gd name="connsiteY170" fmla="*/ 1371600 h 2809875"/>
                <a:gd name="connsiteX171" fmla="*/ 498084 w 3528473"/>
                <a:gd name="connsiteY171" fmla="*/ 1419225 h 2809875"/>
                <a:gd name="connsiteX172" fmla="*/ 493322 w 3528473"/>
                <a:gd name="connsiteY172" fmla="*/ 1433513 h 2809875"/>
                <a:gd name="connsiteX173" fmla="*/ 474272 w 3528473"/>
                <a:gd name="connsiteY173" fmla="*/ 1466850 h 2809875"/>
                <a:gd name="connsiteX174" fmla="*/ 464747 w 3528473"/>
                <a:gd name="connsiteY174" fmla="*/ 1485900 h 2809875"/>
                <a:gd name="connsiteX175" fmla="*/ 459984 w 3528473"/>
                <a:gd name="connsiteY175" fmla="*/ 1500188 h 2809875"/>
                <a:gd name="connsiteX176" fmla="*/ 450459 w 3528473"/>
                <a:gd name="connsiteY176" fmla="*/ 1514475 h 2809875"/>
                <a:gd name="connsiteX177" fmla="*/ 436172 w 3528473"/>
                <a:gd name="connsiteY177" fmla="*/ 1552575 h 2809875"/>
                <a:gd name="connsiteX178" fmla="*/ 412359 w 3528473"/>
                <a:gd name="connsiteY178" fmla="*/ 1595438 h 2809875"/>
                <a:gd name="connsiteX179" fmla="*/ 398072 w 3528473"/>
                <a:gd name="connsiteY179" fmla="*/ 1628776 h 2809875"/>
                <a:gd name="connsiteX180" fmla="*/ 393310 w 3528473"/>
                <a:gd name="connsiteY180" fmla="*/ 1657350 h 2809875"/>
                <a:gd name="connsiteX181" fmla="*/ 379022 w 3528473"/>
                <a:gd name="connsiteY181" fmla="*/ 1719263 h 2809875"/>
                <a:gd name="connsiteX182" fmla="*/ 374259 w 3528473"/>
                <a:gd name="connsiteY182" fmla="*/ 1757363 h 2809875"/>
                <a:gd name="connsiteX183" fmla="*/ 369497 w 3528473"/>
                <a:gd name="connsiteY183" fmla="*/ 1771650 h 2809875"/>
                <a:gd name="connsiteX184" fmla="*/ 357591 w 3528473"/>
                <a:gd name="connsiteY184" fmla="*/ 1807369 h 2809875"/>
                <a:gd name="connsiteX185" fmla="*/ 343303 w 3528473"/>
                <a:gd name="connsiteY185" fmla="*/ 1852613 h 2809875"/>
                <a:gd name="connsiteX186" fmla="*/ 336159 w 3528473"/>
                <a:gd name="connsiteY186" fmla="*/ 1876425 h 2809875"/>
                <a:gd name="connsiteX187" fmla="*/ 326634 w 3528473"/>
                <a:gd name="connsiteY187" fmla="*/ 1890713 h 2809875"/>
                <a:gd name="connsiteX188" fmla="*/ 321872 w 3528473"/>
                <a:gd name="connsiteY188" fmla="*/ 1905000 h 2809875"/>
                <a:gd name="connsiteX189" fmla="*/ 307584 w 3528473"/>
                <a:gd name="connsiteY189" fmla="*/ 1914525 h 2809875"/>
                <a:gd name="connsiteX190" fmla="*/ 293297 w 3528473"/>
                <a:gd name="connsiteY190" fmla="*/ 1943100 h 2809875"/>
                <a:gd name="connsiteX191" fmla="*/ 283772 w 3528473"/>
                <a:gd name="connsiteY191" fmla="*/ 1971675 h 2809875"/>
                <a:gd name="connsiteX192" fmla="*/ 267103 w 3528473"/>
                <a:gd name="connsiteY192" fmla="*/ 2002632 h 2809875"/>
                <a:gd name="connsiteX193" fmla="*/ 231384 w 3528473"/>
                <a:gd name="connsiteY193" fmla="*/ 2038350 h 2809875"/>
                <a:gd name="connsiteX194" fmla="*/ 207572 w 3528473"/>
                <a:gd name="connsiteY194" fmla="*/ 2062163 h 2809875"/>
                <a:gd name="connsiteX195" fmla="*/ 202809 w 3528473"/>
                <a:gd name="connsiteY195" fmla="*/ 2076450 h 2809875"/>
                <a:gd name="connsiteX196" fmla="*/ 174234 w 3528473"/>
                <a:gd name="connsiteY196" fmla="*/ 2095500 h 2809875"/>
                <a:gd name="connsiteX197" fmla="*/ 159947 w 3528473"/>
                <a:gd name="connsiteY197" fmla="*/ 2105025 h 2809875"/>
                <a:gd name="connsiteX198" fmla="*/ 131372 w 3528473"/>
                <a:gd name="connsiteY198" fmla="*/ 2133601 h 2809875"/>
                <a:gd name="connsiteX199" fmla="*/ 102797 w 3528473"/>
                <a:gd name="connsiteY199" fmla="*/ 2145506 h 2809875"/>
                <a:gd name="connsiteX200" fmla="*/ 78985 w 3528473"/>
                <a:gd name="connsiteY200" fmla="*/ 2157412 h 2809875"/>
                <a:gd name="connsiteX201" fmla="*/ 45647 w 3528473"/>
                <a:gd name="connsiteY201" fmla="*/ 2174081 h 2809875"/>
                <a:gd name="connsiteX202" fmla="*/ 24215 w 3528473"/>
                <a:gd name="connsiteY202" fmla="*/ 2178844 h 2809875"/>
                <a:gd name="connsiteX203" fmla="*/ 403 w 3528473"/>
                <a:gd name="connsiteY203" fmla="*/ 2188369 h 2809875"/>
                <a:gd name="connsiteX204" fmla="*/ 12309 w 3528473"/>
                <a:gd name="connsiteY204" fmla="*/ 2228850 h 2809875"/>
                <a:gd name="connsiteX205" fmla="*/ 43265 w 3528473"/>
                <a:gd name="connsiteY205" fmla="*/ 2255044 h 2809875"/>
                <a:gd name="connsiteX206" fmla="*/ 67079 w 3528473"/>
                <a:gd name="connsiteY206" fmla="*/ 2271713 h 2809875"/>
                <a:gd name="connsiteX207" fmla="*/ 90890 w 3528473"/>
                <a:gd name="connsiteY207" fmla="*/ 2276475 h 2809875"/>
                <a:gd name="connsiteX208" fmla="*/ 114703 w 3528473"/>
                <a:gd name="connsiteY208" fmla="*/ 2297906 h 2809875"/>
                <a:gd name="connsiteX209" fmla="*/ 119466 w 3528473"/>
                <a:gd name="connsiteY209" fmla="*/ 2326482 h 2809875"/>
                <a:gd name="connsiteX210" fmla="*/ 126609 w 3528473"/>
                <a:gd name="connsiteY210" fmla="*/ 2347913 h 2809875"/>
                <a:gd name="connsiteX211" fmla="*/ 121847 w 3528473"/>
                <a:gd name="connsiteY211" fmla="*/ 2386013 h 2809875"/>
                <a:gd name="connsiteX212" fmla="*/ 112322 w 3528473"/>
                <a:gd name="connsiteY212" fmla="*/ 2405063 h 2809875"/>
                <a:gd name="connsiteX213" fmla="*/ 100416 w 3528473"/>
                <a:gd name="connsiteY213" fmla="*/ 2424112 h 2809875"/>
                <a:gd name="connsiteX214" fmla="*/ 71841 w 3528473"/>
                <a:gd name="connsiteY214" fmla="*/ 2426494 h 2809875"/>
                <a:gd name="connsiteX215" fmla="*/ 50409 w 3528473"/>
                <a:gd name="connsiteY215" fmla="*/ 2452688 h 2809875"/>
                <a:gd name="connsiteX216" fmla="*/ 21834 w 3528473"/>
                <a:gd name="connsiteY216" fmla="*/ 2466975 h 2809875"/>
                <a:gd name="connsiteX217" fmla="*/ 31359 w 3528473"/>
                <a:gd name="connsiteY217" fmla="*/ 2490788 h 2809875"/>
                <a:gd name="connsiteX218" fmla="*/ 21834 w 3528473"/>
                <a:gd name="connsiteY218" fmla="*/ 2524125 h 2809875"/>
                <a:gd name="connsiteX219" fmla="*/ 12309 w 3528473"/>
                <a:gd name="connsiteY219" fmla="*/ 2538413 h 2809875"/>
                <a:gd name="connsiteX220" fmla="*/ 374259 w 3528473"/>
                <a:gd name="connsiteY220" fmla="*/ 2809875 h 2809875"/>
                <a:gd name="connsiteX0" fmla="*/ 690172 w 3517380"/>
                <a:gd name="connsiteY0" fmla="*/ 2619375 h 2809875"/>
                <a:gd name="connsiteX1" fmla="*/ 1179122 w 3517380"/>
                <a:gd name="connsiteY1" fmla="*/ 2152650 h 2809875"/>
                <a:gd name="connsiteX2" fmla="*/ 1449791 w 3517380"/>
                <a:gd name="connsiteY2" fmla="*/ 1759744 h 2809875"/>
                <a:gd name="connsiteX3" fmla="*/ 1503765 w 3517380"/>
                <a:gd name="connsiteY3" fmla="*/ 1489076 h 2809875"/>
                <a:gd name="connsiteX4" fmla="*/ 1655372 w 3517380"/>
                <a:gd name="connsiteY4" fmla="*/ 1212850 h 2809875"/>
                <a:gd name="connsiteX5" fmla="*/ 3407972 w 3517380"/>
                <a:gd name="connsiteY5" fmla="*/ 1369219 h 2809875"/>
                <a:gd name="connsiteX6" fmla="*/ 3327009 w 3517380"/>
                <a:gd name="connsiteY6" fmla="*/ 1352550 h 2809875"/>
                <a:gd name="connsiteX7" fmla="*/ 3284147 w 3517380"/>
                <a:gd name="connsiteY7" fmla="*/ 1362075 h 2809875"/>
                <a:gd name="connsiteX8" fmla="*/ 3260334 w 3517380"/>
                <a:gd name="connsiteY8" fmla="*/ 1343025 h 2809875"/>
                <a:gd name="connsiteX9" fmla="*/ 3231759 w 3517380"/>
                <a:gd name="connsiteY9" fmla="*/ 1319213 h 2809875"/>
                <a:gd name="connsiteX10" fmla="*/ 3217472 w 3517380"/>
                <a:gd name="connsiteY10" fmla="*/ 1309688 h 2809875"/>
                <a:gd name="connsiteX11" fmla="*/ 3188897 w 3517380"/>
                <a:gd name="connsiteY11" fmla="*/ 1283495 h 2809875"/>
                <a:gd name="connsiteX12" fmla="*/ 3167465 w 3517380"/>
                <a:gd name="connsiteY12" fmla="*/ 1278731 h 2809875"/>
                <a:gd name="connsiteX13" fmla="*/ 3169848 w 3517380"/>
                <a:gd name="connsiteY13" fmla="*/ 1247775 h 2809875"/>
                <a:gd name="connsiteX14" fmla="*/ 3179372 w 3517380"/>
                <a:gd name="connsiteY14" fmla="*/ 1223963 h 2809875"/>
                <a:gd name="connsiteX15" fmla="*/ 3150797 w 3517380"/>
                <a:gd name="connsiteY15" fmla="*/ 1214438 h 2809875"/>
                <a:gd name="connsiteX16" fmla="*/ 3136509 w 3517380"/>
                <a:gd name="connsiteY16" fmla="*/ 1219200 h 2809875"/>
                <a:gd name="connsiteX17" fmla="*/ 3122222 w 3517380"/>
                <a:gd name="connsiteY17" fmla="*/ 1228725 h 2809875"/>
                <a:gd name="connsiteX18" fmla="*/ 3100790 w 3517380"/>
                <a:gd name="connsiteY18" fmla="*/ 1212056 h 2809875"/>
                <a:gd name="connsiteX19" fmla="*/ 3112697 w 3517380"/>
                <a:gd name="connsiteY19" fmla="*/ 1185863 h 2809875"/>
                <a:gd name="connsiteX20" fmla="*/ 3103172 w 3517380"/>
                <a:gd name="connsiteY20" fmla="*/ 1171575 h 2809875"/>
                <a:gd name="connsiteX21" fmla="*/ 3098409 w 3517380"/>
                <a:gd name="connsiteY21" fmla="*/ 1157288 h 2809875"/>
                <a:gd name="connsiteX22" fmla="*/ 3084122 w 3517380"/>
                <a:gd name="connsiteY22" fmla="*/ 1171575 h 2809875"/>
                <a:gd name="connsiteX23" fmla="*/ 3055547 w 3517380"/>
                <a:gd name="connsiteY23" fmla="*/ 1162050 h 2809875"/>
                <a:gd name="connsiteX24" fmla="*/ 3046022 w 3517380"/>
                <a:gd name="connsiteY24" fmla="*/ 1131094 h 2809875"/>
                <a:gd name="connsiteX25" fmla="*/ 3050784 w 3517380"/>
                <a:gd name="connsiteY25" fmla="*/ 1114425 h 2809875"/>
                <a:gd name="connsiteX26" fmla="*/ 3050784 w 3517380"/>
                <a:gd name="connsiteY26" fmla="*/ 1104900 h 2809875"/>
                <a:gd name="connsiteX27" fmla="*/ 3036497 w 3517380"/>
                <a:gd name="connsiteY27" fmla="*/ 1100138 h 2809875"/>
                <a:gd name="connsiteX28" fmla="*/ 3046022 w 3517380"/>
                <a:gd name="connsiteY28" fmla="*/ 1081088 h 2809875"/>
                <a:gd name="connsiteX29" fmla="*/ 3055547 w 3517380"/>
                <a:gd name="connsiteY29" fmla="*/ 1062038 h 2809875"/>
                <a:gd name="connsiteX30" fmla="*/ 3024590 w 3517380"/>
                <a:gd name="connsiteY30" fmla="*/ 1052513 h 2809875"/>
                <a:gd name="connsiteX31" fmla="*/ 3012684 w 3517380"/>
                <a:gd name="connsiteY31" fmla="*/ 1066800 h 2809875"/>
                <a:gd name="connsiteX32" fmla="*/ 2993634 w 3517380"/>
                <a:gd name="connsiteY32" fmla="*/ 1066800 h 2809875"/>
                <a:gd name="connsiteX33" fmla="*/ 2972204 w 3517380"/>
                <a:gd name="connsiteY33" fmla="*/ 1073944 h 2809875"/>
                <a:gd name="connsiteX34" fmla="*/ 2955534 w 3517380"/>
                <a:gd name="connsiteY34" fmla="*/ 1066800 h 2809875"/>
                <a:gd name="connsiteX35" fmla="*/ 2950772 w 3517380"/>
                <a:gd name="connsiteY35" fmla="*/ 1047750 h 2809875"/>
                <a:gd name="connsiteX36" fmla="*/ 2931721 w 3517380"/>
                <a:gd name="connsiteY36" fmla="*/ 1040607 h 2809875"/>
                <a:gd name="connsiteX37" fmla="*/ 2903147 w 3517380"/>
                <a:gd name="connsiteY37" fmla="*/ 1019175 h 2809875"/>
                <a:gd name="connsiteX38" fmla="*/ 2888859 w 3517380"/>
                <a:gd name="connsiteY38" fmla="*/ 1014413 h 2809875"/>
                <a:gd name="connsiteX39" fmla="*/ 2874572 w 3517380"/>
                <a:gd name="connsiteY39" fmla="*/ 1004888 h 2809875"/>
                <a:gd name="connsiteX40" fmla="*/ 2855522 w 3517380"/>
                <a:gd name="connsiteY40" fmla="*/ 1004888 h 2809875"/>
                <a:gd name="connsiteX41" fmla="*/ 2834090 w 3517380"/>
                <a:gd name="connsiteY41" fmla="*/ 995363 h 2809875"/>
                <a:gd name="connsiteX42" fmla="*/ 2810278 w 3517380"/>
                <a:gd name="connsiteY42" fmla="*/ 1009650 h 2809875"/>
                <a:gd name="connsiteX43" fmla="*/ 2767416 w 3517380"/>
                <a:gd name="connsiteY43" fmla="*/ 1007269 h 2809875"/>
                <a:gd name="connsiteX44" fmla="*/ 2734079 w 3517380"/>
                <a:gd name="connsiteY44" fmla="*/ 1019175 h 2809875"/>
                <a:gd name="connsiteX45" fmla="*/ 2712646 w 3517380"/>
                <a:gd name="connsiteY45" fmla="*/ 1019176 h 2809875"/>
                <a:gd name="connsiteX46" fmla="*/ 2693597 w 3517380"/>
                <a:gd name="connsiteY46" fmla="*/ 1009650 h 2809875"/>
                <a:gd name="connsiteX47" fmla="*/ 2641209 w 3517380"/>
                <a:gd name="connsiteY47" fmla="*/ 1021557 h 2809875"/>
                <a:gd name="connsiteX48" fmla="*/ 2631684 w 3517380"/>
                <a:gd name="connsiteY48" fmla="*/ 1031082 h 2809875"/>
                <a:gd name="connsiteX49" fmla="*/ 2612634 w 3517380"/>
                <a:gd name="connsiteY49" fmla="*/ 1038225 h 2809875"/>
                <a:gd name="connsiteX50" fmla="*/ 2595965 w 3517380"/>
                <a:gd name="connsiteY50" fmla="*/ 1035844 h 2809875"/>
                <a:gd name="connsiteX51" fmla="*/ 2574535 w 3517380"/>
                <a:gd name="connsiteY51" fmla="*/ 1028700 h 2809875"/>
                <a:gd name="connsiteX52" fmla="*/ 2529290 w 3517380"/>
                <a:gd name="connsiteY52" fmla="*/ 1004888 h 2809875"/>
                <a:gd name="connsiteX53" fmla="*/ 2526909 w 3517380"/>
                <a:gd name="connsiteY53" fmla="*/ 971550 h 2809875"/>
                <a:gd name="connsiteX54" fmla="*/ 2512622 w 3517380"/>
                <a:gd name="connsiteY54" fmla="*/ 942975 h 2809875"/>
                <a:gd name="connsiteX55" fmla="*/ 2488809 w 3517380"/>
                <a:gd name="connsiteY55" fmla="*/ 938213 h 2809875"/>
                <a:gd name="connsiteX56" fmla="*/ 2493572 w 3517380"/>
                <a:gd name="connsiteY56" fmla="*/ 923925 h 2809875"/>
                <a:gd name="connsiteX57" fmla="*/ 2479284 w 3517380"/>
                <a:gd name="connsiteY57" fmla="*/ 914400 h 2809875"/>
                <a:gd name="connsiteX58" fmla="*/ 2457853 w 3517380"/>
                <a:gd name="connsiteY58" fmla="*/ 902494 h 2809875"/>
                <a:gd name="connsiteX59" fmla="*/ 2431659 w 3517380"/>
                <a:gd name="connsiteY59" fmla="*/ 890588 h 2809875"/>
                <a:gd name="connsiteX60" fmla="*/ 2414991 w 3517380"/>
                <a:gd name="connsiteY60" fmla="*/ 864394 h 2809875"/>
                <a:gd name="connsiteX61" fmla="*/ 2398321 w 3517380"/>
                <a:gd name="connsiteY61" fmla="*/ 833437 h 2809875"/>
                <a:gd name="connsiteX62" fmla="*/ 2367365 w 3517380"/>
                <a:gd name="connsiteY62" fmla="*/ 807244 h 2809875"/>
                <a:gd name="connsiteX63" fmla="*/ 2348316 w 3517380"/>
                <a:gd name="connsiteY63" fmla="*/ 769144 h 2809875"/>
                <a:gd name="connsiteX64" fmla="*/ 2322122 w 3517380"/>
                <a:gd name="connsiteY64" fmla="*/ 733425 h 2809875"/>
                <a:gd name="connsiteX65" fmla="*/ 2307834 w 3517380"/>
                <a:gd name="connsiteY65" fmla="*/ 723900 h 2809875"/>
                <a:gd name="connsiteX66" fmla="*/ 2264972 w 3517380"/>
                <a:gd name="connsiteY66" fmla="*/ 704850 h 2809875"/>
                <a:gd name="connsiteX67" fmla="*/ 2241159 w 3517380"/>
                <a:gd name="connsiteY67" fmla="*/ 678657 h 2809875"/>
                <a:gd name="connsiteX68" fmla="*/ 2231634 w 3517380"/>
                <a:gd name="connsiteY68" fmla="*/ 657225 h 2809875"/>
                <a:gd name="connsiteX69" fmla="*/ 2212584 w 3517380"/>
                <a:gd name="connsiteY69" fmla="*/ 647700 h 2809875"/>
                <a:gd name="connsiteX70" fmla="*/ 2198297 w 3517380"/>
                <a:gd name="connsiteY70" fmla="*/ 638175 h 2809875"/>
                <a:gd name="connsiteX71" fmla="*/ 2179247 w 3517380"/>
                <a:gd name="connsiteY71" fmla="*/ 642938 h 2809875"/>
                <a:gd name="connsiteX72" fmla="*/ 2155434 w 3517380"/>
                <a:gd name="connsiteY72" fmla="*/ 619125 h 2809875"/>
                <a:gd name="connsiteX73" fmla="*/ 2136384 w 3517380"/>
                <a:gd name="connsiteY73" fmla="*/ 590550 h 2809875"/>
                <a:gd name="connsiteX74" fmla="*/ 2126859 w 3517380"/>
                <a:gd name="connsiteY74" fmla="*/ 561975 h 2809875"/>
                <a:gd name="connsiteX75" fmla="*/ 2103047 w 3517380"/>
                <a:gd name="connsiteY75" fmla="*/ 561975 h 2809875"/>
                <a:gd name="connsiteX76" fmla="*/ 2088759 w 3517380"/>
                <a:gd name="connsiteY76" fmla="*/ 547688 h 2809875"/>
                <a:gd name="connsiteX77" fmla="*/ 2050660 w 3517380"/>
                <a:gd name="connsiteY77" fmla="*/ 540544 h 2809875"/>
                <a:gd name="connsiteX78" fmla="*/ 2007797 w 3517380"/>
                <a:gd name="connsiteY78" fmla="*/ 528638 h 2809875"/>
                <a:gd name="connsiteX79" fmla="*/ 1976841 w 3517380"/>
                <a:gd name="connsiteY79" fmla="*/ 526256 h 2809875"/>
                <a:gd name="connsiteX80" fmla="*/ 1948266 w 3517380"/>
                <a:gd name="connsiteY80" fmla="*/ 521494 h 2809875"/>
                <a:gd name="connsiteX81" fmla="*/ 1926834 w 3517380"/>
                <a:gd name="connsiteY81" fmla="*/ 504825 h 2809875"/>
                <a:gd name="connsiteX82" fmla="*/ 1912547 w 3517380"/>
                <a:gd name="connsiteY82" fmla="*/ 509588 h 2809875"/>
                <a:gd name="connsiteX83" fmla="*/ 1841109 w 3517380"/>
                <a:gd name="connsiteY83" fmla="*/ 495300 h 2809875"/>
                <a:gd name="connsiteX84" fmla="*/ 1812534 w 3517380"/>
                <a:gd name="connsiteY84" fmla="*/ 485775 h 2809875"/>
                <a:gd name="connsiteX85" fmla="*/ 1798247 w 3517380"/>
                <a:gd name="connsiteY85" fmla="*/ 481013 h 2809875"/>
                <a:gd name="connsiteX86" fmla="*/ 1783959 w 3517380"/>
                <a:gd name="connsiteY86" fmla="*/ 490538 h 2809875"/>
                <a:gd name="connsiteX87" fmla="*/ 1769672 w 3517380"/>
                <a:gd name="connsiteY87" fmla="*/ 495300 h 2809875"/>
                <a:gd name="connsiteX88" fmla="*/ 1741097 w 3517380"/>
                <a:gd name="connsiteY88" fmla="*/ 523875 h 2809875"/>
                <a:gd name="connsiteX89" fmla="*/ 1717284 w 3517380"/>
                <a:gd name="connsiteY89" fmla="*/ 519113 h 2809875"/>
                <a:gd name="connsiteX90" fmla="*/ 1683947 w 3517380"/>
                <a:gd name="connsiteY90" fmla="*/ 509588 h 2809875"/>
                <a:gd name="connsiteX91" fmla="*/ 1650609 w 3517380"/>
                <a:gd name="connsiteY91" fmla="*/ 504825 h 2809875"/>
                <a:gd name="connsiteX92" fmla="*/ 1622034 w 3517380"/>
                <a:gd name="connsiteY92" fmla="*/ 500063 h 2809875"/>
                <a:gd name="connsiteX93" fmla="*/ 1581553 w 3517380"/>
                <a:gd name="connsiteY93" fmla="*/ 483394 h 2809875"/>
                <a:gd name="connsiteX94" fmla="*/ 1552978 w 3517380"/>
                <a:gd name="connsiteY94" fmla="*/ 483394 h 2809875"/>
                <a:gd name="connsiteX95" fmla="*/ 1541072 w 3517380"/>
                <a:gd name="connsiteY95" fmla="*/ 466725 h 2809875"/>
                <a:gd name="connsiteX96" fmla="*/ 1526784 w 3517380"/>
                <a:gd name="connsiteY96" fmla="*/ 447675 h 2809875"/>
                <a:gd name="connsiteX97" fmla="*/ 1522021 w 3517380"/>
                <a:gd name="connsiteY97" fmla="*/ 421481 h 2809875"/>
                <a:gd name="connsiteX98" fmla="*/ 1533929 w 3517380"/>
                <a:gd name="connsiteY98" fmla="*/ 392907 h 2809875"/>
                <a:gd name="connsiteX99" fmla="*/ 1564884 w 3517380"/>
                <a:gd name="connsiteY99" fmla="*/ 366713 h 2809875"/>
                <a:gd name="connsiteX100" fmla="*/ 1557740 w 3517380"/>
                <a:gd name="connsiteY100" fmla="*/ 340519 h 2809875"/>
                <a:gd name="connsiteX101" fmla="*/ 1564884 w 3517380"/>
                <a:gd name="connsiteY101" fmla="*/ 309562 h 2809875"/>
                <a:gd name="connsiteX102" fmla="*/ 1583934 w 3517380"/>
                <a:gd name="connsiteY102" fmla="*/ 285750 h 2809875"/>
                <a:gd name="connsiteX103" fmla="*/ 1588697 w 3517380"/>
                <a:gd name="connsiteY103" fmla="*/ 271463 h 2809875"/>
                <a:gd name="connsiteX104" fmla="*/ 1579172 w 3517380"/>
                <a:gd name="connsiteY104" fmla="*/ 257175 h 2809875"/>
                <a:gd name="connsiteX105" fmla="*/ 1545834 w 3517380"/>
                <a:gd name="connsiteY105" fmla="*/ 230981 h 2809875"/>
                <a:gd name="connsiteX106" fmla="*/ 1522022 w 3517380"/>
                <a:gd name="connsiteY106" fmla="*/ 228600 h 2809875"/>
                <a:gd name="connsiteX107" fmla="*/ 1507734 w 3517380"/>
                <a:gd name="connsiteY107" fmla="*/ 192881 h 2809875"/>
                <a:gd name="connsiteX108" fmla="*/ 1505353 w 3517380"/>
                <a:gd name="connsiteY108" fmla="*/ 159543 h 2809875"/>
                <a:gd name="connsiteX109" fmla="*/ 1488684 w 3517380"/>
                <a:gd name="connsiteY109" fmla="*/ 119063 h 2809875"/>
                <a:gd name="connsiteX110" fmla="*/ 1479159 w 3517380"/>
                <a:gd name="connsiteY110" fmla="*/ 92868 h 2809875"/>
                <a:gd name="connsiteX111" fmla="*/ 1455347 w 3517380"/>
                <a:gd name="connsiteY111" fmla="*/ 85725 h 2809875"/>
                <a:gd name="connsiteX112" fmla="*/ 1450584 w 3517380"/>
                <a:gd name="connsiteY112" fmla="*/ 66675 h 2809875"/>
                <a:gd name="connsiteX113" fmla="*/ 1433915 w 3517380"/>
                <a:gd name="connsiteY113" fmla="*/ 40481 h 2809875"/>
                <a:gd name="connsiteX114" fmla="*/ 1445822 w 3517380"/>
                <a:gd name="connsiteY114" fmla="*/ 30956 h 2809875"/>
                <a:gd name="connsiteX115" fmla="*/ 1436297 w 3517380"/>
                <a:gd name="connsiteY115" fmla="*/ 0 h 2809875"/>
                <a:gd name="connsiteX116" fmla="*/ 845747 w 3517380"/>
                <a:gd name="connsiteY116" fmla="*/ 180975 h 2809875"/>
                <a:gd name="connsiteX117" fmla="*/ 845747 w 3517380"/>
                <a:gd name="connsiteY117" fmla="*/ 180975 h 2809875"/>
                <a:gd name="connsiteX118" fmla="*/ 840984 w 3517380"/>
                <a:gd name="connsiteY118" fmla="*/ 223838 h 2809875"/>
                <a:gd name="connsiteX119" fmla="*/ 836222 w 3517380"/>
                <a:gd name="connsiteY119" fmla="*/ 238125 h 2809875"/>
                <a:gd name="connsiteX120" fmla="*/ 817172 w 3517380"/>
                <a:gd name="connsiteY120" fmla="*/ 254794 h 2809875"/>
                <a:gd name="connsiteX121" fmla="*/ 788597 w 3517380"/>
                <a:gd name="connsiteY121" fmla="*/ 266700 h 2809875"/>
                <a:gd name="connsiteX122" fmla="*/ 740972 w 3517380"/>
                <a:gd name="connsiteY122" fmla="*/ 300038 h 2809875"/>
                <a:gd name="connsiteX123" fmla="*/ 721922 w 3517380"/>
                <a:gd name="connsiteY123" fmla="*/ 328613 h 2809875"/>
                <a:gd name="connsiteX124" fmla="*/ 705252 w 3517380"/>
                <a:gd name="connsiteY124" fmla="*/ 342900 h 2809875"/>
                <a:gd name="connsiteX125" fmla="*/ 707634 w 3517380"/>
                <a:gd name="connsiteY125" fmla="*/ 369095 h 2809875"/>
                <a:gd name="connsiteX126" fmla="*/ 726684 w 3517380"/>
                <a:gd name="connsiteY126" fmla="*/ 381000 h 2809875"/>
                <a:gd name="connsiteX127" fmla="*/ 731447 w 3517380"/>
                <a:gd name="connsiteY127" fmla="*/ 395288 h 2809875"/>
                <a:gd name="connsiteX128" fmla="*/ 750497 w 3517380"/>
                <a:gd name="connsiteY128" fmla="*/ 423863 h 2809875"/>
                <a:gd name="connsiteX129" fmla="*/ 760022 w 3517380"/>
                <a:gd name="connsiteY129" fmla="*/ 442913 h 2809875"/>
                <a:gd name="connsiteX130" fmla="*/ 750497 w 3517380"/>
                <a:gd name="connsiteY130" fmla="*/ 481013 h 2809875"/>
                <a:gd name="connsiteX131" fmla="*/ 736209 w 3517380"/>
                <a:gd name="connsiteY131" fmla="*/ 490538 h 2809875"/>
                <a:gd name="connsiteX132" fmla="*/ 731447 w 3517380"/>
                <a:gd name="connsiteY132" fmla="*/ 504825 h 2809875"/>
                <a:gd name="connsiteX133" fmla="*/ 717159 w 3517380"/>
                <a:gd name="connsiteY133" fmla="*/ 509588 h 2809875"/>
                <a:gd name="connsiteX134" fmla="*/ 712397 w 3517380"/>
                <a:gd name="connsiteY134" fmla="*/ 538163 h 2809875"/>
                <a:gd name="connsiteX135" fmla="*/ 702872 w 3517380"/>
                <a:gd name="connsiteY135" fmla="*/ 566738 h 2809875"/>
                <a:gd name="connsiteX136" fmla="*/ 698109 w 3517380"/>
                <a:gd name="connsiteY136" fmla="*/ 581025 h 2809875"/>
                <a:gd name="connsiteX137" fmla="*/ 683822 w 3517380"/>
                <a:gd name="connsiteY137" fmla="*/ 611981 h 2809875"/>
                <a:gd name="connsiteX138" fmla="*/ 702872 w 3517380"/>
                <a:gd name="connsiteY138" fmla="*/ 638175 h 2809875"/>
                <a:gd name="connsiteX139" fmla="*/ 731447 w 3517380"/>
                <a:gd name="connsiteY139" fmla="*/ 647700 h 2809875"/>
                <a:gd name="connsiteX140" fmla="*/ 740972 w 3517380"/>
                <a:gd name="connsiteY140" fmla="*/ 661988 h 2809875"/>
                <a:gd name="connsiteX141" fmla="*/ 745734 w 3517380"/>
                <a:gd name="connsiteY141" fmla="*/ 676275 h 2809875"/>
                <a:gd name="connsiteX142" fmla="*/ 745734 w 3517380"/>
                <a:gd name="connsiteY142" fmla="*/ 688181 h 2809875"/>
                <a:gd name="connsiteX143" fmla="*/ 748115 w 3517380"/>
                <a:gd name="connsiteY143" fmla="*/ 709613 h 2809875"/>
                <a:gd name="connsiteX144" fmla="*/ 755259 w 3517380"/>
                <a:gd name="connsiteY144" fmla="*/ 728663 h 2809875"/>
                <a:gd name="connsiteX145" fmla="*/ 745734 w 3517380"/>
                <a:gd name="connsiteY145" fmla="*/ 757238 h 2809875"/>
                <a:gd name="connsiteX146" fmla="*/ 736209 w 3517380"/>
                <a:gd name="connsiteY146" fmla="*/ 771525 h 2809875"/>
                <a:gd name="connsiteX147" fmla="*/ 736209 w 3517380"/>
                <a:gd name="connsiteY147" fmla="*/ 842963 h 2809875"/>
                <a:gd name="connsiteX148" fmla="*/ 740972 w 3517380"/>
                <a:gd name="connsiteY148" fmla="*/ 857250 h 2809875"/>
                <a:gd name="connsiteX149" fmla="*/ 745734 w 3517380"/>
                <a:gd name="connsiteY149" fmla="*/ 876300 h 2809875"/>
                <a:gd name="connsiteX150" fmla="*/ 760022 w 3517380"/>
                <a:gd name="connsiteY150" fmla="*/ 923925 h 2809875"/>
                <a:gd name="connsiteX151" fmla="*/ 764784 w 3517380"/>
                <a:gd name="connsiteY151" fmla="*/ 938213 h 2809875"/>
                <a:gd name="connsiteX152" fmla="*/ 771928 w 3517380"/>
                <a:gd name="connsiteY152" fmla="*/ 983456 h 2809875"/>
                <a:gd name="connsiteX153" fmla="*/ 750497 w 3517380"/>
                <a:gd name="connsiteY153" fmla="*/ 1004888 h 2809875"/>
                <a:gd name="connsiteX154" fmla="*/ 731447 w 3517380"/>
                <a:gd name="connsiteY154" fmla="*/ 1009650 h 2809875"/>
                <a:gd name="connsiteX155" fmla="*/ 712397 w 3517380"/>
                <a:gd name="connsiteY155" fmla="*/ 1016794 h 2809875"/>
                <a:gd name="connsiteX156" fmla="*/ 683822 w 3517380"/>
                <a:gd name="connsiteY156" fmla="*/ 1035844 h 2809875"/>
                <a:gd name="connsiteX157" fmla="*/ 674297 w 3517380"/>
                <a:gd name="connsiteY157" fmla="*/ 1052513 h 2809875"/>
                <a:gd name="connsiteX158" fmla="*/ 660009 w 3517380"/>
                <a:gd name="connsiteY158" fmla="*/ 1062038 h 2809875"/>
                <a:gd name="connsiteX159" fmla="*/ 650484 w 3517380"/>
                <a:gd name="connsiteY159" fmla="*/ 1076325 h 2809875"/>
                <a:gd name="connsiteX160" fmla="*/ 640959 w 3517380"/>
                <a:gd name="connsiteY160" fmla="*/ 1157288 h 2809875"/>
                <a:gd name="connsiteX161" fmla="*/ 626672 w 3517380"/>
                <a:gd name="connsiteY161" fmla="*/ 1190625 h 2809875"/>
                <a:gd name="connsiteX162" fmla="*/ 593334 w 3517380"/>
                <a:gd name="connsiteY162" fmla="*/ 1204913 h 2809875"/>
                <a:gd name="connsiteX163" fmla="*/ 588572 w 3517380"/>
                <a:gd name="connsiteY163" fmla="*/ 1219200 h 2809875"/>
                <a:gd name="connsiteX164" fmla="*/ 593334 w 3517380"/>
                <a:gd name="connsiteY164" fmla="*/ 1233488 h 2809875"/>
                <a:gd name="connsiteX165" fmla="*/ 579047 w 3517380"/>
                <a:gd name="connsiteY165" fmla="*/ 1247775 h 2809875"/>
                <a:gd name="connsiteX166" fmla="*/ 569521 w 3517380"/>
                <a:gd name="connsiteY166" fmla="*/ 1290638 h 2809875"/>
                <a:gd name="connsiteX167" fmla="*/ 552854 w 3517380"/>
                <a:gd name="connsiteY167" fmla="*/ 1321593 h 2809875"/>
                <a:gd name="connsiteX168" fmla="*/ 533803 w 3517380"/>
                <a:gd name="connsiteY168" fmla="*/ 1343025 h 2809875"/>
                <a:gd name="connsiteX169" fmla="*/ 519515 w 3517380"/>
                <a:gd name="connsiteY169" fmla="*/ 1371600 h 2809875"/>
                <a:gd name="connsiteX170" fmla="*/ 498084 w 3517380"/>
                <a:gd name="connsiteY170" fmla="*/ 1419225 h 2809875"/>
                <a:gd name="connsiteX171" fmla="*/ 493322 w 3517380"/>
                <a:gd name="connsiteY171" fmla="*/ 1433513 h 2809875"/>
                <a:gd name="connsiteX172" fmla="*/ 474272 w 3517380"/>
                <a:gd name="connsiteY172" fmla="*/ 1466850 h 2809875"/>
                <a:gd name="connsiteX173" fmla="*/ 464747 w 3517380"/>
                <a:gd name="connsiteY173" fmla="*/ 1485900 h 2809875"/>
                <a:gd name="connsiteX174" fmla="*/ 459984 w 3517380"/>
                <a:gd name="connsiteY174" fmla="*/ 1500188 h 2809875"/>
                <a:gd name="connsiteX175" fmla="*/ 450459 w 3517380"/>
                <a:gd name="connsiteY175" fmla="*/ 1514475 h 2809875"/>
                <a:gd name="connsiteX176" fmla="*/ 436172 w 3517380"/>
                <a:gd name="connsiteY176" fmla="*/ 1552575 h 2809875"/>
                <a:gd name="connsiteX177" fmla="*/ 412359 w 3517380"/>
                <a:gd name="connsiteY177" fmla="*/ 1595438 h 2809875"/>
                <a:gd name="connsiteX178" fmla="*/ 398072 w 3517380"/>
                <a:gd name="connsiteY178" fmla="*/ 1628776 h 2809875"/>
                <a:gd name="connsiteX179" fmla="*/ 393310 w 3517380"/>
                <a:gd name="connsiteY179" fmla="*/ 1657350 h 2809875"/>
                <a:gd name="connsiteX180" fmla="*/ 379022 w 3517380"/>
                <a:gd name="connsiteY180" fmla="*/ 1719263 h 2809875"/>
                <a:gd name="connsiteX181" fmla="*/ 374259 w 3517380"/>
                <a:gd name="connsiteY181" fmla="*/ 1757363 h 2809875"/>
                <a:gd name="connsiteX182" fmla="*/ 369497 w 3517380"/>
                <a:gd name="connsiteY182" fmla="*/ 1771650 h 2809875"/>
                <a:gd name="connsiteX183" fmla="*/ 357591 w 3517380"/>
                <a:gd name="connsiteY183" fmla="*/ 1807369 h 2809875"/>
                <a:gd name="connsiteX184" fmla="*/ 343303 w 3517380"/>
                <a:gd name="connsiteY184" fmla="*/ 1852613 h 2809875"/>
                <a:gd name="connsiteX185" fmla="*/ 336159 w 3517380"/>
                <a:gd name="connsiteY185" fmla="*/ 1876425 h 2809875"/>
                <a:gd name="connsiteX186" fmla="*/ 326634 w 3517380"/>
                <a:gd name="connsiteY186" fmla="*/ 1890713 h 2809875"/>
                <a:gd name="connsiteX187" fmla="*/ 321872 w 3517380"/>
                <a:gd name="connsiteY187" fmla="*/ 1905000 h 2809875"/>
                <a:gd name="connsiteX188" fmla="*/ 307584 w 3517380"/>
                <a:gd name="connsiteY188" fmla="*/ 1914525 h 2809875"/>
                <a:gd name="connsiteX189" fmla="*/ 293297 w 3517380"/>
                <a:gd name="connsiteY189" fmla="*/ 1943100 h 2809875"/>
                <a:gd name="connsiteX190" fmla="*/ 283772 w 3517380"/>
                <a:gd name="connsiteY190" fmla="*/ 1971675 h 2809875"/>
                <a:gd name="connsiteX191" fmla="*/ 267103 w 3517380"/>
                <a:gd name="connsiteY191" fmla="*/ 2002632 h 2809875"/>
                <a:gd name="connsiteX192" fmla="*/ 231384 w 3517380"/>
                <a:gd name="connsiteY192" fmla="*/ 2038350 h 2809875"/>
                <a:gd name="connsiteX193" fmla="*/ 207572 w 3517380"/>
                <a:gd name="connsiteY193" fmla="*/ 2062163 h 2809875"/>
                <a:gd name="connsiteX194" fmla="*/ 202809 w 3517380"/>
                <a:gd name="connsiteY194" fmla="*/ 2076450 h 2809875"/>
                <a:gd name="connsiteX195" fmla="*/ 174234 w 3517380"/>
                <a:gd name="connsiteY195" fmla="*/ 2095500 h 2809875"/>
                <a:gd name="connsiteX196" fmla="*/ 159947 w 3517380"/>
                <a:gd name="connsiteY196" fmla="*/ 2105025 h 2809875"/>
                <a:gd name="connsiteX197" fmla="*/ 131372 w 3517380"/>
                <a:gd name="connsiteY197" fmla="*/ 2133601 h 2809875"/>
                <a:gd name="connsiteX198" fmla="*/ 102797 w 3517380"/>
                <a:gd name="connsiteY198" fmla="*/ 2145506 h 2809875"/>
                <a:gd name="connsiteX199" fmla="*/ 78985 w 3517380"/>
                <a:gd name="connsiteY199" fmla="*/ 2157412 h 2809875"/>
                <a:gd name="connsiteX200" fmla="*/ 45647 w 3517380"/>
                <a:gd name="connsiteY200" fmla="*/ 2174081 h 2809875"/>
                <a:gd name="connsiteX201" fmla="*/ 24215 w 3517380"/>
                <a:gd name="connsiteY201" fmla="*/ 2178844 h 2809875"/>
                <a:gd name="connsiteX202" fmla="*/ 403 w 3517380"/>
                <a:gd name="connsiteY202" fmla="*/ 2188369 h 2809875"/>
                <a:gd name="connsiteX203" fmla="*/ 12309 w 3517380"/>
                <a:gd name="connsiteY203" fmla="*/ 2228850 h 2809875"/>
                <a:gd name="connsiteX204" fmla="*/ 43265 w 3517380"/>
                <a:gd name="connsiteY204" fmla="*/ 2255044 h 2809875"/>
                <a:gd name="connsiteX205" fmla="*/ 67079 w 3517380"/>
                <a:gd name="connsiteY205" fmla="*/ 2271713 h 2809875"/>
                <a:gd name="connsiteX206" fmla="*/ 90890 w 3517380"/>
                <a:gd name="connsiteY206" fmla="*/ 2276475 h 2809875"/>
                <a:gd name="connsiteX207" fmla="*/ 114703 w 3517380"/>
                <a:gd name="connsiteY207" fmla="*/ 2297906 h 2809875"/>
                <a:gd name="connsiteX208" fmla="*/ 119466 w 3517380"/>
                <a:gd name="connsiteY208" fmla="*/ 2326482 h 2809875"/>
                <a:gd name="connsiteX209" fmla="*/ 126609 w 3517380"/>
                <a:gd name="connsiteY209" fmla="*/ 2347913 h 2809875"/>
                <a:gd name="connsiteX210" fmla="*/ 121847 w 3517380"/>
                <a:gd name="connsiteY210" fmla="*/ 2386013 h 2809875"/>
                <a:gd name="connsiteX211" fmla="*/ 112322 w 3517380"/>
                <a:gd name="connsiteY211" fmla="*/ 2405063 h 2809875"/>
                <a:gd name="connsiteX212" fmla="*/ 100416 w 3517380"/>
                <a:gd name="connsiteY212" fmla="*/ 2424112 h 2809875"/>
                <a:gd name="connsiteX213" fmla="*/ 71841 w 3517380"/>
                <a:gd name="connsiteY213" fmla="*/ 2426494 h 2809875"/>
                <a:gd name="connsiteX214" fmla="*/ 50409 w 3517380"/>
                <a:gd name="connsiteY214" fmla="*/ 2452688 h 2809875"/>
                <a:gd name="connsiteX215" fmla="*/ 21834 w 3517380"/>
                <a:gd name="connsiteY215" fmla="*/ 2466975 h 2809875"/>
                <a:gd name="connsiteX216" fmla="*/ 31359 w 3517380"/>
                <a:gd name="connsiteY216" fmla="*/ 2490788 h 2809875"/>
                <a:gd name="connsiteX217" fmla="*/ 21834 w 3517380"/>
                <a:gd name="connsiteY217" fmla="*/ 2524125 h 2809875"/>
                <a:gd name="connsiteX218" fmla="*/ 12309 w 3517380"/>
                <a:gd name="connsiteY218" fmla="*/ 2538413 h 2809875"/>
                <a:gd name="connsiteX219" fmla="*/ 374259 w 3517380"/>
                <a:gd name="connsiteY219" fmla="*/ 2809875 h 2809875"/>
                <a:gd name="connsiteX0" fmla="*/ 690172 w 3327009"/>
                <a:gd name="connsiteY0" fmla="*/ 2619375 h 2809875"/>
                <a:gd name="connsiteX1" fmla="*/ 1179122 w 3327009"/>
                <a:gd name="connsiteY1" fmla="*/ 2152650 h 2809875"/>
                <a:gd name="connsiteX2" fmla="*/ 1449791 w 3327009"/>
                <a:gd name="connsiteY2" fmla="*/ 1759744 h 2809875"/>
                <a:gd name="connsiteX3" fmla="*/ 1503765 w 3327009"/>
                <a:gd name="connsiteY3" fmla="*/ 1489076 h 2809875"/>
                <a:gd name="connsiteX4" fmla="*/ 1655372 w 3327009"/>
                <a:gd name="connsiteY4" fmla="*/ 1212850 h 2809875"/>
                <a:gd name="connsiteX5" fmla="*/ 3327009 w 3327009"/>
                <a:gd name="connsiteY5" fmla="*/ 1352550 h 2809875"/>
                <a:gd name="connsiteX6" fmla="*/ 3284147 w 3327009"/>
                <a:gd name="connsiteY6" fmla="*/ 1362075 h 2809875"/>
                <a:gd name="connsiteX7" fmla="*/ 3260334 w 3327009"/>
                <a:gd name="connsiteY7" fmla="*/ 1343025 h 2809875"/>
                <a:gd name="connsiteX8" fmla="*/ 3231759 w 3327009"/>
                <a:gd name="connsiteY8" fmla="*/ 1319213 h 2809875"/>
                <a:gd name="connsiteX9" fmla="*/ 3217472 w 3327009"/>
                <a:gd name="connsiteY9" fmla="*/ 1309688 h 2809875"/>
                <a:gd name="connsiteX10" fmla="*/ 3188897 w 3327009"/>
                <a:gd name="connsiteY10" fmla="*/ 1283495 h 2809875"/>
                <a:gd name="connsiteX11" fmla="*/ 3167465 w 3327009"/>
                <a:gd name="connsiteY11" fmla="*/ 1278731 h 2809875"/>
                <a:gd name="connsiteX12" fmla="*/ 3169848 w 3327009"/>
                <a:gd name="connsiteY12" fmla="*/ 1247775 h 2809875"/>
                <a:gd name="connsiteX13" fmla="*/ 3179372 w 3327009"/>
                <a:gd name="connsiteY13" fmla="*/ 1223963 h 2809875"/>
                <a:gd name="connsiteX14" fmla="*/ 3150797 w 3327009"/>
                <a:gd name="connsiteY14" fmla="*/ 1214438 h 2809875"/>
                <a:gd name="connsiteX15" fmla="*/ 3136509 w 3327009"/>
                <a:gd name="connsiteY15" fmla="*/ 1219200 h 2809875"/>
                <a:gd name="connsiteX16" fmla="*/ 3122222 w 3327009"/>
                <a:gd name="connsiteY16" fmla="*/ 1228725 h 2809875"/>
                <a:gd name="connsiteX17" fmla="*/ 3100790 w 3327009"/>
                <a:gd name="connsiteY17" fmla="*/ 1212056 h 2809875"/>
                <a:gd name="connsiteX18" fmla="*/ 3112697 w 3327009"/>
                <a:gd name="connsiteY18" fmla="*/ 1185863 h 2809875"/>
                <a:gd name="connsiteX19" fmla="*/ 3103172 w 3327009"/>
                <a:gd name="connsiteY19" fmla="*/ 1171575 h 2809875"/>
                <a:gd name="connsiteX20" fmla="*/ 3098409 w 3327009"/>
                <a:gd name="connsiteY20" fmla="*/ 1157288 h 2809875"/>
                <a:gd name="connsiteX21" fmla="*/ 3084122 w 3327009"/>
                <a:gd name="connsiteY21" fmla="*/ 1171575 h 2809875"/>
                <a:gd name="connsiteX22" fmla="*/ 3055547 w 3327009"/>
                <a:gd name="connsiteY22" fmla="*/ 1162050 h 2809875"/>
                <a:gd name="connsiteX23" fmla="*/ 3046022 w 3327009"/>
                <a:gd name="connsiteY23" fmla="*/ 1131094 h 2809875"/>
                <a:gd name="connsiteX24" fmla="*/ 3050784 w 3327009"/>
                <a:gd name="connsiteY24" fmla="*/ 1114425 h 2809875"/>
                <a:gd name="connsiteX25" fmla="*/ 3050784 w 3327009"/>
                <a:gd name="connsiteY25" fmla="*/ 1104900 h 2809875"/>
                <a:gd name="connsiteX26" fmla="*/ 3036497 w 3327009"/>
                <a:gd name="connsiteY26" fmla="*/ 1100138 h 2809875"/>
                <a:gd name="connsiteX27" fmla="*/ 3046022 w 3327009"/>
                <a:gd name="connsiteY27" fmla="*/ 1081088 h 2809875"/>
                <a:gd name="connsiteX28" fmla="*/ 3055547 w 3327009"/>
                <a:gd name="connsiteY28" fmla="*/ 1062038 h 2809875"/>
                <a:gd name="connsiteX29" fmla="*/ 3024590 w 3327009"/>
                <a:gd name="connsiteY29" fmla="*/ 1052513 h 2809875"/>
                <a:gd name="connsiteX30" fmla="*/ 3012684 w 3327009"/>
                <a:gd name="connsiteY30" fmla="*/ 1066800 h 2809875"/>
                <a:gd name="connsiteX31" fmla="*/ 2993634 w 3327009"/>
                <a:gd name="connsiteY31" fmla="*/ 1066800 h 2809875"/>
                <a:gd name="connsiteX32" fmla="*/ 2972204 w 3327009"/>
                <a:gd name="connsiteY32" fmla="*/ 1073944 h 2809875"/>
                <a:gd name="connsiteX33" fmla="*/ 2955534 w 3327009"/>
                <a:gd name="connsiteY33" fmla="*/ 1066800 h 2809875"/>
                <a:gd name="connsiteX34" fmla="*/ 2950772 w 3327009"/>
                <a:gd name="connsiteY34" fmla="*/ 1047750 h 2809875"/>
                <a:gd name="connsiteX35" fmla="*/ 2931721 w 3327009"/>
                <a:gd name="connsiteY35" fmla="*/ 1040607 h 2809875"/>
                <a:gd name="connsiteX36" fmla="*/ 2903147 w 3327009"/>
                <a:gd name="connsiteY36" fmla="*/ 1019175 h 2809875"/>
                <a:gd name="connsiteX37" fmla="*/ 2888859 w 3327009"/>
                <a:gd name="connsiteY37" fmla="*/ 1014413 h 2809875"/>
                <a:gd name="connsiteX38" fmla="*/ 2874572 w 3327009"/>
                <a:gd name="connsiteY38" fmla="*/ 1004888 h 2809875"/>
                <a:gd name="connsiteX39" fmla="*/ 2855522 w 3327009"/>
                <a:gd name="connsiteY39" fmla="*/ 1004888 h 2809875"/>
                <a:gd name="connsiteX40" fmla="*/ 2834090 w 3327009"/>
                <a:gd name="connsiteY40" fmla="*/ 995363 h 2809875"/>
                <a:gd name="connsiteX41" fmla="*/ 2810278 w 3327009"/>
                <a:gd name="connsiteY41" fmla="*/ 1009650 h 2809875"/>
                <a:gd name="connsiteX42" fmla="*/ 2767416 w 3327009"/>
                <a:gd name="connsiteY42" fmla="*/ 1007269 h 2809875"/>
                <a:gd name="connsiteX43" fmla="*/ 2734079 w 3327009"/>
                <a:gd name="connsiteY43" fmla="*/ 1019175 h 2809875"/>
                <a:gd name="connsiteX44" fmla="*/ 2712646 w 3327009"/>
                <a:gd name="connsiteY44" fmla="*/ 1019176 h 2809875"/>
                <a:gd name="connsiteX45" fmla="*/ 2693597 w 3327009"/>
                <a:gd name="connsiteY45" fmla="*/ 1009650 h 2809875"/>
                <a:gd name="connsiteX46" fmla="*/ 2641209 w 3327009"/>
                <a:gd name="connsiteY46" fmla="*/ 1021557 h 2809875"/>
                <a:gd name="connsiteX47" fmla="*/ 2631684 w 3327009"/>
                <a:gd name="connsiteY47" fmla="*/ 1031082 h 2809875"/>
                <a:gd name="connsiteX48" fmla="*/ 2612634 w 3327009"/>
                <a:gd name="connsiteY48" fmla="*/ 1038225 h 2809875"/>
                <a:gd name="connsiteX49" fmla="*/ 2595965 w 3327009"/>
                <a:gd name="connsiteY49" fmla="*/ 1035844 h 2809875"/>
                <a:gd name="connsiteX50" fmla="*/ 2574535 w 3327009"/>
                <a:gd name="connsiteY50" fmla="*/ 1028700 h 2809875"/>
                <a:gd name="connsiteX51" fmla="*/ 2529290 w 3327009"/>
                <a:gd name="connsiteY51" fmla="*/ 1004888 h 2809875"/>
                <a:gd name="connsiteX52" fmla="*/ 2526909 w 3327009"/>
                <a:gd name="connsiteY52" fmla="*/ 971550 h 2809875"/>
                <a:gd name="connsiteX53" fmla="*/ 2512622 w 3327009"/>
                <a:gd name="connsiteY53" fmla="*/ 942975 h 2809875"/>
                <a:gd name="connsiteX54" fmla="*/ 2488809 w 3327009"/>
                <a:gd name="connsiteY54" fmla="*/ 938213 h 2809875"/>
                <a:gd name="connsiteX55" fmla="*/ 2493572 w 3327009"/>
                <a:gd name="connsiteY55" fmla="*/ 923925 h 2809875"/>
                <a:gd name="connsiteX56" fmla="*/ 2479284 w 3327009"/>
                <a:gd name="connsiteY56" fmla="*/ 914400 h 2809875"/>
                <a:gd name="connsiteX57" fmla="*/ 2457853 w 3327009"/>
                <a:gd name="connsiteY57" fmla="*/ 902494 h 2809875"/>
                <a:gd name="connsiteX58" fmla="*/ 2431659 w 3327009"/>
                <a:gd name="connsiteY58" fmla="*/ 890588 h 2809875"/>
                <a:gd name="connsiteX59" fmla="*/ 2414991 w 3327009"/>
                <a:gd name="connsiteY59" fmla="*/ 864394 h 2809875"/>
                <a:gd name="connsiteX60" fmla="*/ 2398321 w 3327009"/>
                <a:gd name="connsiteY60" fmla="*/ 833437 h 2809875"/>
                <a:gd name="connsiteX61" fmla="*/ 2367365 w 3327009"/>
                <a:gd name="connsiteY61" fmla="*/ 807244 h 2809875"/>
                <a:gd name="connsiteX62" fmla="*/ 2348316 w 3327009"/>
                <a:gd name="connsiteY62" fmla="*/ 769144 h 2809875"/>
                <a:gd name="connsiteX63" fmla="*/ 2322122 w 3327009"/>
                <a:gd name="connsiteY63" fmla="*/ 733425 h 2809875"/>
                <a:gd name="connsiteX64" fmla="*/ 2307834 w 3327009"/>
                <a:gd name="connsiteY64" fmla="*/ 723900 h 2809875"/>
                <a:gd name="connsiteX65" fmla="*/ 2264972 w 3327009"/>
                <a:gd name="connsiteY65" fmla="*/ 704850 h 2809875"/>
                <a:gd name="connsiteX66" fmla="*/ 2241159 w 3327009"/>
                <a:gd name="connsiteY66" fmla="*/ 678657 h 2809875"/>
                <a:gd name="connsiteX67" fmla="*/ 2231634 w 3327009"/>
                <a:gd name="connsiteY67" fmla="*/ 657225 h 2809875"/>
                <a:gd name="connsiteX68" fmla="*/ 2212584 w 3327009"/>
                <a:gd name="connsiteY68" fmla="*/ 647700 h 2809875"/>
                <a:gd name="connsiteX69" fmla="*/ 2198297 w 3327009"/>
                <a:gd name="connsiteY69" fmla="*/ 638175 h 2809875"/>
                <a:gd name="connsiteX70" fmla="*/ 2179247 w 3327009"/>
                <a:gd name="connsiteY70" fmla="*/ 642938 h 2809875"/>
                <a:gd name="connsiteX71" fmla="*/ 2155434 w 3327009"/>
                <a:gd name="connsiteY71" fmla="*/ 619125 h 2809875"/>
                <a:gd name="connsiteX72" fmla="*/ 2136384 w 3327009"/>
                <a:gd name="connsiteY72" fmla="*/ 590550 h 2809875"/>
                <a:gd name="connsiteX73" fmla="*/ 2126859 w 3327009"/>
                <a:gd name="connsiteY73" fmla="*/ 561975 h 2809875"/>
                <a:gd name="connsiteX74" fmla="*/ 2103047 w 3327009"/>
                <a:gd name="connsiteY74" fmla="*/ 561975 h 2809875"/>
                <a:gd name="connsiteX75" fmla="*/ 2088759 w 3327009"/>
                <a:gd name="connsiteY75" fmla="*/ 547688 h 2809875"/>
                <a:gd name="connsiteX76" fmla="*/ 2050660 w 3327009"/>
                <a:gd name="connsiteY76" fmla="*/ 540544 h 2809875"/>
                <a:gd name="connsiteX77" fmla="*/ 2007797 w 3327009"/>
                <a:gd name="connsiteY77" fmla="*/ 528638 h 2809875"/>
                <a:gd name="connsiteX78" fmla="*/ 1976841 w 3327009"/>
                <a:gd name="connsiteY78" fmla="*/ 526256 h 2809875"/>
                <a:gd name="connsiteX79" fmla="*/ 1948266 w 3327009"/>
                <a:gd name="connsiteY79" fmla="*/ 521494 h 2809875"/>
                <a:gd name="connsiteX80" fmla="*/ 1926834 w 3327009"/>
                <a:gd name="connsiteY80" fmla="*/ 504825 h 2809875"/>
                <a:gd name="connsiteX81" fmla="*/ 1912547 w 3327009"/>
                <a:gd name="connsiteY81" fmla="*/ 509588 h 2809875"/>
                <a:gd name="connsiteX82" fmla="*/ 1841109 w 3327009"/>
                <a:gd name="connsiteY82" fmla="*/ 495300 h 2809875"/>
                <a:gd name="connsiteX83" fmla="*/ 1812534 w 3327009"/>
                <a:gd name="connsiteY83" fmla="*/ 485775 h 2809875"/>
                <a:gd name="connsiteX84" fmla="*/ 1798247 w 3327009"/>
                <a:gd name="connsiteY84" fmla="*/ 481013 h 2809875"/>
                <a:gd name="connsiteX85" fmla="*/ 1783959 w 3327009"/>
                <a:gd name="connsiteY85" fmla="*/ 490538 h 2809875"/>
                <a:gd name="connsiteX86" fmla="*/ 1769672 w 3327009"/>
                <a:gd name="connsiteY86" fmla="*/ 495300 h 2809875"/>
                <a:gd name="connsiteX87" fmla="*/ 1741097 w 3327009"/>
                <a:gd name="connsiteY87" fmla="*/ 523875 h 2809875"/>
                <a:gd name="connsiteX88" fmla="*/ 1717284 w 3327009"/>
                <a:gd name="connsiteY88" fmla="*/ 519113 h 2809875"/>
                <a:gd name="connsiteX89" fmla="*/ 1683947 w 3327009"/>
                <a:gd name="connsiteY89" fmla="*/ 509588 h 2809875"/>
                <a:gd name="connsiteX90" fmla="*/ 1650609 w 3327009"/>
                <a:gd name="connsiteY90" fmla="*/ 504825 h 2809875"/>
                <a:gd name="connsiteX91" fmla="*/ 1622034 w 3327009"/>
                <a:gd name="connsiteY91" fmla="*/ 500063 h 2809875"/>
                <a:gd name="connsiteX92" fmla="*/ 1581553 w 3327009"/>
                <a:gd name="connsiteY92" fmla="*/ 483394 h 2809875"/>
                <a:gd name="connsiteX93" fmla="*/ 1552978 w 3327009"/>
                <a:gd name="connsiteY93" fmla="*/ 483394 h 2809875"/>
                <a:gd name="connsiteX94" fmla="*/ 1541072 w 3327009"/>
                <a:gd name="connsiteY94" fmla="*/ 466725 h 2809875"/>
                <a:gd name="connsiteX95" fmla="*/ 1526784 w 3327009"/>
                <a:gd name="connsiteY95" fmla="*/ 447675 h 2809875"/>
                <a:gd name="connsiteX96" fmla="*/ 1522021 w 3327009"/>
                <a:gd name="connsiteY96" fmla="*/ 421481 h 2809875"/>
                <a:gd name="connsiteX97" fmla="*/ 1533929 w 3327009"/>
                <a:gd name="connsiteY97" fmla="*/ 392907 h 2809875"/>
                <a:gd name="connsiteX98" fmla="*/ 1564884 w 3327009"/>
                <a:gd name="connsiteY98" fmla="*/ 366713 h 2809875"/>
                <a:gd name="connsiteX99" fmla="*/ 1557740 w 3327009"/>
                <a:gd name="connsiteY99" fmla="*/ 340519 h 2809875"/>
                <a:gd name="connsiteX100" fmla="*/ 1564884 w 3327009"/>
                <a:gd name="connsiteY100" fmla="*/ 309562 h 2809875"/>
                <a:gd name="connsiteX101" fmla="*/ 1583934 w 3327009"/>
                <a:gd name="connsiteY101" fmla="*/ 285750 h 2809875"/>
                <a:gd name="connsiteX102" fmla="*/ 1588697 w 3327009"/>
                <a:gd name="connsiteY102" fmla="*/ 271463 h 2809875"/>
                <a:gd name="connsiteX103" fmla="*/ 1579172 w 3327009"/>
                <a:gd name="connsiteY103" fmla="*/ 257175 h 2809875"/>
                <a:gd name="connsiteX104" fmla="*/ 1545834 w 3327009"/>
                <a:gd name="connsiteY104" fmla="*/ 230981 h 2809875"/>
                <a:gd name="connsiteX105" fmla="*/ 1522022 w 3327009"/>
                <a:gd name="connsiteY105" fmla="*/ 228600 h 2809875"/>
                <a:gd name="connsiteX106" fmla="*/ 1507734 w 3327009"/>
                <a:gd name="connsiteY106" fmla="*/ 192881 h 2809875"/>
                <a:gd name="connsiteX107" fmla="*/ 1505353 w 3327009"/>
                <a:gd name="connsiteY107" fmla="*/ 159543 h 2809875"/>
                <a:gd name="connsiteX108" fmla="*/ 1488684 w 3327009"/>
                <a:gd name="connsiteY108" fmla="*/ 119063 h 2809875"/>
                <a:gd name="connsiteX109" fmla="*/ 1479159 w 3327009"/>
                <a:gd name="connsiteY109" fmla="*/ 92868 h 2809875"/>
                <a:gd name="connsiteX110" fmla="*/ 1455347 w 3327009"/>
                <a:gd name="connsiteY110" fmla="*/ 85725 h 2809875"/>
                <a:gd name="connsiteX111" fmla="*/ 1450584 w 3327009"/>
                <a:gd name="connsiteY111" fmla="*/ 66675 h 2809875"/>
                <a:gd name="connsiteX112" fmla="*/ 1433915 w 3327009"/>
                <a:gd name="connsiteY112" fmla="*/ 40481 h 2809875"/>
                <a:gd name="connsiteX113" fmla="*/ 1445822 w 3327009"/>
                <a:gd name="connsiteY113" fmla="*/ 30956 h 2809875"/>
                <a:gd name="connsiteX114" fmla="*/ 1436297 w 3327009"/>
                <a:gd name="connsiteY114" fmla="*/ 0 h 2809875"/>
                <a:gd name="connsiteX115" fmla="*/ 845747 w 3327009"/>
                <a:gd name="connsiteY115" fmla="*/ 180975 h 2809875"/>
                <a:gd name="connsiteX116" fmla="*/ 845747 w 3327009"/>
                <a:gd name="connsiteY116" fmla="*/ 180975 h 2809875"/>
                <a:gd name="connsiteX117" fmla="*/ 840984 w 3327009"/>
                <a:gd name="connsiteY117" fmla="*/ 223838 h 2809875"/>
                <a:gd name="connsiteX118" fmla="*/ 836222 w 3327009"/>
                <a:gd name="connsiteY118" fmla="*/ 238125 h 2809875"/>
                <a:gd name="connsiteX119" fmla="*/ 817172 w 3327009"/>
                <a:gd name="connsiteY119" fmla="*/ 254794 h 2809875"/>
                <a:gd name="connsiteX120" fmla="*/ 788597 w 3327009"/>
                <a:gd name="connsiteY120" fmla="*/ 266700 h 2809875"/>
                <a:gd name="connsiteX121" fmla="*/ 740972 w 3327009"/>
                <a:gd name="connsiteY121" fmla="*/ 300038 h 2809875"/>
                <a:gd name="connsiteX122" fmla="*/ 721922 w 3327009"/>
                <a:gd name="connsiteY122" fmla="*/ 328613 h 2809875"/>
                <a:gd name="connsiteX123" fmla="*/ 705252 w 3327009"/>
                <a:gd name="connsiteY123" fmla="*/ 342900 h 2809875"/>
                <a:gd name="connsiteX124" fmla="*/ 707634 w 3327009"/>
                <a:gd name="connsiteY124" fmla="*/ 369095 h 2809875"/>
                <a:gd name="connsiteX125" fmla="*/ 726684 w 3327009"/>
                <a:gd name="connsiteY125" fmla="*/ 381000 h 2809875"/>
                <a:gd name="connsiteX126" fmla="*/ 731447 w 3327009"/>
                <a:gd name="connsiteY126" fmla="*/ 395288 h 2809875"/>
                <a:gd name="connsiteX127" fmla="*/ 750497 w 3327009"/>
                <a:gd name="connsiteY127" fmla="*/ 423863 h 2809875"/>
                <a:gd name="connsiteX128" fmla="*/ 760022 w 3327009"/>
                <a:gd name="connsiteY128" fmla="*/ 442913 h 2809875"/>
                <a:gd name="connsiteX129" fmla="*/ 750497 w 3327009"/>
                <a:gd name="connsiteY129" fmla="*/ 481013 h 2809875"/>
                <a:gd name="connsiteX130" fmla="*/ 736209 w 3327009"/>
                <a:gd name="connsiteY130" fmla="*/ 490538 h 2809875"/>
                <a:gd name="connsiteX131" fmla="*/ 731447 w 3327009"/>
                <a:gd name="connsiteY131" fmla="*/ 504825 h 2809875"/>
                <a:gd name="connsiteX132" fmla="*/ 717159 w 3327009"/>
                <a:gd name="connsiteY132" fmla="*/ 509588 h 2809875"/>
                <a:gd name="connsiteX133" fmla="*/ 712397 w 3327009"/>
                <a:gd name="connsiteY133" fmla="*/ 538163 h 2809875"/>
                <a:gd name="connsiteX134" fmla="*/ 702872 w 3327009"/>
                <a:gd name="connsiteY134" fmla="*/ 566738 h 2809875"/>
                <a:gd name="connsiteX135" fmla="*/ 698109 w 3327009"/>
                <a:gd name="connsiteY135" fmla="*/ 581025 h 2809875"/>
                <a:gd name="connsiteX136" fmla="*/ 683822 w 3327009"/>
                <a:gd name="connsiteY136" fmla="*/ 611981 h 2809875"/>
                <a:gd name="connsiteX137" fmla="*/ 702872 w 3327009"/>
                <a:gd name="connsiteY137" fmla="*/ 638175 h 2809875"/>
                <a:gd name="connsiteX138" fmla="*/ 731447 w 3327009"/>
                <a:gd name="connsiteY138" fmla="*/ 647700 h 2809875"/>
                <a:gd name="connsiteX139" fmla="*/ 740972 w 3327009"/>
                <a:gd name="connsiteY139" fmla="*/ 661988 h 2809875"/>
                <a:gd name="connsiteX140" fmla="*/ 745734 w 3327009"/>
                <a:gd name="connsiteY140" fmla="*/ 676275 h 2809875"/>
                <a:gd name="connsiteX141" fmla="*/ 745734 w 3327009"/>
                <a:gd name="connsiteY141" fmla="*/ 688181 h 2809875"/>
                <a:gd name="connsiteX142" fmla="*/ 748115 w 3327009"/>
                <a:gd name="connsiteY142" fmla="*/ 709613 h 2809875"/>
                <a:gd name="connsiteX143" fmla="*/ 755259 w 3327009"/>
                <a:gd name="connsiteY143" fmla="*/ 728663 h 2809875"/>
                <a:gd name="connsiteX144" fmla="*/ 745734 w 3327009"/>
                <a:gd name="connsiteY144" fmla="*/ 757238 h 2809875"/>
                <a:gd name="connsiteX145" fmla="*/ 736209 w 3327009"/>
                <a:gd name="connsiteY145" fmla="*/ 771525 h 2809875"/>
                <a:gd name="connsiteX146" fmla="*/ 736209 w 3327009"/>
                <a:gd name="connsiteY146" fmla="*/ 842963 h 2809875"/>
                <a:gd name="connsiteX147" fmla="*/ 740972 w 3327009"/>
                <a:gd name="connsiteY147" fmla="*/ 857250 h 2809875"/>
                <a:gd name="connsiteX148" fmla="*/ 745734 w 3327009"/>
                <a:gd name="connsiteY148" fmla="*/ 876300 h 2809875"/>
                <a:gd name="connsiteX149" fmla="*/ 760022 w 3327009"/>
                <a:gd name="connsiteY149" fmla="*/ 923925 h 2809875"/>
                <a:gd name="connsiteX150" fmla="*/ 764784 w 3327009"/>
                <a:gd name="connsiteY150" fmla="*/ 938213 h 2809875"/>
                <a:gd name="connsiteX151" fmla="*/ 771928 w 3327009"/>
                <a:gd name="connsiteY151" fmla="*/ 983456 h 2809875"/>
                <a:gd name="connsiteX152" fmla="*/ 750497 w 3327009"/>
                <a:gd name="connsiteY152" fmla="*/ 1004888 h 2809875"/>
                <a:gd name="connsiteX153" fmla="*/ 731447 w 3327009"/>
                <a:gd name="connsiteY153" fmla="*/ 1009650 h 2809875"/>
                <a:gd name="connsiteX154" fmla="*/ 712397 w 3327009"/>
                <a:gd name="connsiteY154" fmla="*/ 1016794 h 2809875"/>
                <a:gd name="connsiteX155" fmla="*/ 683822 w 3327009"/>
                <a:gd name="connsiteY155" fmla="*/ 1035844 h 2809875"/>
                <a:gd name="connsiteX156" fmla="*/ 674297 w 3327009"/>
                <a:gd name="connsiteY156" fmla="*/ 1052513 h 2809875"/>
                <a:gd name="connsiteX157" fmla="*/ 660009 w 3327009"/>
                <a:gd name="connsiteY157" fmla="*/ 1062038 h 2809875"/>
                <a:gd name="connsiteX158" fmla="*/ 650484 w 3327009"/>
                <a:gd name="connsiteY158" fmla="*/ 1076325 h 2809875"/>
                <a:gd name="connsiteX159" fmla="*/ 640959 w 3327009"/>
                <a:gd name="connsiteY159" fmla="*/ 1157288 h 2809875"/>
                <a:gd name="connsiteX160" fmla="*/ 626672 w 3327009"/>
                <a:gd name="connsiteY160" fmla="*/ 1190625 h 2809875"/>
                <a:gd name="connsiteX161" fmla="*/ 593334 w 3327009"/>
                <a:gd name="connsiteY161" fmla="*/ 1204913 h 2809875"/>
                <a:gd name="connsiteX162" fmla="*/ 588572 w 3327009"/>
                <a:gd name="connsiteY162" fmla="*/ 1219200 h 2809875"/>
                <a:gd name="connsiteX163" fmla="*/ 593334 w 3327009"/>
                <a:gd name="connsiteY163" fmla="*/ 1233488 h 2809875"/>
                <a:gd name="connsiteX164" fmla="*/ 579047 w 3327009"/>
                <a:gd name="connsiteY164" fmla="*/ 1247775 h 2809875"/>
                <a:gd name="connsiteX165" fmla="*/ 569521 w 3327009"/>
                <a:gd name="connsiteY165" fmla="*/ 1290638 h 2809875"/>
                <a:gd name="connsiteX166" fmla="*/ 552854 w 3327009"/>
                <a:gd name="connsiteY166" fmla="*/ 1321593 h 2809875"/>
                <a:gd name="connsiteX167" fmla="*/ 533803 w 3327009"/>
                <a:gd name="connsiteY167" fmla="*/ 1343025 h 2809875"/>
                <a:gd name="connsiteX168" fmla="*/ 519515 w 3327009"/>
                <a:gd name="connsiteY168" fmla="*/ 1371600 h 2809875"/>
                <a:gd name="connsiteX169" fmla="*/ 498084 w 3327009"/>
                <a:gd name="connsiteY169" fmla="*/ 1419225 h 2809875"/>
                <a:gd name="connsiteX170" fmla="*/ 493322 w 3327009"/>
                <a:gd name="connsiteY170" fmla="*/ 1433513 h 2809875"/>
                <a:gd name="connsiteX171" fmla="*/ 474272 w 3327009"/>
                <a:gd name="connsiteY171" fmla="*/ 1466850 h 2809875"/>
                <a:gd name="connsiteX172" fmla="*/ 464747 w 3327009"/>
                <a:gd name="connsiteY172" fmla="*/ 1485900 h 2809875"/>
                <a:gd name="connsiteX173" fmla="*/ 459984 w 3327009"/>
                <a:gd name="connsiteY173" fmla="*/ 1500188 h 2809875"/>
                <a:gd name="connsiteX174" fmla="*/ 450459 w 3327009"/>
                <a:gd name="connsiteY174" fmla="*/ 1514475 h 2809875"/>
                <a:gd name="connsiteX175" fmla="*/ 436172 w 3327009"/>
                <a:gd name="connsiteY175" fmla="*/ 1552575 h 2809875"/>
                <a:gd name="connsiteX176" fmla="*/ 412359 w 3327009"/>
                <a:gd name="connsiteY176" fmla="*/ 1595438 h 2809875"/>
                <a:gd name="connsiteX177" fmla="*/ 398072 w 3327009"/>
                <a:gd name="connsiteY177" fmla="*/ 1628776 h 2809875"/>
                <a:gd name="connsiteX178" fmla="*/ 393310 w 3327009"/>
                <a:gd name="connsiteY178" fmla="*/ 1657350 h 2809875"/>
                <a:gd name="connsiteX179" fmla="*/ 379022 w 3327009"/>
                <a:gd name="connsiteY179" fmla="*/ 1719263 h 2809875"/>
                <a:gd name="connsiteX180" fmla="*/ 374259 w 3327009"/>
                <a:gd name="connsiteY180" fmla="*/ 1757363 h 2809875"/>
                <a:gd name="connsiteX181" fmla="*/ 369497 w 3327009"/>
                <a:gd name="connsiteY181" fmla="*/ 1771650 h 2809875"/>
                <a:gd name="connsiteX182" fmla="*/ 357591 w 3327009"/>
                <a:gd name="connsiteY182" fmla="*/ 1807369 h 2809875"/>
                <a:gd name="connsiteX183" fmla="*/ 343303 w 3327009"/>
                <a:gd name="connsiteY183" fmla="*/ 1852613 h 2809875"/>
                <a:gd name="connsiteX184" fmla="*/ 336159 w 3327009"/>
                <a:gd name="connsiteY184" fmla="*/ 1876425 h 2809875"/>
                <a:gd name="connsiteX185" fmla="*/ 326634 w 3327009"/>
                <a:gd name="connsiteY185" fmla="*/ 1890713 h 2809875"/>
                <a:gd name="connsiteX186" fmla="*/ 321872 w 3327009"/>
                <a:gd name="connsiteY186" fmla="*/ 1905000 h 2809875"/>
                <a:gd name="connsiteX187" fmla="*/ 307584 w 3327009"/>
                <a:gd name="connsiteY187" fmla="*/ 1914525 h 2809875"/>
                <a:gd name="connsiteX188" fmla="*/ 293297 w 3327009"/>
                <a:gd name="connsiteY188" fmla="*/ 1943100 h 2809875"/>
                <a:gd name="connsiteX189" fmla="*/ 283772 w 3327009"/>
                <a:gd name="connsiteY189" fmla="*/ 1971675 h 2809875"/>
                <a:gd name="connsiteX190" fmla="*/ 267103 w 3327009"/>
                <a:gd name="connsiteY190" fmla="*/ 2002632 h 2809875"/>
                <a:gd name="connsiteX191" fmla="*/ 231384 w 3327009"/>
                <a:gd name="connsiteY191" fmla="*/ 2038350 h 2809875"/>
                <a:gd name="connsiteX192" fmla="*/ 207572 w 3327009"/>
                <a:gd name="connsiteY192" fmla="*/ 2062163 h 2809875"/>
                <a:gd name="connsiteX193" fmla="*/ 202809 w 3327009"/>
                <a:gd name="connsiteY193" fmla="*/ 2076450 h 2809875"/>
                <a:gd name="connsiteX194" fmla="*/ 174234 w 3327009"/>
                <a:gd name="connsiteY194" fmla="*/ 2095500 h 2809875"/>
                <a:gd name="connsiteX195" fmla="*/ 159947 w 3327009"/>
                <a:gd name="connsiteY195" fmla="*/ 2105025 h 2809875"/>
                <a:gd name="connsiteX196" fmla="*/ 131372 w 3327009"/>
                <a:gd name="connsiteY196" fmla="*/ 2133601 h 2809875"/>
                <a:gd name="connsiteX197" fmla="*/ 102797 w 3327009"/>
                <a:gd name="connsiteY197" fmla="*/ 2145506 h 2809875"/>
                <a:gd name="connsiteX198" fmla="*/ 78985 w 3327009"/>
                <a:gd name="connsiteY198" fmla="*/ 2157412 h 2809875"/>
                <a:gd name="connsiteX199" fmla="*/ 45647 w 3327009"/>
                <a:gd name="connsiteY199" fmla="*/ 2174081 h 2809875"/>
                <a:gd name="connsiteX200" fmla="*/ 24215 w 3327009"/>
                <a:gd name="connsiteY200" fmla="*/ 2178844 h 2809875"/>
                <a:gd name="connsiteX201" fmla="*/ 403 w 3327009"/>
                <a:gd name="connsiteY201" fmla="*/ 2188369 h 2809875"/>
                <a:gd name="connsiteX202" fmla="*/ 12309 w 3327009"/>
                <a:gd name="connsiteY202" fmla="*/ 2228850 h 2809875"/>
                <a:gd name="connsiteX203" fmla="*/ 43265 w 3327009"/>
                <a:gd name="connsiteY203" fmla="*/ 2255044 h 2809875"/>
                <a:gd name="connsiteX204" fmla="*/ 67079 w 3327009"/>
                <a:gd name="connsiteY204" fmla="*/ 2271713 h 2809875"/>
                <a:gd name="connsiteX205" fmla="*/ 90890 w 3327009"/>
                <a:gd name="connsiteY205" fmla="*/ 2276475 h 2809875"/>
                <a:gd name="connsiteX206" fmla="*/ 114703 w 3327009"/>
                <a:gd name="connsiteY206" fmla="*/ 2297906 h 2809875"/>
                <a:gd name="connsiteX207" fmla="*/ 119466 w 3327009"/>
                <a:gd name="connsiteY207" fmla="*/ 2326482 h 2809875"/>
                <a:gd name="connsiteX208" fmla="*/ 126609 w 3327009"/>
                <a:gd name="connsiteY208" fmla="*/ 2347913 h 2809875"/>
                <a:gd name="connsiteX209" fmla="*/ 121847 w 3327009"/>
                <a:gd name="connsiteY209" fmla="*/ 2386013 h 2809875"/>
                <a:gd name="connsiteX210" fmla="*/ 112322 w 3327009"/>
                <a:gd name="connsiteY210" fmla="*/ 2405063 h 2809875"/>
                <a:gd name="connsiteX211" fmla="*/ 100416 w 3327009"/>
                <a:gd name="connsiteY211" fmla="*/ 2424112 h 2809875"/>
                <a:gd name="connsiteX212" fmla="*/ 71841 w 3327009"/>
                <a:gd name="connsiteY212" fmla="*/ 2426494 h 2809875"/>
                <a:gd name="connsiteX213" fmla="*/ 50409 w 3327009"/>
                <a:gd name="connsiteY213" fmla="*/ 2452688 h 2809875"/>
                <a:gd name="connsiteX214" fmla="*/ 21834 w 3327009"/>
                <a:gd name="connsiteY214" fmla="*/ 2466975 h 2809875"/>
                <a:gd name="connsiteX215" fmla="*/ 31359 w 3327009"/>
                <a:gd name="connsiteY215" fmla="*/ 2490788 h 2809875"/>
                <a:gd name="connsiteX216" fmla="*/ 21834 w 3327009"/>
                <a:gd name="connsiteY216" fmla="*/ 2524125 h 2809875"/>
                <a:gd name="connsiteX217" fmla="*/ 12309 w 3327009"/>
                <a:gd name="connsiteY217" fmla="*/ 2538413 h 2809875"/>
                <a:gd name="connsiteX218" fmla="*/ 374259 w 3327009"/>
                <a:gd name="connsiteY218" fmla="*/ 2809875 h 2809875"/>
                <a:gd name="connsiteX0" fmla="*/ 690172 w 3433610"/>
                <a:gd name="connsiteY0" fmla="*/ 2619375 h 2809875"/>
                <a:gd name="connsiteX1" fmla="*/ 1179122 w 3433610"/>
                <a:gd name="connsiteY1" fmla="*/ 2152650 h 2809875"/>
                <a:gd name="connsiteX2" fmla="*/ 1449791 w 3433610"/>
                <a:gd name="connsiteY2" fmla="*/ 1759744 h 2809875"/>
                <a:gd name="connsiteX3" fmla="*/ 1503765 w 3433610"/>
                <a:gd name="connsiteY3" fmla="*/ 1489076 h 2809875"/>
                <a:gd name="connsiteX4" fmla="*/ 1655372 w 3433610"/>
                <a:gd name="connsiteY4" fmla="*/ 1212850 h 2809875"/>
                <a:gd name="connsiteX5" fmla="*/ 3327009 w 3433610"/>
                <a:gd name="connsiteY5" fmla="*/ 1352550 h 2809875"/>
                <a:gd name="connsiteX6" fmla="*/ 3260334 w 3433610"/>
                <a:gd name="connsiteY6" fmla="*/ 1343025 h 2809875"/>
                <a:gd name="connsiteX7" fmla="*/ 3231759 w 3433610"/>
                <a:gd name="connsiteY7" fmla="*/ 1319213 h 2809875"/>
                <a:gd name="connsiteX8" fmla="*/ 3217472 w 3433610"/>
                <a:gd name="connsiteY8" fmla="*/ 1309688 h 2809875"/>
                <a:gd name="connsiteX9" fmla="*/ 3188897 w 3433610"/>
                <a:gd name="connsiteY9" fmla="*/ 1283495 h 2809875"/>
                <a:gd name="connsiteX10" fmla="*/ 3167465 w 3433610"/>
                <a:gd name="connsiteY10" fmla="*/ 1278731 h 2809875"/>
                <a:gd name="connsiteX11" fmla="*/ 3169848 w 3433610"/>
                <a:gd name="connsiteY11" fmla="*/ 1247775 h 2809875"/>
                <a:gd name="connsiteX12" fmla="*/ 3179372 w 3433610"/>
                <a:gd name="connsiteY12" fmla="*/ 1223963 h 2809875"/>
                <a:gd name="connsiteX13" fmla="*/ 3150797 w 3433610"/>
                <a:gd name="connsiteY13" fmla="*/ 1214438 h 2809875"/>
                <a:gd name="connsiteX14" fmla="*/ 3136509 w 3433610"/>
                <a:gd name="connsiteY14" fmla="*/ 1219200 h 2809875"/>
                <a:gd name="connsiteX15" fmla="*/ 3122222 w 3433610"/>
                <a:gd name="connsiteY15" fmla="*/ 1228725 h 2809875"/>
                <a:gd name="connsiteX16" fmla="*/ 3100790 w 3433610"/>
                <a:gd name="connsiteY16" fmla="*/ 1212056 h 2809875"/>
                <a:gd name="connsiteX17" fmla="*/ 3112697 w 3433610"/>
                <a:gd name="connsiteY17" fmla="*/ 1185863 h 2809875"/>
                <a:gd name="connsiteX18" fmla="*/ 3103172 w 3433610"/>
                <a:gd name="connsiteY18" fmla="*/ 1171575 h 2809875"/>
                <a:gd name="connsiteX19" fmla="*/ 3098409 w 3433610"/>
                <a:gd name="connsiteY19" fmla="*/ 1157288 h 2809875"/>
                <a:gd name="connsiteX20" fmla="*/ 3084122 w 3433610"/>
                <a:gd name="connsiteY20" fmla="*/ 1171575 h 2809875"/>
                <a:gd name="connsiteX21" fmla="*/ 3055547 w 3433610"/>
                <a:gd name="connsiteY21" fmla="*/ 1162050 h 2809875"/>
                <a:gd name="connsiteX22" fmla="*/ 3046022 w 3433610"/>
                <a:gd name="connsiteY22" fmla="*/ 1131094 h 2809875"/>
                <a:gd name="connsiteX23" fmla="*/ 3050784 w 3433610"/>
                <a:gd name="connsiteY23" fmla="*/ 1114425 h 2809875"/>
                <a:gd name="connsiteX24" fmla="*/ 3050784 w 3433610"/>
                <a:gd name="connsiteY24" fmla="*/ 1104900 h 2809875"/>
                <a:gd name="connsiteX25" fmla="*/ 3036497 w 3433610"/>
                <a:gd name="connsiteY25" fmla="*/ 1100138 h 2809875"/>
                <a:gd name="connsiteX26" fmla="*/ 3046022 w 3433610"/>
                <a:gd name="connsiteY26" fmla="*/ 1081088 h 2809875"/>
                <a:gd name="connsiteX27" fmla="*/ 3055547 w 3433610"/>
                <a:gd name="connsiteY27" fmla="*/ 1062038 h 2809875"/>
                <a:gd name="connsiteX28" fmla="*/ 3024590 w 3433610"/>
                <a:gd name="connsiteY28" fmla="*/ 1052513 h 2809875"/>
                <a:gd name="connsiteX29" fmla="*/ 3012684 w 3433610"/>
                <a:gd name="connsiteY29" fmla="*/ 1066800 h 2809875"/>
                <a:gd name="connsiteX30" fmla="*/ 2993634 w 3433610"/>
                <a:gd name="connsiteY30" fmla="*/ 1066800 h 2809875"/>
                <a:gd name="connsiteX31" fmla="*/ 2972204 w 3433610"/>
                <a:gd name="connsiteY31" fmla="*/ 1073944 h 2809875"/>
                <a:gd name="connsiteX32" fmla="*/ 2955534 w 3433610"/>
                <a:gd name="connsiteY32" fmla="*/ 1066800 h 2809875"/>
                <a:gd name="connsiteX33" fmla="*/ 2950772 w 3433610"/>
                <a:gd name="connsiteY33" fmla="*/ 1047750 h 2809875"/>
                <a:gd name="connsiteX34" fmla="*/ 2931721 w 3433610"/>
                <a:gd name="connsiteY34" fmla="*/ 1040607 h 2809875"/>
                <a:gd name="connsiteX35" fmla="*/ 2903147 w 3433610"/>
                <a:gd name="connsiteY35" fmla="*/ 1019175 h 2809875"/>
                <a:gd name="connsiteX36" fmla="*/ 2888859 w 3433610"/>
                <a:gd name="connsiteY36" fmla="*/ 1014413 h 2809875"/>
                <a:gd name="connsiteX37" fmla="*/ 2874572 w 3433610"/>
                <a:gd name="connsiteY37" fmla="*/ 1004888 h 2809875"/>
                <a:gd name="connsiteX38" fmla="*/ 2855522 w 3433610"/>
                <a:gd name="connsiteY38" fmla="*/ 1004888 h 2809875"/>
                <a:gd name="connsiteX39" fmla="*/ 2834090 w 3433610"/>
                <a:gd name="connsiteY39" fmla="*/ 995363 h 2809875"/>
                <a:gd name="connsiteX40" fmla="*/ 2810278 w 3433610"/>
                <a:gd name="connsiteY40" fmla="*/ 1009650 h 2809875"/>
                <a:gd name="connsiteX41" fmla="*/ 2767416 w 3433610"/>
                <a:gd name="connsiteY41" fmla="*/ 1007269 h 2809875"/>
                <a:gd name="connsiteX42" fmla="*/ 2734079 w 3433610"/>
                <a:gd name="connsiteY42" fmla="*/ 1019175 h 2809875"/>
                <a:gd name="connsiteX43" fmla="*/ 2712646 w 3433610"/>
                <a:gd name="connsiteY43" fmla="*/ 1019176 h 2809875"/>
                <a:gd name="connsiteX44" fmla="*/ 2693597 w 3433610"/>
                <a:gd name="connsiteY44" fmla="*/ 1009650 h 2809875"/>
                <a:gd name="connsiteX45" fmla="*/ 2641209 w 3433610"/>
                <a:gd name="connsiteY45" fmla="*/ 1021557 h 2809875"/>
                <a:gd name="connsiteX46" fmla="*/ 2631684 w 3433610"/>
                <a:gd name="connsiteY46" fmla="*/ 1031082 h 2809875"/>
                <a:gd name="connsiteX47" fmla="*/ 2612634 w 3433610"/>
                <a:gd name="connsiteY47" fmla="*/ 1038225 h 2809875"/>
                <a:gd name="connsiteX48" fmla="*/ 2595965 w 3433610"/>
                <a:gd name="connsiteY48" fmla="*/ 1035844 h 2809875"/>
                <a:gd name="connsiteX49" fmla="*/ 2574535 w 3433610"/>
                <a:gd name="connsiteY49" fmla="*/ 1028700 h 2809875"/>
                <a:gd name="connsiteX50" fmla="*/ 2529290 w 3433610"/>
                <a:gd name="connsiteY50" fmla="*/ 1004888 h 2809875"/>
                <a:gd name="connsiteX51" fmla="*/ 2526909 w 3433610"/>
                <a:gd name="connsiteY51" fmla="*/ 971550 h 2809875"/>
                <a:gd name="connsiteX52" fmla="*/ 2512622 w 3433610"/>
                <a:gd name="connsiteY52" fmla="*/ 942975 h 2809875"/>
                <a:gd name="connsiteX53" fmla="*/ 2488809 w 3433610"/>
                <a:gd name="connsiteY53" fmla="*/ 938213 h 2809875"/>
                <a:gd name="connsiteX54" fmla="*/ 2493572 w 3433610"/>
                <a:gd name="connsiteY54" fmla="*/ 923925 h 2809875"/>
                <a:gd name="connsiteX55" fmla="*/ 2479284 w 3433610"/>
                <a:gd name="connsiteY55" fmla="*/ 914400 h 2809875"/>
                <a:gd name="connsiteX56" fmla="*/ 2457853 w 3433610"/>
                <a:gd name="connsiteY56" fmla="*/ 902494 h 2809875"/>
                <a:gd name="connsiteX57" fmla="*/ 2431659 w 3433610"/>
                <a:gd name="connsiteY57" fmla="*/ 890588 h 2809875"/>
                <a:gd name="connsiteX58" fmla="*/ 2414991 w 3433610"/>
                <a:gd name="connsiteY58" fmla="*/ 864394 h 2809875"/>
                <a:gd name="connsiteX59" fmla="*/ 2398321 w 3433610"/>
                <a:gd name="connsiteY59" fmla="*/ 833437 h 2809875"/>
                <a:gd name="connsiteX60" fmla="*/ 2367365 w 3433610"/>
                <a:gd name="connsiteY60" fmla="*/ 807244 h 2809875"/>
                <a:gd name="connsiteX61" fmla="*/ 2348316 w 3433610"/>
                <a:gd name="connsiteY61" fmla="*/ 769144 h 2809875"/>
                <a:gd name="connsiteX62" fmla="*/ 2322122 w 3433610"/>
                <a:gd name="connsiteY62" fmla="*/ 733425 h 2809875"/>
                <a:gd name="connsiteX63" fmla="*/ 2307834 w 3433610"/>
                <a:gd name="connsiteY63" fmla="*/ 723900 h 2809875"/>
                <a:gd name="connsiteX64" fmla="*/ 2264972 w 3433610"/>
                <a:gd name="connsiteY64" fmla="*/ 704850 h 2809875"/>
                <a:gd name="connsiteX65" fmla="*/ 2241159 w 3433610"/>
                <a:gd name="connsiteY65" fmla="*/ 678657 h 2809875"/>
                <a:gd name="connsiteX66" fmla="*/ 2231634 w 3433610"/>
                <a:gd name="connsiteY66" fmla="*/ 657225 h 2809875"/>
                <a:gd name="connsiteX67" fmla="*/ 2212584 w 3433610"/>
                <a:gd name="connsiteY67" fmla="*/ 647700 h 2809875"/>
                <a:gd name="connsiteX68" fmla="*/ 2198297 w 3433610"/>
                <a:gd name="connsiteY68" fmla="*/ 638175 h 2809875"/>
                <a:gd name="connsiteX69" fmla="*/ 2179247 w 3433610"/>
                <a:gd name="connsiteY69" fmla="*/ 642938 h 2809875"/>
                <a:gd name="connsiteX70" fmla="*/ 2155434 w 3433610"/>
                <a:gd name="connsiteY70" fmla="*/ 619125 h 2809875"/>
                <a:gd name="connsiteX71" fmla="*/ 2136384 w 3433610"/>
                <a:gd name="connsiteY71" fmla="*/ 590550 h 2809875"/>
                <a:gd name="connsiteX72" fmla="*/ 2126859 w 3433610"/>
                <a:gd name="connsiteY72" fmla="*/ 561975 h 2809875"/>
                <a:gd name="connsiteX73" fmla="*/ 2103047 w 3433610"/>
                <a:gd name="connsiteY73" fmla="*/ 561975 h 2809875"/>
                <a:gd name="connsiteX74" fmla="*/ 2088759 w 3433610"/>
                <a:gd name="connsiteY74" fmla="*/ 547688 h 2809875"/>
                <a:gd name="connsiteX75" fmla="*/ 2050660 w 3433610"/>
                <a:gd name="connsiteY75" fmla="*/ 540544 h 2809875"/>
                <a:gd name="connsiteX76" fmla="*/ 2007797 w 3433610"/>
                <a:gd name="connsiteY76" fmla="*/ 528638 h 2809875"/>
                <a:gd name="connsiteX77" fmla="*/ 1976841 w 3433610"/>
                <a:gd name="connsiteY77" fmla="*/ 526256 h 2809875"/>
                <a:gd name="connsiteX78" fmla="*/ 1948266 w 3433610"/>
                <a:gd name="connsiteY78" fmla="*/ 521494 h 2809875"/>
                <a:gd name="connsiteX79" fmla="*/ 1926834 w 3433610"/>
                <a:gd name="connsiteY79" fmla="*/ 504825 h 2809875"/>
                <a:gd name="connsiteX80" fmla="*/ 1912547 w 3433610"/>
                <a:gd name="connsiteY80" fmla="*/ 509588 h 2809875"/>
                <a:gd name="connsiteX81" fmla="*/ 1841109 w 3433610"/>
                <a:gd name="connsiteY81" fmla="*/ 495300 h 2809875"/>
                <a:gd name="connsiteX82" fmla="*/ 1812534 w 3433610"/>
                <a:gd name="connsiteY82" fmla="*/ 485775 h 2809875"/>
                <a:gd name="connsiteX83" fmla="*/ 1798247 w 3433610"/>
                <a:gd name="connsiteY83" fmla="*/ 481013 h 2809875"/>
                <a:gd name="connsiteX84" fmla="*/ 1783959 w 3433610"/>
                <a:gd name="connsiteY84" fmla="*/ 490538 h 2809875"/>
                <a:gd name="connsiteX85" fmla="*/ 1769672 w 3433610"/>
                <a:gd name="connsiteY85" fmla="*/ 495300 h 2809875"/>
                <a:gd name="connsiteX86" fmla="*/ 1741097 w 3433610"/>
                <a:gd name="connsiteY86" fmla="*/ 523875 h 2809875"/>
                <a:gd name="connsiteX87" fmla="*/ 1717284 w 3433610"/>
                <a:gd name="connsiteY87" fmla="*/ 519113 h 2809875"/>
                <a:gd name="connsiteX88" fmla="*/ 1683947 w 3433610"/>
                <a:gd name="connsiteY88" fmla="*/ 509588 h 2809875"/>
                <a:gd name="connsiteX89" fmla="*/ 1650609 w 3433610"/>
                <a:gd name="connsiteY89" fmla="*/ 504825 h 2809875"/>
                <a:gd name="connsiteX90" fmla="*/ 1622034 w 3433610"/>
                <a:gd name="connsiteY90" fmla="*/ 500063 h 2809875"/>
                <a:gd name="connsiteX91" fmla="*/ 1581553 w 3433610"/>
                <a:gd name="connsiteY91" fmla="*/ 483394 h 2809875"/>
                <a:gd name="connsiteX92" fmla="*/ 1552978 w 3433610"/>
                <a:gd name="connsiteY92" fmla="*/ 483394 h 2809875"/>
                <a:gd name="connsiteX93" fmla="*/ 1541072 w 3433610"/>
                <a:gd name="connsiteY93" fmla="*/ 466725 h 2809875"/>
                <a:gd name="connsiteX94" fmla="*/ 1526784 w 3433610"/>
                <a:gd name="connsiteY94" fmla="*/ 447675 h 2809875"/>
                <a:gd name="connsiteX95" fmla="*/ 1522021 w 3433610"/>
                <a:gd name="connsiteY95" fmla="*/ 421481 h 2809875"/>
                <a:gd name="connsiteX96" fmla="*/ 1533929 w 3433610"/>
                <a:gd name="connsiteY96" fmla="*/ 392907 h 2809875"/>
                <a:gd name="connsiteX97" fmla="*/ 1564884 w 3433610"/>
                <a:gd name="connsiteY97" fmla="*/ 366713 h 2809875"/>
                <a:gd name="connsiteX98" fmla="*/ 1557740 w 3433610"/>
                <a:gd name="connsiteY98" fmla="*/ 340519 h 2809875"/>
                <a:gd name="connsiteX99" fmla="*/ 1564884 w 3433610"/>
                <a:gd name="connsiteY99" fmla="*/ 309562 h 2809875"/>
                <a:gd name="connsiteX100" fmla="*/ 1583934 w 3433610"/>
                <a:gd name="connsiteY100" fmla="*/ 285750 h 2809875"/>
                <a:gd name="connsiteX101" fmla="*/ 1588697 w 3433610"/>
                <a:gd name="connsiteY101" fmla="*/ 271463 h 2809875"/>
                <a:gd name="connsiteX102" fmla="*/ 1579172 w 3433610"/>
                <a:gd name="connsiteY102" fmla="*/ 257175 h 2809875"/>
                <a:gd name="connsiteX103" fmla="*/ 1545834 w 3433610"/>
                <a:gd name="connsiteY103" fmla="*/ 230981 h 2809875"/>
                <a:gd name="connsiteX104" fmla="*/ 1522022 w 3433610"/>
                <a:gd name="connsiteY104" fmla="*/ 228600 h 2809875"/>
                <a:gd name="connsiteX105" fmla="*/ 1507734 w 3433610"/>
                <a:gd name="connsiteY105" fmla="*/ 192881 h 2809875"/>
                <a:gd name="connsiteX106" fmla="*/ 1505353 w 3433610"/>
                <a:gd name="connsiteY106" fmla="*/ 159543 h 2809875"/>
                <a:gd name="connsiteX107" fmla="*/ 1488684 w 3433610"/>
                <a:gd name="connsiteY107" fmla="*/ 119063 h 2809875"/>
                <a:gd name="connsiteX108" fmla="*/ 1479159 w 3433610"/>
                <a:gd name="connsiteY108" fmla="*/ 92868 h 2809875"/>
                <a:gd name="connsiteX109" fmla="*/ 1455347 w 3433610"/>
                <a:gd name="connsiteY109" fmla="*/ 85725 h 2809875"/>
                <a:gd name="connsiteX110" fmla="*/ 1450584 w 3433610"/>
                <a:gd name="connsiteY110" fmla="*/ 66675 h 2809875"/>
                <a:gd name="connsiteX111" fmla="*/ 1433915 w 3433610"/>
                <a:gd name="connsiteY111" fmla="*/ 40481 h 2809875"/>
                <a:gd name="connsiteX112" fmla="*/ 1445822 w 3433610"/>
                <a:gd name="connsiteY112" fmla="*/ 30956 h 2809875"/>
                <a:gd name="connsiteX113" fmla="*/ 1436297 w 3433610"/>
                <a:gd name="connsiteY113" fmla="*/ 0 h 2809875"/>
                <a:gd name="connsiteX114" fmla="*/ 845747 w 3433610"/>
                <a:gd name="connsiteY114" fmla="*/ 180975 h 2809875"/>
                <a:gd name="connsiteX115" fmla="*/ 845747 w 3433610"/>
                <a:gd name="connsiteY115" fmla="*/ 180975 h 2809875"/>
                <a:gd name="connsiteX116" fmla="*/ 840984 w 3433610"/>
                <a:gd name="connsiteY116" fmla="*/ 223838 h 2809875"/>
                <a:gd name="connsiteX117" fmla="*/ 836222 w 3433610"/>
                <a:gd name="connsiteY117" fmla="*/ 238125 h 2809875"/>
                <a:gd name="connsiteX118" fmla="*/ 817172 w 3433610"/>
                <a:gd name="connsiteY118" fmla="*/ 254794 h 2809875"/>
                <a:gd name="connsiteX119" fmla="*/ 788597 w 3433610"/>
                <a:gd name="connsiteY119" fmla="*/ 266700 h 2809875"/>
                <a:gd name="connsiteX120" fmla="*/ 740972 w 3433610"/>
                <a:gd name="connsiteY120" fmla="*/ 300038 h 2809875"/>
                <a:gd name="connsiteX121" fmla="*/ 721922 w 3433610"/>
                <a:gd name="connsiteY121" fmla="*/ 328613 h 2809875"/>
                <a:gd name="connsiteX122" fmla="*/ 705252 w 3433610"/>
                <a:gd name="connsiteY122" fmla="*/ 342900 h 2809875"/>
                <a:gd name="connsiteX123" fmla="*/ 707634 w 3433610"/>
                <a:gd name="connsiteY123" fmla="*/ 369095 h 2809875"/>
                <a:gd name="connsiteX124" fmla="*/ 726684 w 3433610"/>
                <a:gd name="connsiteY124" fmla="*/ 381000 h 2809875"/>
                <a:gd name="connsiteX125" fmla="*/ 731447 w 3433610"/>
                <a:gd name="connsiteY125" fmla="*/ 395288 h 2809875"/>
                <a:gd name="connsiteX126" fmla="*/ 750497 w 3433610"/>
                <a:gd name="connsiteY126" fmla="*/ 423863 h 2809875"/>
                <a:gd name="connsiteX127" fmla="*/ 760022 w 3433610"/>
                <a:gd name="connsiteY127" fmla="*/ 442913 h 2809875"/>
                <a:gd name="connsiteX128" fmla="*/ 750497 w 3433610"/>
                <a:gd name="connsiteY128" fmla="*/ 481013 h 2809875"/>
                <a:gd name="connsiteX129" fmla="*/ 736209 w 3433610"/>
                <a:gd name="connsiteY129" fmla="*/ 490538 h 2809875"/>
                <a:gd name="connsiteX130" fmla="*/ 731447 w 3433610"/>
                <a:gd name="connsiteY130" fmla="*/ 504825 h 2809875"/>
                <a:gd name="connsiteX131" fmla="*/ 717159 w 3433610"/>
                <a:gd name="connsiteY131" fmla="*/ 509588 h 2809875"/>
                <a:gd name="connsiteX132" fmla="*/ 712397 w 3433610"/>
                <a:gd name="connsiteY132" fmla="*/ 538163 h 2809875"/>
                <a:gd name="connsiteX133" fmla="*/ 702872 w 3433610"/>
                <a:gd name="connsiteY133" fmla="*/ 566738 h 2809875"/>
                <a:gd name="connsiteX134" fmla="*/ 698109 w 3433610"/>
                <a:gd name="connsiteY134" fmla="*/ 581025 h 2809875"/>
                <a:gd name="connsiteX135" fmla="*/ 683822 w 3433610"/>
                <a:gd name="connsiteY135" fmla="*/ 611981 h 2809875"/>
                <a:gd name="connsiteX136" fmla="*/ 702872 w 3433610"/>
                <a:gd name="connsiteY136" fmla="*/ 638175 h 2809875"/>
                <a:gd name="connsiteX137" fmla="*/ 731447 w 3433610"/>
                <a:gd name="connsiteY137" fmla="*/ 647700 h 2809875"/>
                <a:gd name="connsiteX138" fmla="*/ 740972 w 3433610"/>
                <a:gd name="connsiteY138" fmla="*/ 661988 h 2809875"/>
                <a:gd name="connsiteX139" fmla="*/ 745734 w 3433610"/>
                <a:gd name="connsiteY139" fmla="*/ 676275 h 2809875"/>
                <a:gd name="connsiteX140" fmla="*/ 745734 w 3433610"/>
                <a:gd name="connsiteY140" fmla="*/ 688181 h 2809875"/>
                <a:gd name="connsiteX141" fmla="*/ 748115 w 3433610"/>
                <a:gd name="connsiteY141" fmla="*/ 709613 h 2809875"/>
                <a:gd name="connsiteX142" fmla="*/ 755259 w 3433610"/>
                <a:gd name="connsiteY142" fmla="*/ 728663 h 2809875"/>
                <a:gd name="connsiteX143" fmla="*/ 745734 w 3433610"/>
                <a:gd name="connsiteY143" fmla="*/ 757238 h 2809875"/>
                <a:gd name="connsiteX144" fmla="*/ 736209 w 3433610"/>
                <a:gd name="connsiteY144" fmla="*/ 771525 h 2809875"/>
                <a:gd name="connsiteX145" fmla="*/ 736209 w 3433610"/>
                <a:gd name="connsiteY145" fmla="*/ 842963 h 2809875"/>
                <a:gd name="connsiteX146" fmla="*/ 740972 w 3433610"/>
                <a:gd name="connsiteY146" fmla="*/ 857250 h 2809875"/>
                <a:gd name="connsiteX147" fmla="*/ 745734 w 3433610"/>
                <a:gd name="connsiteY147" fmla="*/ 876300 h 2809875"/>
                <a:gd name="connsiteX148" fmla="*/ 760022 w 3433610"/>
                <a:gd name="connsiteY148" fmla="*/ 923925 h 2809875"/>
                <a:gd name="connsiteX149" fmla="*/ 764784 w 3433610"/>
                <a:gd name="connsiteY149" fmla="*/ 938213 h 2809875"/>
                <a:gd name="connsiteX150" fmla="*/ 771928 w 3433610"/>
                <a:gd name="connsiteY150" fmla="*/ 983456 h 2809875"/>
                <a:gd name="connsiteX151" fmla="*/ 750497 w 3433610"/>
                <a:gd name="connsiteY151" fmla="*/ 1004888 h 2809875"/>
                <a:gd name="connsiteX152" fmla="*/ 731447 w 3433610"/>
                <a:gd name="connsiteY152" fmla="*/ 1009650 h 2809875"/>
                <a:gd name="connsiteX153" fmla="*/ 712397 w 3433610"/>
                <a:gd name="connsiteY153" fmla="*/ 1016794 h 2809875"/>
                <a:gd name="connsiteX154" fmla="*/ 683822 w 3433610"/>
                <a:gd name="connsiteY154" fmla="*/ 1035844 h 2809875"/>
                <a:gd name="connsiteX155" fmla="*/ 674297 w 3433610"/>
                <a:gd name="connsiteY155" fmla="*/ 1052513 h 2809875"/>
                <a:gd name="connsiteX156" fmla="*/ 660009 w 3433610"/>
                <a:gd name="connsiteY156" fmla="*/ 1062038 h 2809875"/>
                <a:gd name="connsiteX157" fmla="*/ 650484 w 3433610"/>
                <a:gd name="connsiteY157" fmla="*/ 1076325 h 2809875"/>
                <a:gd name="connsiteX158" fmla="*/ 640959 w 3433610"/>
                <a:gd name="connsiteY158" fmla="*/ 1157288 h 2809875"/>
                <a:gd name="connsiteX159" fmla="*/ 626672 w 3433610"/>
                <a:gd name="connsiteY159" fmla="*/ 1190625 h 2809875"/>
                <a:gd name="connsiteX160" fmla="*/ 593334 w 3433610"/>
                <a:gd name="connsiteY160" fmla="*/ 1204913 h 2809875"/>
                <a:gd name="connsiteX161" fmla="*/ 588572 w 3433610"/>
                <a:gd name="connsiteY161" fmla="*/ 1219200 h 2809875"/>
                <a:gd name="connsiteX162" fmla="*/ 593334 w 3433610"/>
                <a:gd name="connsiteY162" fmla="*/ 1233488 h 2809875"/>
                <a:gd name="connsiteX163" fmla="*/ 579047 w 3433610"/>
                <a:gd name="connsiteY163" fmla="*/ 1247775 h 2809875"/>
                <a:gd name="connsiteX164" fmla="*/ 569521 w 3433610"/>
                <a:gd name="connsiteY164" fmla="*/ 1290638 h 2809875"/>
                <a:gd name="connsiteX165" fmla="*/ 552854 w 3433610"/>
                <a:gd name="connsiteY165" fmla="*/ 1321593 h 2809875"/>
                <a:gd name="connsiteX166" fmla="*/ 533803 w 3433610"/>
                <a:gd name="connsiteY166" fmla="*/ 1343025 h 2809875"/>
                <a:gd name="connsiteX167" fmla="*/ 519515 w 3433610"/>
                <a:gd name="connsiteY167" fmla="*/ 1371600 h 2809875"/>
                <a:gd name="connsiteX168" fmla="*/ 498084 w 3433610"/>
                <a:gd name="connsiteY168" fmla="*/ 1419225 h 2809875"/>
                <a:gd name="connsiteX169" fmla="*/ 493322 w 3433610"/>
                <a:gd name="connsiteY169" fmla="*/ 1433513 h 2809875"/>
                <a:gd name="connsiteX170" fmla="*/ 474272 w 3433610"/>
                <a:gd name="connsiteY170" fmla="*/ 1466850 h 2809875"/>
                <a:gd name="connsiteX171" fmla="*/ 464747 w 3433610"/>
                <a:gd name="connsiteY171" fmla="*/ 1485900 h 2809875"/>
                <a:gd name="connsiteX172" fmla="*/ 459984 w 3433610"/>
                <a:gd name="connsiteY172" fmla="*/ 1500188 h 2809875"/>
                <a:gd name="connsiteX173" fmla="*/ 450459 w 3433610"/>
                <a:gd name="connsiteY173" fmla="*/ 1514475 h 2809875"/>
                <a:gd name="connsiteX174" fmla="*/ 436172 w 3433610"/>
                <a:gd name="connsiteY174" fmla="*/ 1552575 h 2809875"/>
                <a:gd name="connsiteX175" fmla="*/ 412359 w 3433610"/>
                <a:gd name="connsiteY175" fmla="*/ 1595438 h 2809875"/>
                <a:gd name="connsiteX176" fmla="*/ 398072 w 3433610"/>
                <a:gd name="connsiteY176" fmla="*/ 1628776 h 2809875"/>
                <a:gd name="connsiteX177" fmla="*/ 393310 w 3433610"/>
                <a:gd name="connsiteY177" fmla="*/ 1657350 h 2809875"/>
                <a:gd name="connsiteX178" fmla="*/ 379022 w 3433610"/>
                <a:gd name="connsiteY178" fmla="*/ 1719263 h 2809875"/>
                <a:gd name="connsiteX179" fmla="*/ 374259 w 3433610"/>
                <a:gd name="connsiteY179" fmla="*/ 1757363 h 2809875"/>
                <a:gd name="connsiteX180" fmla="*/ 369497 w 3433610"/>
                <a:gd name="connsiteY180" fmla="*/ 1771650 h 2809875"/>
                <a:gd name="connsiteX181" fmla="*/ 357591 w 3433610"/>
                <a:gd name="connsiteY181" fmla="*/ 1807369 h 2809875"/>
                <a:gd name="connsiteX182" fmla="*/ 343303 w 3433610"/>
                <a:gd name="connsiteY182" fmla="*/ 1852613 h 2809875"/>
                <a:gd name="connsiteX183" fmla="*/ 336159 w 3433610"/>
                <a:gd name="connsiteY183" fmla="*/ 1876425 h 2809875"/>
                <a:gd name="connsiteX184" fmla="*/ 326634 w 3433610"/>
                <a:gd name="connsiteY184" fmla="*/ 1890713 h 2809875"/>
                <a:gd name="connsiteX185" fmla="*/ 321872 w 3433610"/>
                <a:gd name="connsiteY185" fmla="*/ 1905000 h 2809875"/>
                <a:gd name="connsiteX186" fmla="*/ 307584 w 3433610"/>
                <a:gd name="connsiteY186" fmla="*/ 1914525 h 2809875"/>
                <a:gd name="connsiteX187" fmla="*/ 293297 w 3433610"/>
                <a:gd name="connsiteY187" fmla="*/ 1943100 h 2809875"/>
                <a:gd name="connsiteX188" fmla="*/ 283772 w 3433610"/>
                <a:gd name="connsiteY188" fmla="*/ 1971675 h 2809875"/>
                <a:gd name="connsiteX189" fmla="*/ 267103 w 3433610"/>
                <a:gd name="connsiteY189" fmla="*/ 2002632 h 2809875"/>
                <a:gd name="connsiteX190" fmla="*/ 231384 w 3433610"/>
                <a:gd name="connsiteY190" fmla="*/ 2038350 h 2809875"/>
                <a:gd name="connsiteX191" fmla="*/ 207572 w 3433610"/>
                <a:gd name="connsiteY191" fmla="*/ 2062163 h 2809875"/>
                <a:gd name="connsiteX192" fmla="*/ 202809 w 3433610"/>
                <a:gd name="connsiteY192" fmla="*/ 2076450 h 2809875"/>
                <a:gd name="connsiteX193" fmla="*/ 174234 w 3433610"/>
                <a:gd name="connsiteY193" fmla="*/ 2095500 h 2809875"/>
                <a:gd name="connsiteX194" fmla="*/ 159947 w 3433610"/>
                <a:gd name="connsiteY194" fmla="*/ 2105025 h 2809875"/>
                <a:gd name="connsiteX195" fmla="*/ 131372 w 3433610"/>
                <a:gd name="connsiteY195" fmla="*/ 2133601 h 2809875"/>
                <a:gd name="connsiteX196" fmla="*/ 102797 w 3433610"/>
                <a:gd name="connsiteY196" fmla="*/ 2145506 h 2809875"/>
                <a:gd name="connsiteX197" fmla="*/ 78985 w 3433610"/>
                <a:gd name="connsiteY197" fmla="*/ 2157412 h 2809875"/>
                <a:gd name="connsiteX198" fmla="*/ 45647 w 3433610"/>
                <a:gd name="connsiteY198" fmla="*/ 2174081 h 2809875"/>
                <a:gd name="connsiteX199" fmla="*/ 24215 w 3433610"/>
                <a:gd name="connsiteY199" fmla="*/ 2178844 h 2809875"/>
                <a:gd name="connsiteX200" fmla="*/ 403 w 3433610"/>
                <a:gd name="connsiteY200" fmla="*/ 2188369 h 2809875"/>
                <a:gd name="connsiteX201" fmla="*/ 12309 w 3433610"/>
                <a:gd name="connsiteY201" fmla="*/ 2228850 h 2809875"/>
                <a:gd name="connsiteX202" fmla="*/ 43265 w 3433610"/>
                <a:gd name="connsiteY202" fmla="*/ 2255044 h 2809875"/>
                <a:gd name="connsiteX203" fmla="*/ 67079 w 3433610"/>
                <a:gd name="connsiteY203" fmla="*/ 2271713 h 2809875"/>
                <a:gd name="connsiteX204" fmla="*/ 90890 w 3433610"/>
                <a:gd name="connsiteY204" fmla="*/ 2276475 h 2809875"/>
                <a:gd name="connsiteX205" fmla="*/ 114703 w 3433610"/>
                <a:gd name="connsiteY205" fmla="*/ 2297906 h 2809875"/>
                <a:gd name="connsiteX206" fmla="*/ 119466 w 3433610"/>
                <a:gd name="connsiteY206" fmla="*/ 2326482 h 2809875"/>
                <a:gd name="connsiteX207" fmla="*/ 126609 w 3433610"/>
                <a:gd name="connsiteY207" fmla="*/ 2347913 h 2809875"/>
                <a:gd name="connsiteX208" fmla="*/ 121847 w 3433610"/>
                <a:gd name="connsiteY208" fmla="*/ 2386013 h 2809875"/>
                <a:gd name="connsiteX209" fmla="*/ 112322 w 3433610"/>
                <a:gd name="connsiteY209" fmla="*/ 2405063 h 2809875"/>
                <a:gd name="connsiteX210" fmla="*/ 100416 w 3433610"/>
                <a:gd name="connsiteY210" fmla="*/ 2424112 h 2809875"/>
                <a:gd name="connsiteX211" fmla="*/ 71841 w 3433610"/>
                <a:gd name="connsiteY211" fmla="*/ 2426494 h 2809875"/>
                <a:gd name="connsiteX212" fmla="*/ 50409 w 3433610"/>
                <a:gd name="connsiteY212" fmla="*/ 2452688 h 2809875"/>
                <a:gd name="connsiteX213" fmla="*/ 21834 w 3433610"/>
                <a:gd name="connsiteY213" fmla="*/ 2466975 h 2809875"/>
                <a:gd name="connsiteX214" fmla="*/ 31359 w 3433610"/>
                <a:gd name="connsiteY214" fmla="*/ 2490788 h 2809875"/>
                <a:gd name="connsiteX215" fmla="*/ 21834 w 3433610"/>
                <a:gd name="connsiteY215" fmla="*/ 2524125 h 2809875"/>
                <a:gd name="connsiteX216" fmla="*/ 12309 w 3433610"/>
                <a:gd name="connsiteY216" fmla="*/ 2538413 h 2809875"/>
                <a:gd name="connsiteX217" fmla="*/ 374259 w 3433610"/>
                <a:gd name="connsiteY217" fmla="*/ 2809875 h 2809875"/>
                <a:gd name="connsiteX0" fmla="*/ 690172 w 3260334"/>
                <a:gd name="connsiteY0" fmla="*/ 2619375 h 2809875"/>
                <a:gd name="connsiteX1" fmla="*/ 1179122 w 3260334"/>
                <a:gd name="connsiteY1" fmla="*/ 2152650 h 2809875"/>
                <a:gd name="connsiteX2" fmla="*/ 1449791 w 3260334"/>
                <a:gd name="connsiteY2" fmla="*/ 1759744 h 2809875"/>
                <a:gd name="connsiteX3" fmla="*/ 1503765 w 3260334"/>
                <a:gd name="connsiteY3" fmla="*/ 1489076 h 2809875"/>
                <a:gd name="connsiteX4" fmla="*/ 1655372 w 3260334"/>
                <a:gd name="connsiteY4" fmla="*/ 1212850 h 2809875"/>
                <a:gd name="connsiteX5" fmla="*/ 3260334 w 3260334"/>
                <a:gd name="connsiteY5" fmla="*/ 1343025 h 2809875"/>
                <a:gd name="connsiteX6" fmla="*/ 3231759 w 3260334"/>
                <a:gd name="connsiteY6" fmla="*/ 1319213 h 2809875"/>
                <a:gd name="connsiteX7" fmla="*/ 3217472 w 3260334"/>
                <a:gd name="connsiteY7" fmla="*/ 1309688 h 2809875"/>
                <a:gd name="connsiteX8" fmla="*/ 3188897 w 3260334"/>
                <a:gd name="connsiteY8" fmla="*/ 1283495 h 2809875"/>
                <a:gd name="connsiteX9" fmla="*/ 3167465 w 3260334"/>
                <a:gd name="connsiteY9" fmla="*/ 1278731 h 2809875"/>
                <a:gd name="connsiteX10" fmla="*/ 3169848 w 3260334"/>
                <a:gd name="connsiteY10" fmla="*/ 1247775 h 2809875"/>
                <a:gd name="connsiteX11" fmla="*/ 3179372 w 3260334"/>
                <a:gd name="connsiteY11" fmla="*/ 1223963 h 2809875"/>
                <a:gd name="connsiteX12" fmla="*/ 3150797 w 3260334"/>
                <a:gd name="connsiteY12" fmla="*/ 1214438 h 2809875"/>
                <a:gd name="connsiteX13" fmla="*/ 3136509 w 3260334"/>
                <a:gd name="connsiteY13" fmla="*/ 1219200 h 2809875"/>
                <a:gd name="connsiteX14" fmla="*/ 3122222 w 3260334"/>
                <a:gd name="connsiteY14" fmla="*/ 1228725 h 2809875"/>
                <a:gd name="connsiteX15" fmla="*/ 3100790 w 3260334"/>
                <a:gd name="connsiteY15" fmla="*/ 1212056 h 2809875"/>
                <a:gd name="connsiteX16" fmla="*/ 3112697 w 3260334"/>
                <a:gd name="connsiteY16" fmla="*/ 1185863 h 2809875"/>
                <a:gd name="connsiteX17" fmla="*/ 3103172 w 3260334"/>
                <a:gd name="connsiteY17" fmla="*/ 1171575 h 2809875"/>
                <a:gd name="connsiteX18" fmla="*/ 3098409 w 3260334"/>
                <a:gd name="connsiteY18" fmla="*/ 1157288 h 2809875"/>
                <a:gd name="connsiteX19" fmla="*/ 3084122 w 3260334"/>
                <a:gd name="connsiteY19" fmla="*/ 1171575 h 2809875"/>
                <a:gd name="connsiteX20" fmla="*/ 3055547 w 3260334"/>
                <a:gd name="connsiteY20" fmla="*/ 1162050 h 2809875"/>
                <a:gd name="connsiteX21" fmla="*/ 3046022 w 3260334"/>
                <a:gd name="connsiteY21" fmla="*/ 1131094 h 2809875"/>
                <a:gd name="connsiteX22" fmla="*/ 3050784 w 3260334"/>
                <a:gd name="connsiteY22" fmla="*/ 1114425 h 2809875"/>
                <a:gd name="connsiteX23" fmla="*/ 3050784 w 3260334"/>
                <a:gd name="connsiteY23" fmla="*/ 1104900 h 2809875"/>
                <a:gd name="connsiteX24" fmla="*/ 3036497 w 3260334"/>
                <a:gd name="connsiteY24" fmla="*/ 1100138 h 2809875"/>
                <a:gd name="connsiteX25" fmla="*/ 3046022 w 3260334"/>
                <a:gd name="connsiteY25" fmla="*/ 1081088 h 2809875"/>
                <a:gd name="connsiteX26" fmla="*/ 3055547 w 3260334"/>
                <a:gd name="connsiteY26" fmla="*/ 1062038 h 2809875"/>
                <a:gd name="connsiteX27" fmla="*/ 3024590 w 3260334"/>
                <a:gd name="connsiteY27" fmla="*/ 1052513 h 2809875"/>
                <a:gd name="connsiteX28" fmla="*/ 3012684 w 3260334"/>
                <a:gd name="connsiteY28" fmla="*/ 1066800 h 2809875"/>
                <a:gd name="connsiteX29" fmla="*/ 2993634 w 3260334"/>
                <a:gd name="connsiteY29" fmla="*/ 1066800 h 2809875"/>
                <a:gd name="connsiteX30" fmla="*/ 2972204 w 3260334"/>
                <a:gd name="connsiteY30" fmla="*/ 1073944 h 2809875"/>
                <a:gd name="connsiteX31" fmla="*/ 2955534 w 3260334"/>
                <a:gd name="connsiteY31" fmla="*/ 1066800 h 2809875"/>
                <a:gd name="connsiteX32" fmla="*/ 2950772 w 3260334"/>
                <a:gd name="connsiteY32" fmla="*/ 1047750 h 2809875"/>
                <a:gd name="connsiteX33" fmla="*/ 2931721 w 3260334"/>
                <a:gd name="connsiteY33" fmla="*/ 1040607 h 2809875"/>
                <a:gd name="connsiteX34" fmla="*/ 2903147 w 3260334"/>
                <a:gd name="connsiteY34" fmla="*/ 1019175 h 2809875"/>
                <a:gd name="connsiteX35" fmla="*/ 2888859 w 3260334"/>
                <a:gd name="connsiteY35" fmla="*/ 1014413 h 2809875"/>
                <a:gd name="connsiteX36" fmla="*/ 2874572 w 3260334"/>
                <a:gd name="connsiteY36" fmla="*/ 1004888 h 2809875"/>
                <a:gd name="connsiteX37" fmla="*/ 2855522 w 3260334"/>
                <a:gd name="connsiteY37" fmla="*/ 1004888 h 2809875"/>
                <a:gd name="connsiteX38" fmla="*/ 2834090 w 3260334"/>
                <a:gd name="connsiteY38" fmla="*/ 995363 h 2809875"/>
                <a:gd name="connsiteX39" fmla="*/ 2810278 w 3260334"/>
                <a:gd name="connsiteY39" fmla="*/ 1009650 h 2809875"/>
                <a:gd name="connsiteX40" fmla="*/ 2767416 w 3260334"/>
                <a:gd name="connsiteY40" fmla="*/ 1007269 h 2809875"/>
                <a:gd name="connsiteX41" fmla="*/ 2734079 w 3260334"/>
                <a:gd name="connsiteY41" fmla="*/ 1019175 h 2809875"/>
                <a:gd name="connsiteX42" fmla="*/ 2712646 w 3260334"/>
                <a:gd name="connsiteY42" fmla="*/ 1019176 h 2809875"/>
                <a:gd name="connsiteX43" fmla="*/ 2693597 w 3260334"/>
                <a:gd name="connsiteY43" fmla="*/ 1009650 h 2809875"/>
                <a:gd name="connsiteX44" fmla="*/ 2641209 w 3260334"/>
                <a:gd name="connsiteY44" fmla="*/ 1021557 h 2809875"/>
                <a:gd name="connsiteX45" fmla="*/ 2631684 w 3260334"/>
                <a:gd name="connsiteY45" fmla="*/ 1031082 h 2809875"/>
                <a:gd name="connsiteX46" fmla="*/ 2612634 w 3260334"/>
                <a:gd name="connsiteY46" fmla="*/ 1038225 h 2809875"/>
                <a:gd name="connsiteX47" fmla="*/ 2595965 w 3260334"/>
                <a:gd name="connsiteY47" fmla="*/ 1035844 h 2809875"/>
                <a:gd name="connsiteX48" fmla="*/ 2574535 w 3260334"/>
                <a:gd name="connsiteY48" fmla="*/ 1028700 h 2809875"/>
                <a:gd name="connsiteX49" fmla="*/ 2529290 w 3260334"/>
                <a:gd name="connsiteY49" fmla="*/ 1004888 h 2809875"/>
                <a:gd name="connsiteX50" fmla="*/ 2526909 w 3260334"/>
                <a:gd name="connsiteY50" fmla="*/ 971550 h 2809875"/>
                <a:gd name="connsiteX51" fmla="*/ 2512622 w 3260334"/>
                <a:gd name="connsiteY51" fmla="*/ 942975 h 2809875"/>
                <a:gd name="connsiteX52" fmla="*/ 2488809 w 3260334"/>
                <a:gd name="connsiteY52" fmla="*/ 938213 h 2809875"/>
                <a:gd name="connsiteX53" fmla="*/ 2493572 w 3260334"/>
                <a:gd name="connsiteY53" fmla="*/ 923925 h 2809875"/>
                <a:gd name="connsiteX54" fmla="*/ 2479284 w 3260334"/>
                <a:gd name="connsiteY54" fmla="*/ 914400 h 2809875"/>
                <a:gd name="connsiteX55" fmla="*/ 2457853 w 3260334"/>
                <a:gd name="connsiteY55" fmla="*/ 902494 h 2809875"/>
                <a:gd name="connsiteX56" fmla="*/ 2431659 w 3260334"/>
                <a:gd name="connsiteY56" fmla="*/ 890588 h 2809875"/>
                <a:gd name="connsiteX57" fmla="*/ 2414991 w 3260334"/>
                <a:gd name="connsiteY57" fmla="*/ 864394 h 2809875"/>
                <a:gd name="connsiteX58" fmla="*/ 2398321 w 3260334"/>
                <a:gd name="connsiteY58" fmla="*/ 833437 h 2809875"/>
                <a:gd name="connsiteX59" fmla="*/ 2367365 w 3260334"/>
                <a:gd name="connsiteY59" fmla="*/ 807244 h 2809875"/>
                <a:gd name="connsiteX60" fmla="*/ 2348316 w 3260334"/>
                <a:gd name="connsiteY60" fmla="*/ 769144 h 2809875"/>
                <a:gd name="connsiteX61" fmla="*/ 2322122 w 3260334"/>
                <a:gd name="connsiteY61" fmla="*/ 733425 h 2809875"/>
                <a:gd name="connsiteX62" fmla="*/ 2307834 w 3260334"/>
                <a:gd name="connsiteY62" fmla="*/ 723900 h 2809875"/>
                <a:gd name="connsiteX63" fmla="*/ 2264972 w 3260334"/>
                <a:gd name="connsiteY63" fmla="*/ 704850 h 2809875"/>
                <a:gd name="connsiteX64" fmla="*/ 2241159 w 3260334"/>
                <a:gd name="connsiteY64" fmla="*/ 678657 h 2809875"/>
                <a:gd name="connsiteX65" fmla="*/ 2231634 w 3260334"/>
                <a:gd name="connsiteY65" fmla="*/ 657225 h 2809875"/>
                <a:gd name="connsiteX66" fmla="*/ 2212584 w 3260334"/>
                <a:gd name="connsiteY66" fmla="*/ 647700 h 2809875"/>
                <a:gd name="connsiteX67" fmla="*/ 2198297 w 3260334"/>
                <a:gd name="connsiteY67" fmla="*/ 638175 h 2809875"/>
                <a:gd name="connsiteX68" fmla="*/ 2179247 w 3260334"/>
                <a:gd name="connsiteY68" fmla="*/ 642938 h 2809875"/>
                <a:gd name="connsiteX69" fmla="*/ 2155434 w 3260334"/>
                <a:gd name="connsiteY69" fmla="*/ 619125 h 2809875"/>
                <a:gd name="connsiteX70" fmla="*/ 2136384 w 3260334"/>
                <a:gd name="connsiteY70" fmla="*/ 590550 h 2809875"/>
                <a:gd name="connsiteX71" fmla="*/ 2126859 w 3260334"/>
                <a:gd name="connsiteY71" fmla="*/ 561975 h 2809875"/>
                <a:gd name="connsiteX72" fmla="*/ 2103047 w 3260334"/>
                <a:gd name="connsiteY72" fmla="*/ 561975 h 2809875"/>
                <a:gd name="connsiteX73" fmla="*/ 2088759 w 3260334"/>
                <a:gd name="connsiteY73" fmla="*/ 547688 h 2809875"/>
                <a:gd name="connsiteX74" fmla="*/ 2050660 w 3260334"/>
                <a:gd name="connsiteY74" fmla="*/ 540544 h 2809875"/>
                <a:gd name="connsiteX75" fmla="*/ 2007797 w 3260334"/>
                <a:gd name="connsiteY75" fmla="*/ 528638 h 2809875"/>
                <a:gd name="connsiteX76" fmla="*/ 1976841 w 3260334"/>
                <a:gd name="connsiteY76" fmla="*/ 526256 h 2809875"/>
                <a:gd name="connsiteX77" fmla="*/ 1948266 w 3260334"/>
                <a:gd name="connsiteY77" fmla="*/ 521494 h 2809875"/>
                <a:gd name="connsiteX78" fmla="*/ 1926834 w 3260334"/>
                <a:gd name="connsiteY78" fmla="*/ 504825 h 2809875"/>
                <a:gd name="connsiteX79" fmla="*/ 1912547 w 3260334"/>
                <a:gd name="connsiteY79" fmla="*/ 509588 h 2809875"/>
                <a:gd name="connsiteX80" fmla="*/ 1841109 w 3260334"/>
                <a:gd name="connsiteY80" fmla="*/ 495300 h 2809875"/>
                <a:gd name="connsiteX81" fmla="*/ 1812534 w 3260334"/>
                <a:gd name="connsiteY81" fmla="*/ 485775 h 2809875"/>
                <a:gd name="connsiteX82" fmla="*/ 1798247 w 3260334"/>
                <a:gd name="connsiteY82" fmla="*/ 481013 h 2809875"/>
                <a:gd name="connsiteX83" fmla="*/ 1783959 w 3260334"/>
                <a:gd name="connsiteY83" fmla="*/ 490538 h 2809875"/>
                <a:gd name="connsiteX84" fmla="*/ 1769672 w 3260334"/>
                <a:gd name="connsiteY84" fmla="*/ 495300 h 2809875"/>
                <a:gd name="connsiteX85" fmla="*/ 1741097 w 3260334"/>
                <a:gd name="connsiteY85" fmla="*/ 523875 h 2809875"/>
                <a:gd name="connsiteX86" fmla="*/ 1717284 w 3260334"/>
                <a:gd name="connsiteY86" fmla="*/ 519113 h 2809875"/>
                <a:gd name="connsiteX87" fmla="*/ 1683947 w 3260334"/>
                <a:gd name="connsiteY87" fmla="*/ 509588 h 2809875"/>
                <a:gd name="connsiteX88" fmla="*/ 1650609 w 3260334"/>
                <a:gd name="connsiteY88" fmla="*/ 504825 h 2809875"/>
                <a:gd name="connsiteX89" fmla="*/ 1622034 w 3260334"/>
                <a:gd name="connsiteY89" fmla="*/ 500063 h 2809875"/>
                <a:gd name="connsiteX90" fmla="*/ 1581553 w 3260334"/>
                <a:gd name="connsiteY90" fmla="*/ 483394 h 2809875"/>
                <a:gd name="connsiteX91" fmla="*/ 1552978 w 3260334"/>
                <a:gd name="connsiteY91" fmla="*/ 483394 h 2809875"/>
                <a:gd name="connsiteX92" fmla="*/ 1541072 w 3260334"/>
                <a:gd name="connsiteY92" fmla="*/ 466725 h 2809875"/>
                <a:gd name="connsiteX93" fmla="*/ 1526784 w 3260334"/>
                <a:gd name="connsiteY93" fmla="*/ 447675 h 2809875"/>
                <a:gd name="connsiteX94" fmla="*/ 1522021 w 3260334"/>
                <a:gd name="connsiteY94" fmla="*/ 421481 h 2809875"/>
                <a:gd name="connsiteX95" fmla="*/ 1533929 w 3260334"/>
                <a:gd name="connsiteY95" fmla="*/ 392907 h 2809875"/>
                <a:gd name="connsiteX96" fmla="*/ 1564884 w 3260334"/>
                <a:gd name="connsiteY96" fmla="*/ 366713 h 2809875"/>
                <a:gd name="connsiteX97" fmla="*/ 1557740 w 3260334"/>
                <a:gd name="connsiteY97" fmla="*/ 340519 h 2809875"/>
                <a:gd name="connsiteX98" fmla="*/ 1564884 w 3260334"/>
                <a:gd name="connsiteY98" fmla="*/ 309562 h 2809875"/>
                <a:gd name="connsiteX99" fmla="*/ 1583934 w 3260334"/>
                <a:gd name="connsiteY99" fmla="*/ 285750 h 2809875"/>
                <a:gd name="connsiteX100" fmla="*/ 1588697 w 3260334"/>
                <a:gd name="connsiteY100" fmla="*/ 271463 h 2809875"/>
                <a:gd name="connsiteX101" fmla="*/ 1579172 w 3260334"/>
                <a:gd name="connsiteY101" fmla="*/ 257175 h 2809875"/>
                <a:gd name="connsiteX102" fmla="*/ 1545834 w 3260334"/>
                <a:gd name="connsiteY102" fmla="*/ 230981 h 2809875"/>
                <a:gd name="connsiteX103" fmla="*/ 1522022 w 3260334"/>
                <a:gd name="connsiteY103" fmla="*/ 228600 h 2809875"/>
                <a:gd name="connsiteX104" fmla="*/ 1507734 w 3260334"/>
                <a:gd name="connsiteY104" fmla="*/ 192881 h 2809875"/>
                <a:gd name="connsiteX105" fmla="*/ 1505353 w 3260334"/>
                <a:gd name="connsiteY105" fmla="*/ 159543 h 2809875"/>
                <a:gd name="connsiteX106" fmla="*/ 1488684 w 3260334"/>
                <a:gd name="connsiteY106" fmla="*/ 119063 h 2809875"/>
                <a:gd name="connsiteX107" fmla="*/ 1479159 w 3260334"/>
                <a:gd name="connsiteY107" fmla="*/ 92868 h 2809875"/>
                <a:gd name="connsiteX108" fmla="*/ 1455347 w 3260334"/>
                <a:gd name="connsiteY108" fmla="*/ 85725 h 2809875"/>
                <a:gd name="connsiteX109" fmla="*/ 1450584 w 3260334"/>
                <a:gd name="connsiteY109" fmla="*/ 66675 h 2809875"/>
                <a:gd name="connsiteX110" fmla="*/ 1433915 w 3260334"/>
                <a:gd name="connsiteY110" fmla="*/ 40481 h 2809875"/>
                <a:gd name="connsiteX111" fmla="*/ 1445822 w 3260334"/>
                <a:gd name="connsiteY111" fmla="*/ 30956 h 2809875"/>
                <a:gd name="connsiteX112" fmla="*/ 1436297 w 3260334"/>
                <a:gd name="connsiteY112" fmla="*/ 0 h 2809875"/>
                <a:gd name="connsiteX113" fmla="*/ 845747 w 3260334"/>
                <a:gd name="connsiteY113" fmla="*/ 180975 h 2809875"/>
                <a:gd name="connsiteX114" fmla="*/ 845747 w 3260334"/>
                <a:gd name="connsiteY114" fmla="*/ 180975 h 2809875"/>
                <a:gd name="connsiteX115" fmla="*/ 840984 w 3260334"/>
                <a:gd name="connsiteY115" fmla="*/ 223838 h 2809875"/>
                <a:gd name="connsiteX116" fmla="*/ 836222 w 3260334"/>
                <a:gd name="connsiteY116" fmla="*/ 238125 h 2809875"/>
                <a:gd name="connsiteX117" fmla="*/ 817172 w 3260334"/>
                <a:gd name="connsiteY117" fmla="*/ 254794 h 2809875"/>
                <a:gd name="connsiteX118" fmla="*/ 788597 w 3260334"/>
                <a:gd name="connsiteY118" fmla="*/ 266700 h 2809875"/>
                <a:gd name="connsiteX119" fmla="*/ 740972 w 3260334"/>
                <a:gd name="connsiteY119" fmla="*/ 300038 h 2809875"/>
                <a:gd name="connsiteX120" fmla="*/ 721922 w 3260334"/>
                <a:gd name="connsiteY120" fmla="*/ 328613 h 2809875"/>
                <a:gd name="connsiteX121" fmla="*/ 705252 w 3260334"/>
                <a:gd name="connsiteY121" fmla="*/ 342900 h 2809875"/>
                <a:gd name="connsiteX122" fmla="*/ 707634 w 3260334"/>
                <a:gd name="connsiteY122" fmla="*/ 369095 h 2809875"/>
                <a:gd name="connsiteX123" fmla="*/ 726684 w 3260334"/>
                <a:gd name="connsiteY123" fmla="*/ 381000 h 2809875"/>
                <a:gd name="connsiteX124" fmla="*/ 731447 w 3260334"/>
                <a:gd name="connsiteY124" fmla="*/ 395288 h 2809875"/>
                <a:gd name="connsiteX125" fmla="*/ 750497 w 3260334"/>
                <a:gd name="connsiteY125" fmla="*/ 423863 h 2809875"/>
                <a:gd name="connsiteX126" fmla="*/ 760022 w 3260334"/>
                <a:gd name="connsiteY126" fmla="*/ 442913 h 2809875"/>
                <a:gd name="connsiteX127" fmla="*/ 750497 w 3260334"/>
                <a:gd name="connsiteY127" fmla="*/ 481013 h 2809875"/>
                <a:gd name="connsiteX128" fmla="*/ 736209 w 3260334"/>
                <a:gd name="connsiteY128" fmla="*/ 490538 h 2809875"/>
                <a:gd name="connsiteX129" fmla="*/ 731447 w 3260334"/>
                <a:gd name="connsiteY129" fmla="*/ 504825 h 2809875"/>
                <a:gd name="connsiteX130" fmla="*/ 717159 w 3260334"/>
                <a:gd name="connsiteY130" fmla="*/ 509588 h 2809875"/>
                <a:gd name="connsiteX131" fmla="*/ 712397 w 3260334"/>
                <a:gd name="connsiteY131" fmla="*/ 538163 h 2809875"/>
                <a:gd name="connsiteX132" fmla="*/ 702872 w 3260334"/>
                <a:gd name="connsiteY132" fmla="*/ 566738 h 2809875"/>
                <a:gd name="connsiteX133" fmla="*/ 698109 w 3260334"/>
                <a:gd name="connsiteY133" fmla="*/ 581025 h 2809875"/>
                <a:gd name="connsiteX134" fmla="*/ 683822 w 3260334"/>
                <a:gd name="connsiteY134" fmla="*/ 611981 h 2809875"/>
                <a:gd name="connsiteX135" fmla="*/ 702872 w 3260334"/>
                <a:gd name="connsiteY135" fmla="*/ 638175 h 2809875"/>
                <a:gd name="connsiteX136" fmla="*/ 731447 w 3260334"/>
                <a:gd name="connsiteY136" fmla="*/ 647700 h 2809875"/>
                <a:gd name="connsiteX137" fmla="*/ 740972 w 3260334"/>
                <a:gd name="connsiteY137" fmla="*/ 661988 h 2809875"/>
                <a:gd name="connsiteX138" fmla="*/ 745734 w 3260334"/>
                <a:gd name="connsiteY138" fmla="*/ 676275 h 2809875"/>
                <a:gd name="connsiteX139" fmla="*/ 745734 w 3260334"/>
                <a:gd name="connsiteY139" fmla="*/ 688181 h 2809875"/>
                <a:gd name="connsiteX140" fmla="*/ 748115 w 3260334"/>
                <a:gd name="connsiteY140" fmla="*/ 709613 h 2809875"/>
                <a:gd name="connsiteX141" fmla="*/ 755259 w 3260334"/>
                <a:gd name="connsiteY141" fmla="*/ 728663 h 2809875"/>
                <a:gd name="connsiteX142" fmla="*/ 745734 w 3260334"/>
                <a:gd name="connsiteY142" fmla="*/ 757238 h 2809875"/>
                <a:gd name="connsiteX143" fmla="*/ 736209 w 3260334"/>
                <a:gd name="connsiteY143" fmla="*/ 771525 h 2809875"/>
                <a:gd name="connsiteX144" fmla="*/ 736209 w 3260334"/>
                <a:gd name="connsiteY144" fmla="*/ 842963 h 2809875"/>
                <a:gd name="connsiteX145" fmla="*/ 740972 w 3260334"/>
                <a:gd name="connsiteY145" fmla="*/ 857250 h 2809875"/>
                <a:gd name="connsiteX146" fmla="*/ 745734 w 3260334"/>
                <a:gd name="connsiteY146" fmla="*/ 876300 h 2809875"/>
                <a:gd name="connsiteX147" fmla="*/ 760022 w 3260334"/>
                <a:gd name="connsiteY147" fmla="*/ 923925 h 2809875"/>
                <a:gd name="connsiteX148" fmla="*/ 764784 w 3260334"/>
                <a:gd name="connsiteY148" fmla="*/ 938213 h 2809875"/>
                <a:gd name="connsiteX149" fmla="*/ 771928 w 3260334"/>
                <a:gd name="connsiteY149" fmla="*/ 983456 h 2809875"/>
                <a:gd name="connsiteX150" fmla="*/ 750497 w 3260334"/>
                <a:gd name="connsiteY150" fmla="*/ 1004888 h 2809875"/>
                <a:gd name="connsiteX151" fmla="*/ 731447 w 3260334"/>
                <a:gd name="connsiteY151" fmla="*/ 1009650 h 2809875"/>
                <a:gd name="connsiteX152" fmla="*/ 712397 w 3260334"/>
                <a:gd name="connsiteY152" fmla="*/ 1016794 h 2809875"/>
                <a:gd name="connsiteX153" fmla="*/ 683822 w 3260334"/>
                <a:gd name="connsiteY153" fmla="*/ 1035844 h 2809875"/>
                <a:gd name="connsiteX154" fmla="*/ 674297 w 3260334"/>
                <a:gd name="connsiteY154" fmla="*/ 1052513 h 2809875"/>
                <a:gd name="connsiteX155" fmla="*/ 660009 w 3260334"/>
                <a:gd name="connsiteY155" fmla="*/ 1062038 h 2809875"/>
                <a:gd name="connsiteX156" fmla="*/ 650484 w 3260334"/>
                <a:gd name="connsiteY156" fmla="*/ 1076325 h 2809875"/>
                <a:gd name="connsiteX157" fmla="*/ 640959 w 3260334"/>
                <a:gd name="connsiteY157" fmla="*/ 1157288 h 2809875"/>
                <a:gd name="connsiteX158" fmla="*/ 626672 w 3260334"/>
                <a:gd name="connsiteY158" fmla="*/ 1190625 h 2809875"/>
                <a:gd name="connsiteX159" fmla="*/ 593334 w 3260334"/>
                <a:gd name="connsiteY159" fmla="*/ 1204913 h 2809875"/>
                <a:gd name="connsiteX160" fmla="*/ 588572 w 3260334"/>
                <a:gd name="connsiteY160" fmla="*/ 1219200 h 2809875"/>
                <a:gd name="connsiteX161" fmla="*/ 593334 w 3260334"/>
                <a:gd name="connsiteY161" fmla="*/ 1233488 h 2809875"/>
                <a:gd name="connsiteX162" fmla="*/ 579047 w 3260334"/>
                <a:gd name="connsiteY162" fmla="*/ 1247775 h 2809875"/>
                <a:gd name="connsiteX163" fmla="*/ 569521 w 3260334"/>
                <a:gd name="connsiteY163" fmla="*/ 1290638 h 2809875"/>
                <a:gd name="connsiteX164" fmla="*/ 552854 w 3260334"/>
                <a:gd name="connsiteY164" fmla="*/ 1321593 h 2809875"/>
                <a:gd name="connsiteX165" fmla="*/ 533803 w 3260334"/>
                <a:gd name="connsiteY165" fmla="*/ 1343025 h 2809875"/>
                <a:gd name="connsiteX166" fmla="*/ 519515 w 3260334"/>
                <a:gd name="connsiteY166" fmla="*/ 1371600 h 2809875"/>
                <a:gd name="connsiteX167" fmla="*/ 498084 w 3260334"/>
                <a:gd name="connsiteY167" fmla="*/ 1419225 h 2809875"/>
                <a:gd name="connsiteX168" fmla="*/ 493322 w 3260334"/>
                <a:gd name="connsiteY168" fmla="*/ 1433513 h 2809875"/>
                <a:gd name="connsiteX169" fmla="*/ 474272 w 3260334"/>
                <a:gd name="connsiteY169" fmla="*/ 1466850 h 2809875"/>
                <a:gd name="connsiteX170" fmla="*/ 464747 w 3260334"/>
                <a:gd name="connsiteY170" fmla="*/ 1485900 h 2809875"/>
                <a:gd name="connsiteX171" fmla="*/ 459984 w 3260334"/>
                <a:gd name="connsiteY171" fmla="*/ 1500188 h 2809875"/>
                <a:gd name="connsiteX172" fmla="*/ 450459 w 3260334"/>
                <a:gd name="connsiteY172" fmla="*/ 1514475 h 2809875"/>
                <a:gd name="connsiteX173" fmla="*/ 436172 w 3260334"/>
                <a:gd name="connsiteY173" fmla="*/ 1552575 h 2809875"/>
                <a:gd name="connsiteX174" fmla="*/ 412359 w 3260334"/>
                <a:gd name="connsiteY174" fmla="*/ 1595438 h 2809875"/>
                <a:gd name="connsiteX175" fmla="*/ 398072 w 3260334"/>
                <a:gd name="connsiteY175" fmla="*/ 1628776 h 2809875"/>
                <a:gd name="connsiteX176" fmla="*/ 393310 w 3260334"/>
                <a:gd name="connsiteY176" fmla="*/ 1657350 h 2809875"/>
                <a:gd name="connsiteX177" fmla="*/ 379022 w 3260334"/>
                <a:gd name="connsiteY177" fmla="*/ 1719263 h 2809875"/>
                <a:gd name="connsiteX178" fmla="*/ 374259 w 3260334"/>
                <a:gd name="connsiteY178" fmla="*/ 1757363 h 2809875"/>
                <a:gd name="connsiteX179" fmla="*/ 369497 w 3260334"/>
                <a:gd name="connsiteY179" fmla="*/ 1771650 h 2809875"/>
                <a:gd name="connsiteX180" fmla="*/ 357591 w 3260334"/>
                <a:gd name="connsiteY180" fmla="*/ 1807369 h 2809875"/>
                <a:gd name="connsiteX181" fmla="*/ 343303 w 3260334"/>
                <a:gd name="connsiteY181" fmla="*/ 1852613 h 2809875"/>
                <a:gd name="connsiteX182" fmla="*/ 336159 w 3260334"/>
                <a:gd name="connsiteY182" fmla="*/ 1876425 h 2809875"/>
                <a:gd name="connsiteX183" fmla="*/ 326634 w 3260334"/>
                <a:gd name="connsiteY183" fmla="*/ 1890713 h 2809875"/>
                <a:gd name="connsiteX184" fmla="*/ 321872 w 3260334"/>
                <a:gd name="connsiteY184" fmla="*/ 1905000 h 2809875"/>
                <a:gd name="connsiteX185" fmla="*/ 307584 w 3260334"/>
                <a:gd name="connsiteY185" fmla="*/ 1914525 h 2809875"/>
                <a:gd name="connsiteX186" fmla="*/ 293297 w 3260334"/>
                <a:gd name="connsiteY186" fmla="*/ 1943100 h 2809875"/>
                <a:gd name="connsiteX187" fmla="*/ 283772 w 3260334"/>
                <a:gd name="connsiteY187" fmla="*/ 1971675 h 2809875"/>
                <a:gd name="connsiteX188" fmla="*/ 267103 w 3260334"/>
                <a:gd name="connsiteY188" fmla="*/ 2002632 h 2809875"/>
                <a:gd name="connsiteX189" fmla="*/ 231384 w 3260334"/>
                <a:gd name="connsiteY189" fmla="*/ 2038350 h 2809875"/>
                <a:gd name="connsiteX190" fmla="*/ 207572 w 3260334"/>
                <a:gd name="connsiteY190" fmla="*/ 2062163 h 2809875"/>
                <a:gd name="connsiteX191" fmla="*/ 202809 w 3260334"/>
                <a:gd name="connsiteY191" fmla="*/ 2076450 h 2809875"/>
                <a:gd name="connsiteX192" fmla="*/ 174234 w 3260334"/>
                <a:gd name="connsiteY192" fmla="*/ 2095500 h 2809875"/>
                <a:gd name="connsiteX193" fmla="*/ 159947 w 3260334"/>
                <a:gd name="connsiteY193" fmla="*/ 2105025 h 2809875"/>
                <a:gd name="connsiteX194" fmla="*/ 131372 w 3260334"/>
                <a:gd name="connsiteY194" fmla="*/ 2133601 h 2809875"/>
                <a:gd name="connsiteX195" fmla="*/ 102797 w 3260334"/>
                <a:gd name="connsiteY195" fmla="*/ 2145506 h 2809875"/>
                <a:gd name="connsiteX196" fmla="*/ 78985 w 3260334"/>
                <a:gd name="connsiteY196" fmla="*/ 2157412 h 2809875"/>
                <a:gd name="connsiteX197" fmla="*/ 45647 w 3260334"/>
                <a:gd name="connsiteY197" fmla="*/ 2174081 h 2809875"/>
                <a:gd name="connsiteX198" fmla="*/ 24215 w 3260334"/>
                <a:gd name="connsiteY198" fmla="*/ 2178844 h 2809875"/>
                <a:gd name="connsiteX199" fmla="*/ 403 w 3260334"/>
                <a:gd name="connsiteY199" fmla="*/ 2188369 h 2809875"/>
                <a:gd name="connsiteX200" fmla="*/ 12309 w 3260334"/>
                <a:gd name="connsiteY200" fmla="*/ 2228850 h 2809875"/>
                <a:gd name="connsiteX201" fmla="*/ 43265 w 3260334"/>
                <a:gd name="connsiteY201" fmla="*/ 2255044 h 2809875"/>
                <a:gd name="connsiteX202" fmla="*/ 67079 w 3260334"/>
                <a:gd name="connsiteY202" fmla="*/ 2271713 h 2809875"/>
                <a:gd name="connsiteX203" fmla="*/ 90890 w 3260334"/>
                <a:gd name="connsiteY203" fmla="*/ 2276475 h 2809875"/>
                <a:gd name="connsiteX204" fmla="*/ 114703 w 3260334"/>
                <a:gd name="connsiteY204" fmla="*/ 2297906 h 2809875"/>
                <a:gd name="connsiteX205" fmla="*/ 119466 w 3260334"/>
                <a:gd name="connsiteY205" fmla="*/ 2326482 h 2809875"/>
                <a:gd name="connsiteX206" fmla="*/ 126609 w 3260334"/>
                <a:gd name="connsiteY206" fmla="*/ 2347913 h 2809875"/>
                <a:gd name="connsiteX207" fmla="*/ 121847 w 3260334"/>
                <a:gd name="connsiteY207" fmla="*/ 2386013 h 2809875"/>
                <a:gd name="connsiteX208" fmla="*/ 112322 w 3260334"/>
                <a:gd name="connsiteY208" fmla="*/ 2405063 h 2809875"/>
                <a:gd name="connsiteX209" fmla="*/ 100416 w 3260334"/>
                <a:gd name="connsiteY209" fmla="*/ 2424112 h 2809875"/>
                <a:gd name="connsiteX210" fmla="*/ 71841 w 3260334"/>
                <a:gd name="connsiteY210" fmla="*/ 2426494 h 2809875"/>
                <a:gd name="connsiteX211" fmla="*/ 50409 w 3260334"/>
                <a:gd name="connsiteY211" fmla="*/ 2452688 h 2809875"/>
                <a:gd name="connsiteX212" fmla="*/ 21834 w 3260334"/>
                <a:gd name="connsiteY212" fmla="*/ 2466975 h 2809875"/>
                <a:gd name="connsiteX213" fmla="*/ 31359 w 3260334"/>
                <a:gd name="connsiteY213" fmla="*/ 2490788 h 2809875"/>
                <a:gd name="connsiteX214" fmla="*/ 21834 w 3260334"/>
                <a:gd name="connsiteY214" fmla="*/ 2524125 h 2809875"/>
                <a:gd name="connsiteX215" fmla="*/ 12309 w 3260334"/>
                <a:gd name="connsiteY215" fmla="*/ 2538413 h 2809875"/>
                <a:gd name="connsiteX216" fmla="*/ 374259 w 3260334"/>
                <a:gd name="connsiteY216"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03765 w 3341283"/>
                <a:gd name="connsiteY3" fmla="*/ 1489076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7465 w 3341283"/>
                <a:gd name="connsiteY9" fmla="*/ 1278731 h 2809875"/>
                <a:gd name="connsiteX10" fmla="*/ 3169848 w 3341283"/>
                <a:gd name="connsiteY10" fmla="*/ 1247775 h 2809875"/>
                <a:gd name="connsiteX11" fmla="*/ 3179372 w 3341283"/>
                <a:gd name="connsiteY11" fmla="*/ 1223963 h 2809875"/>
                <a:gd name="connsiteX12" fmla="*/ 3150797 w 3341283"/>
                <a:gd name="connsiteY12" fmla="*/ 1214438 h 2809875"/>
                <a:gd name="connsiteX13" fmla="*/ 3136509 w 3341283"/>
                <a:gd name="connsiteY13" fmla="*/ 1219200 h 2809875"/>
                <a:gd name="connsiteX14" fmla="*/ 3122222 w 3341283"/>
                <a:gd name="connsiteY14" fmla="*/ 1228725 h 2809875"/>
                <a:gd name="connsiteX15" fmla="*/ 3100790 w 3341283"/>
                <a:gd name="connsiteY15" fmla="*/ 1212056 h 2809875"/>
                <a:gd name="connsiteX16" fmla="*/ 3112697 w 3341283"/>
                <a:gd name="connsiteY16" fmla="*/ 1185863 h 2809875"/>
                <a:gd name="connsiteX17" fmla="*/ 3103172 w 3341283"/>
                <a:gd name="connsiteY17" fmla="*/ 1171575 h 2809875"/>
                <a:gd name="connsiteX18" fmla="*/ 3098409 w 3341283"/>
                <a:gd name="connsiteY18" fmla="*/ 1157288 h 2809875"/>
                <a:gd name="connsiteX19" fmla="*/ 3084122 w 3341283"/>
                <a:gd name="connsiteY19" fmla="*/ 1171575 h 2809875"/>
                <a:gd name="connsiteX20" fmla="*/ 3055547 w 3341283"/>
                <a:gd name="connsiteY20" fmla="*/ 1162050 h 2809875"/>
                <a:gd name="connsiteX21" fmla="*/ 3046022 w 3341283"/>
                <a:gd name="connsiteY21" fmla="*/ 1131094 h 2809875"/>
                <a:gd name="connsiteX22" fmla="*/ 3050784 w 3341283"/>
                <a:gd name="connsiteY22" fmla="*/ 1114425 h 2809875"/>
                <a:gd name="connsiteX23" fmla="*/ 3050784 w 3341283"/>
                <a:gd name="connsiteY23" fmla="*/ 1104900 h 2809875"/>
                <a:gd name="connsiteX24" fmla="*/ 3036497 w 3341283"/>
                <a:gd name="connsiteY24" fmla="*/ 1100138 h 2809875"/>
                <a:gd name="connsiteX25" fmla="*/ 3046022 w 3341283"/>
                <a:gd name="connsiteY25" fmla="*/ 1081088 h 2809875"/>
                <a:gd name="connsiteX26" fmla="*/ 3055547 w 3341283"/>
                <a:gd name="connsiteY26" fmla="*/ 1062038 h 2809875"/>
                <a:gd name="connsiteX27" fmla="*/ 3024590 w 3341283"/>
                <a:gd name="connsiteY27" fmla="*/ 1052513 h 2809875"/>
                <a:gd name="connsiteX28" fmla="*/ 3012684 w 3341283"/>
                <a:gd name="connsiteY28" fmla="*/ 1066800 h 2809875"/>
                <a:gd name="connsiteX29" fmla="*/ 2993634 w 3341283"/>
                <a:gd name="connsiteY29" fmla="*/ 1066800 h 2809875"/>
                <a:gd name="connsiteX30" fmla="*/ 2972204 w 3341283"/>
                <a:gd name="connsiteY30" fmla="*/ 1073944 h 2809875"/>
                <a:gd name="connsiteX31" fmla="*/ 2955534 w 3341283"/>
                <a:gd name="connsiteY31" fmla="*/ 1066800 h 2809875"/>
                <a:gd name="connsiteX32" fmla="*/ 2950772 w 3341283"/>
                <a:gd name="connsiteY32" fmla="*/ 1047750 h 2809875"/>
                <a:gd name="connsiteX33" fmla="*/ 2931721 w 3341283"/>
                <a:gd name="connsiteY33" fmla="*/ 1040607 h 2809875"/>
                <a:gd name="connsiteX34" fmla="*/ 2903147 w 3341283"/>
                <a:gd name="connsiteY34" fmla="*/ 1019175 h 2809875"/>
                <a:gd name="connsiteX35" fmla="*/ 2888859 w 3341283"/>
                <a:gd name="connsiteY35" fmla="*/ 1014413 h 2809875"/>
                <a:gd name="connsiteX36" fmla="*/ 2874572 w 3341283"/>
                <a:gd name="connsiteY36" fmla="*/ 1004888 h 2809875"/>
                <a:gd name="connsiteX37" fmla="*/ 2855522 w 3341283"/>
                <a:gd name="connsiteY37" fmla="*/ 1004888 h 2809875"/>
                <a:gd name="connsiteX38" fmla="*/ 2834090 w 3341283"/>
                <a:gd name="connsiteY38" fmla="*/ 995363 h 2809875"/>
                <a:gd name="connsiteX39" fmla="*/ 2810278 w 3341283"/>
                <a:gd name="connsiteY39" fmla="*/ 1009650 h 2809875"/>
                <a:gd name="connsiteX40" fmla="*/ 2767416 w 3341283"/>
                <a:gd name="connsiteY40" fmla="*/ 1007269 h 2809875"/>
                <a:gd name="connsiteX41" fmla="*/ 2734079 w 3341283"/>
                <a:gd name="connsiteY41" fmla="*/ 1019175 h 2809875"/>
                <a:gd name="connsiteX42" fmla="*/ 2712646 w 3341283"/>
                <a:gd name="connsiteY42" fmla="*/ 1019176 h 2809875"/>
                <a:gd name="connsiteX43" fmla="*/ 2693597 w 3341283"/>
                <a:gd name="connsiteY43" fmla="*/ 1009650 h 2809875"/>
                <a:gd name="connsiteX44" fmla="*/ 2641209 w 3341283"/>
                <a:gd name="connsiteY44" fmla="*/ 1021557 h 2809875"/>
                <a:gd name="connsiteX45" fmla="*/ 2631684 w 3341283"/>
                <a:gd name="connsiteY45" fmla="*/ 1031082 h 2809875"/>
                <a:gd name="connsiteX46" fmla="*/ 2612634 w 3341283"/>
                <a:gd name="connsiteY46" fmla="*/ 1038225 h 2809875"/>
                <a:gd name="connsiteX47" fmla="*/ 2595965 w 3341283"/>
                <a:gd name="connsiteY47" fmla="*/ 1035844 h 2809875"/>
                <a:gd name="connsiteX48" fmla="*/ 2574535 w 3341283"/>
                <a:gd name="connsiteY48" fmla="*/ 1028700 h 2809875"/>
                <a:gd name="connsiteX49" fmla="*/ 2529290 w 3341283"/>
                <a:gd name="connsiteY49" fmla="*/ 1004888 h 2809875"/>
                <a:gd name="connsiteX50" fmla="*/ 2526909 w 3341283"/>
                <a:gd name="connsiteY50" fmla="*/ 971550 h 2809875"/>
                <a:gd name="connsiteX51" fmla="*/ 2512622 w 3341283"/>
                <a:gd name="connsiteY51" fmla="*/ 942975 h 2809875"/>
                <a:gd name="connsiteX52" fmla="*/ 2488809 w 3341283"/>
                <a:gd name="connsiteY52" fmla="*/ 938213 h 2809875"/>
                <a:gd name="connsiteX53" fmla="*/ 2493572 w 3341283"/>
                <a:gd name="connsiteY53" fmla="*/ 923925 h 2809875"/>
                <a:gd name="connsiteX54" fmla="*/ 2479284 w 3341283"/>
                <a:gd name="connsiteY54" fmla="*/ 914400 h 2809875"/>
                <a:gd name="connsiteX55" fmla="*/ 2457853 w 3341283"/>
                <a:gd name="connsiteY55" fmla="*/ 902494 h 2809875"/>
                <a:gd name="connsiteX56" fmla="*/ 2431659 w 3341283"/>
                <a:gd name="connsiteY56" fmla="*/ 890588 h 2809875"/>
                <a:gd name="connsiteX57" fmla="*/ 2414991 w 3341283"/>
                <a:gd name="connsiteY57" fmla="*/ 864394 h 2809875"/>
                <a:gd name="connsiteX58" fmla="*/ 2398321 w 3341283"/>
                <a:gd name="connsiteY58" fmla="*/ 833437 h 2809875"/>
                <a:gd name="connsiteX59" fmla="*/ 2367365 w 3341283"/>
                <a:gd name="connsiteY59" fmla="*/ 807244 h 2809875"/>
                <a:gd name="connsiteX60" fmla="*/ 2348316 w 3341283"/>
                <a:gd name="connsiteY60" fmla="*/ 769144 h 2809875"/>
                <a:gd name="connsiteX61" fmla="*/ 2322122 w 3341283"/>
                <a:gd name="connsiteY61" fmla="*/ 733425 h 2809875"/>
                <a:gd name="connsiteX62" fmla="*/ 2307834 w 3341283"/>
                <a:gd name="connsiteY62" fmla="*/ 723900 h 2809875"/>
                <a:gd name="connsiteX63" fmla="*/ 2264972 w 3341283"/>
                <a:gd name="connsiteY63" fmla="*/ 704850 h 2809875"/>
                <a:gd name="connsiteX64" fmla="*/ 2241159 w 3341283"/>
                <a:gd name="connsiteY64" fmla="*/ 678657 h 2809875"/>
                <a:gd name="connsiteX65" fmla="*/ 2231634 w 3341283"/>
                <a:gd name="connsiteY65" fmla="*/ 657225 h 2809875"/>
                <a:gd name="connsiteX66" fmla="*/ 2212584 w 3341283"/>
                <a:gd name="connsiteY66" fmla="*/ 647700 h 2809875"/>
                <a:gd name="connsiteX67" fmla="*/ 2198297 w 3341283"/>
                <a:gd name="connsiteY67" fmla="*/ 638175 h 2809875"/>
                <a:gd name="connsiteX68" fmla="*/ 2179247 w 3341283"/>
                <a:gd name="connsiteY68" fmla="*/ 642938 h 2809875"/>
                <a:gd name="connsiteX69" fmla="*/ 2155434 w 3341283"/>
                <a:gd name="connsiteY69" fmla="*/ 619125 h 2809875"/>
                <a:gd name="connsiteX70" fmla="*/ 2136384 w 3341283"/>
                <a:gd name="connsiteY70" fmla="*/ 590550 h 2809875"/>
                <a:gd name="connsiteX71" fmla="*/ 2126859 w 3341283"/>
                <a:gd name="connsiteY71" fmla="*/ 561975 h 2809875"/>
                <a:gd name="connsiteX72" fmla="*/ 2103047 w 3341283"/>
                <a:gd name="connsiteY72" fmla="*/ 561975 h 2809875"/>
                <a:gd name="connsiteX73" fmla="*/ 2088759 w 3341283"/>
                <a:gd name="connsiteY73" fmla="*/ 547688 h 2809875"/>
                <a:gd name="connsiteX74" fmla="*/ 2050660 w 3341283"/>
                <a:gd name="connsiteY74" fmla="*/ 540544 h 2809875"/>
                <a:gd name="connsiteX75" fmla="*/ 2007797 w 3341283"/>
                <a:gd name="connsiteY75" fmla="*/ 528638 h 2809875"/>
                <a:gd name="connsiteX76" fmla="*/ 1976841 w 3341283"/>
                <a:gd name="connsiteY76" fmla="*/ 526256 h 2809875"/>
                <a:gd name="connsiteX77" fmla="*/ 1948266 w 3341283"/>
                <a:gd name="connsiteY77" fmla="*/ 521494 h 2809875"/>
                <a:gd name="connsiteX78" fmla="*/ 1926834 w 3341283"/>
                <a:gd name="connsiteY78" fmla="*/ 504825 h 2809875"/>
                <a:gd name="connsiteX79" fmla="*/ 1912547 w 3341283"/>
                <a:gd name="connsiteY79" fmla="*/ 509588 h 2809875"/>
                <a:gd name="connsiteX80" fmla="*/ 1841109 w 3341283"/>
                <a:gd name="connsiteY80" fmla="*/ 495300 h 2809875"/>
                <a:gd name="connsiteX81" fmla="*/ 1812534 w 3341283"/>
                <a:gd name="connsiteY81" fmla="*/ 485775 h 2809875"/>
                <a:gd name="connsiteX82" fmla="*/ 1798247 w 3341283"/>
                <a:gd name="connsiteY82" fmla="*/ 481013 h 2809875"/>
                <a:gd name="connsiteX83" fmla="*/ 1783959 w 3341283"/>
                <a:gd name="connsiteY83" fmla="*/ 490538 h 2809875"/>
                <a:gd name="connsiteX84" fmla="*/ 1769672 w 3341283"/>
                <a:gd name="connsiteY84" fmla="*/ 495300 h 2809875"/>
                <a:gd name="connsiteX85" fmla="*/ 1741097 w 3341283"/>
                <a:gd name="connsiteY85" fmla="*/ 523875 h 2809875"/>
                <a:gd name="connsiteX86" fmla="*/ 1717284 w 3341283"/>
                <a:gd name="connsiteY86" fmla="*/ 519113 h 2809875"/>
                <a:gd name="connsiteX87" fmla="*/ 1683947 w 3341283"/>
                <a:gd name="connsiteY87" fmla="*/ 509588 h 2809875"/>
                <a:gd name="connsiteX88" fmla="*/ 1650609 w 3341283"/>
                <a:gd name="connsiteY88" fmla="*/ 504825 h 2809875"/>
                <a:gd name="connsiteX89" fmla="*/ 1622034 w 3341283"/>
                <a:gd name="connsiteY89" fmla="*/ 500063 h 2809875"/>
                <a:gd name="connsiteX90" fmla="*/ 1581553 w 3341283"/>
                <a:gd name="connsiteY90" fmla="*/ 483394 h 2809875"/>
                <a:gd name="connsiteX91" fmla="*/ 1552978 w 3341283"/>
                <a:gd name="connsiteY91" fmla="*/ 483394 h 2809875"/>
                <a:gd name="connsiteX92" fmla="*/ 1541072 w 3341283"/>
                <a:gd name="connsiteY92" fmla="*/ 466725 h 2809875"/>
                <a:gd name="connsiteX93" fmla="*/ 1526784 w 3341283"/>
                <a:gd name="connsiteY93" fmla="*/ 447675 h 2809875"/>
                <a:gd name="connsiteX94" fmla="*/ 1522021 w 3341283"/>
                <a:gd name="connsiteY94" fmla="*/ 421481 h 2809875"/>
                <a:gd name="connsiteX95" fmla="*/ 1533929 w 3341283"/>
                <a:gd name="connsiteY95" fmla="*/ 392907 h 2809875"/>
                <a:gd name="connsiteX96" fmla="*/ 1564884 w 3341283"/>
                <a:gd name="connsiteY96" fmla="*/ 366713 h 2809875"/>
                <a:gd name="connsiteX97" fmla="*/ 1557740 w 3341283"/>
                <a:gd name="connsiteY97" fmla="*/ 340519 h 2809875"/>
                <a:gd name="connsiteX98" fmla="*/ 1564884 w 3341283"/>
                <a:gd name="connsiteY98" fmla="*/ 309562 h 2809875"/>
                <a:gd name="connsiteX99" fmla="*/ 1583934 w 3341283"/>
                <a:gd name="connsiteY99" fmla="*/ 285750 h 2809875"/>
                <a:gd name="connsiteX100" fmla="*/ 1588697 w 3341283"/>
                <a:gd name="connsiteY100" fmla="*/ 271463 h 2809875"/>
                <a:gd name="connsiteX101" fmla="*/ 1579172 w 3341283"/>
                <a:gd name="connsiteY101" fmla="*/ 257175 h 2809875"/>
                <a:gd name="connsiteX102" fmla="*/ 1545834 w 3341283"/>
                <a:gd name="connsiteY102" fmla="*/ 230981 h 2809875"/>
                <a:gd name="connsiteX103" fmla="*/ 1522022 w 3341283"/>
                <a:gd name="connsiteY103" fmla="*/ 228600 h 2809875"/>
                <a:gd name="connsiteX104" fmla="*/ 1507734 w 3341283"/>
                <a:gd name="connsiteY104" fmla="*/ 192881 h 2809875"/>
                <a:gd name="connsiteX105" fmla="*/ 1505353 w 3341283"/>
                <a:gd name="connsiteY105" fmla="*/ 159543 h 2809875"/>
                <a:gd name="connsiteX106" fmla="*/ 1488684 w 3341283"/>
                <a:gd name="connsiteY106" fmla="*/ 119063 h 2809875"/>
                <a:gd name="connsiteX107" fmla="*/ 1479159 w 3341283"/>
                <a:gd name="connsiteY107" fmla="*/ 92868 h 2809875"/>
                <a:gd name="connsiteX108" fmla="*/ 1455347 w 3341283"/>
                <a:gd name="connsiteY108" fmla="*/ 85725 h 2809875"/>
                <a:gd name="connsiteX109" fmla="*/ 1450584 w 3341283"/>
                <a:gd name="connsiteY109" fmla="*/ 66675 h 2809875"/>
                <a:gd name="connsiteX110" fmla="*/ 1433915 w 3341283"/>
                <a:gd name="connsiteY110" fmla="*/ 40481 h 2809875"/>
                <a:gd name="connsiteX111" fmla="*/ 1445822 w 3341283"/>
                <a:gd name="connsiteY111" fmla="*/ 30956 h 2809875"/>
                <a:gd name="connsiteX112" fmla="*/ 1436297 w 3341283"/>
                <a:gd name="connsiteY112" fmla="*/ 0 h 2809875"/>
                <a:gd name="connsiteX113" fmla="*/ 845747 w 3341283"/>
                <a:gd name="connsiteY113" fmla="*/ 180975 h 2809875"/>
                <a:gd name="connsiteX114" fmla="*/ 845747 w 3341283"/>
                <a:gd name="connsiteY114" fmla="*/ 180975 h 2809875"/>
                <a:gd name="connsiteX115" fmla="*/ 840984 w 3341283"/>
                <a:gd name="connsiteY115" fmla="*/ 223838 h 2809875"/>
                <a:gd name="connsiteX116" fmla="*/ 836222 w 3341283"/>
                <a:gd name="connsiteY116" fmla="*/ 238125 h 2809875"/>
                <a:gd name="connsiteX117" fmla="*/ 817172 w 3341283"/>
                <a:gd name="connsiteY117" fmla="*/ 254794 h 2809875"/>
                <a:gd name="connsiteX118" fmla="*/ 788597 w 3341283"/>
                <a:gd name="connsiteY118" fmla="*/ 266700 h 2809875"/>
                <a:gd name="connsiteX119" fmla="*/ 740972 w 3341283"/>
                <a:gd name="connsiteY119" fmla="*/ 300038 h 2809875"/>
                <a:gd name="connsiteX120" fmla="*/ 721922 w 3341283"/>
                <a:gd name="connsiteY120" fmla="*/ 328613 h 2809875"/>
                <a:gd name="connsiteX121" fmla="*/ 705252 w 3341283"/>
                <a:gd name="connsiteY121" fmla="*/ 342900 h 2809875"/>
                <a:gd name="connsiteX122" fmla="*/ 707634 w 3341283"/>
                <a:gd name="connsiteY122" fmla="*/ 369095 h 2809875"/>
                <a:gd name="connsiteX123" fmla="*/ 726684 w 3341283"/>
                <a:gd name="connsiteY123" fmla="*/ 381000 h 2809875"/>
                <a:gd name="connsiteX124" fmla="*/ 731447 w 3341283"/>
                <a:gd name="connsiteY124" fmla="*/ 395288 h 2809875"/>
                <a:gd name="connsiteX125" fmla="*/ 750497 w 3341283"/>
                <a:gd name="connsiteY125" fmla="*/ 423863 h 2809875"/>
                <a:gd name="connsiteX126" fmla="*/ 760022 w 3341283"/>
                <a:gd name="connsiteY126" fmla="*/ 442913 h 2809875"/>
                <a:gd name="connsiteX127" fmla="*/ 750497 w 3341283"/>
                <a:gd name="connsiteY127" fmla="*/ 481013 h 2809875"/>
                <a:gd name="connsiteX128" fmla="*/ 736209 w 3341283"/>
                <a:gd name="connsiteY128" fmla="*/ 490538 h 2809875"/>
                <a:gd name="connsiteX129" fmla="*/ 731447 w 3341283"/>
                <a:gd name="connsiteY129" fmla="*/ 504825 h 2809875"/>
                <a:gd name="connsiteX130" fmla="*/ 717159 w 3341283"/>
                <a:gd name="connsiteY130" fmla="*/ 509588 h 2809875"/>
                <a:gd name="connsiteX131" fmla="*/ 712397 w 3341283"/>
                <a:gd name="connsiteY131" fmla="*/ 538163 h 2809875"/>
                <a:gd name="connsiteX132" fmla="*/ 702872 w 3341283"/>
                <a:gd name="connsiteY132" fmla="*/ 566738 h 2809875"/>
                <a:gd name="connsiteX133" fmla="*/ 698109 w 3341283"/>
                <a:gd name="connsiteY133" fmla="*/ 581025 h 2809875"/>
                <a:gd name="connsiteX134" fmla="*/ 683822 w 3341283"/>
                <a:gd name="connsiteY134" fmla="*/ 611981 h 2809875"/>
                <a:gd name="connsiteX135" fmla="*/ 702872 w 3341283"/>
                <a:gd name="connsiteY135" fmla="*/ 638175 h 2809875"/>
                <a:gd name="connsiteX136" fmla="*/ 731447 w 3341283"/>
                <a:gd name="connsiteY136" fmla="*/ 647700 h 2809875"/>
                <a:gd name="connsiteX137" fmla="*/ 740972 w 3341283"/>
                <a:gd name="connsiteY137" fmla="*/ 661988 h 2809875"/>
                <a:gd name="connsiteX138" fmla="*/ 745734 w 3341283"/>
                <a:gd name="connsiteY138" fmla="*/ 676275 h 2809875"/>
                <a:gd name="connsiteX139" fmla="*/ 745734 w 3341283"/>
                <a:gd name="connsiteY139" fmla="*/ 688181 h 2809875"/>
                <a:gd name="connsiteX140" fmla="*/ 748115 w 3341283"/>
                <a:gd name="connsiteY140" fmla="*/ 709613 h 2809875"/>
                <a:gd name="connsiteX141" fmla="*/ 755259 w 3341283"/>
                <a:gd name="connsiteY141" fmla="*/ 728663 h 2809875"/>
                <a:gd name="connsiteX142" fmla="*/ 745734 w 3341283"/>
                <a:gd name="connsiteY142" fmla="*/ 757238 h 2809875"/>
                <a:gd name="connsiteX143" fmla="*/ 736209 w 3341283"/>
                <a:gd name="connsiteY143" fmla="*/ 771525 h 2809875"/>
                <a:gd name="connsiteX144" fmla="*/ 736209 w 3341283"/>
                <a:gd name="connsiteY144" fmla="*/ 842963 h 2809875"/>
                <a:gd name="connsiteX145" fmla="*/ 740972 w 3341283"/>
                <a:gd name="connsiteY145" fmla="*/ 857250 h 2809875"/>
                <a:gd name="connsiteX146" fmla="*/ 745734 w 3341283"/>
                <a:gd name="connsiteY146" fmla="*/ 876300 h 2809875"/>
                <a:gd name="connsiteX147" fmla="*/ 760022 w 3341283"/>
                <a:gd name="connsiteY147" fmla="*/ 923925 h 2809875"/>
                <a:gd name="connsiteX148" fmla="*/ 764784 w 3341283"/>
                <a:gd name="connsiteY148" fmla="*/ 938213 h 2809875"/>
                <a:gd name="connsiteX149" fmla="*/ 771928 w 3341283"/>
                <a:gd name="connsiteY149" fmla="*/ 983456 h 2809875"/>
                <a:gd name="connsiteX150" fmla="*/ 750497 w 3341283"/>
                <a:gd name="connsiteY150" fmla="*/ 1004888 h 2809875"/>
                <a:gd name="connsiteX151" fmla="*/ 731447 w 3341283"/>
                <a:gd name="connsiteY151" fmla="*/ 1009650 h 2809875"/>
                <a:gd name="connsiteX152" fmla="*/ 712397 w 3341283"/>
                <a:gd name="connsiteY152" fmla="*/ 1016794 h 2809875"/>
                <a:gd name="connsiteX153" fmla="*/ 683822 w 3341283"/>
                <a:gd name="connsiteY153" fmla="*/ 1035844 h 2809875"/>
                <a:gd name="connsiteX154" fmla="*/ 674297 w 3341283"/>
                <a:gd name="connsiteY154" fmla="*/ 1052513 h 2809875"/>
                <a:gd name="connsiteX155" fmla="*/ 660009 w 3341283"/>
                <a:gd name="connsiteY155" fmla="*/ 1062038 h 2809875"/>
                <a:gd name="connsiteX156" fmla="*/ 650484 w 3341283"/>
                <a:gd name="connsiteY156" fmla="*/ 1076325 h 2809875"/>
                <a:gd name="connsiteX157" fmla="*/ 640959 w 3341283"/>
                <a:gd name="connsiteY157" fmla="*/ 1157288 h 2809875"/>
                <a:gd name="connsiteX158" fmla="*/ 626672 w 3341283"/>
                <a:gd name="connsiteY158" fmla="*/ 1190625 h 2809875"/>
                <a:gd name="connsiteX159" fmla="*/ 593334 w 3341283"/>
                <a:gd name="connsiteY159" fmla="*/ 1204913 h 2809875"/>
                <a:gd name="connsiteX160" fmla="*/ 588572 w 3341283"/>
                <a:gd name="connsiteY160" fmla="*/ 1219200 h 2809875"/>
                <a:gd name="connsiteX161" fmla="*/ 593334 w 3341283"/>
                <a:gd name="connsiteY161" fmla="*/ 1233488 h 2809875"/>
                <a:gd name="connsiteX162" fmla="*/ 579047 w 3341283"/>
                <a:gd name="connsiteY162" fmla="*/ 1247775 h 2809875"/>
                <a:gd name="connsiteX163" fmla="*/ 569521 w 3341283"/>
                <a:gd name="connsiteY163" fmla="*/ 1290638 h 2809875"/>
                <a:gd name="connsiteX164" fmla="*/ 552854 w 3341283"/>
                <a:gd name="connsiteY164" fmla="*/ 1321593 h 2809875"/>
                <a:gd name="connsiteX165" fmla="*/ 533803 w 3341283"/>
                <a:gd name="connsiteY165" fmla="*/ 1343025 h 2809875"/>
                <a:gd name="connsiteX166" fmla="*/ 519515 w 3341283"/>
                <a:gd name="connsiteY166" fmla="*/ 1371600 h 2809875"/>
                <a:gd name="connsiteX167" fmla="*/ 498084 w 3341283"/>
                <a:gd name="connsiteY167" fmla="*/ 1419225 h 2809875"/>
                <a:gd name="connsiteX168" fmla="*/ 493322 w 3341283"/>
                <a:gd name="connsiteY168" fmla="*/ 1433513 h 2809875"/>
                <a:gd name="connsiteX169" fmla="*/ 474272 w 3341283"/>
                <a:gd name="connsiteY169" fmla="*/ 1466850 h 2809875"/>
                <a:gd name="connsiteX170" fmla="*/ 464747 w 3341283"/>
                <a:gd name="connsiteY170" fmla="*/ 1485900 h 2809875"/>
                <a:gd name="connsiteX171" fmla="*/ 459984 w 3341283"/>
                <a:gd name="connsiteY171" fmla="*/ 1500188 h 2809875"/>
                <a:gd name="connsiteX172" fmla="*/ 450459 w 3341283"/>
                <a:gd name="connsiteY172" fmla="*/ 1514475 h 2809875"/>
                <a:gd name="connsiteX173" fmla="*/ 436172 w 3341283"/>
                <a:gd name="connsiteY173" fmla="*/ 1552575 h 2809875"/>
                <a:gd name="connsiteX174" fmla="*/ 412359 w 3341283"/>
                <a:gd name="connsiteY174" fmla="*/ 1595438 h 2809875"/>
                <a:gd name="connsiteX175" fmla="*/ 398072 w 3341283"/>
                <a:gd name="connsiteY175" fmla="*/ 1628776 h 2809875"/>
                <a:gd name="connsiteX176" fmla="*/ 393310 w 3341283"/>
                <a:gd name="connsiteY176" fmla="*/ 1657350 h 2809875"/>
                <a:gd name="connsiteX177" fmla="*/ 379022 w 3341283"/>
                <a:gd name="connsiteY177" fmla="*/ 1719263 h 2809875"/>
                <a:gd name="connsiteX178" fmla="*/ 374259 w 3341283"/>
                <a:gd name="connsiteY178" fmla="*/ 1757363 h 2809875"/>
                <a:gd name="connsiteX179" fmla="*/ 369497 w 3341283"/>
                <a:gd name="connsiteY179" fmla="*/ 1771650 h 2809875"/>
                <a:gd name="connsiteX180" fmla="*/ 357591 w 3341283"/>
                <a:gd name="connsiteY180" fmla="*/ 1807369 h 2809875"/>
                <a:gd name="connsiteX181" fmla="*/ 343303 w 3341283"/>
                <a:gd name="connsiteY181" fmla="*/ 1852613 h 2809875"/>
                <a:gd name="connsiteX182" fmla="*/ 336159 w 3341283"/>
                <a:gd name="connsiteY182" fmla="*/ 1876425 h 2809875"/>
                <a:gd name="connsiteX183" fmla="*/ 326634 w 3341283"/>
                <a:gd name="connsiteY183" fmla="*/ 1890713 h 2809875"/>
                <a:gd name="connsiteX184" fmla="*/ 321872 w 3341283"/>
                <a:gd name="connsiteY184" fmla="*/ 1905000 h 2809875"/>
                <a:gd name="connsiteX185" fmla="*/ 307584 w 3341283"/>
                <a:gd name="connsiteY185" fmla="*/ 1914525 h 2809875"/>
                <a:gd name="connsiteX186" fmla="*/ 293297 w 3341283"/>
                <a:gd name="connsiteY186" fmla="*/ 1943100 h 2809875"/>
                <a:gd name="connsiteX187" fmla="*/ 283772 w 3341283"/>
                <a:gd name="connsiteY187" fmla="*/ 1971675 h 2809875"/>
                <a:gd name="connsiteX188" fmla="*/ 267103 w 3341283"/>
                <a:gd name="connsiteY188" fmla="*/ 2002632 h 2809875"/>
                <a:gd name="connsiteX189" fmla="*/ 231384 w 3341283"/>
                <a:gd name="connsiteY189" fmla="*/ 2038350 h 2809875"/>
                <a:gd name="connsiteX190" fmla="*/ 207572 w 3341283"/>
                <a:gd name="connsiteY190" fmla="*/ 2062163 h 2809875"/>
                <a:gd name="connsiteX191" fmla="*/ 202809 w 3341283"/>
                <a:gd name="connsiteY191" fmla="*/ 2076450 h 2809875"/>
                <a:gd name="connsiteX192" fmla="*/ 174234 w 3341283"/>
                <a:gd name="connsiteY192" fmla="*/ 2095500 h 2809875"/>
                <a:gd name="connsiteX193" fmla="*/ 159947 w 3341283"/>
                <a:gd name="connsiteY193" fmla="*/ 2105025 h 2809875"/>
                <a:gd name="connsiteX194" fmla="*/ 131372 w 3341283"/>
                <a:gd name="connsiteY194" fmla="*/ 2133601 h 2809875"/>
                <a:gd name="connsiteX195" fmla="*/ 102797 w 3341283"/>
                <a:gd name="connsiteY195" fmla="*/ 2145506 h 2809875"/>
                <a:gd name="connsiteX196" fmla="*/ 78985 w 3341283"/>
                <a:gd name="connsiteY196" fmla="*/ 2157412 h 2809875"/>
                <a:gd name="connsiteX197" fmla="*/ 45647 w 3341283"/>
                <a:gd name="connsiteY197" fmla="*/ 2174081 h 2809875"/>
                <a:gd name="connsiteX198" fmla="*/ 24215 w 3341283"/>
                <a:gd name="connsiteY198" fmla="*/ 2178844 h 2809875"/>
                <a:gd name="connsiteX199" fmla="*/ 403 w 3341283"/>
                <a:gd name="connsiteY199" fmla="*/ 2188369 h 2809875"/>
                <a:gd name="connsiteX200" fmla="*/ 12309 w 3341283"/>
                <a:gd name="connsiteY200" fmla="*/ 2228850 h 2809875"/>
                <a:gd name="connsiteX201" fmla="*/ 43265 w 3341283"/>
                <a:gd name="connsiteY201" fmla="*/ 2255044 h 2809875"/>
                <a:gd name="connsiteX202" fmla="*/ 67079 w 3341283"/>
                <a:gd name="connsiteY202" fmla="*/ 2271713 h 2809875"/>
                <a:gd name="connsiteX203" fmla="*/ 90890 w 3341283"/>
                <a:gd name="connsiteY203" fmla="*/ 2276475 h 2809875"/>
                <a:gd name="connsiteX204" fmla="*/ 114703 w 3341283"/>
                <a:gd name="connsiteY204" fmla="*/ 2297906 h 2809875"/>
                <a:gd name="connsiteX205" fmla="*/ 119466 w 3341283"/>
                <a:gd name="connsiteY205" fmla="*/ 2326482 h 2809875"/>
                <a:gd name="connsiteX206" fmla="*/ 126609 w 3341283"/>
                <a:gd name="connsiteY206" fmla="*/ 2347913 h 2809875"/>
                <a:gd name="connsiteX207" fmla="*/ 121847 w 3341283"/>
                <a:gd name="connsiteY207" fmla="*/ 2386013 h 2809875"/>
                <a:gd name="connsiteX208" fmla="*/ 112322 w 3341283"/>
                <a:gd name="connsiteY208" fmla="*/ 2405063 h 2809875"/>
                <a:gd name="connsiteX209" fmla="*/ 100416 w 3341283"/>
                <a:gd name="connsiteY209" fmla="*/ 2424112 h 2809875"/>
                <a:gd name="connsiteX210" fmla="*/ 71841 w 3341283"/>
                <a:gd name="connsiteY210" fmla="*/ 2426494 h 2809875"/>
                <a:gd name="connsiteX211" fmla="*/ 50409 w 3341283"/>
                <a:gd name="connsiteY211" fmla="*/ 2452688 h 2809875"/>
                <a:gd name="connsiteX212" fmla="*/ 21834 w 3341283"/>
                <a:gd name="connsiteY212" fmla="*/ 2466975 h 2809875"/>
                <a:gd name="connsiteX213" fmla="*/ 31359 w 3341283"/>
                <a:gd name="connsiteY213" fmla="*/ 2490788 h 2809875"/>
                <a:gd name="connsiteX214" fmla="*/ 21834 w 3341283"/>
                <a:gd name="connsiteY214" fmla="*/ 2524125 h 2809875"/>
                <a:gd name="connsiteX215" fmla="*/ 12309 w 3341283"/>
                <a:gd name="connsiteY215" fmla="*/ 2538413 h 2809875"/>
                <a:gd name="connsiteX216" fmla="*/ 374259 w 3341283"/>
                <a:gd name="connsiteY216"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03765 w 3341283"/>
                <a:gd name="connsiteY3" fmla="*/ 1489076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7465 w 3341283"/>
                <a:gd name="connsiteY9" fmla="*/ 1278731 h 2809875"/>
                <a:gd name="connsiteX10" fmla="*/ 3169848 w 3341283"/>
                <a:gd name="connsiteY10" fmla="*/ 1247775 h 2809875"/>
                <a:gd name="connsiteX11" fmla="*/ 3179372 w 3341283"/>
                <a:gd name="connsiteY11" fmla="*/ 1223963 h 2809875"/>
                <a:gd name="connsiteX12" fmla="*/ 3150797 w 3341283"/>
                <a:gd name="connsiteY12" fmla="*/ 1214438 h 2809875"/>
                <a:gd name="connsiteX13" fmla="*/ 3136509 w 3341283"/>
                <a:gd name="connsiteY13" fmla="*/ 1219200 h 2809875"/>
                <a:gd name="connsiteX14" fmla="*/ 3100790 w 3341283"/>
                <a:gd name="connsiteY14" fmla="*/ 1212056 h 2809875"/>
                <a:gd name="connsiteX15" fmla="*/ 3112697 w 3341283"/>
                <a:gd name="connsiteY15" fmla="*/ 1185863 h 2809875"/>
                <a:gd name="connsiteX16" fmla="*/ 3103172 w 3341283"/>
                <a:gd name="connsiteY16" fmla="*/ 1171575 h 2809875"/>
                <a:gd name="connsiteX17" fmla="*/ 3098409 w 3341283"/>
                <a:gd name="connsiteY17" fmla="*/ 1157288 h 2809875"/>
                <a:gd name="connsiteX18" fmla="*/ 3084122 w 3341283"/>
                <a:gd name="connsiteY18" fmla="*/ 1171575 h 2809875"/>
                <a:gd name="connsiteX19" fmla="*/ 3055547 w 3341283"/>
                <a:gd name="connsiteY19" fmla="*/ 1162050 h 2809875"/>
                <a:gd name="connsiteX20" fmla="*/ 3046022 w 3341283"/>
                <a:gd name="connsiteY20" fmla="*/ 1131094 h 2809875"/>
                <a:gd name="connsiteX21" fmla="*/ 3050784 w 3341283"/>
                <a:gd name="connsiteY21" fmla="*/ 1114425 h 2809875"/>
                <a:gd name="connsiteX22" fmla="*/ 3050784 w 3341283"/>
                <a:gd name="connsiteY22" fmla="*/ 1104900 h 2809875"/>
                <a:gd name="connsiteX23" fmla="*/ 3036497 w 3341283"/>
                <a:gd name="connsiteY23" fmla="*/ 1100138 h 2809875"/>
                <a:gd name="connsiteX24" fmla="*/ 3046022 w 3341283"/>
                <a:gd name="connsiteY24" fmla="*/ 1081088 h 2809875"/>
                <a:gd name="connsiteX25" fmla="*/ 3055547 w 3341283"/>
                <a:gd name="connsiteY25" fmla="*/ 1062038 h 2809875"/>
                <a:gd name="connsiteX26" fmla="*/ 3024590 w 3341283"/>
                <a:gd name="connsiteY26" fmla="*/ 1052513 h 2809875"/>
                <a:gd name="connsiteX27" fmla="*/ 3012684 w 3341283"/>
                <a:gd name="connsiteY27" fmla="*/ 1066800 h 2809875"/>
                <a:gd name="connsiteX28" fmla="*/ 2993634 w 3341283"/>
                <a:gd name="connsiteY28" fmla="*/ 1066800 h 2809875"/>
                <a:gd name="connsiteX29" fmla="*/ 2972204 w 3341283"/>
                <a:gd name="connsiteY29" fmla="*/ 1073944 h 2809875"/>
                <a:gd name="connsiteX30" fmla="*/ 2955534 w 3341283"/>
                <a:gd name="connsiteY30" fmla="*/ 1066800 h 2809875"/>
                <a:gd name="connsiteX31" fmla="*/ 2950772 w 3341283"/>
                <a:gd name="connsiteY31" fmla="*/ 1047750 h 2809875"/>
                <a:gd name="connsiteX32" fmla="*/ 2931721 w 3341283"/>
                <a:gd name="connsiteY32" fmla="*/ 1040607 h 2809875"/>
                <a:gd name="connsiteX33" fmla="*/ 2903147 w 3341283"/>
                <a:gd name="connsiteY33" fmla="*/ 1019175 h 2809875"/>
                <a:gd name="connsiteX34" fmla="*/ 2888859 w 3341283"/>
                <a:gd name="connsiteY34" fmla="*/ 1014413 h 2809875"/>
                <a:gd name="connsiteX35" fmla="*/ 2874572 w 3341283"/>
                <a:gd name="connsiteY35" fmla="*/ 1004888 h 2809875"/>
                <a:gd name="connsiteX36" fmla="*/ 2855522 w 3341283"/>
                <a:gd name="connsiteY36" fmla="*/ 1004888 h 2809875"/>
                <a:gd name="connsiteX37" fmla="*/ 2834090 w 3341283"/>
                <a:gd name="connsiteY37" fmla="*/ 995363 h 2809875"/>
                <a:gd name="connsiteX38" fmla="*/ 2810278 w 3341283"/>
                <a:gd name="connsiteY38" fmla="*/ 1009650 h 2809875"/>
                <a:gd name="connsiteX39" fmla="*/ 2767416 w 3341283"/>
                <a:gd name="connsiteY39" fmla="*/ 1007269 h 2809875"/>
                <a:gd name="connsiteX40" fmla="*/ 2734079 w 3341283"/>
                <a:gd name="connsiteY40" fmla="*/ 1019175 h 2809875"/>
                <a:gd name="connsiteX41" fmla="*/ 2712646 w 3341283"/>
                <a:gd name="connsiteY41" fmla="*/ 1019176 h 2809875"/>
                <a:gd name="connsiteX42" fmla="*/ 2693597 w 3341283"/>
                <a:gd name="connsiteY42" fmla="*/ 1009650 h 2809875"/>
                <a:gd name="connsiteX43" fmla="*/ 2641209 w 3341283"/>
                <a:gd name="connsiteY43" fmla="*/ 1021557 h 2809875"/>
                <a:gd name="connsiteX44" fmla="*/ 2631684 w 3341283"/>
                <a:gd name="connsiteY44" fmla="*/ 1031082 h 2809875"/>
                <a:gd name="connsiteX45" fmla="*/ 2612634 w 3341283"/>
                <a:gd name="connsiteY45" fmla="*/ 1038225 h 2809875"/>
                <a:gd name="connsiteX46" fmla="*/ 2595965 w 3341283"/>
                <a:gd name="connsiteY46" fmla="*/ 1035844 h 2809875"/>
                <a:gd name="connsiteX47" fmla="*/ 2574535 w 3341283"/>
                <a:gd name="connsiteY47" fmla="*/ 1028700 h 2809875"/>
                <a:gd name="connsiteX48" fmla="*/ 2529290 w 3341283"/>
                <a:gd name="connsiteY48" fmla="*/ 1004888 h 2809875"/>
                <a:gd name="connsiteX49" fmla="*/ 2526909 w 3341283"/>
                <a:gd name="connsiteY49" fmla="*/ 971550 h 2809875"/>
                <a:gd name="connsiteX50" fmla="*/ 2512622 w 3341283"/>
                <a:gd name="connsiteY50" fmla="*/ 942975 h 2809875"/>
                <a:gd name="connsiteX51" fmla="*/ 2488809 w 3341283"/>
                <a:gd name="connsiteY51" fmla="*/ 938213 h 2809875"/>
                <a:gd name="connsiteX52" fmla="*/ 2493572 w 3341283"/>
                <a:gd name="connsiteY52" fmla="*/ 923925 h 2809875"/>
                <a:gd name="connsiteX53" fmla="*/ 2479284 w 3341283"/>
                <a:gd name="connsiteY53" fmla="*/ 914400 h 2809875"/>
                <a:gd name="connsiteX54" fmla="*/ 2457853 w 3341283"/>
                <a:gd name="connsiteY54" fmla="*/ 902494 h 2809875"/>
                <a:gd name="connsiteX55" fmla="*/ 2431659 w 3341283"/>
                <a:gd name="connsiteY55" fmla="*/ 890588 h 2809875"/>
                <a:gd name="connsiteX56" fmla="*/ 2414991 w 3341283"/>
                <a:gd name="connsiteY56" fmla="*/ 864394 h 2809875"/>
                <a:gd name="connsiteX57" fmla="*/ 2398321 w 3341283"/>
                <a:gd name="connsiteY57" fmla="*/ 833437 h 2809875"/>
                <a:gd name="connsiteX58" fmla="*/ 2367365 w 3341283"/>
                <a:gd name="connsiteY58" fmla="*/ 807244 h 2809875"/>
                <a:gd name="connsiteX59" fmla="*/ 2348316 w 3341283"/>
                <a:gd name="connsiteY59" fmla="*/ 769144 h 2809875"/>
                <a:gd name="connsiteX60" fmla="*/ 2322122 w 3341283"/>
                <a:gd name="connsiteY60" fmla="*/ 733425 h 2809875"/>
                <a:gd name="connsiteX61" fmla="*/ 2307834 w 3341283"/>
                <a:gd name="connsiteY61" fmla="*/ 723900 h 2809875"/>
                <a:gd name="connsiteX62" fmla="*/ 2264972 w 3341283"/>
                <a:gd name="connsiteY62" fmla="*/ 704850 h 2809875"/>
                <a:gd name="connsiteX63" fmla="*/ 2241159 w 3341283"/>
                <a:gd name="connsiteY63" fmla="*/ 678657 h 2809875"/>
                <a:gd name="connsiteX64" fmla="*/ 2231634 w 3341283"/>
                <a:gd name="connsiteY64" fmla="*/ 657225 h 2809875"/>
                <a:gd name="connsiteX65" fmla="*/ 2212584 w 3341283"/>
                <a:gd name="connsiteY65" fmla="*/ 647700 h 2809875"/>
                <a:gd name="connsiteX66" fmla="*/ 2198297 w 3341283"/>
                <a:gd name="connsiteY66" fmla="*/ 638175 h 2809875"/>
                <a:gd name="connsiteX67" fmla="*/ 2179247 w 3341283"/>
                <a:gd name="connsiteY67" fmla="*/ 642938 h 2809875"/>
                <a:gd name="connsiteX68" fmla="*/ 2155434 w 3341283"/>
                <a:gd name="connsiteY68" fmla="*/ 619125 h 2809875"/>
                <a:gd name="connsiteX69" fmla="*/ 2136384 w 3341283"/>
                <a:gd name="connsiteY69" fmla="*/ 590550 h 2809875"/>
                <a:gd name="connsiteX70" fmla="*/ 2126859 w 3341283"/>
                <a:gd name="connsiteY70" fmla="*/ 561975 h 2809875"/>
                <a:gd name="connsiteX71" fmla="*/ 2103047 w 3341283"/>
                <a:gd name="connsiteY71" fmla="*/ 561975 h 2809875"/>
                <a:gd name="connsiteX72" fmla="*/ 2088759 w 3341283"/>
                <a:gd name="connsiteY72" fmla="*/ 547688 h 2809875"/>
                <a:gd name="connsiteX73" fmla="*/ 2050660 w 3341283"/>
                <a:gd name="connsiteY73" fmla="*/ 540544 h 2809875"/>
                <a:gd name="connsiteX74" fmla="*/ 2007797 w 3341283"/>
                <a:gd name="connsiteY74" fmla="*/ 528638 h 2809875"/>
                <a:gd name="connsiteX75" fmla="*/ 1976841 w 3341283"/>
                <a:gd name="connsiteY75" fmla="*/ 526256 h 2809875"/>
                <a:gd name="connsiteX76" fmla="*/ 1948266 w 3341283"/>
                <a:gd name="connsiteY76" fmla="*/ 521494 h 2809875"/>
                <a:gd name="connsiteX77" fmla="*/ 1926834 w 3341283"/>
                <a:gd name="connsiteY77" fmla="*/ 504825 h 2809875"/>
                <a:gd name="connsiteX78" fmla="*/ 1912547 w 3341283"/>
                <a:gd name="connsiteY78" fmla="*/ 509588 h 2809875"/>
                <a:gd name="connsiteX79" fmla="*/ 1841109 w 3341283"/>
                <a:gd name="connsiteY79" fmla="*/ 495300 h 2809875"/>
                <a:gd name="connsiteX80" fmla="*/ 1812534 w 3341283"/>
                <a:gd name="connsiteY80" fmla="*/ 485775 h 2809875"/>
                <a:gd name="connsiteX81" fmla="*/ 1798247 w 3341283"/>
                <a:gd name="connsiteY81" fmla="*/ 481013 h 2809875"/>
                <a:gd name="connsiteX82" fmla="*/ 1783959 w 3341283"/>
                <a:gd name="connsiteY82" fmla="*/ 490538 h 2809875"/>
                <a:gd name="connsiteX83" fmla="*/ 1769672 w 3341283"/>
                <a:gd name="connsiteY83" fmla="*/ 495300 h 2809875"/>
                <a:gd name="connsiteX84" fmla="*/ 1741097 w 3341283"/>
                <a:gd name="connsiteY84" fmla="*/ 523875 h 2809875"/>
                <a:gd name="connsiteX85" fmla="*/ 1717284 w 3341283"/>
                <a:gd name="connsiteY85" fmla="*/ 519113 h 2809875"/>
                <a:gd name="connsiteX86" fmla="*/ 1683947 w 3341283"/>
                <a:gd name="connsiteY86" fmla="*/ 509588 h 2809875"/>
                <a:gd name="connsiteX87" fmla="*/ 1650609 w 3341283"/>
                <a:gd name="connsiteY87" fmla="*/ 504825 h 2809875"/>
                <a:gd name="connsiteX88" fmla="*/ 1622034 w 3341283"/>
                <a:gd name="connsiteY88" fmla="*/ 500063 h 2809875"/>
                <a:gd name="connsiteX89" fmla="*/ 1581553 w 3341283"/>
                <a:gd name="connsiteY89" fmla="*/ 483394 h 2809875"/>
                <a:gd name="connsiteX90" fmla="*/ 1552978 w 3341283"/>
                <a:gd name="connsiteY90" fmla="*/ 483394 h 2809875"/>
                <a:gd name="connsiteX91" fmla="*/ 1541072 w 3341283"/>
                <a:gd name="connsiteY91" fmla="*/ 466725 h 2809875"/>
                <a:gd name="connsiteX92" fmla="*/ 1526784 w 3341283"/>
                <a:gd name="connsiteY92" fmla="*/ 447675 h 2809875"/>
                <a:gd name="connsiteX93" fmla="*/ 1522021 w 3341283"/>
                <a:gd name="connsiteY93" fmla="*/ 421481 h 2809875"/>
                <a:gd name="connsiteX94" fmla="*/ 1533929 w 3341283"/>
                <a:gd name="connsiteY94" fmla="*/ 392907 h 2809875"/>
                <a:gd name="connsiteX95" fmla="*/ 1564884 w 3341283"/>
                <a:gd name="connsiteY95" fmla="*/ 366713 h 2809875"/>
                <a:gd name="connsiteX96" fmla="*/ 1557740 w 3341283"/>
                <a:gd name="connsiteY96" fmla="*/ 340519 h 2809875"/>
                <a:gd name="connsiteX97" fmla="*/ 1564884 w 3341283"/>
                <a:gd name="connsiteY97" fmla="*/ 309562 h 2809875"/>
                <a:gd name="connsiteX98" fmla="*/ 1583934 w 3341283"/>
                <a:gd name="connsiteY98" fmla="*/ 285750 h 2809875"/>
                <a:gd name="connsiteX99" fmla="*/ 1588697 w 3341283"/>
                <a:gd name="connsiteY99" fmla="*/ 271463 h 2809875"/>
                <a:gd name="connsiteX100" fmla="*/ 1579172 w 3341283"/>
                <a:gd name="connsiteY100" fmla="*/ 257175 h 2809875"/>
                <a:gd name="connsiteX101" fmla="*/ 1545834 w 3341283"/>
                <a:gd name="connsiteY101" fmla="*/ 230981 h 2809875"/>
                <a:gd name="connsiteX102" fmla="*/ 1522022 w 3341283"/>
                <a:gd name="connsiteY102" fmla="*/ 228600 h 2809875"/>
                <a:gd name="connsiteX103" fmla="*/ 1507734 w 3341283"/>
                <a:gd name="connsiteY103" fmla="*/ 192881 h 2809875"/>
                <a:gd name="connsiteX104" fmla="*/ 1505353 w 3341283"/>
                <a:gd name="connsiteY104" fmla="*/ 159543 h 2809875"/>
                <a:gd name="connsiteX105" fmla="*/ 1488684 w 3341283"/>
                <a:gd name="connsiteY105" fmla="*/ 119063 h 2809875"/>
                <a:gd name="connsiteX106" fmla="*/ 1479159 w 3341283"/>
                <a:gd name="connsiteY106" fmla="*/ 92868 h 2809875"/>
                <a:gd name="connsiteX107" fmla="*/ 1455347 w 3341283"/>
                <a:gd name="connsiteY107" fmla="*/ 85725 h 2809875"/>
                <a:gd name="connsiteX108" fmla="*/ 1450584 w 3341283"/>
                <a:gd name="connsiteY108" fmla="*/ 66675 h 2809875"/>
                <a:gd name="connsiteX109" fmla="*/ 1433915 w 3341283"/>
                <a:gd name="connsiteY109" fmla="*/ 40481 h 2809875"/>
                <a:gd name="connsiteX110" fmla="*/ 1445822 w 3341283"/>
                <a:gd name="connsiteY110" fmla="*/ 30956 h 2809875"/>
                <a:gd name="connsiteX111" fmla="*/ 1436297 w 3341283"/>
                <a:gd name="connsiteY111" fmla="*/ 0 h 2809875"/>
                <a:gd name="connsiteX112" fmla="*/ 845747 w 3341283"/>
                <a:gd name="connsiteY112" fmla="*/ 180975 h 2809875"/>
                <a:gd name="connsiteX113" fmla="*/ 845747 w 3341283"/>
                <a:gd name="connsiteY113" fmla="*/ 180975 h 2809875"/>
                <a:gd name="connsiteX114" fmla="*/ 840984 w 3341283"/>
                <a:gd name="connsiteY114" fmla="*/ 223838 h 2809875"/>
                <a:gd name="connsiteX115" fmla="*/ 836222 w 3341283"/>
                <a:gd name="connsiteY115" fmla="*/ 238125 h 2809875"/>
                <a:gd name="connsiteX116" fmla="*/ 817172 w 3341283"/>
                <a:gd name="connsiteY116" fmla="*/ 254794 h 2809875"/>
                <a:gd name="connsiteX117" fmla="*/ 788597 w 3341283"/>
                <a:gd name="connsiteY117" fmla="*/ 266700 h 2809875"/>
                <a:gd name="connsiteX118" fmla="*/ 740972 w 3341283"/>
                <a:gd name="connsiteY118" fmla="*/ 300038 h 2809875"/>
                <a:gd name="connsiteX119" fmla="*/ 721922 w 3341283"/>
                <a:gd name="connsiteY119" fmla="*/ 328613 h 2809875"/>
                <a:gd name="connsiteX120" fmla="*/ 705252 w 3341283"/>
                <a:gd name="connsiteY120" fmla="*/ 342900 h 2809875"/>
                <a:gd name="connsiteX121" fmla="*/ 707634 w 3341283"/>
                <a:gd name="connsiteY121" fmla="*/ 369095 h 2809875"/>
                <a:gd name="connsiteX122" fmla="*/ 726684 w 3341283"/>
                <a:gd name="connsiteY122" fmla="*/ 381000 h 2809875"/>
                <a:gd name="connsiteX123" fmla="*/ 731447 w 3341283"/>
                <a:gd name="connsiteY123" fmla="*/ 395288 h 2809875"/>
                <a:gd name="connsiteX124" fmla="*/ 750497 w 3341283"/>
                <a:gd name="connsiteY124" fmla="*/ 423863 h 2809875"/>
                <a:gd name="connsiteX125" fmla="*/ 760022 w 3341283"/>
                <a:gd name="connsiteY125" fmla="*/ 442913 h 2809875"/>
                <a:gd name="connsiteX126" fmla="*/ 750497 w 3341283"/>
                <a:gd name="connsiteY126" fmla="*/ 481013 h 2809875"/>
                <a:gd name="connsiteX127" fmla="*/ 736209 w 3341283"/>
                <a:gd name="connsiteY127" fmla="*/ 490538 h 2809875"/>
                <a:gd name="connsiteX128" fmla="*/ 731447 w 3341283"/>
                <a:gd name="connsiteY128" fmla="*/ 504825 h 2809875"/>
                <a:gd name="connsiteX129" fmla="*/ 717159 w 3341283"/>
                <a:gd name="connsiteY129" fmla="*/ 509588 h 2809875"/>
                <a:gd name="connsiteX130" fmla="*/ 712397 w 3341283"/>
                <a:gd name="connsiteY130" fmla="*/ 538163 h 2809875"/>
                <a:gd name="connsiteX131" fmla="*/ 702872 w 3341283"/>
                <a:gd name="connsiteY131" fmla="*/ 566738 h 2809875"/>
                <a:gd name="connsiteX132" fmla="*/ 698109 w 3341283"/>
                <a:gd name="connsiteY132" fmla="*/ 581025 h 2809875"/>
                <a:gd name="connsiteX133" fmla="*/ 683822 w 3341283"/>
                <a:gd name="connsiteY133" fmla="*/ 611981 h 2809875"/>
                <a:gd name="connsiteX134" fmla="*/ 702872 w 3341283"/>
                <a:gd name="connsiteY134" fmla="*/ 638175 h 2809875"/>
                <a:gd name="connsiteX135" fmla="*/ 731447 w 3341283"/>
                <a:gd name="connsiteY135" fmla="*/ 647700 h 2809875"/>
                <a:gd name="connsiteX136" fmla="*/ 740972 w 3341283"/>
                <a:gd name="connsiteY136" fmla="*/ 661988 h 2809875"/>
                <a:gd name="connsiteX137" fmla="*/ 745734 w 3341283"/>
                <a:gd name="connsiteY137" fmla="*/ 676275 h 2809875"/>
                <a:gd name="connsiteX138" fmla="*/ 745734 w 3341283"/>
                <a:gd name="connsiteY138" fmla="*/ 688181 h 2809875"/>
                <a:gd name="connsiteX139" fmla="*/ 748115 w 3341283"/>
                <a:gd name="connsiteY139" fmla="*/ 709613 h 2809875"/>
                <a:gd name="connsiteX140" fmla="*/ 755259 w 3341283"/>
                <a:gd name="connsiteY140" fmla="*/ 728663 h 2809875"/>
                <a:gd name="connsiteX141" fmla="*/ 745734 w 3341283"/>
                <a:gd name="connsiteY141" fmla="*/ 757238 h 2809875"/>
                <a:gd name="connsiteX142" fmla="*/ 736209 w 3341283"/>
                <a:gd name="connsiteY142" fmla="*/ 771525 h 2809875"/>
                <a:gd name="connsiteX143" fmla="*/ 736209 w 3341283"/>
                <a:gd name="connsiteY143" fmla="*/ 842963 h 2809875"/>
                <a:gd name="connsiteX144" fmla="*/ 740972 w 3341283"/>
                <a:gd name="connsiteY144" fmla="*/ 857250 h 2809875"/>
                <a:gd name="connsiteX145" fmla="*/ 745734 w 3341283"/>
                <a:gd name="connsiteY145" fmla="*/ 876300 h 2809875"/>
                <a:gd name="connsiteX146" fmla="*/ 760022 w 3341283"/>
                <a:gd name="connsiteY146" fmla="*/ 923925 h 2809875"/>
                <a:gd name="connsiteX147" fmla="*/ 764784 w 3341283"/>
                <a:gd name="connsiteY147" fmla="*/ 938213 h 2809875"/>
                <a:gd name="connsiteX148" fmla="*/ 771928 w 3341283"/>
                <a:gd name="connsiteY148" fmla="*/ 983456 h 2809875"/>
                <a:gd name="connsiteX149" fmla="*/ 750497 w 3341283"/>
                <a:gd name="connsiteY149" fmla="*/ 1004888 h 2809875"/>
                <a:gd name="connsiteX150" fmla="*/ 731447 w 3341283"/>
                <a:gd name="connsiteY150" fmla="*/ 1009650 h 2809875"/>
                <a:gd name="connsiteX151" fmla="*/ 712397 w 3341283"/>
                <a:gd name="connsiteY151" fmla="*/ 1016794 h 2809875"/>
                <a:gd name="connsiteX152" fmla="*/ 683822 w 3341283"/>
                <a:gd name="connsiteY152" fmla="*/ 1035844 h 2809875"/>
                <a:gd name="connsiteX153" fmla="*/ 674297 w 3341283"/>
                <a:gd name="connsiteY153" fmla="*/ 1052513 h 2809875"/>
                <a:gd name="connsiteX154" fmla="*/ 660009 w 3341283"/>
                <a:gd name="connsiteY154" fmla="*/ 1062038 h 2809875"/>
                <a:gd name="connsiteX155" fmla="*/ 650484 w 3341283"/>
                <a:gd name="connsiteY155" fmla="*/ 1076325 h 2809875"/>
                <a:gd name="connsiteX156" fmla="*/ 640959 w 3341283"/>
                <a:gd name="connsiteY156" fmla="*/ 1157288 h 2809875"/>
                <a:gd name="connsiteX157" fmla="*/ 626672 w 3341283"/>
                <a:gd name="connsiteY157" fmla="*/ 1190625 h 2809875"/>
                <a:gd name="connsiteX158" fmla="*/ 593334 w 3341283"/>
                <a:gd name="connsiteY158" fmla="*/ 1204913 h 2809875"/>
                <a:gd name="connsiteX159" fmla="*/ 588572 w 3341283"/>
                <a:gd name="connsiteY159" fmla="*/ 1219200 h 2809875"/>
                <a:gd name="connsiteX160" fmla="*/ 593334 w 3341283"/>
                <a:gd name="connsiteY160" fmla="*/ 1233488 h 2809875"/>
                <a:gd name="connsiteX161" fmla="*/ 579047 w 3341283"/>
                <a:gd name="connsiteY161" fmla="*/ 1247775 h 2809875"/>
                <a:gd name="connsiteX162" fmla="*/ 569521 w 3341283"/>
                <a:gd name="connsiteY162" fmla="*/ 1290638 h 2809875"/>
                <a:gd name="connsiteX163" fmla="*/ 552854 w 3341283"/>
                <a:gd name="connsiteY163" fmla="*/ 1321593 h 2809875"/>
                <a:gd name="connsiteX164" fmla="*/ 533803 w 3341283"/>
                <a:gd name="connsiteY164" fmla="*/ 1343025 h 2809875"/>
                <a:gd name="connsiteX165" fmla="*/ 519515 w 3341283"/>
                <a:gd name="connsiteY165" fmla="*/ 1371600 h 2809875"/>
                <a:gd name="connsiteX166" fmla="*/ 498084 w 3341283"/>
                <a:gd name="connsiteY166" fmla="*/ 1419225 h 2809875"/>
                <a:gd name="connsiteX167" fmla="*/ 493322 w 3341283"/>
                <a:gd name="connsiteY167" fmla="*/ 1433513 h 2809875"/>
                <a:gd name="connsiteX168" fmla="*/ 474272 w 3341283"/>
                <a:gd name="connsiteY168" fmla="*/ 1466850 h 2809875"/>
                <a:gd name="connsiteX169" fmla="*/ 464747 w 3341283"/>
                <a:gd name="connsiteY169" fmla="*/ 1485900 h 2809875"/>
                <a:gd name="connsiteX170" fmla="*/ 459984 w 3341283"/>
                <a:gd name="connsiteY170" fmla="*/ 1500188 h 2809875"/>
                <a:gd name="connsiteX171" fmla="*/ 450459 w 3341283"/>
                <a:gd name="connsiteY171" fmla="*/ 1514475 h 2809875"/>
                <a:gd name="connsiteX172" fmla="*/ 436172 w 3341283"/>
                <a:gd name="connsiteY172" fmla="*/ 1552575 h 2809875"/>
                <a:gd name="connsiteX173" fmla="*/ 412359 w 3341283"/>
                <a:gd name="connsiteY173" fmla="*/ 1595438 h 2809875"/>
                <a:gd name="connsiteX174" fmla="*/ 398072 w 3341283"/>
                <a:gd name="connsiteY174" fmla="*/ 1628776 h 2809875"/>
                <a:gd name="connsiteX175" fmla="*/ 393310 w 3341283"/>
                <a:gd name="connsiteY175" fmla="*/ 1657350 h 2809875"/>
                <a:gd name="connsiteX176" fmla="*/ 379022 w 3341283"/>
                <a:gd name="connsiteY176" fmla="*/ 1719263 h 2809875"/>
                <a:gd name="connsiteX177" fmla="*/ 374259 w 3341283"/>
                <a:gd name="connsiteY177" fmla="*/ 1757363 h 2809875"/>
                <a:gd name="connsiteX178" fmla="*/ 369497 w 3341283"/>
                <a:gd name="connsiteY178" fmla="*/ 1771650 h 2809875"/>
                <a:gd name="connsiteX179" fmla="*/ 357591 w 3341283"/>
                <a:gd name="connsiteY179" fmla="*/ 1807369 h 2809875"/>
                <a:gd name="connsiteX180" fmla="*/ 343303 w 3341283"/>
                <a:gd name="connsiteY180" fmla="*/ 1852613 h 2809875"/>
                <a:gd name="connsiteX181" fmla="*/ 336159 w 3341283"/>
                <a:gd name="connsiteY181" fmla="*/ 1876425 h 2809875"/>
                <a:gd name="connsiteX182" fmla="*/ 326634 w 3341283"/>
                <a:gd name="connsiteY182" fmla="*/ 1890713 h 2809875"/>
                <a:gd name="connsiteX183" fmla="*/ 321872 w 3341283"/>
                <a:gd name="connsiteY183" fmla="*/ 1905000 h 2809875"/>
                <a:gd name="connsiteX184" fmla="*/ 307584 w 3341283"/>
                <a:gd name="connsiteY184" fmla="*/ 1914525 h 2809875"/>
                <a:gd name="connsiteX185" fmla="*/ 293297 w 3341283"/>
                <a:gd name="connsiteY185" fmla="*/ 1943100 h 2809875"/>
                <a:gd name="connsiteX186" fmla="*/ 283772 w 3341283"/>
                <a:gd name="connsiteY186" fmla="*/ 1971675 h 2809875"/>
                <a:gd name="connsiteX187" fmla="*/ 267103 w 3341283"/>
                <a:gd name="connsiteY187" fmla="*/ 2002632 h 2809875"/>
                <a:gd name="connsiteX188" fmla="*/ 231384 w 3341283"/>
                <a:gd name="connsiteY188" fmla="*/ 2038350 h 2809875"/>
                <a:gd name="connsiteX189" fmla="*/ 207572 w 3341283"/>
                <a:gd name="connsiteY189" fmla="*/ 2062163 h 2809875"/>
                <a:gd name="connsiteX190" fmla="*/ 202809 w 3341283"/>
                <a:gd name="connsiteY190" fmla="*/ 2076450 h 2809875"/>
                <a:gd name="connsiteX191" fmla="*/ 174234 w 3341283"/>
                <a:gd name="connsiteY191" fmla="*/ 2095500 h 2809875"/>
                <a:gd name="connsiteX192" fmla="*/ 159947 w 3341283"/>
                <a:gd name="connsiteY192" fmla="*/ 2105025 h 2809875"/>
                <a:gd name="connsiteX193" fmla="*/ 131372 w 3341283"/>
                <a:gd name="connsiteY193" fmla="*/ 2133601 h 2809875"/>
                <a:gd name="connsiteX194" fmla="*/ 102797 w 3341283"/>
                <a:gd name="connsiteY194" fmla="*/ 2145506 h 2809875"/>
                <a:gd name="connsiteX195" fmla="*/ 78985 w 3341283"/>
                <a:gd name="connsiteY195" fmla="*/ 2157412 h 2809875"/>
                <a:gd name="connsiteX196" fmla="*/ 45647 w 3341283"/>
                <a:gd name="connsiteY196" fmla="*/ 2174081 h 2809875"/>
                <a:gd name="connsiteX197" fmla="*/ 24215 w 3341283"/>
                <a:gd name="connsiteY197" fmla="*/ 2178844 h 2809875"/>
                <a:gd name="connsiteX198" fmla="*/ 403 w 3341283"/>
                <a:gd name="connsiteY198" fmla="*/ 2188369 h 2809875"/>
                <a:gd name="connsiteX199" fmla="*/ 12309 w 3341283"/>
                <a:gd name="connsiteY199" fmla="*/ 2228850 h 2809875"/>
                <a:gd name="connsiteX200" fmla="*/ 43265 w 3341283"/>
                <a:gd name="connsiteY200" fmla="*/ 2255044 h 2809875"/>
                <a:gd name="connsiteX201" fmla="*/ 67079 w 3341283"/>
                <a:gd name="connsiteY201" fmla="*/ 2271713 h 2809875"/>
                <a:gd name="connsiteX202" fmla="*/ 90890 w 3341283"/>
                <a:gd name="connsiteY202" fmla="*/ 2276475 h 2809875"/>
                <a:gd name="connsiteX203" fmla="*/ 114703 w 3341283"/>
                <a:gd name="connsiteY203" fmla="*/ 2297906 h 2809875"/>
                <a:gd name="connsiteX204" fmla="*/ 119466 w 3341283"/>
                <a:gd name="connsiteY204" fmla="*/ 2326482 h 2809875"/>
                <a:gd name="connsiteX205" fmla="*/ 126609 w 3341283"/>
                <a:gd name="connsiteY205" fmla="*/ 2347913 h 2809875"/>
                <a:gd name="connsiteX206" fmla="*/ 121847 w 3341283"/>
                <a:gd name="connsiteY206" fmla="*/ 2386013 h 2809875"/>
                <a:gd name="connsiteX207" fmla="*/ 112322 w 3341283"/>
                <a:gd name="connsiteY207" fmla="*/ 2405063 h 2809875"/>
                <a:gd name="connsiteX208" fmla="*/ 100416 w 3341283"/>
                <a:gd name="connsiteY208" fmla="*/ 2424112 h 2809875"/>
                <a:gd name="connsiteX209" fmla="*/ 71841 w 3341283"/>
                <a:gd name="connsiteY209" fmla="*/ 2426494 h 2809875"/>
                <a:gd name="connsiteX210" fmla="*/ 50409 w 3341283"/>
                <a:gd name="connsiteY210" fmla="*/ 2452688 h 2809875"/>
                <a:gd name="connsiteX211" fmla="*/ 21834 w 3341283"/>
                <a:gd name="connsiteY211" fmla="*/ 2466975 h 2809875"/>
                <a:gd name="connsiteX212" fmla="*/ 31359 w 3341283"/>
                <a:gd name="connsiteY212" fmla="*/ 2490788 h 2809875"/>
                <a:gd name="connsiteX213" fmla="*/ 21834 w 3341283"/>
                <a:gd name="connsiteY213" fmla="*/ 2524125 h 2809875"/>
                <a:gd name="connsiteX214" fmla="*/ 12309 w 3341283"/>
                <a:gd name="connsiteY214" fmla="*/ 2538413 h 2809875"/>
                <a:gd name="connsiteX215" fmla="*/ 374259 w 3341283"/>
                <a:gd name="connsiteY215"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03765 w 3341283"/>
                <a:gd name="connsiteY3" fmla="*/ 1489076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7465 w 3341283"/>
                <a:gd name="connsiteY9" fmla="*/ 1278731 h 2809875"/>
                <a:gd name="connsiteX10" fmla="*/ 3169848 w 3341283"/>
                <a:gd name="connsiteY10" fmla="*/ 1247775 h 2809875"/>
                <a:gd name="connsiteX11" fmla="*/ 3179372 w 3341283"/>
                <a:gd name="connsiteY11" fmla="*/ 1223963 h 2809875"/>
                <a:gd name="connsiteX12" fmla="*/ 3150797 w 3341283"/>
                <a:gd name="connsiteY12" fmla="*/ 1214438 h 2809875"/>
                <a:gd name="connsiteX13" fmla="*/ 3100790 w 3341283"/>
                <a:gd name="connsiteY13" fmla="*/ 1212056 h 2809875"/>
                <a:gd name="connsiteX14" fmla="*/ 3112697 w 3341283"/>
                <a:gd name="connsiteY14" fmla="*/ 1185863 h 2809875"/>
                <a:gd name="connsiteX15" fmla="*/ 3103172 w 3341283"/>
                <a:gd name="connsiteY15" fmla="*/ 1171575 h 2809875"/>
                <a:gd name="connsiteX16" fmla="*/ 3098409 w 3341283"/>
                <a:gd name="connsiteY16" fmla="*/ 1157288 h 2809875"/>
                <a:gd name="connsiteX17" fmla="*/ 3084122 w 3341283"/>
                <a:gd name="connsiteY17" fmla="*/ 1171575 h 2809875"/>
                <a:gd name="connsiteX18" fmla="*/ 3055547 w 3341283"/>
                <a:gd name="connsiteY18" fmla="*/ 1162050 h 2809875"/>
                <a:gd name="connsiteX19" fmla="*/ 3046022 w 3341283"/>
                <a:gd name="connsiteY19" fmla="*/ 1131094 h 2809875"/>
                <a:gd name="connsiteX20" fmla="*/ 3050784 w 3341283"/>
                <a:gd name="connsiteY20" fmla="*/ 1114425 h 2809875"/>
                <a:gd name="connsiteX21" fmla="*/ 3050784 w 3341283"/>
                <a:gd name="connsiteY21" fmla="*/ 1104900 h 2809875"/>
                <a:gd name="connsiteX22" fmla="*/ 3036497 w 3341283"/>
                <a:gd name="connsiteY22" fmla="*/ 1100138 h 2809875"/>
                <a:gd name="connsiteX23" fmla="*/ 3046022 w 3341283"/>
                <a:gd name="connsiteY23" fmla="*/ 1081088 h 2809875"/>
                <a:gd name="connsiteX24" fmla="*/ 3055547 w 3341283"/>
                <a:gd name="connsiteY24" fmla="*/ 1062038 h 2809875"/>
                <a:gd name="connsiteX25" fmla="*/ 3024590 w 3341283"/>
                <a:gd name="connsiteY25" fmla="*/ 1052513 h 2809875"/>
                <a:gd name="connsiteX26" fmla="*/ 3012684 w 3341283"/>
                <a:gd name="connsiteY26" fmla="*/ 1066800 h 2809875"/>
                <a:gd name="connsiteX27" fmla="*/ 2993634 w 3341283"/>
                <a:gd name="connsiteY27" fmla="*/ 1066800 h 2809875"/>
                <a:gd name="connsiteX28" fmla="*/ 2972204 w 3341283"/>
                <a:gd name="connsiteY28" fmla="*/ 1073944 h 2809875"/>
                <a:gd name="connsiteX29" fmla="*/ 2955534 w 3341283"/>
                <a:gd name="connsiteY29" fmla="*/ 1066800 h 2809875"/>
                <a:gd name="connsiteX30" fmla="*/ 2950772 w 3341283"/>
                <a:gd name="connsiteY30" fmla="*/ 1047750 h 2809875"/>
                <a:gd name="connsiteX31" fmla="*/ 2931721 w 3341283"/>
                <a:gd name="connsiteY31" fmla="*/ 1040607 h 2809875"/>
                <a:gd name="connsiteX32" fmla="*/ 2903147 w 3341283"/>
                <a:gd name="connsiteY32" fmla="*/ 1019175 h 2809875"/>
                <a:gd name="connsiteX33" fmla="*/ 2888859 w 3341283"/>
                <a:gd name="connsiteY33" fmla="*/ 1014413 h 2809875"/>
                <a:gd name="connsiteX34" fmla="*/ 2874572 w 3341283"/>
                <a:gd name="connsiteY34" fmla="*/ 1004888 h 2809875"/>
                <a:gd name="connsiteX35" fmla="*/ 2855522 w 3341283"/>
                <a:gd name="connsiteY35" fmla="*/ 1004888 h 2809875"/>
                <a:gd name="connsiteX36" fmla="*/ 2834090 w 3341283"/>
                <a:gd name="connsiteY36" fmla="*/ 995363 h 2809875"/>
                <a:gd name="connsiteX37" fmla="*/ 2810278 w 3341283"/>
                <a:gd name="connsiteY37" fmla="*/ 1009650 h 2809875"/>
                <a:gd name="connsiteX38" fmla="*/ 2767416 w 3341283"/>
                <a:gd name="connsiteY38" fmla="*/ 1007269 h 2809875"/>
                <a:gd name="connsiteX39" fmla="*/ 2734079 w 3341283"/>
                <a:gd name="connsiteY39" fmla="*/ 1019175 h 2809875"/>
                <a:gd name="connsiteX40" fmla="*/ 2712646 w 3341283"/>
                <a:gd name="connsiteY40" fmla="*/ 1019176 h 2809875"/>
                <a:gd name="connsiteX41" fmla="*/ 2693597 w 3341283"/>
                <a:gd name="connsiteY41" fmla="*/ 1009650 h 2809875"/>
                <a:gd name="connsiteX42" fmla="*/ 2641209 w 3341283"/>
                <a:gd name="connsiteY42" fmla="*/ 1021557 h 2809875"/>
                <a:gd name="connsiteX43" fmla="*/ 2631684 w 3341283"/>
                <a:gd name="connsiteY43" fmla="*/ 1031082 h 2809875"/>
                <a:gd name="connsiteX44" fmla="*/ 2612634 w 3341283"/>
                <a:gd name="connsiteY44" fmla="*/ 1038225 h 2809875"/>
                <a:gd name="connsiteX45" fmla="*/ 2595965 w 3341283"/>
                <a:gd name="connsiteY45" fmla="*/ 1035844 h 2809875"/>
                <a:gd name="connsiteX46" fmla="*/ 2574535 w 3341283"/>
                <a:gd name="connsiteY46" fmla="*/ 1028700 h 2809875"/>
                <a:gd name="connsiteX47" fmla="*/ 2529290 w 3341283"/>
                <a:gd name="connsiteY47" fmla="*/ 1004888 h 2809875"/>
                <a:gd name="connsiteX48" fmla="*/ 2526909 w 3341283"/>
                <a:gd name="connsiteY48" fmla="*/ 971550 h 2809875"/>
                <a:gd name="connsiteX49" fmla="*/ 2512622 w 3341283"/>
                <a:gd name="connsiteY49" fmla="*/ 942975 h 2809875"/>
                <a:gd name="connsiteX50" fmla="*/ 2488809 w 3341283"/>
                <a:gd name="connsiteY50" fmla="*/ 938213 h 2809875"/>
                <a:gd name="connsiteX51" fmla="*/ 2493572 w 3341283"/>
                <a:gd name="connsiteY51" fmla="*/ 923925 h 2809875"/>
                <a:gd name="connsiteX52" fmla="*/ 2479284 w 3341283"/>
                <a:gd name="connsiteY52" fmla="*/ 914400 h 2809875"/>
                <a:gd name="connsiteX53" fmla="*/ 2457853 w 3341283"/>
                <a:gd name="connsiteY53" fmla="*/ 902494 h 2809875"/>
                <a:gd name="connsiteX54" fmla="*/ 2431659 w 3341283"/>
                <a:gd name="connsiteY54" fmla="*/ 890588 h 2809875"/>
                <a:gd name="connsiteX55" fmla="*/ 2414991 w 3341283"/>
                <a:gd name="connsiteY55" fmla="*/ 864394 h 2809875"/>
                <a:gd name="connsiteX56" fmla="*/ 2398321 w 3341283"/>
                <a:gd name="connsiteY56" fmla="*/ 833437 h 2809875"/>
                <a:gd name="connsiteX57" fmla="*/ 2367365 w 3341283"/>
                <a:gd name="connsiteY57" fmla="*/ 807244 h 2809875"/>
                <a:gd name="connsiteX58" fmla="*/ 2348316 w 3341283"/>
                <a:gd name="connsiteY58" fmla="*/ 769144 h 2809875"/>
                <a:gd name="connsiteX59" fmla="*/ 2322122 w 3341283"/>
                <a:gd name="connsiteY59" fmla="*/ 733425 h 2809875"/>
                <a:gd name="connsiteX60" fmla="*/ 2307834 w 3341283"/>
                <a:gd name="connsiteY60" fmla="*/ 723900 h 2809875"/>
                <a:gd name="connsiteX61" fmla="*/ 2264972 w 3341283"/>
                <a:gd name="connsiteY61" fmla="*/ 704850 h 2809875"/>
                <a:gd name="connsiteX62" fmla="*/ 2241159 w 3341283"/>
                <a:gd name="connsiteY62" fmla="*/ 678657 h 2809875"/>
                <a:gd name="connsiteX63" fmla="*/ 2231634 w 3341283"/>
                <a:gd name="connsiteY63" fmla="*/ 657225 h 2809875"/>
                <a:gd name="connsiteX64" fmla="*/ 2212584 w 3341283"/>
                <a:gd name="connsiteY64" fmla="*/ 647700 h 2809875"/>
                <a:gd name="connsiteX65" fmla="*/ 2198297 w 3341283"/>
                <a:gd name="connsiteY65" fmla="*/ 638175 h 2809875"/>
                <a:gd name="connsiteX66" fmla="*/ 2179247 w 3341283"/>
                <a:gd name="connsiteY66" fmla="*/ 642938 h 2809875"/>
                <a:gd name="connsiteX67" fmla="*/ 2155434 w 3341283"/>
                <a:gd name="connsiteY67" fmla="*/ 619125 h 2809875"/>
                <a:gd name="connsiteX68" fmla="*/ 2136384 w 3341283"/>
                <a:gd name="connsiteY68" fmla="*/ 590550 h 2809875"/>
                <a:gd name="connsiteX69" fmla="*/ 2126859 w 3341283"/>
                <a:gd name="connsiteY69" fmla="*/ 561975 h 2809875"/>
                <a:gd name="connsiteX70" fmla="*/ 2103047 w 3341283"/>
                <a:gd name="connsiteY70" fmla="*/ 561975 h 2809875"/>
                <a:gd name="connsiteX71" fmla="*/ 2088759 w 3341283"/>
                <a:gd name="connsiteY71" fmla="*/ 547688 h 2809875"/>
                <a:gd name="connsiteX72" fmla="*/ 2050660 w 3341283"/>
                <a:gd name="connsiteY72" fmla="*/ 540544 h 2809875"/>
                <a:gd name="connsiteX73" fmla="*/ 2007797 w 3341283"/>
                <a:gd name="connsiteY73" fmla="*/ 528638 h 2809875"/>
                <a:gd name="connsiteX74" fmla="*/ 1976841 w 3341283"/>
                <a:gd name="connsiteY74" fmla="*/ 526256 h 2809875"/>
                <a:gd name="connsiteX75" fmla="*/ 1948266 w 3341283"/>
                <a:gd name="connsiteY75" fmla="*/ 521494 h 2809875"/>
                <a:gd name="connsiteX76" fmla="*/ 1926834 w 3341283"/>
                <a:gd name="connsiteY76" fmla="*/ 504825 h 2809875"/>
                <a:gd name="connsiteX77" fmla="*/ 1912547 w 3341283"/>
                <a:gd name="connsiteY77" fmla="*/ 509588 h 2809875"/>
                <a:gd name="connsiteX78" fmla="*/ 1841109 w 3341283"/>
                <a:gd name="connsiteY78" fmla="*/ 495300 h 2809875"/>
                <a:gd name="connsiteX79" fmla="*/ 1812534 w 3341283"/>
                <a:gd name="connsiteY79" fmla="*/ 485775 h 2809875"/>
                <a:gd name="connsiteX80" fmla="*/ 1798247 w 3341283"/>
                <a:gd name="connsiteY80" fmla="*/ 481013 h 2809875"/>
                <a:gd name="connsiteX81" fmla="*/ 1783959 w 3341283"/>
                <a:gd name="connsiteY81" fmla="*/ 490538 h 2809875"/>
                <a:gd name="connsiteX82" fmla="*/ 1769672 w 3341283"/>
                <a:gd name="connsiteY82" fmla="*/ 495300 h 2809875"/>
                <a:gd name="connsiteX83" fmla="*/ 1741097 w 3341283"/>
                <a:gd name="connsiteY83" fmla="*/ 523875 h 2809875"/>
                <a:gd name="connsiteX84" fmla="*/ 1717284 w 3341283"/>
                <a:gd name="connsiteY84" fmla="*/ 519113 h 2809875"/>
                <a:gd name="connsiteX85" fmla="*/ 1683947 w 3341283"/>
                <a:gd name="connsiteY85" fmla="*/ 509588 h 2809875"/>
                <a:gd name="connsiteX86" fmla="*/ 1650609 w 3341283"/>
                <a:gd name="connsiteY86" fmla="*/ 504825 h 2809875"/>
                <a:gd name="connsiteX87" fmla="*/ 1622034 w 3341283"/>
                <a:gd name="connsiteY87" fmla="*/ 500063 h 2809875"/>
                <a:gd name="connsiteX88" fmla="*/ 1581553 w 3341283"/>
                <a:gd name="connsiteY88" fmla="*/ 483394 h 2809875"/>
                <a:gd name="connsiteX89" fmla="*/ 1552978 w 3341283"/>
                <a:gd name="connsiteY89" fmla="*/ 483394 h 2809875"/>
                <a:gd name="connsiteX90" fmla="*/ 1541072 w 3341283"/>
                <a:gd name="connsiteY90" fmla="*/ 466725 h 2809875"/>
                <a:gd name="connsiteX91" fmla="*/ 1526784 w 3341283"/>
                <a:gd name="connsiteY91" fmla="*/ 447675 h 2809875"/>
                <a:gd name="connsiteX92" fmla="*/ 1522021 w 3341283"/>
                <a:gd name="connsiteY92" fmla="*/ 421481 h 2809875"/>
                <a:gd name="connsiteX93" fmla="*/ 1533929 w 3341283"/>
                <a:gd name="connsiteY93" fmla="*/ 392907 h 2809875"/>
                <a:gd name="connsiteX94" fmla="*/ 1564884 w 3341283"/>
                <a:gd name="connsiteY94" fmla="*/ 366713 h 2809875"/>
                <a:gd name="connsiteX95" fmla="*/ 1557740 w 3341283"/>
                <a:gd name="connsiteY95" fmla="*/ 340519 h 2809875"/>
                <a:gd name="connsiteX96" fmla="*/ 1564884 w 3341283"/>
                <a:gd name="connsiteY96" fmla="*/ 309562 h 2809875"/>
                <a:gd name="connsiteX97" fmla="*/ 1583934 w 3341283"/>
                <a:gd name="connsiteY97" fmla="*/ 285750 h 2809875"/>
                <a:gd name="connsiteX98" fmla="*/ 1588697 w 3341283"/>
                <a:gd name="connsiteY98" fmla="*/ 271463 h 2809875"/>
                <a:gd name="connsiteX99" fmla="*/ 1579172 w 3341283"/>
                <a:gd name="connsiteY99" fmla="*/ 257175 h 2809875"/>
                <a:gd name="connsiteX100" fmla="*/ 1545834 w 3341283"/>
                <a:gd name="connsiteY100" fmla="*/ 230981 h 2809875"/>
                <a:gd name="connsiteX101" fmla="*/ 1522022 w 3341283"/>
                <a:gd name="connsiteY101" fmla="*/ 228600 h 2809875"/>
                <a:gd name="connsiteX102" fmla="*/ 1507734 w 3341283"/>
                <a:gd name="connsiteY102" fmla="*/ 192881 h 2809875"/>
                <a:gd name="connsiteX103" fmla="*/ 1505353 w 3341283"/>
                <a:gd name="connsiteY103" fmla="*/ 159543 h 2809875"/>
                <a:gd name="connsiteX104" fmla="*/ 1488684 w 3341283"/>
                <a:gd name="connsiteY104" fmla="*/ 119063 h 2809875"/>
                <a:gd name="connsiteX105" fmla="*/ 1479159 w 3341283"/>
                <a:gd name="connsiteY105" fmla="*/ 92868 h 2809875"/>
                <a:gd name="connsiteX106" fmla="*/ 1455347 w 3341283"/>
                <a:gd name="connsiteY106" fmla="*/ 85725 h 2809875"/>
                <a:gd name="connsiteX107" fmla="*/ 1450584 w 3341283"/>
                <a:gd name="connsiteY107" fmla="*/ 66675 h 2809875"/>
                <a:gd name="connsiteX108" fmla="*/ 1433915 w 3341283"/>
                <a:gd name="connsiteY108" fmla="*/ 40481 h 2809875"/>
                <a:gd name="connsiteX109" fmla="*/ 1445822 w 3341283"/>
                <a:gd name="connsiteY109" fmla="*/ 30956 h 2809875"/>
                <a:gd name="connsiteX110" fmla="*/ 1436297 w 3341283"/>
                <a:gd name="connsiteY110" fmla="*/ 0 h 2809875"/>
                <a:gd name="connsiteX111" fmla="*/ 845747 w 3341283"/>
                <a:gd name="connsiteY111" fmla="*/ 180975 h 2809875"/>
                <a:gd name="connsiteX112" fmla="*/ 845747 w 3341283"/>
                <a:gd name="connsiteY112" fmla="*/ 180975 h 2809875"/>
                <a:gd name="connsiteX113" fmla="*/ 840984 w 3341283"/>
                <a:gd name="connsiteY113" fmla="*/ 223838 h 2809875"/>
                <a:gd name="connsiteX114" fmla="*/ 836222 w 3341283"/>
                <a:gd name="connsiteY114" fmla="*/ 238125 h 2809875"/>
                <a:gd name="connsiteX115" fmla="*/ 817172 w 3341283"/>
                <a:gd name="connsiteY115" fmla="*/ 254794 h 2809875"/>
                <a:gd name="connsiteX116" fmla="*/ 788597 w 3341283"/>
                <a:gd name="connsiteY116" fmla="*/ 266700 h 2809875"/>
                <a:gd name="connsiteX117" fmla="*/ 740972 w 3341283"/>
                <a:gd name="connsiteY117" fmla="*/ 300038 h 2809875"/>
                <a:gd name="connsiteX118" fmla="*/ 721922 w 3341283"/>
                <a:gd name="connsiteY118" fmla="*/ 328613 h 2809875"/>
                <a:gd name="connsiteX119" fmla="*/ 705252 w 3341283"/>
                <a:gd name="connsiteY119" fmla="*/ 342900 h 2809875"/>
                <a:gd name="connsiteX120" fmla="*/ 707634 w 3341283"/>
                <a:gd name="connsiteY120" fmla="*/ 369095 h 2809875"/>
                <a:gd name="connsiteX121" fmla="*/ 726684 w 3341283"/>
                <a:gd name="connsiteY121" fmla="*/ 381000 h 2809875"/>
                <a:gd name="connsiteX122" fmla="*/ 731447 w 3341283"/>
                <a:gd name="connsiteY122" fmla="*/ 395288 h 2809875"/>
                <a:gd name="connsiteX123" fmla="*/ 750497 w 3341283"/>
                <a:gd name="connsiteY123" fmla="*/ 423863 h 2809875"/>
                <a:gd name="connsiteX124" fmla="*/ 760022 w 3341283"/>
                <a:gd name="connsiteY124" fmla="*/ 442913 h 2809875"/>
                <a:gd name="connsiteX125" fmla="*/ 750497 w 3341283"/>
                <a:gd name="connsiteY125" fmla="*/ 481013 h 2809875"/>
                <a:gd name="connsiteX126" fmla="*/ 736209 w 3341283"/>
                <a:gd name="connsiteY126" fmla="*/ 490538 h 2809875"/>
                <a:gd name="connsiteX127" fmla="*/ 731447 w 3341283"/>
                <a:gd name="connsiteY127" fmla="*/ 504825 h 2809875"/>
                <a:gd name="connsiteX128" fmla="*/ 717159 w 3341283"/>
                <a:gd name="connsiteY128" fmla="*/ 509588 h 2809875"/>
                <a:gd name="connsiteX129" fmla="*/ 712397 w 3341283"/>
                <a:gd name="connsiteY129" fmla="*/ 538163 h 2809875"/>
                <a:gd name="connsiteX130" fmla="*/ 702872 w 3341283"/>
                <a:gd name="connsiteY130" fmla="*/ 566738 h 2809875"/>
                <a:gd name="connsiteX131" fmla="*/ 698109 w 3341283"/>
                <a:gd name="connsiteY131" fmla="*/ 581025 h 2809875"/>
                <a:gd name="connsiteX132" fmla="*/ 683822 w 3341283"/>
                <a:gd name="connsiteY132" fmla="*/ 611981 h 2809875"/>
                <a:gd name="connsiteX133" fmla="*/ 702872 w 3341283"/>
                <a:gd name="connsiteY133" fmla="*/ 638175 h 2809875"/>
                <a:gd name="connsiteX134" fmla="*/ 731447 w 3341283"/>
                <a:gd name="connsiteY134" fmla="*/ 647700 h 2809875"/>
                <a:gd name="connsiteX135" fmla="*/ 740972 w 3341283"/>
                <a:gd name="connsiteY135" fmla="*/ 661988 h 2809875"/>
                <a:gd name="connsiteX136" fmla="*/ 745734 w 3341283"/>
                <a:gd name="connsiteY136" fmla="*/ 676275 h 2809875"/>
                <a:gd name="connsiteX137" fmla="*/ 745734 w 3341283"/>
                <a:gd name="connsiteY137" fmla="*/ 688181 h 2809875"/>
                <a:gd name="connsiteX138" fmla="*/ 748115 w 3341283"/>
                <a:gd name="connsiteY138" fmla="*/ 709613 h 2809875"/>
                <a:gd name="connsiteX139" fmla="*/ 755259 w 3341283"/>
                <a:gd name="connsiteY139" fmla="*/ 728663 h 2809875"/>
                <a:gd name="connsiteX140" fmla="*/ 745734 w 3341283"/>
                <a:gd name="connsiteY140" fmla="*/ 757238 h 2809875"/>
                <a:gd name="connsiteX141" fmla="*/ 736209 w 3341283"/>
                <a:gd name="connsiteY141" fmla="*/ 771525 h 2809875"/>
                <a:gd name="connsiteX142" fmla="*/ 736209 w 3341283"/>
                <a:gd name="connsiteY142" fmla="*/ 842963 h 2809875"/>
                <a:gd name="connsiteX143" fmla="*/ 740972 w 3341283"/>
                <a:gd name="connsiteY143" fmla="*/ 857250 h 2809875"/>
                <a:gd name="connsiteX144" fmla="*/ 745734 w 3341283"/>
                <a:gd name="connsiteY144" fmla="*/ 876300 h 2809875"/>
                <a:gd name="connsiteX145" fmla="*/ 760022 w 3341283"/>
                <a:gd name="connsiteY145" fmla="*/ 923925 h 2809875"/>
                <a:gd name="connsiteX146" fmla="*/ 764784 w 3341283"/>
                <a:gd name="connsiteY146" fmla="*/ 938213 h 2809875"/>
                <a:gd name="connsiteX147" fmla="*/ 771928 w 3341283"/>
                <a:gd name="connsiteY147" fmla="*/ 983456 h 2809875"/>
                <a:gd name="connsiteX148" fmla="*/ 750497 w 3341283"/>
                <a:gd name="connsiteY148" fmla="*/ 1004888 h 2809875"/>
                <a:gd name="connsiteX149" fmla="*/ 731447 w 3341283"/>
                <a:gd name="connsiteY149" fmla="*/ 1009650 h 2809875"/>
                <a:gd name="connsiteX150" fmla="*/ 712397 w 3341283"/>
                <a:gd name="connsiteY150" fmla="*/ 1016794 h 2809875"/>
                <a:gd name="connsiteX151" fmla="*/ 683822 w 3341283"/>
                <a:gd name="connsiteY151" fmla="*/ 1035844 h 2809875"/>
                <a:gd name="connsiteX152" fmla="*/ 674297 w 3341283"/>
                <a:gd name="connsiteY152" fmla="*/ 1052513 h 2809875"/>
                <a:gd name="connsiteX153" fmla="*/ 660009 w 3341283"/>
                <a:gd name="connsiteY153" fmla="*/ 1062038 h 2809875"/>
                <a:gd name="connsiteX154" fmla="*/ 650484 w 3341283"/>
                <a:gd name="connsiteY154" fmla="*/ 1076325 h 2809875"/>
                <a:gd name="connsiteX155" fmla="*/ 640959 w 3341283"/>
                <a:gd name="connsiteY155" fmla="*/ 1157288 h 2809875"/>
                <a:gd name="connsiteX156" fmla="*/ 626672 w 3341283"/>
                <a:gd name="connsiteY156" fmla="*/ 1190625 h 2809875"/>
                <a:gd name="connsiteX157" fmla="*/ 593334 w 3341283"/>
                <a:gd name="connsiteY157" fmla="*/ 1204913 h 2809875"/>
                <a:gd name="connsiteX158" fmla="*/ 588572 w 3341283"/>
                <a:gd name="connsiteY158" fmla="*/ 1219200 h 2809875"/>
                <a:gd name="connsiteX159" fmla="*/ 593334 w 3341283"/>
                <a:gd name="connsiteY159" fmla="*/ 1233488 h 2809875"/>
                <a:gd name="connsiteX160" fmla="*/ 579047 w 3341283"/>
                <a:gd name="connsiteY160" fmla="*/ 1247775 h 2809875"/>
                <a:gd name="connsiteX161" fmla="*/ 569521 w 3341283"/>
                <a:gd name="connsiteY161" fmla="*/ 1290638 h 2809875"/>
                <a:gd name="connsiteX162" fmla="*/ 552854 w 3341283"/>
                <a:gd name="connsiteY162" fmla="*/ 1321593 h 2809875"/>
                <a:gd name="connsiteX163" fmla="*/ 533803 w 3341283"/>
                <a:gd name="connsiteY163" fmla="*/ 1343025 h 2809875"/>
                <a:gd name="connsiteX164" fmla="*/ 519515 w 3341283"/>
                <a:gd name="connsiteY164" fmla="*/ 1371600 h 2809875"/>
                <a:gd name="connsiteX165" fmla="*/ 498084 w 3341283"/>
                <a:gd name="connsiteY165" fmla="*/ 1419225 h 2809875"/>
                <a:gd name="connsiteX166" fmla="*/ 493322 w 3341283"/>
                <a:gd name="connsiteY166" fmla="*/ 1433513 h 2809875"/>
                <a:gd name="connsiteX167" fmla="*/ 474272 w 3341283"/>
                <a:gd name="connsiteY167" fmla="*/ 1466850 h 2809875"/>
                <a:gd name="connsiteX168" fmla="*/ 464747 w 3341283"/>
                <a:gd name="connsiteY168" fmla="*/ 1485900 h 2809875"/>
                <a:gd name="connsiteX169" fmla="*/ 459984 w 3341283"/>
                <a:gd name="connsiteY169" fmla="*/ 1500188 h 2809875"/>
                <a:gd name="connsiteX170" fmla="*/ 450459 w 3341283"/>
                <a:gd name="connsiteY170" fmla="*/ 1514475 h 2809875"/>
                <a:gd name="connsiteX171" fmla="*/ 436172 w 3341283"/>
                <a:gd name="connsiteY171" fmla="*/ 1552575 h 2809875"/>
                <a:gd name="connsiteX172" fmla="*/ 412359 w 3341283"/>
                <a:gd name="connsiteY172" fmla="*/ 1595438 h 2809875"/>
                <a:gd name="connsiteX173" fmla="*/ 398072 w 3341283"/>
                <a:gd name="connsiteY173" fmla="*/ 1628776 h 2809875"/>
                <a:gd name="connsiteX174" fmla="*/ 393310 w 3341283"/>
                <a:gd name="connsiteY174" fmla="*/ 1657350 h 2809875"/>
                <a:gd name="connsiteX175" fmla="*/ 379022 w 3341283"/>
                <a:gd name="connsiteY175" fmla="*/ 1719263 h 2809875"/>
                <a:gd name="connsiteX176" fmla="*/ 374259 w 3341283"/>
                <a:gd name="connsiteY176" fmla="*/ 1757363 h 2809875"/>
                <a:gd name="connsiteX177" fmla="*/ 369497 w 3341283"/>
                <a:gd name="connsiteY177" fmla="*/ 1771650 h 2809875"/>
                <a:gd name="connsiteX178" fmla="*/ 357591 w 3341283"/>
                <a:gd name="connsiteY178" fmla="*/ 1807369 h 2809875"/>
                <a:gd name="connsiteX179" fmla="*/ 343303 w 3341283"/>
                <a:gd name="connsiteY179" fmla="*/ 1852613 h 2809875"/>
                <a:gd name="connsiteX180" fmla="*/ 336159 w 3341283"/>
                <a:gd name="connsiteY180" fmla="*/ 1876425 h 2809875"/>
                <a:gd name="connsiteX181" fmla="*/ 326634 w 3341283"/>
                <a:gd name="connsiteY181" fmla="*/ 1890713 h 2809875"/>
                <a:gd name="connsiteX182" fmla="*/ 321872 w 3341283"/>
                <a:gd name="connsiteY182" fmla="*/ 1905000 h 2809875"/>
                <a:gd name="connsiteX183" fmla="*/ 307584 w 3341283"/>
                <a:gd name="connsiteY183" fmla="*/ 1914525 h 2809875"/>
                <a:gd name="connsiteX184" fmla="*/ 293297 w 3341283"/>
                <a:gd name="connsiteY184" fmla="*/ 1943100 h 2809875"/>
                <a:gd name="connsiteX185" fmla="*/ 283772 w 3341283"/>
                <a:gd name="connsiteY185" fmla="*/ 1971675 h 2809875"/>
                <a:gd name="connsiteX186" fmla="*/ 267103 w 3341283"/>
                <a:gd name="connsiteY186" fmla="*/ 2002632 h 2809875"/>
                <a:gd name="connsiteX187" fmla="*/ 231384 w 3341283"/>
                <a:gd name="connsiteY187" fmla="*/ 2038350 h 2809875"/>
                <a:gd name="connsiteX188" fmla="*/ 207572 w 3341283"/>
                <a:gd name="connsiteY188" fmla="*/ 2062163 h 2809875"/>
                <a:gd name="connsiteX189" fmla="*/ 202809 w 3341283"/>
                <a:gd name="connsiteY189" fmla="*/ 2076450 h 2809875"/>
                <a:gd name="connsiteX190" fmla="*/ 174234 w 3341283"/>
                <a:gd name="connsiteY190" fmla="*/ 2095500 h 2809875"/>
                <a:gd name="connsiteX191" fmla="*/ 159947 w 3341283"/>
                <a:gd name="connsiteY191" fmla="*/ 2105025 h 2809875"/>
                <a:gd name="connsiteX192" fmla="*/ 131372 w 3341283"/>
                <a:gd name="connsiteY192" fmla="*/ 2133601 h 2809875"/>
                <a:gd name="connsiteX193" fmla="*/ 102797 w 3341283"/>
                <a:gd name="connsiteY193" fmla="*/ 2145506 h 2809875"/>
                <a:gd name="connsiteX194" fmla="*/ 78985 w 3341283"/>
                <a:gd name="connsiteY194" fmla="*/ 2157412 h 2809875"/>
                <a:gd name="connsiteX195" fmla="*/ 45647 w 3341283"/>
                <a:gd name="connsiteY195" fmla="*/ 2174081 h 2809875"/>
                <a:gd name="connsiteX196" fmla="*/ 24215 w 3341283"/>
                <a:gd name="connsiteY196" fmla="*/ 2178844 h 2809875"/>
                <a:gd name="connsiteX197" fmla="*/ 403 w 3341283"/>
                <a:gd name="connsiteY197" fmla="*/ 2188369 h 2809875"/>
                <a:gd name="connsiteX198" fmla="*/ 12309 w 3341283"/>
                <a:gd name="connsiteY198" fmla="*/ 2228850 h 2809875"/>
                <a:gd name="connsiteX199" fmla="*/ 43265 w 3341283"/>
                <a:gd name="connsiteY199" fmla="*/ 2255044 h 2809875"/>
                <a:gd name="connsiteX200" fmla="*/ 67079 w 3341283"/>
                <a:gd name="connsiteY200" fmla="*/ 2271713 h 2809875"/>
                <a:gd name="connsiteX201" fmla="*/ 90890 w 3341283"/>
                <a:gd name="connsiteY201" fmla="*/ 2276475 h 2809875"/>
                <a:gd name="connsiteX202" fmla="*/ 114703 w 3341283"/>
                <a:gd name="connsiteY202" fmla="*/ 2297906 h 2809875"/>
                <a:gd name="connsiteX203" fmla="*/ 119466 w 3341283"/>
                <a:gd name="connsiteY203" fmla="*/ 2326482 h 2809875"/>
                <a:gd name="connsiteX204" fmla="*/ 126609 w 3341283"/>
                <a:gd name="connsiteY204" fmla="*/ 2347913 h 2809875"/>
                <a:gd name="connsiteX205" fmla="*/ 121847 w 3341283"/>
                <a:gd name="connsiteY205" fmla="*/ 2386013 h 2809875"/>
                <a:gd name="connsiteX206" fmla="*/ 112322 w 3341283"/>
                <a:gd name="connsiteY206" fmla="*/ 2405063 h 2809875"/>
                <a:gd name="connsiteX207" fmla="*/ 100416 w 3341283"/>
                <a:gd name="connsiteY207" fmla="*/ 2424112 h 2809875"/>
                <a:gd name="connsiteX208" fmla="*/ 71841 w 3341283"/>
                <a:gd name="connsiteY208" fmla="*/ 2426494 h 2809875"/>
                <a:gd name="connsiteX209" fmla="*/ 50409 w 3341283"/>
                <a:gd name="connsiteY209" fmla="*/ 2452688 h 2809875"/>
                <a:gd name="connsiteX210" fmla="*/ 21834 w 3341283"/>
                <a:gd name="connsiteY210" fmla="*/ 2466975 h 2809875"/>
                <a:gd name="connsiteX211" fmla="*/ 31359 w 3341283"/>
                <a:gd name="connsiteY211" fmla="*/ 2490788 h 2809875"/>
                <a:gd name="connsiteX212" fmla="*/ 21834 w 3341283"/>
                <a:gd name="connsiteY212" fmla="*/ 2524125 h 2809875"/>
                <a:gd name="connsiteX213" fmla="*/ 12309 w 3341283"/>
                <a:gd name="connsiteY213" fmla="*/ 2538413 h 2809875"/>
                <a:gd name="connsiteX214" fmla="*/ 374259 w 3341283"/>
                <a:gd name="connsiteY214"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03765 w 3341283"/>
                <a:gd name="connsiteY3" fmla="*/ 1489076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7465 w 3341283"/>
                <a:gd name="connsiteY9" fmla="*/ 1278731 h 2809875"/>
                <a:gd name="connsiteX10" fmla="*/ 3169848 w 3341283"/>
                <a:gd name="connsiteY10" fmla="*/ 1247775 h 2809875"/>
                <a:gd name="connsiteX11" fmla="*/ 3179372 w 3341283"/>
                <a:gd name="connsiteY11" fmla="*/ 1223963 h 2809875"/>
                <a:gd name="connsiteX12" fmla="*/ 3150797 w 3341283"/>
                <a:gd name="connsiteY12" fmla="*/ 1214438 h 2809875"/>
                <a:gd name="connsiteX13" fmla="*/ 3100790 w 3341283"/>
                <a:gd name="connsiteY13" fmla="*/ 1212056 h 2809875"/>
                <a:gd name="connsiteX14" fmla="*/ 3112697 w 3341283"/>
                <a:gd name="connsiteY14" fmla="*/ 1185863 h 2809875"/>
                <a:gd name="connsiteX15" fmla="*/ 3103172 w 3341283"/>
                <a:gd name="connsiteY15" fmla="*/ 1171575 h 2809875"/>
                <a:gd name="connsiteX16" fmla="*/ 3098409 w 3341283"/>
                <a:gd name="connsiteY16" fmla="*/ 1157288 h 2809875"/>
                <a:gd name="connsiteX17" fmla="*/ 3084122 w 3341283"/>
                <a:gd name="connsiteY17" fmla="*/ 1171575 h 2809875"/>
                <a:gd name="connsiteX18" fmla="*/ 3055547 w 3341283"/>
                <a:gd name="connsiteY18" fmla="*/ 1162050 h 2809875"/>
                <a:gd name="connsiteX19" fmla="*/ 3046022 w 3341283"/>
                <a:gd name="connsiteY19" fmla="*/ 1131094 h 2809875"/>
                <a:gd name="connsiteX20" fmla="*/ 3050784 w 3341283"/>
                <a:gd name="connsiteY20" fmla="*/ 1114425 h 2809875"/>
                <a:gd name="connsiteX21" fmla="*/ 3050784 w 3341283"/>
                <a:gd name="connsiteY21" fmla="*/ 1104900 h 2809875"/>
                <a:gd name="connsiteX22" fmla="*/ 3036497 w 3341283"/>
                <a:gd name="connsiteY22" fmla="*/ 1100138 h 2809875"/>
                <a:gd name="connsiteX23" fmla="*/ 3046022 w 3341283"/>
                <a:gd name="connsiteY23" fmla="*/ 1081088 h 2809875"/>
                <a:gd name="connsiteX24" fmla="*/ 3055547 w 3341283"/>
                <a:gd name="connsiteY24" fmla="*/ 1062038 h 2809875"/>
                <a:gd name="connsiteX25" fmla="*/ 3024590 w 3341283"/>
                <a:gd name="connsiteY25" fmla="*/ 1052513 h 2809875"/>
                <a:gd name="connsiteX26" fmla="*/ 3012684 w 3341283"/>
                <a:gd name="connsiteY26" fmla="*/ 1066800 h 2809875"/>
                <a:gd name="connsiteX27" fmla="*/ 2972204 w 3341283"/>
                <a:gd name="connsiteY27" fmla="*/ 1073944 h 2809875"/>
                <a:gd name="connsiteX28" fmla="*/ 2955534 w 3341283"/>
                <a:gd name="connsiteY28" fmla="*/ 1066800 h 2809875"/>
                <a:gd name="connsiteX29" fmla="*/ 2950772 w 3341283"/>
                <a:gd name="connsiteY29" fmla="*/ 1047750 h 2809875"/>
                <a:gd name="connsiteX30" fmla="*/ 2931721 w 3341283"/>
                <a:gd name="connsiteY30" fmla="*/ 1040607 h 2809875"/>
                <a:gd name="connsiteX31" fmla="*/ 2903147 w 3341283"/>
                <a:gd name="connsiteY31" fmla="*/ 1019175 h 2809875"/>
                <a:gd name="connsiteX32" fmla="*/ 2888859 w 3341283"/>
                <a:gd name="connsiteY32" fmla="*/ 1014413 h 2809875"/>
                <a:gd name="connsiteX33" fmla="*/ 2874572 w 3341283"/>
                <a:gd name="connsiteY33" fmla="*/ 1004888 h 2809875"/>
                <a:gd name="connsiteX34" fmla="*/ 2855522 w 3341283"/>
                <a:gd name="connsiteY34" fmla="*/ 1004888 h 2809875"/>
                <a:gd name="connsiteX35" fmla="*/ 2834090 w 3341283"/>
                <a:gd name="connsiteY35" fmla="*/ 995363 h 2809875"/>
                <a:gd name="connsiteX36" fmla="*/ 2810278 w 3341283"/>
                <a:gd name="connsiteY36" fmla="*/ 1009650 h 2809875"/>
                <a:gd name="connsiteX37" fmla="*/ 2767416 w 3341283"/>
                <a:gd name="connsiteY37" fmla="*/ 1007269 h 2809875"/>
                <a:gd name="connsiteX38" fmla="*/ 2734079 w 3341283"/>
                <a:gd name="connsiteY38" fmla="*/ 1019175 h 2809875"/>
                <a:gd name="connsiteX39" fmla="*/ 2712646 w 3341283"/>
                <a:gd name="connsiteY39" fmla="*/ 1019176 h 2809875"/>
                <a:gd name="connsiteX40" fmla="*/ 2693597 w 3341283"/>
                <a:gd name="connsiteY40" fmla="*/ 1009650 h 2809875"/>
                <a:gd name="connsiteX41" fmla="*/ 2641209 w 3341283"/>
                <a:gd name="connsiteY41" fmla="*/ 1021557 h 2809875"/>
                <a:gd name="connsiteX42" fmla="*/ 2631684 w 3341283"/>
                <a:gd name="connsiteY42" fmla="*/ 1031082 h 2809875"/>
                <a:gd name="connsiteX43" fmla="*/ 2612634 w 3341283"/>
                <a:gd name="connsiteY43" fmla="*/ 1038225 h 2809875"/>
                <a:gd name="connsiteX44" fmla="*/ 2595965 w 3341283"/>
                <a:gd name="connsiteY44" fmla="*/ 1035844 h 2809875"/>
                <a:gd name="connsiteX45" fmla="*/ 2574535 w 3341283"/>
                <a:gd name="connsiteY45" fmla="*/ 1028700 h 2809875"/>
                <a:gd name="connsiteX46" fmla="*/ 2529290 w 3341283"/>
                <a:gd name="connsiteY46" fmla="*/ 1004888 h 2809875"/>
                <a:gd name="connsiteX47" fmla="*/ 2526909 w 3341283"/>
                <a:gd name="connsiteY47" fmla="*/ 971550 h 2809875"/>
                <a:gd name="connsiteX48" fmla="*/ 2512622 w 3341283"/>
                <a:gd name="connsiteY48" fmla="*/ 942975 h 2809875"/>
                <a:gd name="connsiteX49" fmla="*/ 2488809 w 3341283"/>
                <a:gd name="connsiteY49" fmla="*/ 938213 h 2809875"/>
                <a:gd name="connsiteX50" fmla="*/ 2493572 w 3341283"/>
                <a:gd name="connsiteY50" fmla="*/ 923925 h 2809875"/>
                <a:gd name="connsiteX51" fmla="*/ 2479284 w 3341283"/>
                <a:gd name="connsiteY51" fmla="*/ 914400 h 2809875"/>
                <a:gd name="connsiteX52" fmla="*/ 2457853 w 3341283"/>
                <a:gd name="connsiteY52" fmla="*/ 902494 h 2809875"/>
                <a:gd name="connsiteX53" fmla="*/ 2431659 w 3341283"/>
                <a:gd name="connsiteY53" fmla="*/ 890588 h 2809875"/>
                <a:gd name="connsiteX54" fmla="*/ 2414991 w 3341283"/>
                <a:gd name="connsiteY54" fmla="*/ 864394 h 2809875"/>
                <a:gd name="connsiteX55" fmla="*/ 2398321 w 3341283"/>
                <a:gd name="connsiteY55" fmla="*/ 833437 h 2809875"/>
                <a:gd name="connsiteX56" fmla="*/ 2367365 w 3341283"/>
                <a:gd name="connsiteY56" fmla="*/ 807244 h 2809875"/>
                <a:gd name="connsiteX57" fmla="*/ 2348316 w 3341283"/>
                <a:gd name="connsiteY57" fmla="*/ 769144 h 2809875"/>
                <a:gd name="connsiteX58" fmla="*/ 2322122 w 3341283"/>
                <a:gd name="connsiteY58" fmla="*/ 733425 h 2809875"/>
                <a:gd name="connsiteX59" fmla="*/ 2307834 w 3341283"/>
                <a:gd name="connsiteY59" fmla="*/ 723900 h 2809875"/>
                <a:gd name="connsiteX60" fmla="*/ 2264972 w 3341283"/>
                <a:gd name="connsiteY60" fmla="*/ 704850 h 2809875"/>
                <a:gd name="connsiteX61" fmla="*/ 2241159 w 3341283"/>
                <a:gd name="connsiteY61" fmla="*/ 678657 h 2809875"/>
                <a:gd name="connsiteX62" fmla="*/ 2231634 w 3341283"/>
                <a:gd name="connsiteY62" fmla="*/ 657225 h 2809875"/>
                <a:gd name="connsiteX63" fmla="*/ 2212584 w 3341283"/>
                <a:gd name="connsiteY63" fmla="*/ 647700 h 2809875"/>
                <a:gd name="connsiteX64" fmla="*/ 2198297 w 3341283"/>
                <a:gd name="connsiteY64" fmla="*/ 638175 h 2809875"/>
                <a:gd name="connsiteX65" fmla="*/ 2179247 w 3341283"/>
                <a:gd name="connsiteY65" fmla="*/ 642938 h 2809875"/>
                <a:gd name="connsiteX66" fmla="*/ 2155434 w 3341283"/>
                <a:gd name="connsiteY66" fmla="*/ 619125 h 2809875"/>
                <a:gd name="connsiteX67" fmla="*/ 2136384 w 3341283"/>
                <a:gd name="connsiteY67" fmla="*/ 590550 h 2809875"/>
                <a:gd name="connsiteX68" fmla="*/ 2126859 w 3341283"/>
                <a:gd name="connsiteY68" fmla="*/ 561975 h 2809875"/>
                <a:gd name="connsiteX69" fmla="*/ 2103047 w 3341283"/>
                <a:gd name="connsiteY69" fmla="*/ 561975 h 2809875"/>
                <a:gd name="connsiteX70" fmla="*/ 2088759 w 3341283"/>
                <a:gd name="connsiteY70" fmla="*/ 547688 h 2809875"/>
                <a:gd name="connsiteX71" fmla="*/ 2050660 w 3341283"/>
                <a:gd name="connsiteY71" fmla="*/ 540544 h 2809875"/>
                <a:gd name="connsiteX72" fmla="*/ 2007797 w 3341283"/>
                <a:gd name="connsiteY72" fmla="*/ 528638 h 2809875"/>
                <a:gd name="connsiteX73" fmla="*/ 1976841 w 3341283"/>
                <a:gd name="connsiteY73" fmla="*/ 526256 h 2809875"/>
                <a:gd name="connsiteX74" fmla="*/ 1948266 w 3341283"/>
                <a:gd name="connsiteY74" fmla="*/ 521494 h 2809875"/>
                <a:gd name="connsiteX75" fmla="*/ 1926834 w 3341283"/>
                <a:gd name="connsiteY75" fmla="*/ 504825 h 2809875"/>
                <a:gd name="connsiteX76" fmla="*/ 1912547 w 3341283"/>
                <a:gd name="connsiteY76" fmla="*/ 509588 h 2809875"/>
                <a:gd name="connsiteX77" fmla="*/ 1841109 w 3341283"/>
                <a:gd name="connsiteY77" fmla="*/ 495300 h 2809875"/>
                <a:gd name="connsiteX78" fmla="*/ 1812534 w 3341283"/>
                <a:gd name="connsiteY78" fmla="*/ 485775 h 2809875"/>
                <a:gd name="connsiteX79" fmla="*/ 1798247 w 3341283"/>
                <a:gd name="connsiteY79" fmla="*/ 481013 h 2809875"/>
                <a:gd name="connsiteX80" fmla="*/ 1783959 w 3341283"/>
                <a:gd name="connsiteY80" fmla="*/ 490538 h 2809875"/>
                <a:gd name="connsiteX81" fmla="*/ 1769672 w 3341283"/>
                <a:gd name="connsiteY81" fmla="*/ 495300 h 2809875"/>
                <a:gd name="connsiteX82" fmla="*/ 1741097 w 3341283"/>
                <a:gd name="connsiteY82" fmla="*/ 523875 h 2809875"/>
                <a:gd name="connsiteX83" fmla="*/ 1717284 w 3341283"/>
                <a:gd name="connsiteY83" fmla="*/ 519113 h 2809875"/>
                <a:gd name="connsiteX84" fmla="*/ 1683947 w 3341283"/>
                <a:gd name="connsiteY84" fmla="*/ 509588 h 2809875"/>
                <a:gd name="connsiteX85" fmla="*/ 1650609 w 3341283"/>
                <a:gd name="connsiteY85" fmla="*/ 504825 h 2809875"/>
                <a:gd name="connsiteX86" fmla="*/ 1622034 w 3341283"/>
                <a:gd name="connsiteY86" fmla="*/ 500063 h 2809875"/>
                <a:gd name="connsiteX87" fmla="*/ 1581553 w 3341283"/>
                <a:gd name="connsiteY87" fmla="*/ 483394 h 2809875"/>
                <a:gd name="connsiteX88" fmla="*/ 1552978 w 3341283"/>
                <a:gd name="connsiteY88" fmla="*/ 483394 h 2809875"/>
                <a:gd name="connsiteX89" fmla="*/ 1541072 w 3341283"/>
                <a:gd name="connsiteY89" fmla="*/ 466725 h 2809875"/>
                <a:gd name="connsiteX90" fmla="*/ 1526784 w 3341283"/>
                <a:gd name="connsiteY90" fmla="*/ 447675 h 2809875"/>
                <a:gd name="connsiteX91" fmla="*/ 1522021 w 3341283"/>
                <a:gd name="connsiteY91" fmla="*/ 421481 h 2809875"/>
                <a:gd name="connsiteX92" fmla="*/ 1533929 w 3341283"/>
                <a:gd name="connsiteY92" fmla="*/ 392907 h 2809875"/>
                <a:gd name="connsiteX93" fmla="*/ 1564884 w 3341283"/>
                <a:gd name="connsiteY93" fmla="*/ 366713 h 2809875"/>
                <a:gd name="connsiteX94" fmla="*/ 1557740 w 3341283"/>
                <a:gd name="connsiteY94" fmla="*/ 340519 h 2809875"/>
                <a:gd name="connsiteX95" fmla="*/ 1564884 w 3341283"/>
                <a:gd name="connsiteY95" fmla="*/ 309562 h 2809875"/>
                <a:gd name="connsiteX96" fmla="*/ 1583934 w 3341283"/>
                <a:gd name="connsiteY96" fmla="*/ 285750 h 2809875"/>
                <a:gd name="connsiteX97" fmla="*/ 1588697 w 3341283"/>
                <a:gd name="connsiteY97" fmla="*/ 271463 h 2809875"/>
                <a:gd name="connsiteX98" fmla="*/ 1579172 w 3341283"/>
                <a:gd name="connsiteY98" fmla="*/ 257175 h 2809875"/>
                <a:gd name="connsiteX99" fmla="*/ 1545834 w 3341283"/>
                <a:gd name="connsiteY99" fmla="*/ 230981 h 2809875"/>
                <a:gd name="connsiteX100" fmla="*/ 1522022 w 3341283"/>
                <a:gd name="connsiteY100" fmla="*/ 228600 h 2809875"/>
                <a:gd name="connsiteX101" fmla="*/ 1507734 w 3341283"/>
                <a:gd name="connsiteY101" fmla="*/ 192881 h 2809875"/>
                <a:gd name="connsiteX102" fmla="*/ 1505353 w 3341283"/>
                <a:gd name="connsiteY102" fmla="*/ 159543 h 2809875"/>
                <a:gd name="connsiteX103" fmla="*/ 1488684 w 3341283"/>
                <a:gd name="connsiteY103" fmla="*/ 119063 h 2809875"/>
                <a:gd name="connsiteX104" fmla="*/ 1479159 w 3341283"/>
                <a:gd name="connsiteY104" fmla="*/ 92868 h 2809875"/>
                <a:gd name="connsiteX105" fmla="*/ 1455347 w 3341283"/>
                <a:gd name="connsiteY105" fmla="*/ 85725 h 2809875"/>
                <a:gd name="connsiteX106" fmla="*/ 1450584 w 3341283"/>
                <a:gd name="connsiteY106" fmla="*/ 66675 h 2809875"/>
                <a:gd name="connsiteX107" fmla="*/ 1433915 w 3341283"/>
                <a:gd name="connsiteY107" fmla="*/ 40481 h 2809875"/>
                <a:gd name="connsiteX108" fmla="*/ 1445822 w 3341283"/>
                <a:gd name="connsiteY108" fmla="*/ 30956 h 2809875"/>
                <a:gd name="connsiteX109" fmla="*/ 1436297 w 3341283"/>
                <a:gd name="connsiteY109" fmla="*/ 0 h 2809875"/>
                <a:gd name="connsiteX110" fmla="*/ 845747 w 3341283"/>
                <a:gd name="connsiteY110" fmla="*/ 180975 h 2809875"/>
                <a:gd name="connsiteX111" fmla="*/ 845747 w 3341283"/>
                <a:gd name="connsiteY111" fmla="*/ 180975 h 2809875"/>
                <a:gd name="connsiteX112" fmla="*/ 840984 w 3341283"/>
                <a:gd name="connsiteY112" fmla="*/ 223838 h 2809875"/>
                <a:gd name="connsiteX113" fmla="*/ 836222 w 3341283"/>
                <a:gd name="connsiteY113" fmla="*/ 238125 h 2809875"/>
                <a:gd name="connsiteX114" fmla="*/ 817172 w 3341283"/>
                <a:gd name="connsiteY114" fmla="*/ 254794 h 2809875"/>
                <a:gd name="connsiteX115" fmla="*/ 788597 w 3341283"/>
                <a:gd name="connsiteY115" fmla="*/ 266700 h 2809875"/>
                <a:gd name="connsiteX116" fmla="*/ 740972 w 3341283"/>
                <a:gd name="connsiteY116" fmla="*/ 300038 h 2809875"/>
                <a:gd name="connsiteX117" fmla="*/ 721922 w 3341283"/>
                <a:gd name="connsiteY117" fmla="*/ 328613 h 2809875"/>
                <a:gd name="connsiteX118" fmla="*/ 705252 w 3341283"/>
                <a:gd name="connsiteY118" fmla="*/ 342900 h 2809875"/>
                <a:gd name="connsiteX119" fmla="*/ 707634 w 3341283"/>
                <a:gd name="connsiteY119" fmla="*/ 369095 h 2809875"/>
                <a:gd name="connsiteX120" fmla="*/ 726684 w 3341283"/>
                <a:gd name="connsiteY120" fmla="*/ 381000 h 2809875"/>
                <a:gd name="connsiteX121" fmla="*/ 731447 w 3341283"/>
                <a:gd name="connsiteY121" fmla="*/ 395288 h 2809875"/>
                <a:gd name="connsiteX122" fmla="*/ 750497 w 3341283"/>
                <a:gd name="connsiteY122" fmla="*/ 423863 h 2809875"/>
                <a:gd name="connsiteX123" fmla="*/ 760022 w 3341283"/>
                <a:gd name="connsiteY123" fmla="*/ 442913 h 2809875"/>
                <a:gd name="connsiteX124" fmla="*/ 750497 w 3341283"/>
                <a:gd name="connsiteY124" fmla="*/ 481013 h 2809875"/>
                <a:gd name="connsiteX125" fmla="*/ 736209 w 3341283"/>
                <a:gd name="connsiteY125" fmla="*/ 490538 h 2809875"/>
                <a:gd name="connsiteX126" fmla="*/ 731447 w 3341283"/>
                <a:gd name="connsiteY126" fmla="*/ 504825 h 2809875"/>
                <a:gd name="connsiteX127" fmla="*/ 717159 w 3341283"/>
                <a:gd name="connsiteY127" fmla="*/ 509588 h 2809875"/>
                <a:gd name="connsiteX128" fmla="*/ 712397 w 3341283"/>
                <a:gd name="connsiteY128" fmla="*/ 538163 h 2809875"/>
                <a:gd name="connsiteX129" fmla="*/ 702872 w 3341283"/>
                <a:gd name="connsiteY129" fmla="*/ 566738 h 2809875"/>
                <a:gd name="connsiteX130" fmla="*/ 698109 w 3341283"/>
                <a:gd name="connsiteY130" fmla="*/ 581025 h 2809875"/>
                <a:gd name="connsiteX131" fmla="*/ 683822 w 3341283"/>
                <a:gd name="connsiteY131" fmla="*/ 611981 h 2809875"/>
                <a:gd name="connsiteX132" fmla="*/ 702872 w 3341283"/>
                <a:gd name="connsiteY132" fmla="*/ 638175 h 2809875"/>
                <a:gd name="connsiteX133" fmla="*/ 731447 w 3341283"/>
                <a:gd name="connsiteY133" fmla="*/ 647700 h 2809875"/>
                <a:gd name="connsiteX134" fmla="*/ 740972 w 3341283"/>
                <a:gd name="connsiteY134" fmla="*/ 661988 h 2809875"/>
                <a:gd name="connsiteX135" fmla="*/ 745734 w 3341283"/>
                <a:gd name="connsiteY135" fmla="*/ 676275 h 2809875"/>
                <a:gd name="connsiteX136" fmla="*/ 745734 w 3341283"/>
                <a:gd name="connsiteY136" fmla="*/ 688181 h 2809875"/>
                <a:gd name="connsiteX137" fmla="*/ 748115 w 3341283"/>
                <a:gd name="connsiteY137" fmla="*/ 709613 h 2809875"/>
                <a:gd name="connsiteX138" fmla="*/ 755259 w 3341283"/>
                <a:gd name="connsiteY138" fmla="*/ 728663 h 2809875"/>
                <a:gd name="connsiteX139" fmla="*/ 745734 w 3341283"/>
                <a:gd name="connsiteY139" fmla="*/ 757238 h 2809875"/>
                <a:gd name="connsiteX140" fmla="*/ 736209 w 3341283"/>
                <a:gd name="connsiteY140" fmla="*/ 771525 h 2809875"/>
                <a:gd name="connsiteX141" fmla="*/ 736209 w 3341283"/>
                <a:gd name="connsiteY141" fmla="*/ 842963 h 2809875"/>
                <a:gd name="connsiteX142" fmla="*/ 740972 w 3341283"/>
                <a:gd name="connsiteY142" fmla="*/ 857250 h 2809875"/>
                <a:gd name="connsiteX143" fmla="*/ 745734 w 3341283"/>
                <a:gd name="connsiteY143" fmla="*/ 876300 h 2809875"/>
                <a:gd name="connsiteX144" fmla="*/ 760022 w 3341283"/>
                <a:gd name="connsiteY144" fmla="*/ 923925 h 2809875"/>
                <a:gd name="connsiteX145" fmla="*/ 764784 w 3341283"/>
                <a:gd name="connsiteY145" fmla="*/ 938213 h 2809875"/>
                <a:gd name="connsiteX146" fmla="*/ 771928 w 3341283"/>
                <a:gd name="connsiteY146" fmla="*/ 983456 h 2809875"/>
                <a:gd name="connsiteX147" fmla="*/ 750497 w 3341283"/>
                <a:gd name="connsiteY147" fmla="*/ 1004888 h 2809875"/>
                <a:gd name="connsiteX148" fmla="*/ 731447 w 3341283"/>
                <a:gd name="connsiteY148" fmla="*/ 1009650 h 2809875"/>
                <a:gd name="connsiteX149" fmla="*/ 712397 w 3341283"/>
                <a:gd name="connsiteY149" fmla="*/ 1016794 h 2809875"/>
                <a:gd name="connsiteX150" fmla="*/ 683822 w 3341283"/>
                <a:gd name="connsiteY150" fmla="*/ 1035844 h 2809875"/>
                <a:gd name="connsiteX151" fmla="*/ 674297 w 3341283"/>
                <a:gd name="connsiteY151" fmla="*/ 1052513 h 2809875"/>
                <a:gd name="connsiteX152" fmla="*/ 660009 w 3341283"/>
                <a:gd name="connsiteY152" fmla="*/ 1062038 h 2809875"/>
                <a:gd name="connsiteX153" fmla="*/ 650484 w 3341283"/>
                <a:gd name="connsiteY153" fmla="*/ 1076325 h 2809875"/>
                <a:gd name="connsiteX154" fmla="*/ 640959 w 3341283"/>
                <a:gd name="connsiteY154" fmla="*/ 1157288 h 2809875"/>
                <a:gd name="connsiteX155" fmla="*/ 626672 w 3341283"/>
                <a:gd name="connsiteY155" fmla="*/ 1190625 h 2809875"/>
                <a:gd name="connsiteX156" fmla="*/ 593334 w 3341283"/>
                <a:gd name="connsiteY156" fmla="*/ 1204913 h 2809875"/>
                <a:gd name="connsiteX157" fmla="*/ 588572 w 3341283"/>
                <a:gd name="connsiteY157" fmla="*/ 1219200 h 2809875"/>
                <a:gd name="connsiteX158" fmla="*/ 593334 w 3341283"/>
                <a:gd name="connsiteY158" fmla="*/ 1233488 h 2809875"/>
                <a:gd name="connsiteX159" fmla="*/ 579047 w 3341283"/>
                <a:gd name="connsiteY159" fmla="*/ 1247775 h 2809875"/>
                <a:gd name="connsiteX160" fmla="*/ 569521 w 3341283"/>
                <a:gd name="connsiteY160" fmla="*/ 1290638 h 2809875"/>
                <a:gd name="connsiteX161" fmla="*/ 552854 w 3341283"/>
                <a:gd name="connsiteY161" fmla="*/ 1321593 h 2809875"/>
                <a:gd name="connsiteX162" fmla="*/ 533803 w 3341283"/>
                <a:gd name="connsiteY162" fmla="*/ 1343025 h 2809875"/>
                <a:gd name="connsiteX163" fmla="*/ 519515 w 3341283"/>
                <a:gd name="connsiteY163" fmla="*/ 1371600 h 2809875"/>
                <a:gd name="connsiteX164" fmla="*/ 498084 w 3341283"/>
                <a:gd name="connsiteY164" fmla="*/ 1419225 h 2809875"/>
                <a:gd name="connsiteX165" fmla="*/ 493322 w 3341283"/>
                <a:gd name="connsiteY165" fmla="*/ 1433513 h 2809875"/>
                <a:gd name="connsiteX166" fmla="*/ 474272 w 3341283"/>
                <a:gd name="connsiteY166" fmla="*/ 1466850 h 2809875"/>
                <a:gd name="connsiteX167" fmla="*/ 464747 w 3341283"/>
                <a:gd name="connsiteY167" fmla="*/ 1485900 h 2809875"/>
                <a:gd name="connsiteX168" fmla="*/ 459984 w 3341283"/>
                <a:gd name="connsiteY168" fmla="*/ 1500188 h 2809875"/>
                <a:gd name="connsiteX169" fmla="*/ 450459 w 3341283"/>
                <a:gd name="connsiteY169" fmla="*/ 1514475 h 2809875"/>
                <a:gd name="connsiteX170" fmla="*/ 436172 w 3341283"/>
                <a:gd name="connsiteY170" fmla="*/ 1552575 h 2809875"/>
                <a:gd name="connsiteX171" fmla="*/ 412359 w 3341283"/>
                <a:gd name="connsiteY171" fmla="*/ 1595438 h 2809875"/>
                <a:gd name="connsiteX172" fmla="*/ 398072 w 3341283"/>
                <a:gd name="connsiteY172" fmla="*/ 1628776 h 2809875"/>
                <a:gd name="connsiteX173" fmla="*/ 393310 w 3341283"/>
                <a:gd name="connsiteY173" fmla="*/ 1657350 h 2809875"/>
                <a:gd name="connsiteX174" fmla="*/ 379022 w 3341283"/>
                <a:gd name="connsiteY174" fmla="*/ 1719263 h 2809875"/>
                <a:gd name="connsiteX175" fmla="*/ 374259 w 3341283"/>
                <a:gd name="connsiteY175" fmla="*/ 1757363 h 2809875"/>
                <a:gd name="connsiteX176" fmla="*/ 369497 w 3341283"/>
                <a:gd name="connsiteY176" fmla="*/ 1771650 h 2809875"/>
                <a:gd name="connsiteX177" fmla="*/ 357591 w 3341283"/>
                <a:gd name="connsiteY177" fmla="*/ 1807369 h 2809875"/>
                <a:gd name="connsiteX178" fmla="*/ 343303 w 3341283"/>
                <a:gd name="connsiteY178" fmla="*/ 1852613 h 2809875"/>
                <a:gd name="connsiteX179" fmla="*/ 336159 w 3341283"/>
                <a:gd name="connsiteY179" fmla="*/ 1876425 h 2809875"/>
                <a:gd name="connsiteX180" fmla="*/ 326634 w 3341283"/>
                <a:gd name="connsiteY180" fmla="*/ 1890713 h 2809875"/>
                <a:gd name="connsiteX181" fmla="*/ 321872 w 3341283"/>
                <a:gd name="connsiteY181" fmla="*/ 1905000 h 2809875"/>
                <a:gd name="connsiteX182" fmla="*/ 307584 w 3341283"/>
                <a:gd name="connsiteY182" fmla="*/ 1914525 h 2809875"/>
                <a:gd name="connsiteX183" fmla="*/ 293297 w 3341283"/>
                <a:gd name="connsiteY183" fmla="*/ 1943100 h 2809875"/>
                <a:gd name="connsiteX184" fmla="*/ 283772 w 3341283"/>
                <a:gd name="connsiteY184" fmla="*/ 1971675 h 2809875"/>
                <a:gd name="connsiteX185" fmla="*/ 267103 w 3341283"/>
                <a:gd name="connsiteY185" fmla="*/ 2002632 h 2809875"/>
                <a:gd name="connsiteX186" fmla="*/ 231384 w 3341283"/>
                <a:gd name="connsiteY186" fmla="*/ 2038350 h 2809875"/>
                <a:gd name="connsiteX187" fmla="*/ 207572 w 3341283"/>
                <a:gd name="connsiteY187" fmla="*/ 2062163 h 2809875"/>
                <a:gd name="connsiteX188" fmla="*/ 202809 w 3341283"/>
                <a:gd name="connsiteY188" fmla="*/ 2076450 h 2809875"/>
                <a:gd name="connsiteX189" fmla="*/ 174234 w 3341283"/>
                <a:gd name="connsiteY189" fmla="*/ 2095500 h 2809875"/>
                <a:gd name="connsiteX190" fmla="*/ 159947 w 3341283"/>
                <a:gd name="connsiteY190" fmla="*/ 2105025 h 2809875"/>
                <a:gd name="connsiteX191" fmla="*/ 131372 w 3341283"/>
                <a:gd name="connsiteY191" fmla="*/ 2133601 h 2809875"/>
                <a:gd name="connsiteX192" fmla="*/ 102797 w 3341283"/>
                <a:gd name="connsiteY192" fmla="*/ 2145506 h 2809875"/>
                <a:gd name="connsiteX193" fmla="*/ 78985 w 3341283"/>
                <a:gd name="connsiteY193" fmla="*/ 2157412 h 2809875"/>
                <a:gd name="connsiteX194" fmla="*/ 45647 w 3341283"/>
                <a:gd name="connsiteY194" fmla="*/ 2174081 h 2809875"/>
                <a:gd name="connsiteX195" fmla="*/ 24215 w 3341283"/>
                <a:gd name="connsiteY195" fmla="*/ 2178844 h 2809875"/>
                <a:gd name="connsiteX196" fmla="*/ 403 w 3341283"/>
                <a:gd name="connsiteY196" fmla="*/ 2188369 h 2809875"/>
                <a:gd name="connsiteX197" fmla="*/ 12309 w 3341283"/>
                <a:gd name="connsiteY197" fmla="*/ 2228850 h 2809875"/>
                <a:gd name="connsiteX198" fmla="*/ 43265 w 3341283"/>
                <a:gd name="connsiteY198" fmla="*/ 2255044 h 2809875"/>
                <a:gd name="connsiteX199" fmla="*/ 67079 w 3341283"/>
                <a:gd name="connsiteY199" fmla="*/ 2271713 h 2809875"/>
                <a:gd name="connsiteX200" fmla="*/ 90890 w 3341283"/>
                <a:gd name="connsiteY200" fmla="*/ 2276475 h 2809875"/>
                <a:gd name="connsiteX201" fmla="*/ 114703 w 3341283"/>
                <a:gd name="connsiteY201" fmla="*/ 2297906 h 2809875"/>
                <a:gd name="connsiteX202" fmla="*/ 119466 w 3341283"/>
                <a:gd name="connsiteY202" fmla="*/ 2326482 h 2809875"/>
                <a:gd name="connsiteX203" fmla="*/ 126609 w 3341283"/>
                <a:gd name="connsiteY203" fmla="*/ 2347913 h 2809875"/>
                <a:gd name="connsiteX204" fmla="*/ 121847 w 3341283"/>
                <a:gd name="connsiteY204" fmla="*/ 2386013 h 2809875"/>
                <a:gd name="connsiteX205" fmla="*/ 112322 w 3341283"/>
                <a:gd name="connsiteY205" fmla="*/ 2405063 h 2809875"/>
                <a:gd name="connsiteX206" fmla="*/ 100416 w 3341283"/>
                <a:gd name="connsiteY206" fmla="*/ 2424112 h 2809875"/>
                <a:gd name="connsiteX207" fmla="*/ 71841 w 3341283"/>
                <a:gd name="connsiteY207" fmla="*/ 2426494 h 2809875"/>
                <a:gd name="connsiteX208" fmla="*/ 50409 w 3341283"/>
                <a:gd name="connsiteY208" fmla="*/ 2452688 h 2809875"/>
                <a:gd name="connsiteX209" fmla="*/ 21834 w 3341283"/>
                <a:gd name="connsiteY209" fmla="*/ 2466975 h 2809875"/>
                <a:gd name="connsiteX210" fmla="*/ 31359 w 3341283"/>
                <a:gd name="connsiteY210" fmla="*/ 2490788 h 2809875"/>
                <a:gd name="connsiteX211" fmla="*/ 21834 w 3341283"/>
                <a:gd name="connsiteY211" fmla="*/ 2524125 h 2809875"/>
                <a:gd name="connsiteX212" fmla="*/ 12309 w 3341283"/>
                <a:gd name="connsiteY212" fmla="*/ 2538413 h 2809875"/>
                <a:gd name="connsiteX213" fmla="*/ 374259 w 3341283"/>
                <a:gd name="connsiteY213"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03765 w 3341283"/>
                <a:gd name="connsiteY3" fmla="*/ 1489076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7465 w 3341283"/>
                <a:gd name="connsiteY9" fmla="*/ 1278731 h 2809875"/>
                <a:gd name="connsiteX10" fmla="*/ 3169848 w 3341283"/>
                <a:gd name="connsiteY10" fmla="*/ 1247775 h 2809875"/>
                <a:gd name="connsiteX11" fmla="*/ 3179372 w 3341283"/>
                <a:gd name="connsiteY11" fmla="*/ 1223963 h 2809875"/>
                <a:gd name="connsiteX12" fmla="*/ 3150797 w 3341283"/>
                <a:gd name="connsiteY12" fmla="*/ 1214438 h 2809875"/>
                <a:gd name="connsiteX13" fmla="*/ 3100790 w 3341283"/>
                <a:gd name="connsiteY13" fmla="*/ 1212056 h 2809875"/>
                <a:gd name="connsiteX14" fmla="*/ 3112697 w 3341283"/>
                <a:gd name="connsiteY14" fmla="*/ 1185863 h 2809875"/>
                <a:gd name="connsiteX15" fmla="*/ 3103172 w 3341283"/>
                <a:gd name="connsiteY15" fmla="*/ 1171575 h 2809875"/>
                <a:gd name="connsiteX16" fmla="*/ 3098409 w 3341283"/>
                <a:gd name="connsiteY16" fmla="*/ 1157288 h 2809875"/>
                <a:gd name="connsiteX17" fmla="*/ 3084122 w 3341283"/>
                <a:gd name="connsiteY17" fmla="*/ 1171575 h 2809875"/>
                <a:gd name="connsiteX18" fmla="*/ 3055547 w 3341283"/>
                <a:gd name="connsiteY18" fmla="*/ 1162050 h 2809875"/>
                <a:gd name="connsiteX19" fmla="*/ 3046022 w 3341283"/>
                <a:gd name="connsiteY19" fmla="*/ 1131094 h 2809875"/>
                <a:gd name="connsiteX20" fmla="*/ 3050784 w 3341283"/>
                <a:gd name="connsiteY20" fmla="*/ 1114425 h 2809875"/>
                <a:gd name="connsiteX21" fmla="*/ 3050784 w 3341283"/>
                <a:gd name="connsiteY21" fmla="*/ 1104900 h 2809875"/>
                <a:gd name="connsiteX22" fmla="*/ 3036497 w 3341283"/>
                <a:gd name="connsiteY22" fmla="*/ 1100138 h 2809875"/>
                <a:gd name="connsiteX23" fmla="*/ 3046022 w 3341283"/>
                <a:gd name="connsiteY23" fmla="*/ 1081088 h 2809875"/>
                <a:gd name="connsiteX24" fmla="*/ 3055547 w 3341283"/>
                <a:gd name="connsiteY24" fmla="*/ 1062038 h 2809875"/>
                <a:gd name="connsiteX25" fmla="*/ 3024590 w 3341283"/>
                <a:gd name="connsiteY25" fmla="*/ 1052513 h 2809875"/>
                <a:gd name="connsiteX26" fmla="*/ 3012684 w 3341283"/>
                <a:gd name="connsiteY26" fmla="*/ 1066800 h 2809875"/>
                <a:gd name="connsiteX27" fmla="*/ 2972204 w 3341283"/>
                <a:gd name="connsiteY27" fmla="*/ 1073944 h 2809875"/>
                <a:gd name="connsiteX28" fmla="*/ 2955534 w 3341283"/>
                <a:gd name="connsiteY28" fmla="*/ 1066800 h 2809875"/>
                <a:gd name="connsiteX29" fmla="*/ 2950772 w 3341283"/>
                <a:gd name="connsiteY29" fmla="*/ 1047750 h 2809875"/>
                <a:gd name="connsiteX30" fmla="*/ 2931721 w 3341283"/>
                <a:gd name="connsiteY30" fmla="*/ 1040607 h 2809875"/>
                <a:gd name="connsiteX31" fmla="*/ 2903147 w 3341283"/>
                <a:gd name="connsiteY31" fmla="*/ 1019175 h 2809875"/>
                <a:gd name="connsiteX32" fmla="*/ 2888859 w 3341283"/>
                <a:gd name="connsiteY32" fmla="*/ 1014413 h 2809875"/>
                <a:gd name="connsiteX33" fmla="*/ 2874572 w 3341283"/>
                <a:gd name="connsiteY33" fmla="*/ 1004888 h 2809875"/>
                <a:gd name="connsiteX34" fmla="*/ 2855522 w 3341283"/>
                <a:gd name="connsiteY34" fmla="*/ 1004888 h 2809875"/>
                <a:gd name="connsiteX35" fmla="*/ 2834090 w 3341283"/>
                <a:gd name="connsiteY35" fmla="*/ 995363 h 2809875"/>
                <a:gd name="connsiteX36" fmla="*/ 2810278 w 3341283"/>
                <a:gd name="connsiteY36" fmla="*/ 1009650 h 2809875"/>
                <a:gd name="connsiteX37" fmla="*/ 2767416 w 3341283"/>
                <a:gd name="connsiteY37" fmla="*/ 1007269 h 2809875"/>
                <a:gd name="connsiteX38" fmla="*/ 2734079 w 3341283"/>
                <a:gd name="connsiteY38" fmla="*/ 1019175 h 2809875"/>
                <a:gd name="connsiteX39" fmla="*/ 2712646 w 3341283"/>
                <a:gd name="connsiteY39" fmla="*/ 1019176 h 2809875"/>
                <a:gd name="connsiteX40" fmla="*/ 2693597 w 3341283"/>
                <a:gd name="connsiteY40" fmla="*/ 1009650 h 2809875"/>
                <a:gd name="connsiteX41" fmla="*/ 2641209 w 3341283"/>
                <a:gd name="connsiteY41" fmla="*/ 1021557 h 2809875"/>
                <a:gd name="connsiteX42" fmla="*/ 2631684 w 3341283"/>
                <a:gd name="connsiteY42" fmla="*/ 1031082 h 2809875"/>
                <a:gd name="connsiteX43" fmla="*/ 2612634 w 3341283"/>
                <a:gd name="connsiteY43" fmla="*/ 1038225 h 2809875"/>
                <a:gd name="connsiteX44" fmla="*/ 2595965 w 3341283"/>
                <a:gd name="connsiteY44" fmla="*/ 1035844 h 2809875"/>
                <a:gd name="connsiteX45" fmla="*/ 2529290 w 3341283"/>
                <a:gd name="connsiteY45" fmla="*/ 1004888 h 2809875"/>
                <a:gd name="connsiteX46" fmla="*/ 2526909 w 3341283"/>
                <a:gd name="connsiteY46" fmla="*/ 971550 h 2809875"/>
                <a:gd name="connsiteX47" fmla="*/ 2512622 w 3341283"/>
                <a:gd name="connsiteY47" fmla="*/ 942975 h 2809875"/>
                <a:gd name="connsiteX48" fmla="*/ 2488809 w 3341283"/>
                <a:gd name="connsiteY48" fmla="*/ 938213 h 2809875"/>
                <a:gd name="connsiteX49" fmla="*/ 2493572 w 3341283"/>
                <a:gd name="connsiteY49" fmla="*/ 923925 h 2809875"/>
                <a:gd name="connsiteX50" fmla="*/ 2479284 w 3341283"/>
                <a:gd name="connsiteY50" fmla="*/ 914400 h 2809875"/>
                <a:gd name="connsiteX51" fmla="*/ 2457853 w 3341283"/>
                <a:gd name="connsiteY51" fmla="*/ 902494 h 2809875"/>
                <a:gd name="connsiteX52" fmla="*/ 2431659 w 3341283"/>
                <a:gd name="connsiteY52" fmla="*/ 890588 h 2809875"/>
                <a:gd name="connsiteX53" fmla="*/ 2414991 w 3341283"/>
                <a:gd name="connsiteY53" fmla="*/ 864394 h 2809875"/>
                <a:gd name="connsiteX54" fmla="*/ 2398321 w 3341283"/>
                <a:gd name="connsiteY54" fmla="*/ 833437 h 2809875"/>
                <a:gd name="connsiteX55" fmla="*/ 2367365 w 3341283"/>
                <a:gd name="connsiteY55" fmla="*/ 807244 h 2809875"/>
                <a:gd name="connsiteX56" fmla="*/ 2348316 w 3341283"/>
                <a:gd name="connsiteY56" fmla="*/ 769144 h 2809875"/>
                <a:gd name="connsiteX57" fmla="*/ 2322122 w 3341283"/>
                <a:gd name="connsiteY57" fmla="*/ 733425 h 2809875"/>
                <a:gd name="connsiteX58" fmla="*/ 2307834 w 3341283"/>
                <a:gd name="connsiteY58" fmla="*/ 723900 h 2809875"/>
                <a:gd name="connsiteX59" fmla="*/ 2264972 w 3341283"/>
                <a:gd name="connsiteY59" fmla="*/ 704850 h 2809875"/>
                <a:gd name="connsiteX60" fmla="*/ 2241159 w 3341283"/>
                <a:gd name="connsiteY60" fmla="*/ 678657 h 2809875"/>
                <a:gd name="connsiteX61" fmla="*/ 2231634 w 3341283"/>
                <a:gd name="connsiteY61" fmla="*/ 657225 h 2809875"/>
                <a:gd name="connsiteX62" fmla="*/ 2212584 w 3341283"/>
                <a:gd name="connsiteY62" fmla="*/ 647700 h 2809875"/>
                <a:gd name="connsiteX63" fmla="*/ 2198297 w 3341283"/>
                <a:gd name="connsiteY63" fmla="*/ 638175 h 2809875"/>
                <a:gd name="connsiteX64" fmla="*/ 2179247 w 3341283"/>
                <a:gd name="connsiteY64" fmla="*/ 642938 h 2809875"/>
                <a:gd name="connsiteX65" fmla="*/ 2155434 w 3341283"/>
                <a:gd name="connsiteY65" fmla="*/ 619125 h 2809875"/>
                <a:gd name="connsiteX66" fmla="*/ 2136384 w 3341283"/>
                <a:gd name="connsiteY66" fmla="*/ 590550 h 2809875"/>
                <a:gd name="connsiteX67" fmla="*/ 2126859 w 3341283"/>
                <a:gd name="connsiteY67" fmla="*/ 561975 h 2809875"/>
                <a:gd name="connsiteX68" fmla="*/ 2103047 w 3341283"/>
                <a:gd name="connsiteY68" fmla="*/ 561975 h 2809875"/>
                <a:gd name="connsiteX69" fmla="*/ 2088759 w 3341283"/>
                <a:gd name="connsiteY69" fmla="*/ 547688 h 2809875"/>
                <a:gd name="connsiteX70" fmla="*/ 2050660 w 3341283"/>
                <a:gd name="connsiteY70" fmla="*/ 540544 h 2809875"/>
                <a:gd name="connsiteX71" fmla="*/ 2007797 w 3341283"/>
                <a:gd name="connsiteY71" fmla="*/ 528638 h 2809875"/>
                <a:gd name="connsiteX72" fmla="*/ 1976841 w 3341283"/>
                <a:gd name="connsiteY72" fmla="*/ 526256 h 2809875"/>
                <a:gd name="connsiteX73" fmla="*/ 1948266 w 3341283"/>
                <a:gd name="connsiteY73" fmla="*/ 521494 h 2809875"/>
                <a:gd name="connsiteX74" fmla="*/ 1926834 w 3341283"/>
                <a:gd name="connsiteY74" fmla="*/ 504825 h 2809875"/>
                <a:gd name="connsiteX75" fmla="*/ 1912547 w 3341283"/>
                <a:gd name="connsiteY75" fmla="*/ 509588 h 2809875"/>
                <a:gd name="connsiteX76" fmla="*/ 1841109 w 3341283"/>
                <a:gd name="connsiteY76" fmla="*/ 495300 h 2809875"/>
                <a:gd name="connsiteX77" fmla="*/ 1812534 w 3341283"/>
                <a:gd name="connsiteY77" fmla="*/ 485775 h 2809875"/>
                <a:gd name="connsiteX78" fmla="*/ 1798247 w 3341283"/>
                <a:gd name="connsiteY78" fmla="*/ 481013 h 2809875"/>
                <a:gd name="connsiteX79" fmla="*/ 1783959 w 3341283"/>
                <a:gd name="connsiteY79" fmla="*/ 490538 h 2809875"/>
                <a:gd name="connsiteX80" fmla="*/ 1769672 w 3341283"/>
                <a:gd name="connsiteY80" fmla="*/ 495300 h 2809875"/>
                <a:gd name="connsiteX81" fmla="*/ 1741097 w 3341283"/>
                <a:gd name="connsiteY81" fmla="*/ 523875 h 2809875"/>
                <a:gd name="connsiteX82" fmla="*/ 1717284 w 3341283"/>
                <a:gd name="connsiteY82" fmla="*/ 519113 h 2809875"/>
                <a:gd name="connsiteX83" fmla="*/ 1683947 w 3341283"/>
                <a:gd name="connsiteY83" fmla="*/ 509588 h 2809875"/>
                <a:gd name="connsiteX84" fmla="*/ 1650609 w 3341283"/>
                <a:gd name="connsiteY84" fmla="*/ 504825 h 2809875"/>
                <a:gd name="connsiteX85" fmla="*/ 1622034 w 3341283"/>
                <a:gd name="connsiteY85" fmla="*/ 500063 h 2809875"/>
                <a:gd name="connsiteX86" fmla="*/ 1581553 w 3341283"/>
                <a:gd name="connsiteY86" fmla="*/ 483394 h 2809875"/>
                <a:gd name="connsiteX87" fmla="*/ 1552978 w 3341283"/>
                <a:gd name="connsiteY87" fmla="*/ 483394 h 2809875"/>
                <a:gd name="connsiteX88" fmla="*/ 1541072 w 3341283"/>
                <a:gd name="connsiteY88" fmla="*/ 466725 h 2809875"/>
                <a:gd name="connsiteX89" fmla="*/ 1526784 w 3341283"/>
                <a:gd name="connsiteY89" fmla="*/ 447675 h 2809875"/>
                <a:gd name="connsiteX90" fmla="*/ 1522021 w 3341283"/>
                <a:gd name="connsiteY90" fmla="*/ 421481 h 2809875"/>
                <a:gd name="connsiteX91" fmla="*/ 1533929 w 3341283"/>
                <a:gd name="connsiteY91" fmla="*/ 392907 h 2809875"/>
                <a:gd name="connsiteX92" fmla="*/ 1564884 w 3341283"/>
                <a:gd name="connsiteY92" fmla="*/ 366713 h 2809875"/>
                <a:gd name="connsiteX93" fmla="*/ 1557740 w 3341283"/>
                <a:gd name="connsiteY93" fmla="*/ 340519 h 2809875"/>
                <a:gd name="connsiteX94" fmla="*/ 1564884 w 3341283"/>
                <a:gd name="connsiteY94" fmla="*/ 309562 h 2809875"/>
                <a:gd name="connsiteX95" fmla="*/ 1583934 w 3341283"/>
                <a:gd name="connsiteY95" fmla="*/ 285750 h 2809875"/>
                <a:gd name="connsiteX96" fmla="*/ 1588697 w 3341283"/>
                <a:gd name="connsiteY96" fmla="*/ 271463 h 2809875"/>
                <a:gd name="connsiteX97" fmla="*/ 1579172 w 3341283"/>
                <a:gd name="connsiteY97" fmla="*/ 257175 h 2809875"/>
                <a:gd name="connsiteX98" fmla="*/ 1545834 w 3341283"/>
                <a:gd name="connsiteY98" fmla="*/ 230981 h 2809875"/>
                <a:gd name="connsiteX99" fmla="*/ 1522022 w 3341283"/>
                <a:gd name="connsiteY99" fmla="*/ 228600 h 2809875"/>
                <a:gd name="connsiteX100" fmla="*/ 1507734 w 3341283"/>
                <a:gd name="connsiteY100" fmla="*/ 192881 h 2809875"/>
                <a:gd name="connsiteX101" fmla="*/ 1505353 w 3341283"/>
                <a:gd name="connsiteY101" fmla="*/ 159543 h 2809875"/>
                <a:gd name="connsiteX102" fmla="*/ 1488684 w 3341283"/>
                <a:gd name="connsiteY102" fmla="*/ 119063 h 2809875"/>
                <a:gd name="connsiteX103" fmla="*/ 1479159 w 3341283"/>
                <a:gd name="connsiteY103" fmla="*/ 92868 h 2809875"/>
                <a:gd name="connsiteX104" fmla="*/ 1455347 w 3341283"/>
                <a:gd name="connsiteY104" fmla="*/ 85725 h 2809875"/>
                <a:gd name="connsiteX105" fmla="*/ 1450584 w 3341283"/>
                <a:gd name="connsiteY105" fmla="*/ 66675 h 2809875"/>
                <a:gd name="connsiteX106" fmla="*/ 1433915 w 3341283"/>
                <a:gd name="connsiteY106" fmla="*/ 40481 h 2809875"/>
                <a:gd name="connsiteX107" fmla="*/ 1445822 w 3341283"/>
                <a:gd name="connsiteY107" fmla="*/ 30956 h 2809875"/>
                <a:gd name="connsiteX108" fmla="*/ 1436297 w 3341283"/>
                <a:gd name="connsiteY108" fmla="*/ 0 h 2809875"/>
                <a:gd name="connsiteX109" fmla="*/ 845747 w 3341283"/>
                <a:gd name="connsiteY109" fmla="*/ 180975 h 2809875"/>
                <a:gd name="connsiteX110" fmla="*/ 845747 w 3341283"/>
                <a:gd name="connsiteY110" fmla="*/ 180975 h 2809875"/>
                <a:gd name="connsiteX111" fmla="*/ 840984 w 3341283"/>
                <a:gd name="connsiteY111" fmla="*/ 223838 h 2809875"/>
                <a:gd name="connsiteX112" fmla="*/ 836222 w 3341283"/>
                <a:gd name="connsiteY112" fmla="*/ 238125 h 2809875"/>
                <a:gd name="connsiteX113" fmla="*/ 817172 w 3341283"/>
                <a:gd name="connsiteY113" fmla="*/ 254794 h 2809875"/>
                <a:gd name="connsiteX114" fmla="*/ 788597 w 3341283"/>
                <a:gd name="connsiteY114" fmla="*/ 266700 h 2809875"/>
                <a:gd name="connsiteX115" fmla="*/ 740972 w 3341283"/>
                <a:gd name="connsiteY115" fmla="*/ 300038 h 2809875"/>
                <a:gd name="connsiteX116" fmla="*/ 721922 w 3341283"/>
                <a:gd name="connsiteY116" fmla="*/ 328613 h 2809875"/>
                <a:gd name="connsiteX117" fmla="*/ 705252 w 3341283"/>
                <a:gd name="connsiteY117" fmla="*/ 342900 h 2809875"/>
                <a:gd name="connsiteX118" fmla="*/ 707634 w 3341283"/>
                <a:gd name="connsiteY118" fmla="*/ 369095 h 2809875"/>
                <a:gd name="connsiteX119" fmla="*/ 726684 w 3341283"/>
                <a:gd name="connsiteY119" fmla="*/ 381000 h 2809875"/>
                <a:gd name="connsiteX120" fmla="*/ 731447 w 3341283"/>
                <a:gd name="connsiteY120" fmla="*/ 395288 h 2809875"/>
                <a:gd name="connsiteX121" fmla="*/ 750497 w 3341283"/>
                <a:gd name="connsiteY121" fmla="*/ 423863 h 2809875"/>
                <a:gd name="connsiteX122" fmla="*/ 760022 w 3341283"/>
                <a:gd name="connsiteY122" fmla="*/ 442913 h 2809875"/>
                <a:gd name="connsiteX123" fmla="*/ 750497 w 3341283"/>
                <a:gd name="connsiteY123" fmla="*/ 481013 h 2809875"/>
                <a:gd name="connsiteX124" fmla="*/ 736209 w 3341283"/>
                <a:gd name="connsiteY124" fmla="*/ 490538 h 2809875"/>
                <a:gd name="connsiteX125" fmla="*/ 731447 w 3341283"/>
                <a:gd name="connsiteY125" fmla="*/ 504825 h 2809875"/>
                <a:gd name="connsiteX126" fmla="*/ 717159 w 3341283"/>
                <a:gd name="connsiteY126" fmla="*/ 509588 h 2809875"/>
                <a:gd name="connsiteX127" fmla="*/ 712397 w 3341283"/>
                <a:gd name="connsiteY127" fmla="*/ 538163 h 2809875"/>
                <a:gd name="connsiteX128" fmla="*/ 702872 w 3341283"/>
                <a:gd name="connsiteY128" fmla="*/ 566738 h 2809875"/>
                <a:gd name="connsiteX129" fmla="*/ 698109 w 3341283"/>
                <a:gd name="connsiteY129" fmla="*/ 581025 h 2809875"/>
                <a:gd name="connsiteX130" fmla="*/ 683822 w 3341283"/>
                <a:gd name="connsiteY130" fmla="*/ 611981 h 2809875"/>
                <a:gd name="connsiteX131" fmla="*/ 702872 w 3341283"/>
                <a:gd name="connsiteY131" fmla="*/ 638175 h 2809875"/>
                <a:gd name="connsiteX132" fmla="*/ 731447 w 3341283"/>
                <a:gd name="connsiteY132" fmla="*/ 647700 h 2809875"/>
                <a:gd name="connsiteX133" fmla="*/ 740972 w 3341283"/>
                <a:gd name="connsiteY133" fmla="*/ 661988 h 2809875"/>
                <a:gd name="connsiteX134" fmla="*/ 745734 w 3341283"/>
                <a:gd name="connsiteY134" fmla="*/ 676275 h 2809875"/>
                <a:gd name="connsiteX135" fmla="*/ 745734 w 3341283"/>
                <a:gd name="connsiteY135" fmla="*/ 688181 h 2809875"/>
                <a:gd name="connsiteX136" fmla="*/ 748115 w 3341283"/>
                <a:gd name="connsiteY136" fmla="*/ 709613 h 2809875"/>
                <a:gd name="connsiteX137" fmla="*/ 755259 w 3341283"/>
                <a:gd name="connsiteY137" fmla="*/ 728663 h 2809875"/>
                <a:gd name="connsiteX138" fmla="*/ 745734 w 3341283"/>
                <a:gd name="connsiteY138" fmla="*/ 757238 h 2809875"/>
                <a:gd name="connsiteX139" fmla="*/ 736209 w 3341283"/>
                <a:gd name="connsiteY139" fmla="*/ 771525 h 2809875"/>
                <a:gd name="connsiteX140" fmla="*/ 736209 w 3341283"/>
                <a:gd name="connsiteY140" fmla="*/ 842963 h 2809875"/>
                <a:gd name="connsiteX141" fmla="*/ 740972 w 3341283"/>
                <a:gd name="connsiteY141" fmla="*/ 857250 h 2809875"/>
                <a:gd name="connsiteX142" fmla="*/ 745734 w 3341283"/>
                <a:gd name="connsiteY142" fmla="*/ 876300 h 2809875"/>
                <a:gd name="connsiteX143" fmla="*/ 760022 w 3341283"/>
                <a:gd name="connsiteY143" fmla="*/ 923925 h 2809875"/>
                <a:gd name="connsiteX144" fmla="*/ 764784 w 3341283"/>
                <a:gd name="connsiteY144" fmla="*/ 938213 h 2809875"/>
                <a:gd name="connsiteX145" fmla="*/ 771928 w 3341283"/>
                <a:gd name="connsiteY145" fmla="*/ 983456 h 2809875"/>
                <a:gd name="connsiteX146" fmla="*/ 750497 w 3341283"/>
                <a:gd name="connsiteY146" fmla="*/ 1004888 h 2809875"/>
                <a:gd name="connsiteX147" fmla="*/ 731447 w 3341283"/>
                <a:gd name="connsiteY147" fmla="*/ 1009650 h 2809875"/>
                <a:gd name="connsiteX148" fmla="*/ 712397 w 3341283"/>
                <a:gd name="connsiteY148" fmla="*/ 1016794 h 2809875"/>
                <a:gd name="connsiteX149" fmla="*/ 683822 w 3341283"/>
                <a:gd name="connsiteY149" fmla="*/ 1035844 h 2809875"/>
                <a:gd name="connsiteX150" fmla="*/ 674297 w 3341283"/>
                <a:gd name="connsiteY150" fmla="*/ 1052513 h 2809875"/>
                <a:gd name="connsiteX151" fmla="*/ 660009 w 3341283"/>
                <a:gd name="connsiteY151" fmla="*/ 1062038 h 2809875"/>
                <a:gd name="connsiteX152" fmla="*/ 650484 w 3341283"/>
                <a:gd name="connsiteY152" fmla="*/ 1076325 h 2809875"/>
                <a:gd name="connsiteX153" fmla="*/ 640959 w 3341283"/>
                <a:gd name="connsiteY153" fmla="*/ 1157288 h 2809875"/>
                <a:gd name="connsiteX154" fmla="*/ 626672 w 3341283"/>
                <a:gd name="connsiteY154" fmla="*/ 1190625 h 2809875"/>
                <a:gd name="connsiteX155" fmla="*/ 593334 w 3341283"/>
                <a:gd name="connsiteY155" fmla="*/ 1204913 h 2809875"/>
                <a:gd name="connsiteX156" fmla="*/ 588572 w 3341283"/>
                <a:gd name="connsiteY156" fmla="*/ 1219200 h 2809875"/>
                <a:gd name="connsiteX157" fmla="*/ 593334 w 3341283"/>
                <a:gd name="connsiteY157" fmla="*/ 1233488 h 2809875"/>
                <a:gd name="connsiteX158" fmla="*/ 579047 w 3341283"/>
                <a:gd name="connsiteY158" fmla="*/ 1247775 h 2809875"/>
                <a:gd name="connsiteX159" fmla="*/ 569521 w 3341283"/>
                <a:gd name="connsiteY159" fmla="*/ 1290638 h 2809875"/>
                <a:gd name="connsiteX160" fmla="*/ 552854 w 3341283"/>
                <a:gd name="connsiteY160" fmla="*/ 1321593 h 2809875"/>
                <a:gd name="connsiteX161" fmla="*/ 533803 w 3341283"/>
                <a:gd name="connsiteY161" fmla="*/ 1343025 h 2809875"/>
                <a:gd name="connsiteX162" fmla="*/ 519515 w 3341283"/>
                <a:gd name="connsiteY162" fmla="*/ 1371600 h 2809875"/>
                <a:gd name="connsiteX163" fmla="*/ 498084 w 3341283"/>
                <a:gd name="connsiteY163" fmla="*/ 1419225 h 2809875"/>
                <a:gd name="connsiteX164" fmla="*/ 493322 w 3341283"/>
                <a:gd name="connsiteY164" fmla="*/ 1433513 h 2809875"/>
                <a:gd name="connsiteX165" fmla="*/ 474272 w 3341283"/>
                <a:gd name="connsiteY165" fmla="*/ 1466850 h 2809875"/>
                <a:gd name="connsiteX166" fmla="*/ 464747 w 3341283"/>
                <a:gd name="connsiteY166" fmla="*/ 1485900 h 2809875"/>
                <a:gd name="connsiteX167" fmla="*/ 459984 w 3341283"/>
                <a:gd name="connsiteY167" fmla="*/ 1500188 h 2809875"/>
                <a:gd name="connsiteX168" fmla="*/ 450459 w 3341283"/>
                <a:gd name="connsiteY168" fmla="*/ 1514475 h 2809875"/>
                <a:gd name="connsiteX169" fmla="*/ 436172 w 3341283"/>
                <a:gd name="connsiteY169" fmla="*/ 1552575 h 2809875"/>
                <a:gd name="connsiteX170" fmla="*/ 412359 w 3341283"/>
                <a:gd name="connsiteY170" fmla="*/ 1595438 h 2809875"/>
                <a:gd name="connsiteX171" fmla="*/ 398072 w 3341283"/>
                <a:gd name="connsiteY171" fmla="*/ 1628776 h 2809875"/>
                <a:gd name="connsiteX172" fmla="*/ 393310 w 3341283"/>
                <a:gd name="connsiteY172" fmla="*/ 1657350 h 2809875"/>
                <a:gd name="connsiteX173" fmla="*/ 379022 w 3341283"/>
                <a:gd name="connsiteY173" fmla="*/ 1719263 h 2809875"/>
                <a:gd name="connsiteX174" fmla="*/ 374259 w 3341283"/>
                <a:gd name="connsiteY174" fmla="*/ 1757363 h 2809875"/>
                <a:gd name="connsiteX175" fmla="*/ 369497 w 3341283"/>
                <a:gd name="connsiteY175" fmla="*/ 1771650 h 2809875"/>
                <a:gd name="connsiteX176" fmla="*/ 357591 w 3341283"/>
                <a:gd name="connsiteY176" fmla="*/ 1807369 h 2809875"/>
                <a:gd name="connsiteX177" fmla="*/ 343303 w 3341283"/>
                <a:gd name="connsiteY177" fmla="*/ 1852613 h 2809875"/>
                <a:gd name="connsiteX178" fmla="*/ 336159 w 3341283"/>
                <a:gd name="connsiteY178" fmla="*/ 1876425 h 2809875"/>
                <a:gd name="connsiteX179" fmla="*/ 326634 w 3341283"/>
                <a:gd name="connsiteY179" fmla="*/ 1890713 h 2809875"/>
                <a:gd name="connsiteX180" fmla="*/ 321872 w 3341283"/>
                <a:gd name="connsiteY180" fmla="*/ 1905000 h 2809875"/>
                <a:gd name="connsiteX181" fmla="*/ 307584 w 3341283"/>
                <a:gd name="connsiteY181" fmla="*/ 1914525 h 2809875"/>
                <a:gd name="connsiteX182" fmla="*/ 293297 w 3341283"/>
                <a:gd name="connsiteY182" fmla="*/ 1943100 h 2809875"/>
                <a:gd name="connsiteX183" fmla="*/ 283772 w 3341283"/>
                <a:gd name="connsiteY183" fmla="*/ 1971675 h 2809875"/>
                <a:gd name="connsiteX184" fmla="*/ 267103 w 3341283"/>
                <a:gd name="connsiteY184" fmla="*/ 2002632 h 2809875"/>
                <a:gd name="connsiteX185" fmla="*/ 231384 w 3341283"/>
                <a:gd name="connsiteY185" fmla="*/ 2038350 h 2809875"/>
                <a:gd name="connsiteX186" fmla="*/ 207572 w 3341283"/>
                <a:gd name="connsiteY186" fmla="*/ 2062163 h 2809875"/>
                <a:gd name="connsiteX187" fmla="*/ 202809 w 3341283"/>
                <a:gd name="connsiteY187" fmla="*/ 2076450 h 2809875"/>
                <a:gd name="connsiteX188" fmla="*/ 174234 w 3341283"/>
                <a:gd name="connsiteY188" fmla="*/ 2095500 h 2809875"/>
                <a:gd name="connsiteX189" fmla="*/ 159947 w 3341283"/>
                <a:gd name="connsiteY189" fmla="*/ 2105025 h 2809875"/>
                <a:gd name="connsiteX190" fmla="*/ 131372 w 3341283"/>
                <a:gd name="connsiteY190" fmla="*/ 2133601 h 2809875"/>
                <a:gd name="connsiteX191" fmla="*/ 102797 w 3341283"/>
                <a:gd name="connsiteY191" fmla="*/ 2145506 h 2809875"/>
                <a:gd name="connsiteX192" fmla="*/ 78985 w 3341283"/>
                <a:gd name="connsiteY192" fmla="*/ 2157412 h 2809875"/>
                <a:gd name="connsiteX193" fmla="*/ 45647 w 3341283"/>
                <a:gd name="connsiteY193" fmla="*/ 2174081 h 2809875"/>
                <a:gd name="connsiteX194" fmla="*/ 24215 w 3341283"/>
                <a:gd name="connsiteY194" fmla="*/ 2178844 h 2809875"/>
                <a:gd name="connsiteX195" fmla="*/ 403 w 3341283"/>
                <a:gd name="connsiteY195" fmla="*/ 2188369 h 2809875"/>
                <a:gd name="connsiteX196" fmla="*/ 12309 w 3341283"/>
                <a:gd name="connsiteY196" fmla="*/ 2228850 h 2809875"/>
                <a:gd name="connsiteX197" fmla="*/ 43265 w 3341283"/>
                <a:gd name="connsiteY197" fmla="*/ 2255044 h 2809875"/>
                <a:gd name="connsiteX198" fmla="*/ 67079 w 3341283"/>
                <a:gd name="connsiteY198" fmla="*/ 2271713 h 2809875"/>
                <a:gd name="connsiteX199" fmla="*/ 90890 w 3341283"/>
                <a:gd name="connsiteY199" fmla="*/ 2276475 h 2809875"/>
                <a:gd name="connsiteX200" fmla="*/ 114703 w 3341283"/>
                <a:gd name="connsiteY200" fmla="*/ 2297906 h 2809875"/>
                <a:gd name="connsiteX201" fmla="*/ 119466 w 3341283"/>
                <a:gd name="connsiteY201" fmla="*/ 2326482 h 2809875"/>
                <a:gd name="connsiteX202" fmla="*/ 126609 w 3341283"/>
                <a:gd name="connsiteY202" fmla="*/ 2347913 h 2809875"/>
                <a:gd name="connsiteX203" fmla="*/ 121847 w 3341283"/>
                <a:gd name="connsiteY203" fmla="*/ 2386013 h 2809875"/>
                <a:gd name="connsiteX204" fmla="*/ 112322 w 3341283"/>
                <a:gd name="connsiteY204" fmla="*/ 2405063 h 2809875"/>
                <a:gd name="connsiteX205" fmla="*/ 100416 w 3341283"/>
                <a:gd name="connsiteY205" fmla="*/ 2424112 h 2809875"/>
                <a:gd name="connsiteX206" fmla="*/ 71841 w 3341283"/>
                <a:gd name="connsiteY206" fmla="*/ 2426494 h 2809875"/>
                <a:gd name="connsiteX207" fmla="*/ 50409 w 3341283"/>
                <a:gd name="connsiteY207" fmla="*/ 2452688 h 2809875"/>
                <a:gd name="connsiteX208" fmla="*/ 21834 w 3341283"/>
                <a:gd name="connsiteY208" fmla="*/ 2466975 h 2809875"/>
                <a:gd name="connsiteX209" fmla="*/ 31359 w 3341283"/>
                <a:gd name="connsiteY209" fmla="*/ 2490788 h 2809875"/>
                <a:gd name="connsiteX210" fmla="*/ 21834 w 3341283"/>
                <a:gd name="connsiteY210" fmla="*/ 2524125 h 2809875"/>
                <a:gd name="connsiteX211" fmla="*/ 12309 w 3341283"/>
                <a:gd name="connsiteY211" fmla="*/ 2538413 h 2809875"/>
                <a:gd name="connsiteX212" fmla="*/ 374259 w 3341283"/>
                <a:gd name="connsiteY212"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03765 w 3341283"/>
                <a:gd name="connsiteY3" fmla="*/ 1489076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9848 w 3341283"/>
                <a:gd name="connsiteY9" fmla="*/ 1247775 h 2809875"/>
                <a:gd name="connsiteX10" fmla="*/ 3179372 w 3341283"/>
                <a:gd name="connsiteY10" fmla="*/ 1223963 h 2809875"/>
                <a:gd name="connsiteX11" fmla="*/ 3150797 w 3341283"/>
                <a:gd name="connsiteY11" fmla="*/ 1214438 h 2809875"/>
                <a:gd name="connsiteX12" fmla="*/ 3100790 w 3341283"/>
                <a:gd name="connsiteY12" fmla="*/ 1212056 h 2809875"/>
                <a:gd name="connsiteX13" fmla="*/ 3112697 w 3341283"/>
                <a:gd name="connsiteY13" fmla="*/ 1185863 h 2809875"/>
                <a:gd name="connsiteX14" fmla="*/ 3103172 w 3341283"/>
                <a:gd name="connsiteY14" fmla="*/ 1171575 h 2809875"/>
                <a:gd name="connsiteX15" fmla="*/ 3098409 w 3341283"/>
                <a:gd name="connsiteY15" fmla="*/ 1157288 h 2809875"/>
                <a:gd name="connsiteX16" fmla="*/ 3084122 w 3341283"/>
                <a:gd name="connsiteY16" fmla="*/ 1171575 h 2809875"/>
                <a:gd name="connsiteX17" fmla="*/ 3055547 w 3341283"/>
                <a:gd name="connsiteY17" fmla="*/ 1162050 h 2809875"/>
                <a:gd name="connsiteX18" fmla="*/ 3046022 w 3341283"/>
                <a:gd name="connsiteY18" fmla="*/ 1131094 h 2809875"/>
                <a:gd name="connsiteX19" fmla="*/ 3050784 w 3341283"/>
                <a:gd name="connsiteY19" fmla="*/ 1114425 h 2809875"/>
                <a:gd name="connsiteX20" fmla="*/ 3050784 w 3341283"/>
                <a:gd name="connsiteY20" fmla="*/ 1104900 h 2809875"/>
                <a:gd name="connsiteX21" fmla="*/ 3036497 w 3341283"/>
                <a:gd name="connsiteY21" fmla="*/ 1100138 h 2809875"/>
                <a:gd name="connsiteX22" fmla="*/ 3046022 w 3341283"/>
                <a:gd name="connsiteY22" fmla="*/ 1081088 h 2809875"/>
                <a:gd name="connsiteX23" fmla="*/ 3055547 w 3341283"/>
                <a:gd name="connsiteY23" fmla="*/ 1062038 h 2809875"/>
                <a:gd name="connsiteX24" fmla="*/ 3024590 w 3341283"/>
                <a:gd name="connsiteY24" fmla="*/ 1052513 h 2809875"/>
                <a:gd name="connsiteX25" fmla="*/ 3012684 w 3341283"/>
                <a:gd name="connsiteY25" fmla="*/ 1066800 h 2809875"/>
                <a:gd name="connsiteX26" fmla="*/ 2972204 w 3341283"/>
                <a:gd name="connsiteY26" fmla="*/ 1073944 h 2809875"/>
                <a:gd name="connsiteX27" fmla="*/ 2955534 w 3341283"/>
                <a:gd name="connsiteY27" fmla="*/ 1066800 h 2809875"/>
                <a:gd name="connsiteX28" fmla="*/ 2950772 w 3341283"/>
                <a:gd name="connsiteY28" fmla="*/ 1047750 h 2809875"/>
                <a:gd name="connsiteX29" fmla="*/ 2931721 w 3341283"/>
                <a:gd name="connsiteY29" fmla="*/ 1040607 h 2809875"/>
                <a:gd name="connsiteX30" fmla="*/ 2903147 w 3341283"/>
                <a:gd name="connsiteY30" fmla="*/ 1019175 h 2809875"/>
                <a:gd name="connsiteX31" fmla="*/ 2888859 w 3341283"/>
                <a:gd name="connsiteY31" fmla="*/ 1014413 h 2809875"/>
                <a:gd name="connsiteX32" fmla="*/ 2874572 w 3341283"/>
                <a:gd name="connsiteY32" fmla="*/ 1004888 h 2809875"/>
                <a:gd name="connsiteX33" fmla="*/ 2855522 w 3341283"/>
                <a:gd name="connsiteY33" fmla="*/ 1004888 h 2809875"/>
                <a:gd name="connsiteX34" fmla="*/ 2834090 w 3341283"/>
                <a:gd name="connsiteY34" fmla="*/ 995363 h 2809875"/>
                <a:gd name="connsiteX35" fmla="*/ 2810278 w 3341283"/>
                <a:gd name="connsiteY35" fmla="*/ 1009650 h 2809875"/>
                <a:gd name="connsiteX36" fmla="*/ 2767416 w 3341283"/>
                <a:gd name="connsiteY36" fmla="*/ 1007269 h 2809875"/>
                <a:gd name="connsiteX37" fmla="*/ 2734079 w 3341283"/>
                <a:gd name="connsiteY37" fmla="*/ 1019175 h 2809875"/>
                <a:gd name="connsiteX38" fmla="*/ 2712646 w 3341283"/>
                <a:gd name="connsiteY38" fmla="*/ 1019176 h 2809875"/>
                <a:gd name="connsiteX39" fmla="*/ 2693597 w 3341283"/>
                <a:gd name="connsiteY39" fmla="*/ 1009650 h 2809875"/>
                <a:gd name="connsiteX40" fmla="*/ 2641209 w 3341283"/>
                <a:gd name="connsiteY40" fmla="*/ 1021557 h 2809875"/>
                <a:gd name="connsiteX41" fmla="*/ 2631684 w 3341283"/>
                <a:gd name="connsiteY41" fmla="*/ 1031082 h 2809875"/>
                <a:gd name="connsiteX42" fmla="*/ 2612634 w 3341283"/>
                <a:gd name="connsiteY42" fmla="*/ 1038225 h 2809875"/>
                <a:gd name="connsiteX43" fmla="*/ 2595965 w 3341283"/>
                <a:gd name="connsiteY43" fmla="*/ 1035844 h 2809875"/>
                <a:gd name="connsiteX44" fmla="*/ 2529290 w 3341283"/>
                <a:gd name="connsiteY44" fmla="*/ 1004888 h 2809875"/>
                <a:gd name="connsiteX45" fmla="*/ 2526909 w 3341283"/>
                <a:gd name="connsiteY45" fmla="*/ 971550 h 2809875"/>
                <a:gd name="connsiteX46" fmla="*/ 2512622 w 3341283"/>
                <a:gd name="connsiteY46" fmla="*/ 942975 h 2809875"/>
                <a:gd name="connsiteX47" fmla="*/ 2488809 w 3341283"/>
                <a:gd name="connsiteY47" fmla="*/ 938213 h 2809875"/>
                <a:gd name="connsiteX48" fmla="*/ 2493572 w 3341283"/>
                <a:gd name="connsiteY48" fmla="*/ 923925 h 2809875"/>
                <a:gd name="connsiteX49" fmla="*/ 2479284 w 3341283"/>
                <a:gd name="connsiteY49" fmla="*/ 914400 h 2809875"/>
                <a:gd name="connsiteX50" fmla="*/ 2457853 w 3341283"/>
                <a:gd name="connsiteY50" fmla="*/ 902494 h 2809875"/>
                <a:gd name="connsiteX51" fmla="*/ 2431659 w 3341283"/>
                <a:gd name="connsiteY51" fmla="*/ 890588 h 2809875"/>
                <a:gd name="connsiteX52" fmla="*/ 2414991 w 3341283"/>
                <a:gd name="connsiteY52" fmla="*/ 864394 h 2809875"/>
                <a:gd name="connsiteX53" fmla="*/ 2398321 w 3341283"/>
                <a:gd name="connsiteY53" fmla="*/ 833437 h 2809875"/>
                <a:gd name="connsiteX54" fmla="*/ 2367365 w 3341283"/>
                <a:gd name="connsiteY54" fmla="*/ 807244 h 2809875"/>
                <a:gd name="connsiteX55" fmla="*/ 2348316 w 3341283"/>
                <a:gd name="connsiteY55" fmla="*/ 769144 h 2809875"/>
                <a:gd name="connsiteX56" fmla="*/ 2322122 w 3341283"/>
                <a:gd name="connsiteY56" fmla="*/ 733425 h 2809875"/>
                <a:gd name="connsiteX57" fmla="*/ 2307834 w 3341283"/>
                <a:gd name="connsiteY57" fmla="*/ 723900 h 2809875"/>
                <a:gd name="connsiteX58" fmla="*/ 2264972 w 3341283"/>
                <a:gd name="connsiteY58" fmla="*/ 704850 h 2809875"/>
                <a:gd name="connsiteX59" fmla="*/ 2241159 w 3341283"/>
                <a:gd name="connsiteY59" fmla="*/ 678657 h 2809875"/>
                <a:gd name="connsiteX60" fmla="*/ 2231634 w 3341283"/>
                <a:gd name="connsiteY60" fmla="*/ 657225 h 2809875"/>
                <a:gd name="connsiteX61" fmla="*/ 2212584 w 3341283"/>
                <a:gd name="connsiteY61" fmla="*/ 647700 h 2809875"/>
                <a:gd name="connsiteX62" fmla="*/ 2198297 w 3341283"/>
                <a:gd name="connsiteY62" fmla="*/ 638175 h 2809875"/>
                <a:gd name="connsiteX63" fmla="*/ 2179247 w 3341283"/>
                <a:gd name="connsiteY63" fmla="*/ 642938 h 2809875"/>
                <a:gd name="connsiteX64" fmla="*/ 2155434 w 3341283"/>
                <a:gd name="connsiteY64" fmla="*/ 619125 h 2809875"/>
                <a:gd name="connsiteX65" fmla="*/ 2136384 w 3341283"/>
                <a:gd name="connsiteY65" fmla="*/ 590550 h 2809875"/>
                <a:gd name="connsiteX66" fmla="*/ 2126859 w 3341283"/>
                <a:gd name="connsiteY66" fmla="*/ 561975 h 2809875"/>
                <a:gd name="connsiteX67" fmla="*/ 2103047 w 3341283"/>
                <a:gd name="connsiteY67" fmla="*/ 561975 h 2809875"/>
                <a:gd name="connsiteX68" fmla="*/ 2088759 w 3341283"/>
                <a:gd name="connsiteY68" fmla="*/ 547688 h 2809875"/>
                <a:gd name="connsiteX69" fmla="*/ 2050660 w 3341283"/>
                <a:gd name="connsiteY69" fmla="*/ 540544 h 2809875"/>
                <a:gd name="connsiteX70" fmla="*/ 2007797 w 3341283"/>
                <a:gd name="connsiteY70" fmla="*/ 528638 h 2809875"/>
                <a:gd name="connsiteX71" fmla="*/ 1976841 w 3341283"/>
                <a:gd name="connsiteY71" fmla="*/ 526256 h 2809875"/>
                <a:gd name="connsiteX72" fmla="*/ 1948266 w 3341283"/>
                <a:gd name="connsiteY72" fmla="*/ 521494 h 2809875"/>
                <a:gd name="connsiteX73" fmla="*/ 1926834 w 3341283"/>
                <a:gd name="connsiteY73" fmla="*/ 504825 h 2809875"/>
                <a:gd name="connsiteX74" fmla="*/ 1912547 w 3341283"/>
                <a:gd name="connsiteY74" fmla="*/ 509588 h 2809875"/>
                <a:gd name="connsiteX75" fmla="*/ 1841109 w 3341283"/>
                <a:gd name="connsiteY75" fmla="*/ 495300 h 2809875"/>
                <a:gd name="connsiteX76" fmla="*/ 1812534 w 3341283"/>
                <a:gd name="connsiteY76" fmla="*/ 485775 h 2809875"/>
                <a:gd name="connsiteX77" fmla="*/ 1798247 w 3341283"/>
                <a:gd name="connsiteY77" fmla="*/ 481013 h 2809875"/>
                <a:gd name="connsiteX78" fmla="*/ 1783959 w 3341283"/>
                <a:gd name="connsiteY78" fmla="*/ 490538 h 2809875"/>
                <a:gd name="connsiteX79" fmla="*/ 1769672 w 3341283"/>
                <a:gd name="connsiteY79" fmla="*/ 495300 h 2809875"/>
                <a:gd name="connsiteX80" fmla="*/ 1741097 w 3341283"/>
                <a:gd name="connsiteY80" fmla="*/ 523875 h 2809875"/>
                <a:gd name="connsiteX81" fmla="*/ 1717284 w 3341283"/>
                <a:gd name="connsiteY81" fmla="*/ 519113 h 2809875"/>
                <a:gd name="connsiteX82" fmla="*/ 1683947 w 3341283"/>
                <a:gd name="connsiteY82" fmla="*/ 509588 h 2809875"/>
                <a:gd name="connsiteX83" fmla="*/ 1650609 w 3341283"/>
                <a:gd name="connsiteY83" fmla="*/ 504825 h 2809875"/>
                <a:gd name="connsiteX84" fmla="*/ 1622034 w 3341283"/>
                <a:gd name="connsiteY84" fmla="*/ 500063 h 2809875"/>
                <a:gd name="connsiteX85" fmla="*/ 1581553 w 3341283"/>
                <a:gd name="connsiteY85" fmla="*/ 483394 h 2809875"/>
                <a:gd name="connsiteX86" fmla="*/ 1552978 w 3341283"/>
                <a:gd name="connsiteY86" fmla="*/ 483394 h 2809875"/>
                <a:gd name="connsiteX87" fmla="*/ 1541072 w 3341283"/>
                <a:gd name="connsiteY87" fmla="*/ 466725 h 2809875"/>
                <a:gd name="connsiteX88" fmla="*/ 1526784 w 3341283"/>
                <a:gd name="connsiteY88" fmla="*/ 447675 h 2809875"/>
                <a:gd name="connsiteX89" fmla="*/ 1522021 w 3341283"/>
                <a:gd name="connsiteY89" fmla="*/ 421481 h 2809875"/>
                <a:gd name="connsiteX90" fmla="*/ 1533929 w 3341283"/>
                <a:gd name="connsiteY90" fmla="*/ 392907 h 2809875"/>
                <a:gd name="connsiteX91" fmla="*/ 1564884 w 3341283"/>
                <a:gd name="connsiteY91" fmla="*/ 366713 h 2809875"/>
                <a:gd name="connsiteX92" fmla="*/ 1557740 w 3341283"/>
                <a:gd name="connsiteY92" fmla="*/ 340519 h 2809875"/>
                <a:gd name="connsiteX93" fmla="*/ 1564884 w 3341283"/>
                <a:gd name="connsiteY93" fmla="*/ 309562 h 2809875"/>
                <a:gd name="connsiteX94" fmla="*/ 1583934 w 3341283"/>
                <a:gd name="connsiteY94" fmla="*/ 285750 h 2809875"/>
                <a:gd name="connsiteX95" fmla="*/ 1588697 w 3341283"/>
                <a:gd name="connsiteY95" fmla="*/ 271463 h 2809875"/>
                <a:gd name="connsiteX96" fmla="*/ 1579172 w 3341283"/>
                <a:gd name="connsiteY96" fmla="*/ 257175 h 2809875"/>
                <a:gd name="connsiteX97" fmla="*/ 1545834 w 3341283"/>
                <a:gd name="connsiteY97" fmla="*/ 230981 h 2809875"/>
                <a:gd name="connsiteX98" fmla="*/ 1522022 w 3341283"/>
                <a:gd name="connsiteY98" fmla="*/ 228600 h 2809875"/>
                <a:gd name="connsiteX99" fmla="*/ 1507734 w 3341283"/>
                <a:gd name="connsiteY99" fmla="*/ 192881 h 2809875"/>
                <a:gd name="connsiteX100" fmla="*/ 1505353 w 3341283"/>
                <a:gd name="connsiteY100" fmla="*/ 159543 h 2809875"/>
                <a:gd name="connsiteX101" fmla="*/ 1488684 w 3341283"/>
                <a:gd name="connsiteY101" fmla="*/ 119063 h 2809875"/>
                <a:gd name="connsiteX102" fmla="*/ 1479159 w 3341283"/>
                <a:gd name="connsiteY102" fmla="*/ 92868 h 2809875"/>
                <a:gd name="connsiteX103" fmla="*/ 1455347 w 3341283"/>
                <a:gd name="connsiteY103" fmla="*/ 85725 h 2809875"/>
                <a:gd name="connsiteX104" fmla="*/ 1450584 w 3341283"/>
                <a:gd name="connsiteY104" fmla="*/ 66675 h 2809875"/>
                <a:gd name="connsiteX105" fmla="*/ 1433915 w 3341283"/>
                <a:gd name="connsiteY105" fmla="*/ 40481 h 2809875"/>
                <a:gd name="connsiteX106" fmla="*/ 1445822 w 3341283"/>
                <a:gd name="connsiteY106" fmla="*/ 30956 h 2809875"/>
                <a:gd name="connsiteX107" fmla="*/ 1436297 w 3341283"/>
                <a:gd name="connsiteY107" fmla="*/ 0 h 2809875"/>
                <a:gd name="connsiteX108" fmla="*/ 845747 w 3341283"/>
                <a:gd name="connsiteY108" fmla="*/ 180975 h 2809875"/>
                <a:gd name="connsiteX109" fmla="*/ 845747 w 3341283"/>
                <a:gd name="connsiteY109" fmla="*/ 180975 h 2809875"/>
                <a:gd name="connsiteX110" fmla="*/ 840984 w 3341283"/>
                <a:gd name="connsiteY110" fmla="*/ 223838 h 2809875"/>
                <a:gd name="connsiteX111" fmla="*/ 836222 w 3341283"/>
                <a:gd name="connsiteY111" fmla="*/ 238125 h 2809875"/>
                <a:gd name="connsiteX112" fmla="*/ 817172 w 3341283"/>
                <a:gd name="connsiteY112" fmla="*/ 254794 h 2809875"/>
                <a:gd name="connsiteX113" fmla="*/ 788597 w 3341283"/>
                <a:gd name="connsiteY113" fmla="*/ 266700 h 2809875"/>
                <a:gd name="connsiteX114" fmla="*/ 740972 w 3341283"/>
                <a:gd name="connsiteY114" fmla="*/ 300038 h 2809875"/>
                <a:gd name="connsiteX115" fmla="*/ 721922 w 3341283"/>
                <a:gd name="connsiteY115" fmla="*/ 328613 h 2809875"/>
                <a:gd name="connsiteX116" fmla="*/ 705252 w 3341283"/>
                <a:gd name="connsiteY116" fmla="*/ 342900 h 2809875"/>
                <a:gd name="connsiteX117" fmla="*/ 707634 w 3341283"/>
                <a:gd name="connsiteY117" fmla="*/ 369095 h 2809875"/>
                <a:gd name="connsiteX118" fmla="*/ 726684 w 3341283"/>
                <a:gd name="connsiteY118" fmla="*/ 381000 h 2809875"/>
                <a:gd name="connsiteX119" fmla="*/ 731447 w 3341283"/>
                <a:gd name="connsiteY119" fmla="*/ 395288 h 2809875"/>
                <a:gd name="connsiteX120" fmla="*/ 750497 w 3341283"/>
                <a:gd name="connsiteY120" fmla="*/ 423863 h 2809875"/>
                <a:gd name="connsiteX121" fmla="*/ 760022 w 3341283"/>
                <a:gd name="connsiteY121" fmla="*/ 442913 h 2809875"/>
                <a:gd name="connsiteX122" fmla="*/ 750497 w 3341283"/>
                <a:gd name="connsiteY122" fmla="*/ 481013 h 2809875"/>
                <a:gd name="connsiteX123" fmla="*/ 736209 w 3341283"/>
                <a:gd name="connsiteY123" fmla="*/ 490538 h 2809875"/>
                <a:gd name="connsiteX124" fmla="*/ 731447 w 3341283"/>
                <a:gd name="connsiteY124" fmla="*/ 504825 h 2809875"/>
                <a:gd name="connsiteX125" fmla="*/ 717159 w 3341283"/>
                <a:gd name="connsiteY125" fmla="*/ 509588 h 2809875"/>
                <a:gd name="connsiteX126" fmla="*/ 712397 w 3341283"/>
                <a:gd name="connsiteY126" fmla="*/ 538163 h 2809875"/>
                <a:gd name="connsiteX127" fmla="*/ 702872 w 3341283"/>
                <a:gd name="connsiteY127" fmla="*/ 566738 h 2809875"/>
                <a:gd name="connsiteX128" fmla="*/ 698109 w 3341283"/>
                <a:gd name="connsiteY128" fmla="*/ 581025 h 2809875"/>
                <a:gd name="connsiteX129" fmla="*/ 683822 w 3341283"/>
                <a:gd name="connsiteY129" fmla="*/ 611981 h 2809875"/>
                <a:gd name="connsiteX130" fmla="*/ 702872 w 3341283"/>
                <a:gd name="connsiteY130" fmla="*/ 638175 h 2809875"/>
                <a:gd name="connsiteX131" fmla="*/ 731447 w 3341283"/>
                <a:gd name="connsiteY131" fmla="*/ 647700 h 2809875"/>
                <a:gd name="connsiteX132" fmla="*/ 740972 w 3341283"/>
                <a:gd name="connsiteY132" fmla="*/ 661988 h 2809875"/>
                <a:gd name="connsiteX133" fmla="*/ 745734 w 3341283"/>
                <a:gd name="connsiteY133" fmla="*/ 676275 h 2809875"/>
                <a:gd name="connsiteX134" fmla="*/ 745734 w 3341283"/>
                <a:gd name="connsiteY134" fmla="*/ 688181 h 2809875"/>
                <a:gd name="connsiteX135" fmla="*/ 748115 w 3341283"/>
                <a:gd name="connsiteY135" fmla="*/ 709613 h 2809875"/>
                <a:gd name="connsiteX136" fmla="*/ 755259 w 3341283"/>
                <a:gd name="connsiteY136" fmla="*/ 728663 h 2809875"/>
                <a:gd name="connsiteX137" fmla="*/ 745734 w 3341283"/>
                <a:gd name="connsiteY137" fmla="*/ 757238 h 2809875"/>
                <a:gd name="connsiteX138" fmla="*/ 736209 w 3341283"/>
                <a:gd name="connsiteY138" fmla="*/ 771525 h 2809875"/>
                <a:gd name="connsiteX139" fmla="*/ 736209 w 3341283"/>
                <a:gd name="connsiteY139" fmla="*/ 842963 h 2809875"/>
                <a:gd name="connsiteX140" fmla="*/ 740972 w 3341283"/>
                <a:gd name="connsiteY140" fmla="*/ 857250 h 2809875"/>
                <a:gd name="connsiteX141" fmla="*/ 745734 w 3341283"/>
                <a:gd name="connsiteY141" fmla="*/ 876300 h 2809875"/>
                <a:gd name="connsiteX142" fmla="*/ 760022 w 3341283"/>
                <a:gd name="connsiteY142" fmla="*/ 923925 h 2809875"/>
                <a:gd name="connsiteX143" fmla="*/ 764784 w 3341283"/>
                <a:gd name="connsiteY143" fmla="*/ 938213 h 2809875"/>
                <a:gd name="connsiteX144" fmla="*/ 771928 w 3341283"/>
                <a:gd name="connsiteY144" fmla="*/ 983456 h 2809875"/>
                <a:gd name="connsiteX145" fmla="*/ 750497 w 3341283"/>
                <a:gd name="connsiteY145" fmla="*/ 1004888 h 2809875"/>
                <a:gd name="connsiteX146" fmla="*/ 731447 w 3341283"/>
                <a:gd name="connsiteY146" fmla="*/ 1009650 h 2809875"/>
                <a:gd name="connsiteX147" fmla="*/ 712397 w 3341283"/>
                <a:gd name="connsiteY147" fmla="*/ 1016794 h 2809875"/>
                <a:gd name="connsiteX148" fmla="*/ 683822 w 3341283"/>
                <a:gd name="connsiteY148" fmla="*/ 1035844 h 2809875"/>
                <a:gd name="connsiteX149" fmla="*/ 674297 w 3341283"/>
                <a:gd name="connsiteY149" fmla="*/ 1052513 h 2809875"/>
                <a:gd name="connsiteX150" fmla="*/ 660009 w 3341283"/>
                <a:gd name="connsiteY150" fmla="*/ 1062038 h 2809875"/>
                <a:gd name="connsiteX151" fmla="*/ 650484 w 3341283"/>
                <a:gd name="connsiteY151" fmla="*/ 1076325 h 2809875"/>
                <a:gd name="connsiteX152" fmla="*/ 640959 w 3341283"/>
                <a:gd name="connsiteY152" fmla="*/ 1157288 h 2809875"/>
                <a:gd name="connsiteX153" fmla="*/ 626672 w 3341283"/>
                <a:gd name="connsiteY153" fmla="*/ 1190625 h 2809875"/>
                <a:gd name="connsiteX154" fmla="*/ 593334 w 3341283"/>
                <a:gd name="connsiteY154" fmla="*/ 1204913 h 2809875"/>
                <a:gd name="connsiteX155" fmla="*/ 588572 w 3341283"/>
                <a:gd name="connsiteY155" fmla="*/ 1219200 h 2809875"/>
                <a:gd name="connsiteX156" fmla="*/ 593334 w 3341283"/>
                <a:gd name="connsiteY156" fmla="*/ 1233488 h 2809875"/>
                <a:gd name="connsiteX157" fmla="*/ 579047 w 3341283"/>
                <a:gd name="connsiteY157" fmla="*/ 1247775 h 2809875"/>
                <a:gd name="connsiteX158" fmla="*/ 569521 w 3341283"/>
                <a:gd name="connsiteY158" fmla="*/ 1290638 h 2809875"/>
                <a:gd name="connsiteX159" fmla="*/ 552854 w 3341283"/>
                <a:gd name="connsiteY159" fmla="*/ 1321593 h 2809875"/>
                <a:gd name="connsiteX160" fmla="*/ 533803 w 3341283"/>
                <a:gd name="connsiteY160" fmla="*/ 1343025 h 2809875"/>
                <a:gd name="connsiteX161" fmla="*/ 519515 w 3341283"/>
                <a:gd name="connsiteY161" fmla="*/ 1371600 h 2809875"/>
                <a:gd name="connsiteX162" fmla="*/ 498084 w 3341283"/>
                <a:gd name="connsiteY162" fmla="*/ 1419225 h 2809875"/>
                <a:gd name="connsiteX163" fmla="*/ 493322 w 3341283"/>
                <a:gd name="connsiteY163" fmla="*/ 1433513 h 2809875"/>
                <a:gd name="connsiteX164" fmla="*/ 474272 w 3341283"/>
                <a:gd name="connsiteY164" fmla="*/ 1466850 h 2809875"/>
                <a:gd name="connsiteX165" fmla="*/ 464747 w 3341283"/>
                <a:gd name="connsiteY165" fmla="*/ 1485900 h 2809875"/>
                <a:gd name="connsiteX166" fmla="*/ 459984 w 3341283"/>
                <a:gd name="connsiteY166" fmla="*/ 1500188 h 2809875"/>
                <a:gd name="connsiteX167" fmla="*/ 450459 w 3341283"/>
                <a:gd name="connsiteY167" fmla="*/ 1514475 h 2809875"/>
                <a:gd name="connsiteX168" fmla="*/ 436172 w 3341283"/>
                <a:gd name="connsiteY168" fmla="*/ 1552575 h 2809875"/>
                <a:gd name="connsiteX169" fmla="*/ 412359 w 3341283"/>
                <a:gd name="connsiteY169" fmla="*/ 1595438 h 2809875"/>
                <a:gd name="connsiteX170" fmla="*/ 398072 w 3341283"/>
                <a:gd name="connsiteY170" fmla="*/ 1628776 h 2809875"/>
                <a:gd name="connsiteX171" fmla="*/ 393310 w 3341283"/>
                <a:gd name="connsiteY171" fmla="*/ 1657350 h 2809875"/>
                <a:gd name="connsiteX172" fmla="*/ 379022 w 3341283"/>
                <a:gd name="connsiteY172" fmla="*/ 1719263 h 2809875"/>
                <a:gd name="connsiteX173" fmla="*/ 374259 w 3341283"/>
                <a:gd name="connsiteY173" fmla="*/ 1757363 h 2809875"/>
                <a:gd name="connsiteX174" fmla="*/ 369497 w 3341283"/>
                <a:gd name="connsiteY174" fmla="*/ 1771650 h 2809875"/>
                <a:gd name="connsiteX175" fmla="*/ 357591 w 3341283"/>
                <a:gd name="connsiteY175" fmla="*/ 1807369 h 2809875"/>
                <a:gd name="connsiteX176" fmla="*/ 343303 w 3341283"/>
                <a:gd name="connsiteY176" fmla="*/ 1852613 h 2809875"/>
                <a:gd name="connsiteX177" fmla="*/ 336159 w 3341283"/>
                <a:gd name="connsiteY177" fmla="*/ 1876425 h 2809875"/>
                <a:gd name="connsiteX178" fmla="*/ 326634 w 3341283"/>
                <a:gd name="connsiteY178" fmla="*/ 1890713 h 2809875"/>
                <a:gd name="connsiteX179" fmla="*/ 321872 w 3341283"/>
                <a:gd name="connsiteY179" fmla="*/ 1905000 h 2809875"/>
                <a:gd name="connsiteX180" fmla="*/ 307584 w 3341283"/>
                <a:gd name="connsiteY180" fmla="*/ 1914525 h 2809875"/>
                <a:gd name="connsiteX181" fmla="*/ 293297 w 3341283"/>
                <a:gd name="connsiteY181" fmla="*/ 1943100 h 2809875"/>
                <a:gd name="connsiteX182" fmla="*/ 283772 w 3341283"/>
                <a:gd name="connsiteY182" fmla="*/ 1971675 h 2809875"/>
                <a:gd name="connsiteX183" fmla="*/ 267103 w 3341283"/>
                <a:gd name="connsiteY183" fmla="*/ 2002632 h 2809875"/>
                <a:gd name="connsiteX184" fmla="*/ 231384 w 3341283"/>
                <a:gd name="connsiteY184" fmla="*/ 2038350 h 2809875"/>
                <a:gd name="connsiteX185" fmla="*/ 207572 w 3341283"/>
                <a:gd name="connsiteY185" fmla="*/ 2062163 h 2809875"/>
                <a:gd name="connsiteX186" fmla="*/ 202809 w 3341283"/>
                <a:gd name="connsiteY186" fmla="*/ 2076450 h 2809875"/>
                <a:gd name="connsiteX187" fmla="*/ 174234 w 3341283"/>
                <a:gd name="connsiteY187" fmla="*/ 2095500 h 2809875"/>
                <a:gd name="connsiteX188" fmla="*/ 159947 w 3341283"/>
                <a:gd name="connsiteY188" fmla="*/ 2105025 h 2809875"/>
                <a:gd name="connsiteX189" fmla="*/ 131372 w 3341283"/>
                <a:gd name="connsiteY189" fmla="*/ 2133601 h 2809875"/>
                <a:gd name="connsiteX190" fmla="*/ 102797 w 3341283"/>
                <a:gd name="connsiteY190" fmla="*/ 2145506 h 2809875"/>
                <a:gd name="connsiteX191" fmla="*/ 78985 w 3341283"/>
                <a:gd name="connsiteY191" fmla="*/ 2157412 h 2809875"/>
                <a:gd name="connsiteX192" fmla="*/ 45647 w 3341283"/>
                <a:gd name="connsiteY192" fmla="*/ 2174081 h 2809875"/>
                <a:gd name="connsiteX193" fmla="*/ 24215 w 3341283"/>
                <a:gd name="connsiteY193" fmla="*/ 2178844 h 2809875"/>
                <a:gd name="connsiteX194" fmla="*/ 403 w 3341283"/>
                <a:gd name="connsiteY194" fmla="*/ 2188369 h 2809875"/>
                <a:gd name="connsiteX195" fmla="*/ 12309 w 3341283"/>
                <a:gd name="connsiteY195" fmla="*/ 2228850 h 2809875"/>
                <a:gd name="connsiteX196" fmla="*/ 43265 w 3341283"/>
                <a:gd name="connsiteY196" fmla="*/ 2255044 h 2809875"/>
                <a:gd name="connsiteX197" fmla="*/ 67079 w 3341283"/>
                <a:gd name="connsiteY197" fmla="*/ 2271713 h 2809875"/>
                <a:gd name="connsiteX198" fmla="*/ 90890 w 3341283"/>
                <a:gd name="connsiteY198" fmla="*/ 2276475 h 2809875"/>
                <a:gd name="connsiteX199" fmla="*/ 114703 w 3341283"/>
                <a:gd name="connsiteY199" fmla="*/ 2297906 h 2809875"/>
                <a:gd name="connsiteX200" fmla="*/ 119466 w 3341283"/>
                <a:gd name="connsiteY200" fmla="*/ 2326482 h 2809875"/>
                <a:gd name="connsiteX201" fmla="*/ 126609 w 3341283"/>
                <a:gd name="connsiteY201" fmla="*/ 2347913 h 2809875"/>
                <a:gd name="connsiteX202" fmla="*/ 121847 w 3341283"/>
                <a:gd name="connsiteY202" fmla="*/ 2386013 h 2809875"/>
                <a:gd name="connsiteX203" fmla="*/ 112322 w 3341283"/>
                <a:gd name="connsiteY203" fmla="*/ 2405063 h 2809875"/>
                <a:gd name="connsiteX204" fmla="*/ 100416 w 3341283"/>
                <a:gd name="connsiteY204" fmla="*/ 2424112 h 2809875"/>
                <a:gd name="connsiteX205" fmla="*/ 71841 w 3341283"/>
                <a:gd name="connsiteY205" fmla="*/ 2426494 h 2809875"/>
                <a:gd name="connsiteX206" fmla="*/ 50409 w 3341283"/>
                <a:gd name="connsiteY206" fmla="*/ 2452688 h 2809875"/>
                <a:gd name="connsiteX207" fmla="*/ 21834 w 3341283"/>
                <a:gd name="connsiteY207" fmla="*/ 2466975 h 2809875"/>
                <a:gd name="connsiteX208" fmla="*/ 31359 w 3341283"/>
                <a:gd name="connsiteY208" fmla="*/ 2490788 h 2809875"/>
                <a:gd name="connsiteX209" fmla="*/ 21834 w 3341283"/>
                <a:gd name="connsiteY209" fmla="*/ 2524125 h 2809875"/>
                <a:gd name="connsiteX210" fmla="*/ 12309 w 3341283"/>
                <a:gd name="connsiteY210" fmla="*/ 2538413 h 2809875"/>
                <a:gd name="connsiteX211" fmla="*/ 374259 w 3341283"/>
                <a:gd name="connsiteY211"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73615 w 3341283"/>
                <a:gd name="connsiteY3" fmla="*/ 1492251 h 2809875"/>
                <a:gd name="connsiteX4" fmla="*/ 1655372 w 3341283"/>
                <a:gd name="connsiteY4" fmla="*/ 1212850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9848 w 3341283"/>
                <a:gd name="connsiteY9" fmla="*/ 1247775 h 2809875"/>
                <a:gd name="connsiteX10" fmla="*/ 3179372 w 3341283"/>
                <a:gd name="connsiteY10" fmla="*/ 1223963 h 2809875"/>
                <a:gd name="connsiteX11" fmla="*/ 3150797 w 3341283"/>
                <a:gd name="connsiteY11" fmla="*/ 1214438 h 2809875"/>
                <a:gd name="connsiteX12" fmla="*/ 3100790 w 3341283"/>
                <a:gd name="connsiteY12" fmla="*/ 1212056 h 2809875"/>
                <a:gd name="connsiteX13" fmla="*/ 3112697 w 3341283"/>
                <a:gd name="connsiteY13" fmla="*/ 1185863 h 2809875"/>
                <a:gd name="connsiteX14" fmla="*/ 3103172 w 3341283"/>
                <a:gd name="connsiteY14" fmla="*/ 1171575 h 2809875"/>
                <a:gd name="connsiteX15" fmla="*/ 3098409 w 3341283"/>
                <a:gd name="connsiteY15" fmla="*/ 1157288 h 2809875"/>
                <a:gd name="connsiteX16" fmla="*/ 3084122 w 3341283"/>
                <a:gd name="connsiteY16" fmla="*/ 1171575 h 2809875"/>
                <a:gd name="connsiteX17" fmla="*/ 3055547 w 3341283"/>
                <a:gd name="connsiteY17" fmla="*/ 1162050 h 2809875"/>
                <a:gd name="connsiteX18" fmla="*/ 3046022 w 3341283"/>
                <a:gd name="connsiteY18" fmla="*/ 1131094 h 2809875"/>
                <a:gd name="connsiteX19" fmla="*/ 3050784 w 3341283"/>
                <a:gd name="connsiteY19" fmla="*/ 1114425 h 2809875"/>
                <a:gd name="connsiteX20" fmla="*/ 3050784 w 3341283"/>
                <a:gd name="connsiteY20" fmla="*/ 1104900 h 2809875"/>
                <a:gd name="connsiteX21" fmla="*/ 3036497 w 3341283"/>
                <a:gd name="connsiteY21" fmla="*/ 1100138 h 2809875"/>
                <a:gd name="connsiteX22" fmla="*/ 3046022 w 3341283"/>
                <a:gd name="connsiteY22" fmla="*/ 1081088 h 2809875"/>
                <a:gd name="connsiteX23" fmla="*/ 3055547 w 3341283"/>
                <a:gd name="connsiteY23" fmla="*/ 1062038 h 2809875"/>
                <a:gd name="connsiteX24" fmla="*/ 3024590 w 3341283"/>
                <a:gd name="connsiteY24" fmla="*/ 1052513 h 2809875"/>
                <a:gd name="connsiteX25" fmla="*/ 3012684 w 3341283"/>
                <a:gd name="connsiteY25" fmla="*/ 1066800 h 2809875"/>
                <a:gd name="connsiteX26" fmla="*/ 2972204 w 3341283"/>
                <a:gd name="connsiteY26" fmla="*/ 1073944 h 2809875"/>
                <a:gd name="connsiteX27" fmla="*/ 2955534 w 3341283"/>
                <a:gd name="connsiteY27" fmla="*/ 1066800 h 2809875"/>
                <a:gd name="connsiteX28" fmla="*/ 2950772 w 3341283"/>
                <a:gd name="connsiteY28" fmla="*/ 1047750 h 2809875"/>
                <a:gd name="connsiteX29" fmla="*/ 2931721 w 3341283"/>
                <a:gd name="connsiteY29" fmla="*/ 1040607 h 2809875"/>
                <a:gd name="connsiteX30" fmla="*/ 2903147 w 3341283"/>
                <a:gd name="connsiteY30" fmla="*/ 1019175 h 2809875"/>
                <a:gd name="connsiteX31" fmla="*/ 2888859 w 3341283"/>
                <a:gd name="connsiteY31" fmla="*/ 1014413 h 2809875"/>
                <a:gd name="connsiteX32" fmla="*/ 2874572 w 3341283"/>
                <a:gd name="connsiteY32" fmla="*/ 1004888 h 2809875"/>
                <a:gd name="connsiteX33" fmla="*/ 2855522 w 3341283"/>
                <a:gd name="connsiteY33" fmla="*/ 1004888 h 2809875"/>
                <a:gd name="connsiteX34" fmla="*/ 2834090 w 3341283"/>
                <a:gd name="connsiteY34" fmla="*/ 995363 h 2809875"/>
                <a:gd name="connsiteX35" fmla="*/ 2810278 w 3341283"/>
                <a:gd name="connsiteY35" fmla="*/ 1009650 h 2809875"/>
                <a:gd name="connsiteX36" fmla="*/ 2767416 w 3341283"/>
                <a:gd name="connsiteY36" fmla="*/ 1007269 h 2809875"/>
                <a:gd name="connsiteX37" fmla="*/ 2734079 w 3341283"/>
                <a:gd name="connsiteY37" fmla="*/ 1019175 h 2809875"/>
                <a:gd name="connsiteX38" fmla="*/ 2712646 w 3341283"/>
                <a:gd name="connsiteY38" fmla="*/ 1019176 h 2809875"/>
                <a:gd name="connsiteX39" fmla="*/ 2693597 w 3341283"/>
                <a:gd name="connsiteY39" fmla="*/ 1009650 h 2809875"/>
                <a:gd name="connsiteX40" fmla="*/ 2641209 w 3341283"/>
                <a:gd name="connsiteY40" fmla="*/ 1021557 h 2809875"/>
                <a:gd name="connsiteX41" fmla="*/ 2631684 w 3341283"/>
                <a:gd name="connsiteY41" fmla="*/ 1031082 h 2809875"/>
                <a:gd name="connsiteX42" fmla="*/ 2612634 w 3341283"/>
                <a:gd name="connsiteY42" fmla="*/ 1038225 h 2809875"/>
                <a:gd name="connsiteX43" fmla="*/ 2595965 w 3341283"/>
                <a:gd name="connsiteY43" fmla="*/ 1035844 h 2809875"/>
                <a:gd name="connsiteX44" fmla="*/ 2529290 w 3341283"/>
                <a:gd name="connsiteY44" fmla="*/ 1004888 h 2809875"/>
                <a:gd name="connsiteX45" fmla="*/ 2526909 w 3341283"/>
                <a:gd name="connsiteY45" fmla="*/ 971550 h 2809875"/>
                <a:gd name="connsiteX46" fmla="*/ 2512622 w 3341283"/>
                <a:gd name="connsiteY46" fmla="*/ 942975 h 2809875"/>
                <a:gd name="connsiteX47" fmla="*/ 2488809 w 3341283"/>
                <a:gd name="connsiteY47" fmla="*/ 938213 h 2809875"/>
                <a:gd name="connsiteX48" fmla="*/ 2493572 w 3341283"/>
                <a:gd name="connsiteY48" fmla="*/ 923925 h 2809875"/>
                <a:gd name="connsiteX49" fmla="*/ 2479284 w 3341283"/>
                <a:gd name="connsiteY49" fmla="*/ 914400 h 2809875"/>
                <a:gd name="connsiteX50" fmla="*/ 2457853 w 3341283"/>
                <a:gd name="connsiteY50" fmla="*/ 902494 h 2809875"/>
                <a:gd name="connsiteX51" fmla="*/ 2431659 w 3341283"/>
                <a:gd name="connsiteY51" fmla="*/ 890588 h 2809875"/>
                <a:gd name="connsiteX52" fmla="*/ 2414991 w 3341283"/>
                <a:gd name="connsiteY52" fmla="*/ 864394 h 2809875"/>
                <a:gd name="connsiteX53" fmla="*/ 2398321 w 3341283"/>
                <a:gd name="connsiteY53" fmla="*/ 833437 h 2809875"/>
                <a:gd name="connsiteX54" fmla="*/ 2367365 w 3341283"/>
                <a:gd name="connsiteY54" fmla="*/ 807244 h 2809875"/>
                <a:gd name="connsiteX55" fmla="*/ 2348316 w 3341283"/>
                <a:gd name="connsiteY55" fmla="*/ 769144 h 2809875"/>
                <a:gd name="connsiteX56" fmla="*/ 2322122 w 3341283"/>
                <a:gd name="connsiteY56" fmla="*/ 733425 h 2809875"/>
                <a:gd name="connsiteX57" fmla="*/ 2307834 w 3341283"/>
                <a:gd name="connsiteY57" fmla="*/ 723900 h 2809875"/>
                <a:gd name="connsiteX58" fmla="*/ 2264972 w 3341283"/>
                <a:gd name="connsiteY58" fmla="*/ 704850 h 2809875"/>
                <a:gd name="connsiteX59" fmla="*/ 2241159 w 3341283"/>
                <a:gd name="connsiteY59" fmla="*/ 678657 h 2809875"/>
                <a:gd name="connsiteX60" fmla="*/ 2231634 w 3341283"/>
                <a:gd name="connsiteY60" fmla="*/ 657225 h 2809875"/>
                <a:gd name="connsiteX61" fmla="*/ 2212584 w 3341283"/>
                <a:gd name="connsiteY61" fmla="*/ 647700 h 2809875"/>
                <a:gd name="connsiteX62" fmla="*/ 2198297 w 3341283"/>
                <a:gd name="connsiteY62" fmla="*/ 638175 h 2809875"/>
                <a:gd name="connsiteX63" fmla="*/ 2179247 w 3341283"/>
                <a:gd name="connsiteY63" fmla="*/ 642938 h 2809875"/>
                <a:gd name="connsiteX64" fmla="*/ 2155434 w 3341283"/>
                <a:gd name="connsiteY64" fmla="*/ 619125 h 2809875"/>
                <a:gd name="connsiteX65" fmla="*/ 2136384 w 3341283"/>
                <a:gd name="connsiteY65" fmla="*/ 590550 h 2809875"/>
                <a:gd name="connsiteX66" fmla="*/ 2126859 w 3341283"/>
                <a:gd name="connsiteY66" fmla="*/ 561975 h 2809875"/>
                <a:gd name="connsiteX67" fmla="*/ 2103047 w 3341283"/>
                <a:gd name="connsiteY67" fmla="*/ 561975 h 2809875"/>
                <a:gd name="connsiteX68" fmla="*/ 2088759 w 3341283"/>
                <a:gd name="connsiteY68" fmla="*/ 547688 h 2809875"/>
                <a:gd name="connsiteX69" fmla="*/ 2050660 w 3341283"/>
                <a:gd name="connsiteY69" fmla="*/ 540544 h 2809875"/>
                <a:gd name="connsiteX70" fmla="*/ 2007797 w 3341283"/>
                <a:gd name="connsiteY70" fmla="*/ 528638 h 2809875"/>
                <a:gd name="connsiteX71" fmla="*/ 1976841 w 3341283"/>
                <a:gd name="connsiteY71" fmla="*/ 526256 h 2809875"/>
                <a:gd name="connsiteX72" fmla="*/ 1948266 w 3341283"/>
                <a:gd name="connsiteY72" fmla="*/ 521494 h 2809875"/>
                <a:gd name="connsiteX73" fmla="*/ 1926834 w 3341283"/>
                <a:gd name="connsiteY73" fmla="*/ 504825 h 2809875"/>
                <a:gd name="connsiteX74" fmla="*/ 1912547 w 3341283"/>
                <a:gd name="connsiteY74" fmla="*/ 509588 h 2809875"/>
                <a:gd name="connsiteX75" fmla="*/ 1841109 w 3341283"/>
                <a:gd name="connsiteY75" fmla="*/ 495300 h 2809875"/>
                <a:gd name="connsiteX76" fmla="*/ 1812534 w 3341283"/>
                <a:gd name="connsiteY76" fmla="*/ 485775 h 2809875"/>
                <a:gd name="connsiteX77" fmla="*/ 1798247 w 3341283"/>
                <a:gd name="connsiteY77" fmla="*/ 481013 h 2809875"/>
                <a:gd name="connsiteX78" fmla="*/ 1783959 w 3341283"/>
                <a:gd name="connsiteY78" fmla="*/ 490538 h 2809875"/>
                <a:gd name="connsiteX79" fmla="*/ 1769672 w 3341283"/>
                <a:gd name="connsiteY79" fmla="*/ 495300 h 2809875"/>
                <a:gd name="connsiteX80" fmla="*/ 1741097 w 3341283"/>
                <a:gd name="connsiteY80" fmla="*/ 523875 h 2809875"/>
                <a:gd name="connsiteX81" fmla="*/ 1717284 w 3341283"/>
                <a:gd name="connsiteY81" fmla="*/ 519113 h 2809875"/>
                <a:gd name="connsiteX82" fmla="*/ 1683947 w 3341283"/>
                <a:gd name="connsiteY82" fmla="*/ 509588 h 2809875"/>
                <a:gd name="connsiteX83" fmla="*/ 1650609 w 3341283"/>
                <a:gd name="connsiteY83" fmla="*/ 504825 h 2809875"/>
                <a:gd name="connsiteX84" fmla="*/ 1622034 w 3341283"/>
                <a:gd name="connsiteY84" fmla="*/ 500063 h 2809875"/>
                <a:gd name="connsiteX85" fmla="*/ 1581553 w 3341283"/>
                <a:gd name="connsiteY85" fmla="*/ 483394 h 2809875"/>
                <a:gd name="connsiteX86" fmla="*/ 1552978 w 3341283"/>
                <a:gd name="connsiteY86" fmla="*/ 483394 h 2809875"/>
                <a:gd name="connsiteX87" fmla="*/ 1541072 w 3341283"/>
                <a:gd name="connsiteY87" fmla="*/ 466725 h 2809875"/>
                <a:gd name="connsiteX88" fmla="*/ 1526784 w 3341283"/>
                <a:gd name="connsiteY88" fmla="*/ 447675 h 2809875"/>
                <a:gd name="connsiteX89" fmla="*/ 1522021 w 3341283"/>
                <a:gd name="connsiteY89" fmla="*/ 421481 h 2809875"/>
                <a:gd name="connsiteX90" fmla="*/ 1533929 w 3341283"/>
                <a:gd name="connsiteY90" fmla="*/ 392907 h 2809875"/>
                <a:gd name="connsiteX91" fmla="*/ 1564884 w 3341283"/>
                <a:gd name="connsiteY91" fmla="*/ 366713 h 2809875"/>
                <a:gd name="connsiteX92" fmla="*/ 1557740 w 3341283"/>
                <a:gd name="connsiteY92" fmla="*/ 340519 h 2809875"/>
                <a:gd name="connsiteX93" fmla="*/ 1564884 w 3341283"/>
                <a:gd name="connsiteY93" fmla="*/ 309562 h 2809875"/>
                <a:gd name="connsiteX94" fmla="*/ 1583934 w 3341283"/>
                <a:gd name="connsiteY94" fmla="*/ 285750 h 2809875"/>
                <a:gd name="connsiteX95" fmla="*/ 1588697 w 3341283"/>
                <a:gd name="connsiteY95" fmla="*/ 271463 h 2809875"/>
                <a:gd name="connsiteX96" fmla="*/ 1579172 w 3341283"/>
                <a:gd name="connsiteY96" fmla="*/ 257175 h 2809875"/>
                <a:gd name="connsiteX97" fmla="*/ 1545834 w 3341283"/>
                <a:gd name="connsiteY97" fmla="*/ 230981 h 2809875"/>
                <a:gd name="connsiteX98" fmla="*/ 1522022 w 3341283"/>
                <a:gd name="connsiteY98" fmla="*/ 228600 h 2809875"/>
                <a:gd name="connsiteX99" fmla="*/ 1507734 w 3341283"/>
                <a:gd name="connsiteY99" fmla="*/ 192881 h 2809875"/>
                <a:gd name="connsiteX100" fmla="*/ 1505353 w 3341283"/>
                <a:gd name="connsiteY100" fmla="*/ 159543 h 2809875"/>
                <a:gd name="connsiteX101" fmla="*/ 1488684 w 3341283"/>
                <a:gd name="connsiteY101" fmla="*/ 119063 h 2809875"/>
                <a:gd name="connsiteX102" fmla="*/ 1479159 w 3341283"/>
                <a:gd name="connsiteY102" fmla="*/ 92868 h 2809875"/>
                <a:gd name="connsiteX103" fmla="*/ 1455347 w 3341283"/>
                <a:gd name="connsiteY103" fmla="*/ 85725 h 2809875"/>
                <a:gd name="connsiteX104" fmla="*/ 1450584 w 3341283"/>
                <a:gd name="connsiteY104" fmla="*/ 66675 h 2809875"/>
                <a:gd name="connsiteX105" fmla="*/ 1433915 w 3341283"/>
                <a:gd name="connsiteY105" fmla="*/ 40481 h 2809875"/>
                <a:gd name="connsiteX106" fmla="*/ 1445822 w 3341283"/>
                <a:gd name="connsiteY106" fmla="*/ 30956 h 2809875"/>
                <a:gd name="connsiteX107" fmla="*/ 1436297 w 3341283"/>
                <a:gd name="connsiteY107" fmla="*/ 0 h 2809875"/>
                <a:gd name="connsiteX108" fmla="*/ 845747 w 3341283"/>
                <a:gd name="connsiteY108" fmla="*/ 180975 h 2809875"/>
                <a:gd name="connsiteX109" fmla="*/ 845747 w 3341283"/>
                <a:gd name="connsiteY109" fmla="*/ 180975 h 2809875"/>
                <a:gd name="connsiteX110" fmla="*/ 840984 w 3341283"/>
                <a:gd name="connsiteY110" fmla="*/ 223838 h 2809875"/>
                <a:gd name="connsiteX111" fmla="*/ 836222 w 3341283"/>
                <a:gd name="connsiteY111" fmla="*/ 238125 h 2809875"/>
                <a:gd name="connsiteX112" fmla="*/ 817172 w 3341283"/>
                <a:gd name="connsiteY112" fmla="*/ 254794 h 2809875"/>
                <a:gd name="connsiteX113" fmla="*/ 788597 w 3341283"/>
                <a:gd name="connsiteY113" fmla="*/ 266700 h 2809875"/>
                <a:gd name="connsiteX114" fmla="*/ 740972 w 3341283"/>
                <a:gd name="connsiteY114" fmla="*/ 300038 h 2809875"/>
                <a:gd name="connsiteX115" fmla="*/ 721922 w 3341283"/>
                <a:gd name="connsiteY115" fmla="*/ 328613 h 2809875"/>
                <a:gd name="connsiteX116" fmla="*/ 705252 w 3341283"/>
                <a:gd name="connsiteY116" fmla="*/ 342900 h 2809875"/>
                <a:gd name="connsiteX117" fmla="*/ 707634 w 3341283"/>
                <a:gd name="connsiteY117" fmla="*/ 369095 h 2809875"/>
                <a:gd name="connsiteX118" fmla="*/ 726684 w 3341283"/>
                <a:gd name="connsiteY118" fmla="*/ 381000 h 2809875"/>
                <a:gd name="connsiteX119" fmla="*/ 731447 w 3341283"/>
                <a:gd name="connsiteY119" fmla="*/ 395288 h 2809875"/>
                <a:gd name="connsiteX120" fmla="*/ 750497 w 3341283"/>
                <a:gd name="connsiteY120" fmla="*/ 423863 h 2809875"/>
                <a:gd name="connsiteX121" fmla="*/ 760022 w 3341283"/>
                <a:gd name="connsiteY121" fmla="*/ 442913 h 2809875"/>
                <a:gd name="connsiteX122" fmla="*/ 750497 w 3341283"/>
                <a:gd name="connsiteY122" fmla="*/ 481013 h 2809875"/>
                <a:gd name="connsiteX123" fmla="*/ 736209 w 3341283"/>
                <a:gd name="connsiteY123" fmla="*/ 490538 h 2809875"/>
                <a:gd name="connsiteX124" fmla="*/ 731447 w 3341283"/>
                <a:gd name="connsiteY124" fmla="*/ 504825 h 2809875"/>
                <a:gd name="connsiteX125" fmla="*/ 717159 w 3341283"/>
                <a:gd name="connsiteY125" fmla="*/ 509588 h 2809875"/>
                <a:gd name="connsiteX126" fmla="*/ 712397 w 3341283"/>
                <a:gd name="connsiteY126" fmla="*/ 538163 h 2809875"/>
                <a:gd name="connsiteX127" fmla="*/ 702872 w 3341283"/>
                <a:gd name="connsiteY127" fmla="*/ 566738 h 2809875"/>
                <a:gd name="connsiteX128" fmla="*/ 698109 w 3341283"/>
                <a:gd name="connsiteY128" fmla="*/ 581025 h 2809875"/>
                <a:gd name="connsiteX129" fmla="*/ 683822 w 3341283"/>
                <a:gd name="connsiteY129" fmla="*/ 611981 h 2809875"/>
                <a:gd name="connsiteX130" fmla="*/ 702872 w 3341283"/>
                <a:gd name="connsiteY130" fmla="*/ 638175 h 2809875"/>
                <a:gd name="connsiteX131" fmla="*/ 731447 w 3341283"/>
                <a:gd name="connsiteY131" fmla="*/ 647700 h 2809875"/>
                <a:gd name="connsiteX132" fmla="*/ 740972 w 3341283"/>
                <a:gd name="connsiteY132" fmla="*/ 661988 h 2809875"/>
                <a:gd name="connsiteX133" fmla="*/ 745734 w 3341283"/>
                <a:gd name="connsiteY133" fmla="*/ 676275 h 2809875"/>
                <a:gd name="connsiteX134" fmla="*/ 745734 w 3341283"/>
                <a:gd name="connsiteY134" fmla="*/ 688181 h 2809875"/>
                <a:gd name="connsiteX135" fmla="*/ 748115 w 3341283"/>
                <a:gd name="connsiteY135" fmla="*/ 709613 h 2809875"/>
                <a:gd name="connsiteX136" fmla="*/ 755259 w 3341283"/>
                <a:gd name="connsiteY136" fmla="*/ 728663 h 2809875"/>
                <a:gd name="connsiteX137" fmla="*/ 745734 w 3341283"/>
                <a:gd name="connsiteY137" fmla="*/ 757238 h 2809875"/>
                <a:gd name="connsiteX138" fmla="*/ 736209 w 3341283"/>
                <a:gd name="connsiteY138" fmla="*/ 771525 h 2809875"/>
                <a:gd name="connsiteX139" fmla="*/ 736209 w 3341283"/>
                <a:gd name="connsiteY139" fmla="*/ 842963 h 2809875"/>
                <a:gd name="connsiteX140" fmla="*/ 740972 w 3341283"/>
                <a:gd name="connsiteY140" fmla="*/ 857250 h 2809875"/>
                <a:gd name="connsiteX141" fmla="*/ 745734 w 3341283"/>
                <a:gd name="connsiteY141" fmla="*/ 876300 h 2809875"/>
                <a:gd name="connsiteX142" fmla="*/ 760022 w 3341283"/>
                <a:gd name="connsiteY142" fmla="*/ 923925 h 2809875"/>
                <a:gd name="connsiteX143" fmla="*/ 764784 w 3341283"/>
                <a:gd name="connsiteY143" fmla="*/ 938213 h 2809875"/>
                <a:gd name="connsiteX144" fmla="*/ 771928 w 3341283"/>
                <a:gd name="connsiteY144" fmla="*/ 983456 h 2809875"/>
                <a:gd name="connsiteX145" fmla="*/ 750497 w 3341283"/>
                <a:gd name="connsiteY145" fmla="*/ 1004888 h 2809875"/>
                <a:gd name="connsiteX146" fmla="*/ 731447 w 3341283"/>
                <a:gd name="connsiteY146" fmla="*/ 1009650 h 2809875"/>
                <a:gd name="connsiteX147" fmla="*/ 712397 w 3341283"/>
                <a:gd name="connsiteY147" fmla="*/ 1016794 h 2809875"/>
                <a:gd name="connsiteX148" fmla="*/ 683822 w 3341283"/>
                <a:gd name="connsiteY148" fmla="*/ 1035844 h 2809875"/>
                <a:gd name="connsiteX149" fmla="*/ 674297 w 3341283"/>
                <a:gd name="connsiteY149" fmla="*/ 1052513 h 2809875"/>
                <a:gd name="connsiteX150" fmla="*/ 660009 w 3341283"/>
                <a:gd name="connsiteY150" fmla="*/ 1062038 h 2809875"/>
                <a:gd name="connsiteX151" fmla="*/ 650484 w 3341283"/>
                <a:gd name="connsiteY151" fmla="*/ 1076325 h 2809875"/>
                <a:gd name="connsiteX152" fmla="*/ 640959 w 3341283"/>
                <a:gd name="connsiteY152" fmla="*/ 1157288 h 2809875"/>
                <a:gd name="connsiteX153" fmla="*/ 626672 w 3341283"/>
                <a:gd name="connsiteY153" fmla="*/ 1190625 h 2809875"/>
                <a:gd name="connsiteX154" fmla="*/ 593334 w 3341283"/>
                <a:gd name="connsiteY154" fmla="*/ 1204913 h 2809875"/>
                <a:gd name="connsiteX155" fmla="*/ 588572 w 3341283"/>
                <a:gd name="connsiteY155" fmla="*/ 1219200 h 2809875"/>
                <a:gd name="connsiteX156" fmla="*/ 593334 w 3341283"/>
                <a:gd name="connsiteY156" fmla="*/ 1233488 h 2809875"/>
                <a:gd name="connsiteX157" fmla="*/ 579047 w 3341283"/>
                <a:gd name="connsiteY157" fmla="*/ 1247775 h 2809875"/>
                <a:gd name="connsiteX158" fmla="*/ 569521 w 3341283"/>
                <a:gd name="connsiteY158" fmla="*/ 1290638 h 2809875"/>
                <a:gd name="connsiteX159" fmla="*/ 552854 w 3341283"/>
                <a:gd name="connsiteY159" fmla="*/ 1321593 h 2809875"/>
                <a:gd name="connsiteX160" fmla="*/ 533803 w 3341283"/>
                <a:gd name="connsiteY160" fmla="*/ 1343025 h 2809875"/>
                <a:gd name="connsiteX161" fmla="*/ 519515 w 3341283"/>
                <a:gd name="connsiteY161" fmla="*/ 1371600 h 2809875"/>
                <a:gd name="connsiteX162" fmla="*/ 498084 w 3341283"/>
                <a:gd name="connsiteY162" fmla="*/ 1419225 h 2809875"/>
                <a:gd name="connsiteX163" fmla="*/ 493322 w 3341283"/>
                <a:gd name="connsiteY163" fmla="*/ 1433513 h 2809875"/>
                <a:gd name="connsiteX164" fmla="*/ 474272 w 3341283"/>
                <a:gd name="connsiteY164" fmla="*/ 1466850 h 2809875"/>
                <a:gd name="connsiteX165" fmla="*/ 464747 w 3341283"/>
                <a:gd name="connsiteY165" fmla="*/ 1485900 h 2809875"/>
                <a:gd name="connsiteX166" fmla="*/ 459984 w 3341283"/>
                <a:gd name="connsiteY166" fmla="*/ 1500188 h 2809875"/>
                <a:gd name="connsiteX167" fmla="*/ 450459 w 3341283"/>
                <a:gd name="connsiteY167" fmla="*/ 1514475 h 2809875"/>
                <a:gd name="connsiteX168" fmla="*/ 436172 w 3341283"/>
                <a:gd name="connsiteY168" fmla="*/ 1552575 h 2809875"/>
                <a:gd name="connsiteX169" fmla="*/ 412359 w 3341283"/>
                <a:gd name="connsiteY169" fmla="*/ 1595438 h 2809875"/>
                <a:gd name="connsiteX170" fmla="*/ 398072 w 3341283"/>
                <a:gd name="connsiteY170" fmla="*/ 1628776 h 2809875"/>
                <a:gd name="connsiteX171" fmla="*/ 393310 w 3341283"/>
                <a:gd name="connsiteY171" fmla="*/ 1657350 h 2809875"/>
                <a:gd name="connsiteX172" fmla="*/ 379022 w 3341283"/>
                <a:gd name="connsiteY172" fmla="*/ 1719263 h 2809875"/>
                <a:gd name="connsiteX173" fmla="*/ 374259 w 3341283"/>
                <a:gd name="connsiteY173" fmla="*/ 1757363 h 2809875"/>
                <a:gd name="connsiteX174" fmla="*/ 369497 w 3341283"/>
                <a:gd name="connsiteY174" fmla="*/ 1771650 h 2809875"/>
                <a:gd name="connsiteX175" fmla="*/ 357591 w 3341283"/>
                <a:gd name="connsiteY175" fmla="*/ 1807369 h 2809875"/>
                <a:gd name="connsiteX176" fmla="*/ 343303 w 3341283"/>
                <a:gd name="connsiteY176" fmla="*/ 1852613 h 2809875"/>
                <a:gd name="connsiteX177" fmla="*/ 336159 w 3341283"/>
                <a:gd name="connsiteY177" fmla="*/ 1876425 h 2809875"/>
                <a:gd name="connsiteX178" fmla="*/ 326634 w 3341283"/>
                <a:gd name="connsiteY178" fmla="*/ 1890713 h 2809875"/>
                <a:gd name="connsiteX179" fmla="*/ 321872 w 3341283"/>
                <a:gd name="connsiteY179" fmla="*/ 1905000 h 2809875"/>
                <a:gd name="connsiteX180" fmla="*/ 307584 w 3341283"/>
                <a:gd name="connsiteY180" fmla="*/ 1914525 h 2809875"/>
                <a:gd name="connsiteX181" fmla="*/ 293297 w 3341283"/>
                <a:gd name="connsiteY181" fmla="*/ 1943100 h 2809875"/>
                <a:gd name="connsiteX182" fmla="*/ 283772 w 3341283"/>
                <a:gd name="connsiteY182" fmla="*/ 1971675 h 2809875"/>
                <a:gd name="connsiteX183" fmla="*/ 267103 w 3341283"/>
                <a:gd name="connsiteY183" fmla="*/ 2002632 h 2809875"/>
                <a:gd name="connsiteX184" fmla="*/ 231384 w 3341283"/>
                <a:gd name="connsiteY184" fmla="*/ 2038350 h 2809875"/>
                <a:gd name="connsiteX185" fmla="*/ 207572 w 3341283"/>
                <a:gd name="connsiteY185" fmla="*/ 2062163 h 2809875"/>
                <a:gd name="connsiteX186" fmla="*/ 202809 w 3341283"/>
                <a:gd name="connsiteY186" fmla="*/ 2076450 h 2809875"/>
                <a:gd name="connsiteX187" fmla="*/ 174234 w 3341283"/>
                <a:gd name="connsiteY187" fmla="*/ 2095500 h 2809875"/>
                <a:gd name="connsiteX188" fmla="*/ 159947 w 3341283"/>
                <a:gd name="connsiteY188" fmla="*/ 2105025 h 2809875"/>
                <a:gd name="connsiteX189" fmla="*/ 131372 w 3341283"/>
                <a:gd name="connsiteY189" fmla="*/ 2133601 h 2809875"/>
                <a:gd name="connsiteX190" fmla="*/ 102797 w 3341283"/>
                <a:gd name="connsiteY190" fmla="*/ 2145506 h 2809875"/>
                <a:gd name="connsiteX191" fmla="*/ 78985 w 3341283"/>
                <a:gd name="connsiteY191" fmla="*/ 2157412 h 2809875"/>
                <a:gd name="connsiteX192" fmla="*/ 45647 w 3341283"/>
                <a:gd name="connsiteY192" fmla="*/ 2174081 h 2809875"/>
                <a:gd name="connsiteX193" fmla="*/ 24215 w 3341283"/>
                <a:gd name="connsiteY193" fmla="*/ 2178844 h 2809875"/>
                <a:gd name="connsiteX194" fmla="*/ 403 w 3341283"/>
                <a:gd name="connsiteY194" fmla="*/ 2188369 h 2809875"/>
                <a:gd name="connsiteX195" fmla="*/ 12309 w 3341283"/>
                <a:gd name="connsiteY195" fmla="*/ 2228850 h 2809875"/>
                <a:gd name="connsiteX196" fmla="*/ 43265 w 3341283"/>
                <a:gd name="connsiteY196" fmla="*/ 2255044 h 2809875"/>
                <a:gd name="connsiteX197" fmla="*/ 67079 w 3341283"/>
                <a:gd name="connsiteY197" fmla="*/ 2271713 h 2809875"/>
                <a:gd name="connsiteX198" fmla="*/ 90890 w 3341283"/>
                <a:gd name="connsiteY198" fmla="*/ 2276475 h 2809875"/>
                <a:gd name="connsiteX199" fmla="*/ 114703 w 3341283"/>
                <a:gd name="connsiteY199" fmla="*/ 2297906 h 2809875"/>
                <a:gd name="connsiteX200" fmla="*/ 119466 w 3341283"/>
                <a:gd name="connsiteY200" fmla="*/ 2326482 h 2809875"/>
                <a:gd name="connsiteX201" fmla="*/ 126609 w 3341283"/>
                <a:gd name="connsiteY201" fmla="*/ 2347913 h 2809875"/>
                <a:gd name="connsiteX202" fmla="*/ 121847 w 3341283"/>
                <a:gd name="connsiteY202" fmla="*/ 2386013 h 2809875"/>
                <a:gd name="connsiteX203" fmla="*/ 112322 w 3341283"/>
                <a:gd name="connsiteY203" fmla="*/ 2405063 h 2809875"/>
                <a:gd name="connsiteX204" fmla="*/ 100416 w 3341283"/>
                <a:gd name="connsiteY204" fmla="*/ 2424112 h 2809875"/>
                <a:gd name="connsiteX205" fmla="*/ 71841 w 3341283"/>
                <a:gd name="connsiteY205" fmla="*/ 2426494 h 2809875"/>
                <a:gd name="connsiteX206" fmla="*/ 50409 w 3341283"/>
                <a:gd name="connsiteY206" fmla="*/ 2452688 h 2809875"/>
                <a:gd name="connsiteX207" fmla="*/ 21834 w 3341283"/>
                <a:gd name="connsiteY207" fmla="*/ 2466975 h 2809875"/>
                <a:gd name="connsiteX208" fmla="*/ 31359 w 3341283"/>
                <a:gd name="connsiteY208" fmla="*/ 2490788 h 2809875"/>
                <a:gd name="connsiteX209" fmla="*/ 21834 w 3341283"/>
                <a:gd name="connsiteY209" fmla="*/ 2524125 h 2809875"/>
                <a:gd name="connsiteX210" fmla="*/ 12309 w 3341283"/>
                <a:gd name="connsiteY210" fmla="*/ 2538413 h 2809875"/>
                <a:gd name="connsiteX211" fmla="*/ 374259 w 3341283"/>
                <a:gd name="connsiteY211" fmla="*/ 2809875 h 2809875"/>
                <a:gd name="connsiteX0" fmla="*/ 690172 w 3341283"/>
                <a:gd name="connsiteY0" fmla="*/ 2619375 h 2809875"/>
                <a:gd name="connsiteX1" fmla="*/ 1179122 w 3341283"/>
                <a:gd name="connsiteY1" fmla="*/ 2152650 h 2809875"/>
                <a:gd name="connsiteX2" fmla="*/ 1449791 w 3341283"/>
                <a:gd name="connsiteY2" fmla="*/ 1759744 h 2809875"/>
                <a:gd name="connsiteX3" fmla="*/ 1573615 w 3341283"/>
                <a:gd name="connsiteY3" fmla="*/ 1492251 h 2809875"/>
                <a:gd name="connsiteX4" fmla="*/ 1823647 w 3341283"/>
                <a:gd name="connsiteY4" fmla="*/ 1362075 h 2809875"/>
                <a:gd name="connsiteX5" fmla="*/ 1710934 w 3341283"/>
                <a:gd name="connsiteY5" fmla="*/ 866775 h 2809875"/>
                <a:gd name="connsiteX6" fmla="*/ 3231759 w 3341283"/>
                <a:gd name="connsiteY6" fmla="*/ 1319213 h 2809875"/>
                <a:gd name="connsiteX7" fmla="*/ 3217472 w 3341283"/>
                <a:gd name="connsiteY7" fmla="*/ 1309688 h 2809875"/>
                <a:gd name="connsiteX8" fmla="*/ 3188897 w 3341283"/>
                <a:gd name="connsiteY8" fmla="*/ 1283495 h 2809875"/>
                <a:gd name="connsiteX9" fmla="*/ 3169848 w 3341283"/>
                <a:gd name="connsiteY9" fmla="*/ 1247775 h 2809875"/>
                <a:gd name="connsiteX10" fmla="*/ 3179372 w 3341283"/>
                <a:gd name="connsiteY10" fmla="*/ 1223963 h 2809875"/>
                <a:gd name="connsiteX11" fmla="*/ 3150797 w 3341283"/>
                <a:gd name="connsiteY11" fmla="*/ 1214438 h 2809875"/>
                <a:gd name="connsiteX12" fmla="*/ 3100790 w 3341283"/>
                <a:gd name="connsiteY12" fmla="*/ 1212056 h 2809875"/>
                <a:gd name="connsiteX13" fmla="*/ 3112697 w 3341283"/>
                <a:gd name="connsiteY13" fmla="*/ 1185863 h 2809875"/>
                <a:gd name="connsiteX14" fmla="*/ 3103172 w 3341283"/>
                <a:gd name="connsiteY14" fmla="*/ 1171575 h 2809875"/>
                <a:gd name="connsiteX15" fmla="*/ 3098409 w 3341283"/>
                <a:gd name="connsiteY15" fmla="*/ 1157288 h 2809875"/>
                <a:gd name="connsiteX16" fmla="*/ 3084122 w 3341283"/>
                <a:gd name="connsiteY16" fmla="*/ 1171575 h 2809875"/>
                <a:gd name="connsiteX17" fmla="*/ 3055547 w 3341283"/>
                <a:gd name="connsiteY17" fmla="*/ 1162050 h 2809875"/>
                <a:gd name="connsiteX18" fmla="*/ 3046022 w 3341283"/>
                <a:gd name="connsiteY18" fmla="*/ 1131094 h 2809875"/>
                <a:gd name="connsiteX19" fmla="*/ 3050784 w 3341283"/>
                <a:gd name="connsiteY19" fmla="*/ 1114425 h 2809875"/>
                <a:gd name="connsiteX20" fmla="*/ 3050784 w 3341283"/>
                <a:gd name="connsiteY20" fmla="*/ 1104900 h 2809875"/>
                <a:gd name="connsiteX21" fmla="*/ 3036497 w 3341283"/>
                <a:gd name="connsiteY21" fmla="*/ 1100138 h 2809875"/>
                <a:gd name="connsiteX22" fmla="*/ 3046022 w 3341283"/>
                <a:gd name="connsiteY22" fmla="*/ 1081088 h 2809875"/>
                <a:gd name="connsiteX23" fmla="*/ 3055547 w 3341283"/>
                <a:gd name="connsiteY23" fmla="*/ 1062038 h 2809875"/>
                <a:gd name="connsiteX24" fmla="*/ 3024590 w 3341283"/>
                <a:gd name="connsiteY24" fmla="*/ 1052513 h 2809875"/>
                <a:gd name="connsiteX25" fmla="*/ 3012684 w 3341283"/>
                <a:gd name="connsiteY25" fmla="*/ 1066800 h 2809875"/>
                <a:gd name="connsiteX26" fmla="*/ 2972204 w 3341283"/>
                <a:gd name="connsiteY26" fmla="*/ 1073944 h 2809875"/>
                <a:gd name="connsiteX27" fmla="*/ 2955534 w 3341283"/>
                <a:gd name="connsiteY27" fmla="*/ 1066800 h 2809875"/>
                <a:gd name="connsiteX28" fmla="*/ 2950772 w 3341283"/>
                <a:gd name="connsiteY28" fmla="*/ 1047750 h 2809875"/>
                <a:gd name="connsiteX29" fmla="*/ 2931721 w 3341283"/>
                <a:gd name="connsiteY29" fmla="*/ 1040607 h 2809875"/>
                <a:gd name="connsiteX30" fmla="*/ 2903147 w 3341283"/>
                <a:gd name="connsiteY30" fmla="*/ 1019175 h 2809875"/>
                <a:gd name="connsiteX31" fmla="*/ 2888859 w 3341283"/>
                <a:gd name="connsiteY31" fmla="*/ 1014413 h 2809875"/>
                <a:gd name="connsiteX32" fmla="*/ 2874572 w 3341283"/>
                <a:gd name="connsiteY32" fmla="*/ 1004888 h 2809875"/>
                <a:gd name="connsiteX33" fmla="*/ 2855522 w 3341283"/>
                <a:gd name="connsiteY33" fmla="*/ 1004888 h 2809875"/>
                <a:gd name="connsiteX34" fmla="*/ 2834090 w 3341283"/>
                <a:gd name="connsiteY34" fmla="*/ 995363 h 2809875"/>
                <a:gd name="connsiteX35" fmla="*/ 2810278 w 3341283"/>
                <a:gd name="connsiteY35" fmla="*/ 1009650 h 2809875"/>
                <a:gd name="connsiteX36" fmla="*/ 2767416 w 3341283"/>
                <a:gd name="connsiteY36" fmla="*/ 1007269 h 2809875"/>
                <a:gd name="connsiteX37" fmla="*/ 2734079 w 3341283"/>
                <a:gd name="connsiteY37" fmla="*/ 1019175 h 2809875"/>
                <a:gd name="connsiteX38" fmla="*/ 2712646 w 3341283"/>
                <a:gd name="connsiteY38" fmla="*/ 1019176 h 2809875"/>
                <a:gd name="connsiteX39" fmla="*/ 2693597 w 3341283"/>
                <a:gd name="connsiteY39" fmla="*/ 1009650 h 2809875"/>
                <a:gd name="connsiteX40" fmla="*/ 2641209 w 3341283"/>
                <a:gd name="connsiteY40" fmla="*/ 1021557 h 2809875"/>
                <a:gd name="connsiteX41" fmla="*/ 2631684 w 3341283"/>
                <a:gd name="connsiteY41" fmla="*/ 1031082 h 2809875"/>
                <a:gd name="connsiteX42" fmla="*/ 2612634 w 3341283"/>
                <a:gd name="connsiteY42" fmla="*/ 1038225 h 2809875"/>
                <a:gd name="connsiteX43" fmla="*/ 2595965 w 3341283"/>
                <a:gd name="connsiteY43" fmla="*/ 1035844 h 2809875"/>
                <a:gd name="connsiteX44" fmla="*/ 2529290 w 3341283"/>
                <a:gd name="connsiteY44" fmla="*/ 1004888 h 2809875"/>
                <a:gd name="connsiteX45" fmla="*/ 2526909 w 3341283"/>
                <a:gd name="connsiteY45" fmla="*/ 971550 h 2809875"/>
                <a:gd name="connsiteX46" fmla="*/ 2512622 w 3341283"/>
                <a:gd name="connsiteY46" fmla="*/ 942975 h 2809875"/>
                <a:gd name="connsiteX47" fmla="*/ 2488809 w 3341283"/>
                <a:gd name="connsiteY47" fmla="*/ 938213 h 2809875"/>
                <a:gd name="connsiteX48" fmla="*/ 2493572 w 3341283"/>
                <a:gd name="connsiteY48" fmla="*/ 923925 h 2809875"/>
                <a:gd name="connsiteX49" fmla="*/ 2479284 w 3341283"/>
                <a:gd name="connsiteY49" fmla="*/ 914400 h 2809875"/>
                <a:gd name="connsiteX50" fmla="*/ 2457853 w 3341283"/>
                <a:gd name="connsiteY50" fmla="*/ 902494 h 2809875"/>
                <a:gd name="connsiteX51" fmla="*/ 2431659 w 3341283"/>
                <a:gd name="connsiteY51" fmla="*/ 890588 h 2809875"/>
                <a:gd name="connsiteX52" fmla="*/ 2414991 w 3341283"/>
                <a:gd name="connsiteY52" fmla="*/ 864394 h 2809875"/>
                <a:gd name="connsiteX53" fmla="*/ 2398321 w 3341283"/>
                <a:gd name="connsiteY53" fmla="*/ 833437 h 2809875"/>
                <a:gd name="connsiteX54" fmla="*/ 2367365 w 3341283"/>
                <a:gd name="connsiteY54" fmla="*/ 807244 h 2809875"/>
                <a:gd name="connsiteX55" fmla="*/ 2348316 w 3341283"/>
                <a:gd name="connsiteY55" fmla="*/ 769144 h 2809875"/>
                <a:gd name="connsiteX56" fmla="*/ 2322122 w 3341283"/>
                <a:gd name="connsiteY56" fmla="*/ 733425 h 2809875"/>
                <a:gd name="connsiteX57" fmla="*/ 2307834 w 3341283"/>
                <a:gd name="connsiteY57" fmla="*/ 723900 h 2809875"/>
                <a:gd name="connsiteX58" fmla="*/ 2264972 w 3341283"/>
                <a:gd name="connsiteY58" fmla="*/ 704850 h 2809875"/>
                <a:gd name="connsiteX59" fmla="*/ 2241159 w 3341283"/>
                <a:gd name="connsiteY59" fmla="*/ 678657 h 2809875"/>
                <a:gd name="connsiteX60" fmla="*/ 2231634 w 3341283"/>
                <a:gd name="connsiteY60" fmla="*/ 657225 h 2809875"/>
                <a:gd name="connsiteX61" fmla="*/ 2212584 w 3341283"/>
                <a:gd name="connsiteY61" fmla="*/ 647700 h 2809875"/>
                <a:gd name="connsiteX62" fmla="*/ 2198297 w 3341283"/>
                <a:gd name="connsiteY62" fmla="*/ 638175 h 2809875"/>
                <a:gd name="connsiteX63" fmla="*/ 2179247 w 3341283"/>
                <a:gd name="connsiteY63" fmla="*/ 642938 h 2809875"/>
                <a:gd name="connsiteX64" fmla="*/ 2155434 w 3341283"/>
                <a:gd name="connsiteY64" fmla="*/ 619125 h 2809875"/>
                <a:gd name="connsiteX65" fmla="*/ 2136384 w 3341283"/>
                <a:gd name="connsiteY65" fmla="*/ 590550 h 2809875"/>
                <a:gd name="connsiteX66" fmla="*/ 2126859 w 3341283"/>
                <a:gd name="connsiteY66" fmla="*/ 561975 h 2809875"/>
                <a:gd name="connsiteX67" fmla="*/ 2103047 w 3341283"/>
                <a:gd name="connsiteY67" fmla="*/ 561975 h 2809875"/>
                <a:gd name="connsiteX68" fmla="*/ 2088759 w 3341283"/>
                <a:gd name="connsiteY68" fmla="*/ 547688 h 2809875"/>
                <a:gd name="connsiteX69" fmla="*/ 2050660 w 3341283"/>
                <a:gd name="connsiteY69" fmla="*/ 540544 h 2809875"/>
                <a:gd name="connsiteX70" fmla="*/ 2007797 w 3341283"/>
                <a:gd name="connsiteY70" fmla="*/ 528638 h 2809875"/>
                <a:gd name="connsiteX71" fmla="*/ 1976841 w 3341283"/>
                <a:gd name="connsiteY71" fmla="*/ 526256 h 2809875"/>
                <a:gd name="connsiteX72" fmla="*/ 1948266 w 3341283"/>
                <a:gd name="connsiteY72" fmla="*/ 521494 h 2809875"/>
                <a:gd name="connsiteX73" fmla="*/ 1926834 w 3341283"/>
                <a:gd name="connsiteY73" fmla="*/ 504825 h 2809875"/>
                <a:gd name="connsiteX74" fmla="*/ 1912547 w 3341283"/>
                <a:gd name="connsiteY74" fmla="*/ 509588 h 2809875"/>
                <a:gd name="connsiteX75" fmla="*/ 1841109 w 3341283"/>
                <a:gd name="connsiteY75" fmla="*/ 495300 h 2809875"/>
                <a:gd name="connsiteX76" fmla="*/ 1812534 w 3341283"/>
                <a:gd name="connsiteY76" fmla="*/ 485775 h 2809875"/>
                <a:gd name="connsiteX77" fmla="*/ 1798247 w 3341283"/>
                <a:gd name="connsiteY77" fmla="*/ 481013 h 2809875"/>
                <a:gd name="connsiteX78" fmla="*/ 1783959 w 3341283"/>
                <a:gd name="connsiteY78" fmla="*/ 490538 h 2809875"/>
                <a:gd name="connsiteX79" fmla="*/ 1769672 w 3341283"/>
                <a:gd name="connsiteY79" fmla="*/ 495300 h 2809875"/>
                <a:gd name="connsiteX80" fmla="*/ 1741097 w 3341283"/>
                <a:gd name="connsiteY80" fmla="*/ 523875 h 2809875"/>
                <a:gd name="connsiteX81" fmla="*/ 1717284 w 3341283"/>
                <a:gd name="connsiteY81" fmla="*/ 519113 h 2809875"/>
                <a:gd name="connsiteX82" fmla="*/ 1683947 w 3341283"/>
                <a:gd name="connsiteY82" fmla="*/ 509588 h 2809875"/>
                <a:gd name="connsiteX83" fmla="*/ 1650609 w 3341283"/>
                <a:gd name="connsiteY83" fmla="*/ 504825 h 2809875"/>
                <a:gd name="connsiteX84" fmla="*/ 1622034 w 3341283"/>
                <a:gd name="connsiteY84" fmla="*/ 500063 h 2809875"/>
                <a:gd name="connsiteX85" fmla="*/ 1581553 w 3341283"/>
                <a:gd name="connsiteY85" fmla="*/ 483394 h 2809875"/>
                <a:gd name="connsiteX86" fmla="*/ 1552978 w 3341283"/>
                <a:gd name="connsiteY86" fmla="*/ 483394 h 2809875"/>
                <a:gd name="connsiteX87" fmla="*/ 1541072 w 3341283"/>
                <a:gd name="connsiteY87" fmla="*/ 466725 h 2809875"/>
                <a:gd name="connsiteX88" fmla="*/ 1526784 w 3341283"/>
                <a:gd name="connsiteY88" fmla="*/ 447675 h 2809875"/>
                <a:gd name="connsiteX89" fmla="*/ 1522021 w 3341283"/>
                <a:gd name="connsiteY89" fmla="*/ 421481 h 2809875"/>
                <a:gd name="connsiteX90" fmla="*/ 1533929 w 3341283"/>
                <a:gd name="connsiteY90" fmla="*/ 392907 h 2809875"/>
                <a:gd name="connsiteX91" fmla="*/ 1564884 w 3341283"/>
                <a:gd name="connsiteY91" fmla="*/ 366713 h 2809875"/>
                <a:gd name="connsiteX92" fmla="*/ 1557740 w 3341283"/>
                <a:gd name="connsiteY92" fmla="*/ 340519 h 2809875"/>
                <a:gd name="connsiteX93" fmla="*/ 1564884 w 3341283"/>
                <a:gd name="connsiteY93" fmla="*/ 309562 h 2809875"/>
                <a:gd name="connsiteX94" fmla="*/ 1583934 w 3341283"/>
                <a:gd name="connsiteY94" fmla="*/ 285750 h 2809875"/>
                <a:gd name="connsiteX95" fmla="*/ 1588697 w 3341283"/>
                <a:gd name="connsiteY95" fmla="*/ 271463 h 2809875"/>
                <a:gd name="connsiteX96" fmla="*/ 1579172 w 3341283"/>
                <a:gd name="connsiteY96" fmla="*/ 257175 h 2809875"/>
                <a:gd name="connsiteX97" fmla="*/ 1545834 w 3341283"/>
                <a:gd name="connsiteY97" fmla="*/ 230981 h 2809875"/>
                <a:gd name="connsiteX98" fmla="*/ 1522022 w 3341283"/>
                <a:gd name="connsiteY98" fmla="*/ 228600 h 2809875"/>
                <a:gd name="connsiteX99" fmla="*/ 1507734 w 3341283"/>
                <a:gd name="connsiteY99" fmla="*/ 192881 h 2809875"/>
                <a:gd name="connsiteX100" fmla="*/ 1505353 w 3341283"/>
                <a:gd name="connsiteY100" fmla="*/ 159543 h 2809875"/>
                <a:gd name="connsiteX101" fmla="*/ 1488684 w 3341283"/>
                <a:gd name="connsiteY101" fmla="*/ 119063 h 2809875"/>
                <a:gd name="connsiteX102" fmla="*/ 1479159 w 3341283"/>
                <a:gd name="connsiteY102" fmla="*/ 92868 h 2809875"/>
                <a:gd name="connsiteX103" fmla="*/ 1455347 w 3341283"/>
                <a:gd name="connsiteY103" fmla="*/ 85725 h 2809875"/>
                <a:gd name="connsiteX104" fmla="*/ 1450584 w 3341283"/>
                <a:gd name="connsiteY104" fmla="*/ 66675 h 2809875"/>
                <a:gd name="connsiteX105" fmla="*/ 1433915 w 3341283"/>
                <a:gd name="connsiteY105" fmla="*/ 40481 h 2809875"/>
                <a:gd name="connsiteX106" fmla="*/ 1445822 w 3341283"/>
                <a:gd name="connsiteY106" fmla="*/ 30956 h 2809875"/>
                <a:gd name="connsiteX107" fmla="*/ 1436297 w 3341283"/>
                <a:gd name="connsiteY107" fmla="*/ 0 h 2809875"/>
                <a:gd name="connsiteX108" fmla="*/ 845747 w 3341283"/>
                <a:gd name="connsiteY108" fmla="*/ 180975 h 2809875"/>
                <a:gd name="connsiteX109" fmla="*/ 845747 w 3341283"/>
                <a:gd name="connsiteY109" fmla="*/ 180975 h 2809875"/>
                <a:gd name="connsiteX110" fmla="*/ 840984 w 3341283"/>
                <a:gd name="connsiteY110" fmla="*/ 223838 h 2809875"/>
                <a:gd name="connsiteX111" fmla="*/ 836222 w 3341283"/>
                <a:gd name="connsiteY111" fmla="*/ 238125 h 2809875"/>
                <a:gd name="connsiteX112" fmla="*/ 817172 w 3341283"/>
                <a:gd name="connsiteY112" fmla="*/ 254794 h 2809875"/>
                <a:gd name="connsiteX113" fmla="*/ 788597 w 3341283"/>
                <a:gd name="connsiteY113" fmla="*/ 266700 h 2809875"/>
                <a:gd name="connsiteX114" fmla="*/ 740972 w 3341283"/>
                <a:gd name="connsiteY114" fmla="*/ 300038 h 2809875"/>
                <a:gd name="connsiteX115" fmla="*/ 721922 w 3341283"/>
                <a:gd name="connsiteY115" fmla="*/ 328613 h 2809875"/>
                <a:gd name="connsiteX116" fmla="*/ 705252 w 3341283"/>
                <a:gd name="connsiteY116" fmla="*/ 342900 h 2809875"/>
                <a:gd name="connsiteX117" fmla="*/ 707634 w 3341283"/>
                <a:gd name="connsiteY117" fmla="*/ 369095 h 2809875"/>
                <a:gd name="connsiteX118" fmla="*/ 726684 w 3341283"/>
                <a:gd name="connsiteY118" fmla="*/ 381000 h 2809875"/>
                <a:gd name="connsiteX119" fmla="*/ 731447 w 3341283"/>
                <a:gd name="connsiteY119" fmla="*/ 395288 h 2809875"/>
                <a:gd name="connsiteX120" fmla="*/ 750497 w 3341283"/>
                <a:gd name="connsiteY120" fmla="*/ 423863 h 2809875"/>
                <a:gd name="connsiteX121" fmla="*/ 760022 w 3341283"/>
                <a:gd name="connsiteY121" fmla="*/ 442913 h 2809875"/>
                <a:gd name="connsiteX122" fmla="*/ 750497 w 3341283"/>
                <a:gd name="connsiteY122" fmla="*/ 481013 h 2809875"/>
                <a:gd name="connsiteX123" fmla="*/ 736209 w 3341283"/>
                <a:gd name="connsiteY123" fmla="*/ 490538 h 2809875"/>
                <a:gd name="connsiteX124" fmla="*/ 731447 w 3341283"/>
                <a:gd name="connsiteY124" fmla="*/ 504825 h 2809875"/>
                <a:gd name="connsiteX125" fmla="*/ 717159 w 3341283"/>
                <a:gd name="connsiteY125" fmla="*/ 509588 h 2809875"/>
                <a:gd name="connsiteX126" fmla="*/ 712397 w 3341283"/>
                <a:gd name="connsiteY126" fmla="*/ 538163 h 2809875"/>
                <a:gd name="connsiteX127" fmla="*/ 702872 w 3341283"/>
                <a:gd name="connsiteY127" fmla="*/ 566738 h 2809875"/>
                <a:gd name="connsiteX128" fmla="*/ 698109 w 3341283"/>
                <a:gd name="connsiteY128" fmla="*/ 581025 h 2809875"/>
                <a:gd name="connsiteX129" fmla="*/ 683822 w 3341283"/>
                <a:gd name="connsiteY129" fmla="*/ 611981 h 2809875"/>
                <a:gd name="connsiteX130" fmla="*/ 702872 w 3341283"/>
                <a:gd name="connsiteY130" fmla="*/ 638175 h 2809875"/>
                <a:gd name="connsiteX131" fmla="*/ 731447 w 3341283"/>
                <a:gd name="connsiteY131" fmla="*/ 647700 h 2809875"/>
                <a:gd name="connsiteX132" fmla="*/ 740972 w 3341283"/>
                <a:gd name="connsiteY132" fmla="*/ 661988 h 2809875"/>
                <a:gd name="connsiteX133" fmla="*/ 745734 w 3341283"/>
                <a:gd name="connsiteY133" fmla="*/ 676275 h 2809875"/>
                <a:gd name="connsiteX134" fmla="*/ 745734 w 3341283"/>
                <a:gd name="connsiteY134" fmla="*/ 688181 h 2809875"/>
                <a:gd name="connsiteX135" fmla="*/ 748115 w 3341283"/>
                <a:gd name="connsiteY135" fmla="*/ 709613 h 2809875"/>
                <a:gd name="connsiteX136" fmla="*/ 755259 w 3341283"/>
                <a:gd name="connsiteY136" fmla="*/ 728663 h 2809875"/>
                <a:gd name="connsiteX137" fmla="*/ 745734 w 3341283"/>
                <a:gd name="connsiteY137" fmla="*/ 757238 h 2809875"/>
                <a:gd name="connsiteX138" fmla="*/ 736209 w 3341283"/>
                <a:gd name="connsiteY138" fmla="*/ 771525 h 2809875"/>
                <a:gd name="connsiteX139" fmla="*/ 736209 w 3341283"/>
                <a:gd name="connsiteY139" fmla="*/ 842963 h 2809875"/>
                <a:gd name="connsiteX140" fmla="*/ 740972 w 3341283"/>
                <a:gd name="connsiteY140" fmla="*/ 857250 h 2809875"/>
                <a:gd name="connsiteX141" fmla="*/ 745734 w 3341283"/>
                <a:gd name="connsiteY141" fmla="*/ 876300 h 2809875"/>
                <a:gd name="connsiteX142" fmla="*/ 760022 w 3341283"/>
                <a:gd name="connsiteY142" fmla="*/ 923925 h 2809875"/>
                <a:gd name="connsiteX143" fmla="*/ 764784 w 3341283"/>
                <a:gd name="connsiteY143" fmla="*/ 938213 h 2809875"/>
                <a:gd name="connsiteX144" fmla="*/ 771928 w 3341283"/>
                <a:gd name="connsiteY144" fmla="*/ 983456 h 2809875"/>
                <a:gd name="connsiteX145" fmla="*/ 750497 w 3341283"/>
                <a:gd name="connsiteY145" fmla="*/ 1004888 h 2809875"/>
                <a:gd name="connsiteX146" fmla="*/ 731447 w 3341283"/>
                <a:gd name="connsiteY146" fmla="*/ 1009650 h 2809875"/>
                <a:gd name="connsiteX147" fmla="*/ 712397 w 3341283"/>
                <a:gd name="connsiteY147" fmla="*/ 1016794 h 2809875"/>
                <a:gd name="connsiteX148" fmla="*/ 683822 w 3341283"/>
                <a:gd name="connsiteY148" fmla="*/ 1035844 h 2809875"/>
                <a:gd name="connsiteX149" fmla="*/ 674297 w 3341283"/>
                <a:gd name="connsiteY149" fmla="*/ 1052513 h 2809875"/>
                <a:gd name="connsiteX150" fmla="*/ 660009 w 3341283"/>
                <a:gd name="connsiteY150" fmla="*/ 1062038 h 2809875"/>
                <a:gd name="connsiteX151" fmla="*/ 650484 w 3341283"/>
                <a:gd name="connsiteY151" fmla="*/ 1076325 h 2809875"/>
                <a:gd name="connsiteX152" fmla="*/ 640959 w 3341283"/>
                <a:gd name="connsiteY152" fmla="*/ 1157288 h 2809875"/>
                <a:gd name="connsiteX153" fmla="*/ 626672 w 3341283"/>
                <a:gd name="connsiteY153" fmla="*/ 1190625 h 2809875"/>
                <a:gd name="connsiteX154" fmla="*/ 593334 w 3341283"/>
                <a:gd name="connsiteY154" fmla="*/ 1204913 h 2809875"/>
                <a:gd name="connsiteX155" fmla="*/ 588572 w 3341283"/>
                <a:gd name="connsiteY155" fmla="*/ 1219200 h 2809875"/>
                <a:gd name="connsiteX156" fmla="*/ 593334 w 3341283"/>
                <a:gd name="connsiteY156" fmla="*/ 1233488 h 2809875"/>
                <a:gd name="connsiteX157" fmla="*/ 579047 w 3341283"/>
                <a:gd name="connsiteY157" fmla="*/ 1247775 h 2809875"/>
                <a:gd name="connsiteX158" fmla="*/ 569521 w 3341283"/>
                <a:gd name="connsiteY158" fmla="*/ 1290638 h 2809875"/>
                <a:gd name="connsiteX159" fmla="*/ 552854 w 3341283"/>
                <a:gd name="connsiteY159" fmla="*/ 1321593 h 2809875"/>
                <a:gd name="connsiteX160" fmla="*/ 533803 w 3341283"/>
                <a:gd name="connsiteY160" fmla="*/ 1343025 h 2809875"/>
                <a:gd name="connsiteX161" fmla="*/ 519515 w 3341283"/>
                <a:gd name="connsiteY161" fmla="*/ 1371600 h 2809875"/>
                <a:gd name="connsiteX162" fmla="*/ 498084 w 3341283"/>
                <a:gd name="connsiteY162" fmla="*/ 1419225 h 2809875"/>
                <a:gd name="connsiteX163" fmla="*/ 493322 w 3341283"/>
                <a:gd name="connsiteY163" fmla="*/ 1433513 h 2809875"/>
                <a:gd name="connsiteX164" fmla="*/ 474272 w 3341283"/>
                <a:gd name="connsiteY164" fmla="*/ 1466850 h 2809875"/>
                <a:gd name="connsiteX165" fmla="*/ 464747 w 3341283"/>
                <a:gd name="connsiteY165" fmla="*/ 1485900 h 2809875"/>
                <a:gd name="connsiteX166" fmla="*/ 459984 w 3341283"/>
                <a:gd name="connsiteY166" fmla="*/ 1500188 h 2809875"/>
                <a:gd name="connsiteX167" fmla="*/ 450459 w 3341283"/>
                <a:gd name="connsiteY167" fmla="*/ 1514475 h 2809875"/>
                <a:gd name="connsiteX168" fmla="*/ 436172 w 3341283"/>
                <a:gd name="connsiteY168" fmla="*/ 1552575 h 2809875"/>
                <a:gd name="connsiteX169" fmla="*/ 412359 w 3341283"/>
                <a:gd name="connsiteY169" fmla="*/ 1595438 h 2809875"/>
                <a:gd name="connsiteX170" fmla="*/ 398072 w 3341283"/>
                <a:gd name="connsiteY170" fmla="*/ 1628776 h 2809875"/>
                <a:gd name="connsiteX171" fmla="*/ 393310 w 3341283"/>
                <a:gd name="connsiteY171" fmla="*/ 1657350 h 2809875"/>
                <a:gd name="connsiteX172" fmla="*/ 379022 w 3341283"/>
                <a:gd name="connsiteY172" fmla="*/ 1719263 h 2809875"/>
                <a:gd name="connsiteX173" fmla="*/ 374259 w 3341283"/>
                <a:gd name="connsiteY173" fmla="*/ 1757363 h 2809875"/>
                <a:gd name="connsiteX174" fmla="*/ 369497 w 3341283"/>
                <a:gd name="connsiteY174" fmla="*/ 1771650 h 2809875"/>
                <a:gd name="connsiteX175" fmla="*/ 357591 w 3341283"/>
                <a:gd name="connsiteY175" fmla="*/ 1807369 h 2809875"/>
                <a:gd name="connsiteX176" fmla="*/ 343303 w 3341283"/>
                <a:gd name="connsiteY176" fmla="*/ 1852613 h 2809875"/>
                <a:gd name="connsiteX177" fmla="*/ 336159 w 3341283"/>
                <a:gd name="connsiteY177" fmla="*/ 1876425 h 2809875"/>
                <a:gd name="connsiteX178" fmla="*/ 326634 w 3341283"/>
                <a:gd name="connsiteY178" fmla="*/ 1890713 h 2809875"/>
                <a:gd name="connsiteX179" fmla="*/ 321872 w 3341283"/>
                <a:gd name="connsiteY179" fmla="*/ 1905000 h 2809875"/>
                <a:gd name="connsiteX180" fmla="*/ 307584 w 3341283"/>
                <a:gd name="connsiteY180" fmla="*/ 1914525 h 2809875"/>
                <a:gd name="connsiteX181" fmla="*/ 293297 w 3341283"/>
                <a:gd name="connsiteY181" fmla="*/ 1943100 h 2809875"/>
                <a:gd name="connsiteX182" fmla="*/ 283772 w 3341283"/>
                <a:gd name="connsiteY182" fmla="*/ 1971675 h 2809875"/>
                <a:gd name="connsiteX183" fmla="*/ 267103 w 3341283"/>
                <a:gd name="connsiteY183" fmla="*/ 2002632 h 2809875"/>
                <a:gd name="connsiteX184" fmla="*/ 231384 w 3341283"/>
                <a:gd name="connsiteY184" fmla="*/ 2038350 h 2809875"/>
                <a:gd name="connsiteX185" fmla="*/ 207572 w 3341283"/>
                <a:gd name="connsiteY185" fmla="*/ 2062163 h 2809875"/>
                <a:gd name="connsiteX186" fmla="*/ 202809 w 3341283"/>
                <a:gd name="connsiteY186" fmla="*/ 2076450 h 2809875"/>
                <a:gd name="connsiteX187" fmla="*/ 174234 w 3341283"/>
                <a:gd name="connsiteY187" fmla="*/ 2095500 h 2809875"/>
                <a:gd name="connsiteX188" fmla="*/ 159947 w 3341283"/>
                <a:gd name="connsiteY188" fmla="*/ 2105025 h 2809875"/>
                <a:gd name="connsiteX189" fmla="*/ 131372 w 3341283"/>
                <a:gd name="connsiteY189" fmla="*/ 2133601 h 2809875"/>
                <a:gd name="connsiteX190" fmla="*/ 102797 w 3341283"/>
                <a:gd name="connsiteY190" fmla="*/ 2145506 h 2809875"/>
                <a:gd name="connsiteX191" fmla="*/ 78985 w 3341283"/>
                <a:gd name="connsiteY191" fmla="*/ 2157412 h 2809875"/>
                <a:gd name="connsiteX192" fmla="*/ 45647 w 3341283"/>
                <a:gd name="connsiteY192" fmla="*/ 2174081 h 2809875"/>
                <a:gd name="connsiteX193" fmla="*/ 24215 w 3341283"/>
                <a:gd name="connsiteY193" fmla="*/ 2178844 h 2809875"/>
                <a:gd name="connsiteX194" fmla="*/ 403 w 3341283"/>
                <a:gd name="connsiteY194" fmla="*/ 2188369 h 2809875"/>
                <a:gd name="connsiteX195" fmla="*/ 12309 w 3341283"/>
                <a:gd name="connsiteY195" fmla="*/ 2228850 h 2809875"/>
                <a:gd name="connsiteX196" fmla="*/ 43265 w 3341283"/>
                <a:gd name="connsiteY196" fmla="*/ 2255044 h 2809875"/>
                <a:gd name="connsiteX197" fmla="*/ 67079 w 3341283"/>
                <a:gd name="connsiteY197" fmla="*/ 2271713 h 2809875"/>
                <a:gd name="connsiteX198" fmla="*/ 90890 w 3341283"/>
                <a:gd name="connsiteY198" fmla="*/ 2276475 h 2809875"/>
                <a:gd name="connsiteX199" fmla="*/ 114703 w 3341283"/>
                <a:gd name="connsiteY199" fmla="*/ 2297906 h 2809875"/>
                <a:gd name="connsiteX200" fmla="*/ 119466 w 3341283"/>
                <a:gd name="connsiteY200" fmla="*/ 2326482 h 2809875"/>
                <a:gd name="connsiteX201" fmla="*/ 126609 w 3341283"/>
                <a:gd name="connsiteY201" fmla="*/ 2347913 h 2809875"/>
                <a:gd name="connsiteX202" fmla="*/ 121847 w 3341283"/>
                <a:gd name="connsiteY202" fmla="*/ 2386013 h 2809875"/>
                <a:gd name="connsiteX203" fmla="*/ 112322 w 3341283"/>
                <a:gd name="connsiteY203" fmla="*/ 2405063 h 2809875"/>
                <a:gd name="connsiteX204" fmla="*/ 100416 w 3341283"/>
                <a:gd name="connsiteY204" fmla="*/ 2424112 h 2809875"/>
                <a:gd name="connsiteX205" fmla="*/ 71841 w 3341283"/>
                <a:gd name="connsiteY205" fmla="*/ 2426494 h 2809875"/>
                <a:gd name="connsiteX206" fmla="*/ 50409 w 3341283"/>
                <a:gd name="connsiteY206" fmla="*/ 2452688 h 2809875"/>
                <a:gd name="connsiteX207" fmla="*/ 21834 w 3341283"/>
                <a:gd name="connsiteY207" fmla="*/ 2466975 h 2809875"/>
                <a:gd name="connsiteX208" fmla="*/ 31359 w 3341283"/>
                <a:gd name="connsiteY208" fmla="*/ 2490788 h 2809875"/>
                <a:gd name="connsiteX209" fmla="*/ 21834 w 3341283"/>
                <a:gd name="connsiteY209" fmla="*/ 2524125 h 2809875"/>
                <a:gd name="connsiteX210" fmla="*/ 12309 w 3341283"/>
                <a:gd name="connsiteY210" fmla="*/ 2538413 h 2809875"/>
                <a:gd name="connsiteX211" fmla="*/ 374259 w 3341283"/>
                <a:gd name="connsiteY211" fmla="*/ 2809875 h 2809875"/>
                <a:gd name="connsiteX0" fmla="*/ 690172 w 3309081"/>
                <a:gd name="connsiteY0" fmla="*/ 2619375 h 2809875"/>
                <a:gd name="connsiteX1" fmla="*/ 1179122 w 3309081"/>
                <a:gd name="connsiteY1" fmla="*/ 2152650 h 2809875"/>
                <a:gd name="connsiteX2" fmla="*/ 1449791 w 3309081"/>
                <a:gd name="connsiteY2" fmla="*/ 1759744 h 2809875"/>
                <a:gd name="connsiteX3" fmla="*/ 1573615 w 3309081"/>
                <a:gd name="connsiteY3" fmla="*/ 1492251 h 2809875"/>
                <a:gd name="connsiteX4" fmla="*/ 1823647 w 3309081"/>
                <a:gd name="connsiteY4" fmla="*/ 1362075 h 2809875"/>
                <a:gd name="connsiteX5" fmla="*/ 2145909 w 3309081"/>
                <a:gd name="connsiteY5" fmla="*/ 1212850 h 2809875"/>
                <a:gd name="connsiteX6" fmla="*/ 3231759 w 3309081"/>
                <a:gd name="connsiteY6" fmla="*/ 1319213 h 2809875"/>
                <a:gd name="connsiteX7" fmla="*/ 3217472 w 3309081"/>
                <a:gd name="connsiteY7" fmla="*/ 1309688 h 2809875"/>
                <a:gd name="connsiteX8" fmla="*/ 3188897 w 3309081"/>
                <a:gd name="connsiteY8" fmla="*/ 1283495 h 2809875"/>
                <a:gd name="connsiteX9" fmla="*/ 3169848 w 3309081"/>
                <a:gd name="connsiteY9" fmla="*/ 1247775 h 2809875"/>
                <a:gd name="connsiteX10" fmla="*/ 3179372 w 3309081"/>
                <a:gd name="connsiteY10" fmla="*/ 1223963 h 2809875"/>
                <a:gd name="connsiteX11" fmla="*/ 3150797 w 3309081"/>
                <a:gd name="connsiteY11" fmla="*/ 1214438 h 2809875"/>
                <a:gd name="connsiteX12" fmla="*/ 3100790 w 3309081"/>
                <a:gd name="connsiteY12" fmla="*/ 1212056 h 2809875"/>
                <a:gd name="connsiteX13" fmla="*/ 3112697 w 3309081"/>
                <a:gd name="connsiteY13" fmla="*/ 1185863 h 2809875"/>
                <a:gd name="connsiteX14" fmla="*/ 3103172 w 3309081"/>
                <a:gd name="connsiteY14" fmla="*/ 1171575 h 2809875"/>
                <a:gd name="connsiteX15" fmla="*/ 3098409 w 3309081"/>
                <a:gd name="connsiteY15" fmla="*/ 1157288 h 2809875"/>
                <a:gd name="connsiteX16" fmla="*/ 3084122 w 3309081"/>
                <a:gd name="connsiteY16" fmla="*/ 1171575 h 2809875"/>
                <a:gd name="connsiteX17" fmla="*/ 3055547 w 3309081"/>
                <a:gd name="connsiteY17" fmla="*/ 1162050 h 2809875"/>
                <a:gd name="connsiteX18" fmla="*/ 3046022 w 3309081"/>
                <a:gd name="connsiteY18" fmla="*/ 1131094 h 2809875"/>
                <a:gd name="connsiteX19" fmla="*/ 3050784 w 3309081"/>
                <a:gd name="connsiteY19" fmla="*/ 1114425 h 2809875"/>
                <a:gd name="connsiteX20" fmla="*/ 3050784 w 3309081"/>
                <a:gd name="connsiteY20" fmla="*/ 1104900 h 2809875"/>
                <a:gd name="connsiteX21" fmla="*/ 3036497 w 3309081"/>
                <a:gd name="connsiteY21" fmla="*/ 1100138 h 2809875"/>
                <a:gd name="connsiteX22" fmla="*/ 3046022 w 3309081"/>
                <a:gd name="connsiteY22" fmla="*/ 1081088 h 2809875"/>
                <a:gd name="connsiteX23" fmla="*/ 3055547 w 3309081"/>
                <a:gd name="connsiteY23" fmla="*/ 1062038 h 2809875"/>
                <a:gd name="connsiteX24" fmla="*/ 3024590 w 3309081"/>
                <a:gd name="connsiteY24" fmla="*/ 1052513 h 2809875"/>
                <a:gd name="connsiteX25" fmla="*/ 3012684 w 3309081"/>
                <a:gd name="connsiteY25" fmla="*/ 1066800 h 2809875"/>
                <a:gd name="connsiteX26" fmla="*/ 2972204 w 3309081"/>
                <a:gd name="connsiteY26" fmla="*/ 1073944 h 2809875"/>
                <a:gd name="connsiteX27" fmla="*/ 2955534 w 3309081"/>
                <a:gd name="connsiteY27" fmla="*/ 1066800 h 2809875"/>
                <a:gd name="connsiteX28" fmla="*/ 2950772 w 3309081"/>
                <a:gd name="connsiteY28" fmla="*/ 1047750 h 2809875"/>
                <a:gd name="connsiteX29" fmla="*/ 2931721 w 3309081"/>
                <a:gd name="connsiteY29" fmla="*/ 1040607 h 2809875"/>
                <a:gd name="connsiteX30" fmla="*/ 2903147 w 3309081"/>
                <a:gd name="connsiteY30" fmla="*/ 1019175 h 2809875"/>
                <a:gd name="connsiteX31" fmla="*/ 2888859 w 3309081"/>
                <a:gd name="connsiteY31" fmla="*/ 1014413 h 2809875"/>
                <a:gd name="connsiteX32" fmla="*/ 2874572 w 3309081"/>
                <a:gd name="connsiteY32" fmla="*/ 1004888 h 2809875"/>
                <a:gd name="connsiteX33" fmla="*/ 2855522 w 3309081"/>
                <a:gd name="connsiteY33" fmla="*/ 1004888 h 2809875"/>
                <a:gd name="connsiteX34" fmla="*/ 2834090 w 3309081"/>
                <a:gd name="connsiteY34" fmla="*/ 995363 h 2809875"/>
                <a:gd name="connsiteX35" fmla="*/ 2810278 w 3309081"/>
                <a:gd name="connsiteY35" fmla="*/ 1009650 h 2809875"/>
                <a:gd name="connsiteX36" fmla="*/ 2767416 w 3309081"/>
                <a:gd name="connsiteY36" fmla="*/ 1007269 h 2809875"/>
                <a:gd name="connsiteX37" fmla="*/ 2734079 w 3309081"/>
                <a:gd name="connsiteY37" fmla="*/ 1019175 h 2809875"/>
                <a:gd name="connsiteX38" fmla="*/ 2712646 w 3309081"/>
                <a:gd name="connsiteY38" fmla="*/ 1019176 h 2809875"/>
                <a:gd name="connsiteX39" fmla="*/ 2693597 w 3309081"/>
                <a:gd name="connsiteY39" fmla="*/ 1009650 h 2809875"/>
                <a:gd name="connsiteX40" fmla="*/ 2641209 w 3309081"/>
                <a:gd name="connsiteY40" fmla="*/ 1021557 h 2809875"/>
                <a:gd name="connsiteX41" fmla="*/ 2631684 w 3309081"/>
                <a:gd name="connsiteY41" fmla="*/ 1031082 h 2809875"/>
                <a:gd name="connsiteX42" fmla="*/ 2612634 w 3309081"/>
                <a:gd name="connsiteY42" fmla="*/ 1038225 h 2809875"/>
                <a:gd name="connsiteX43" fmla="*/ 2595965 w 3309081"/>
                <a:gd name="connsiteY43" fmla="*/ 1035844 h 2809875"/>
                <a:gd name="connsiteX44" fmla="*/ 2529290 w 3309081"/>
                <a:gd name="connsiteY44" fmla="*/ 1004888 h 2809875"/>
                <a:gd name="connsiteX45" fmla="*/ 2526909 w 3309081"/>
                <a:gd name="connsiteY45" fmla="*/ 971550 h 2809875"/>
                <a:gd name="connsiteX46" fmla="*/ 2512622 w 3309081"/>
                <a:gd name="connsiteY46" fmla="*/ 942975 h 2809875"/>
                <a:gd name="connsiteX47" fmla="*/ 2488809 w 3309081"/>
                <a:gd name="connsiteY47" fmla="*/ 938213 h 2809875"/>
                <a:gd name="connsiteX48" fmla="*/ 2493572 w 3309081"/>
                <a:gd name="connsiteY48" fmla="*/ 923925 h 2809875"/>
                <a:gd name="connsiteX49" fmla="*/ 2479284 w 3309081"/>
                <a:gd name="connsiteY49" fmla="*/ 914400 h 2809875"/>
                <a:gd name="connsiteX50" fmla="*/ 2457853 w 3309081"/>
                <a:gd name="connsiteY50" fmla="*/ 902494 h 2809875"/>
                <a:gd name="connsiteX51" fmla="*/ 2431659 w 3309081"/>
                <a:gd name="connsiteY51" fmla="*/ 890588 h 2809875"/>
                <a:gd name="connsiteX52" fmla="*/ 2414991 w 3309081"/>
                <a:gd name="connsiteY52" fmla="*/ 864394 h 2809875"/>
                <a:gd name="connsiteX53" fmla="*/ 2398321 w 3309081"/>
                <a:gd name="connsiteY53" fmla="*/ 833437 h 2809875"/>
                <a:gd name="connsiteX54" fmla="*/ 2367365 w 3309081"/>
                <a:gd name="connsiteY54" fmla="*/ 807244 h 2809875"/>
                <a:gd name="connsiteX55" fmla="*/ 2348316 w 3309081"/>
                <a:gd name="connsiteY55" fmla="*/ 769144 h 2809875"/>
                <a:gd name="connsiteX56" fmla="*/ 2322122 w 3309081"/>
                <a:gd name="connsiteY56" fmla="*/ 733425 h 2809875"/>
                <a:gd name="connsiteX57" fmla="*/ 2307834 w 3309081"/>
                <a:gd name="connsiteY57" fmla="*/ 723900 h 2809875"/>
                <a:gd name="connsiteX58" fmla="*/ 2264972 w 3309081"/>
                <a:gd name="connsiteY58" fmla="*/ 704850 h 2809875"/>
                <a:gd name="connsiteX59" fmla="*/ 2241159 w 3309081"/>
                <a:gd name="connsiteY59" fmla="*/ 678657 h 2809875"/>
                <a:gd name="connsiteX60" fmla="*/ 2231634 w 3309081"/>
                <a:gd name="connsiteY60" fmla="*/ 657225 h 2809875"/>
                <a:gd name="connsiteX61" fmla="*/ 2212584 w 3309081"/>
                <a:gd name="connsiteY61" fmla="*/ 647700 h 2809875"/>
                <a:gd name="connsiteX62" fmla="*/ 2198297 w 3309081"/>
                <a:gd name="connsiteY62" fmla="*/ 638175 h 2809875"/>
                <a:gd name="connsiteX63" fmla="*/ 2179247 w 3309081"/>
                <a:gd name="connsiteY63" fmla="*/ 642938 h 2809875"/>
                <a:gd name="connsiteX64" fmla="*/ 2155434 w 3309081"/>
                <a:gd name="connsiteY64" fmla="*/ 619125 h 2809875"/>
                <a:gd name="connsiteX65" fmla="*/ 2136384 w 3309081"/>
                <a:gd name="connsiteY65" fmla="*/ 590550 h 2809875"/>
                <a:gd name="connsiteX66" fmla="*/ 2126859 w 3309081"/>
                <a:gd name="connsiteY66" fmla="*/ 561975 h 2809875"/>
                <a:gd name="connsiteX67" fmla="*/ 2103047 w 3309081"/>
                <a:gd name="connsiteY67" fmla="*/ 561975 h 2809875"/>
                <a:gd name="connsiteX68" fmla="*/ 2088759 w 3309081"/>
                <a:gd name="connsiteY68" fmla="*/ 547688 h 2809875"/>
                <a:gd name="connsiteX69" fmla="*/ 2050660 w 3309081"/>
                <a:gd name="connsiteY69" fmla="*/ 540544 h 2809875"/>
                <a:gd name="connsiteX70" fmla="*/ 2007797 w 3309081"/>
                <a:gd name="connsiteY70" fmla="*/ 528638 h 2809875"/>
                <a:gd name="connsiteX71" fmla="*/ 1976841 w 3309081"/>
                <a:gd name="connsiteY71" fmla="*/ 526256 h 2809875"/>
                <a:gd name="connsiteX72" fmla="*/ 1948266 w 3309081"/>
                <a:gd name="connsiteY72" fmla="*/ 521494 h 2809875"/>
                <a:gd name="connsiteX73" fmla="*/ 1926834 w 3309081"/>
                <a:gd name="connsiteY73" fmla="*/ 504825 h 2809875"/>
                <a:gd name="connsiteX74" fmla="*/ 1912547 w 3309081"/>
                <a:gd name="connsiteY74" fmla="*/ 509588 h 2809875"/>
                <a:gd name="connsiteX75" fmla="*/ 1841109 w 3309081"/>
                <a:gd name="connsiteY75" fmla="*/ 495300 h 2809875"/>
                <a:gd name="connsiteX76" fmla="*/ 1812534 w 3309081"/>
                <a:gd name="connsiteY76" fmla="*/ 485775 h 2809875"/>
                <a:gd name="connsiteX77" fmla="*/ 1798247 w 3309081"/>
                <a:gd name="connsiteY77" fmla="*/ 481013 h 2809875"/>
                <a:gd name="connsiteX78" fmla="*/ 1783959 w 3309081"/>
                <a:gd name="connsiteY78" fmla="*/ 490538 h 2809875"/>
                <a:gd name="connsiteX79" fmla="*/ 1769672 w 3309081"/>
                <a:gd name="connsiteY79" fmla="*/ 495300 h 2809875"/>
                <a:gd name="connsiteX80" fmla="*/ 1741097 w 3309081"/>
                <a:gd name="connsiteY80" fmla="*/ 523875 h 2809875"/>
                <a:gd name="connsiteX81" fmla="*/ 1717284 w 3309081"/>
                <a:gd name="connsiteY81" fmla="*/ 519113 h 2809875"/>
                <a:gd name="connsiteX82" fmla="*/ 1683947 w 3309081"/>
                <a:gd name="connsiteY82" fmla="*/ 509588 h 2809875"/>
                <a:gd name="connsiteX83" fmla="*/ 1650609 w 3309081"/>
                <a:gd name="connsiteY83" fmla="*/ 504825 h 2809875"/>
                <a:gd name="connsiteX84" fmla="*/ 1622034 w 3309081"/>
                <a:gd name="connsiteY84" fmla="*/ 500063 h 2809875"/>
                <a:gd name="connsiteX85" fmla="*/ 1581553 w 3309081"/>
                <a:gd name="connsiteY85" fmla="*/ 483394 h 2809875"/>
                <a:gd name="connsiteX86" fmla="*/ 1552978 w 3309081"/>
                <a:gd name="connsiteY86" fmla="*/ 483394 h 2809875"/>
                <a:gd name="connsiteX87" fmla="*/ 1541072 w 3309081"/>
                <a:gd name="connsiteY87" fmla="*/ 466725 h 2809875"/>
                <a:gd name="connsiteX88" fmla="*/ 1526784 w 3309081"/>
                <a:gd name="connsiteY88" fmla="*/ 447675 h 2809875"/>
                <a:gd name="connsiteX89" fmla="*/ 1522021 w 3309081"/>
                <a:gd name="connsiteY89" fmla="*/ 421481 h 2809875"/>
                <a:gd name="connsiteX90" fmla="*/ 1533929 w 3309081"/>
                <a:gd name="connsiteY90" fmla="*/ 392907 h 2809875"/>
                <a:gd name="connsiteX91" fmla="*/ 1564884 w 3309081"/>
                <a:gd name="connsiteY91" fmla="*/ 366713 h 2809875"/>
                <a:gd name="connsiteX92" fmla="*/ 1557740 w 3309081"/>
                <a:gd name="connsiteY92" fmla="*/ 340519 h 2809875"/>
                <a:gd name="connsiteX93" fmla="*/ 1564884 w 3309081"/>
                <a:gd name="connsiteY93" fmla="*/ 309562 h 2809875"/>
                <a:gd name="connsiteX94" fmla="*/ 1583934 w 3309081"/>
                <a:gd name="connsiteY94" fmla="*/ 285750 h 2809875"/>
                <a:gd name="connsiteX95" fmla="*/ 1588697 w 3309081"/>
                <a:gd name="connsiteY95" fmla="*/ 271463 h 2809875"/>
                <a:gd name="connsiteX96" fmla="*/ 1579172 w 3309081"/>
                <a:gd name="connsiteY96" fmla="*/ 257175 h 2809875"/>
                <a:gd name="connsiteX97" fmla="*/ 1545834 w 3309081"/>
                <a:gd name="connsiteY97" fmla="*/ 230981 h 2809875"/>
                <a:gd name="connsiteX98" fmla="*/ 1522022 w 3309081"/>
                <a:gd name="connsiteY98" fmla="*/ 228600 h 2809875"/>
                <a:gd name="connsiteX99" fmla="*/ 1507734 w 3309081"/>
                <a:gd name="connsiteY99" fmla="*/ 192881 h 2809875"/>
                <a:gd name="connsiteX100" fmla="*/ 1505353 w 3309081"/>
                <a:gd name="connsiteY100" fmla="*/ 159543 h 2809875"/>
                <a:gd name="connsiteX101" fmla="*/ 1488684 w 3309081"/>
                <a:gd name="connsiteY101" fmla="*/ 119063 h 2809875"/>
                <a:gd name="connsiteX102" fmla="*/ 1479159 w 3309081"/>
                <a:gd name="connsiteY102" fmla="*/ 92868 h 2809875"/>
                <a:gd name="connsiteX103" fmla="*/ 1455347 w 3309081"/>
                <a:gd name="connsiteY103" fmla="*/ 85725 h 2809875"/>
                <a:gd name="connsiteX104" fmla="*/ 1450584 w 3309081"/>
                <a:gd name="connsiteY104" fmla="*/ 66675 h 2809875"/>
                <a:gd name="connsiteX105" fmla="*/ 1433915 w 3309081"/>
                <a:gd name="connsiteY105" fmla="*/ 40481 h 2809875"/>
                <a:gd name="connsiteX106" fmla="*/ 1445822 w 3309081"/>
                <a:gd name="connsiteY106" fmla="*/ 30956 h 2809875"/>
                <a:gd name="connsiteX107" fmla="*/ 1436297 w 3309081"/>
                <a:gd name="connsiteY107" fmla="*/ 0 h 2809875"/>
                <a:gd name="connsiteX108" fmla="*/ 845747 w 3309081"/>
                <a:gd name="connsiteY108" fmla="*/ 180975 h 2809875"/>
                <a:gd name="connsiteX109" fmla="*/ 845747 w 3309081"/>
                <a:gd name="connsiteY109" fmla="*/ 180975 h 2809875"/>
                <a:gd name="connsiteX110" fmla="*/ 840984 w 3309081"/>
                <a:gd name="connsiteY110" fmla="*/ 223838 h 2809875"/>
                <a:gd name="connsiteX111" fmla="*/ 836222 w 3309081"/>
                <a:gd name="connsiteY111" fmla="*/ 238125 h 2809875"/>
                <a:gd name="connsiteX112" fmla="*/ 817172 w 3309081"/>
                <a:gd name="connsiteY112" fmla="*/ 254794 h 2809875"/>
                <a:gd name="connsiteX113" fmla="*/ 788597 w 3309081"/>
                <a:gd name="connsiteY113" fmla="*/ 266700 h 2809875"/>
                <a:gd name="connsiteX114" fmla="*/ 740972 w 3309081"/>
                <a:gd name="connsiteY114" fmla="*/ 300038 h 2809875"/>
                <a:gd name="connsiteX115" fmla="*/ 721922 w 3309081"/>
                <a:gd name="connsiteY115" fmla="*/ 328613 h 2809875"/>
                <a:gd name="connsiteX116" fmla="*/ 705252 w 3309081"/>
                <a:gd name="connsiteY116" fmla="*/ 342900 h 2809875"/>
                <a:gd name="connsiteX117" fmla="*/ 707634 w 3309081"/>
                <a:gd name="connsiteY117" fmla="*/ 369095 h 2809875"/>
                <a:gd name="connsiteX118" fmla="*/ 726684 w 3309081"/>
                <a:gd name="connsiteY118" fmla="*/ 381000 h 2809875"/>
                <a:gd name="connsiteX119" fmla="*/ 731447 w 3309081"/>
                <a:gd name="connsiteY119" fmla="*/ 395288 h 2809875"/>
                <a:gd name="connsiteX120" fmla="*/ 750497 w 3309081"/>
                <a:gd name="connsiteY120" fmla="*/ 423863 h 2809875"/>
                <a:gd name="connsiteX121" fmla="*/ 760022 w 3309081"/>
                <a:gd name="connsiteY121" fmla="*/ 442913 h 2809875"/>
                <a:gd name="connsiteX122" fmla="*/ 750497 w 3309081"/>
                <a:gd name="connsiteY122" fmla="*/ 481013 h 2809875"/>
                <a:gd name="connsiteX123" fmla="*/ 736209 w 3309081"/>
                <a:gd name="connsiteY123" fmla="*/ 490538 h 2809875"/>
                <a:gd name="connsiteX124" fmla="*/ 731447 w 3309081"/>
                <a:gd name="connsiteY124" fmla="*/ 504825 h 2809875"/>
                <a:gd name="connsiteX125" fmla="*/ 717159 w 3309081"/>
                <a:gd name="connsiteY125" fmla="*/ 509588 h 2809875"/>
                <a:gd name="connsiteX126" fmla="*/ 712397 w 3309081"/>
                <a:gd name="connsiteY126" fmla="*/ 538163 h 2809875"/>
                <a:gd name="connsiteX127" fmla="*/ 702872 w 3309081"/>
                <a:gd name="connsiteY127" fmla="*/ 566738 h 2809875"/>
                <a:gd name="connsiteX128" fmla="*/ 698109 w 3309081"/>
                <a:gd name="connsiteY128" fmla="*/ 581025 h 2809875"/>
                <a:gd name="connsiteX129" fmla="*/ 683822 w 3309081"/>
                <a:gd name="connsiteY129" fmla="*/ 611981 h 2809875"/>
                <a:gd name="connsiteX130" fmla="*/ 702872 w 3309081"/>
                <a:gd name="connsiteY130" fmla="*/ 638175 h 2809875"/>
                <a:gd name="connsiteX131" fmla="*/ 731447 w 3309081"/>
                <a:gd name="connsiteY131" fmla="*/ 647700 h 2809875"/>
                <a:gd name="connsiteX132" fmla="*/ 740972 w 3309081"/>
                <a:gd name="connsiteY132" fmla="*/ 661988 h 2809875"/>
                <a:gd name="connsiteX133" fmla="*/ 745734 w 3309081"/>
                <a:gd name="connsiteY133" fmla="*/ 676275 h 2809875"/>
                <a:gd name="connsiteX134" fmla="*/ 745734 w 3309081"/>
                <a:gd name="connsiteY134" fmla="*/ 688181 h 2809875"/>
                <a:gd name="connsiteX135" fmla="*/ 748115 w 3309081"/>
                <a:gd name="connsiteY135" fmla="*/ 709613 h 2809875"/>
                <a:gd name="connsiteX136" fmla="*/ 755259 w 3309081"/>
                <a:gd name="connsiteY136" fmla="*/ 728663 h 2809875"/>
                <a:gd name="connsiteX137" fmla="*/ 745734 w 3309081"/>
                <a:gd name="connsiteY137" fmla="*/ 757238 h 2809875"/>
                <a:gd name="connsiteX138" fmla="*/ 736209 w 3309081"/>
                <a:gd name="connsiteY138" fmla="*/ 771525 h 2809875"/>
                <a:gd name="connsiteX139" fmla="*/ 736209 w 3309081"/>
                <a:gd name="connsiteY139" fmla="*/ 842963 h 2809875"/>
                <a:gd name="connsiteX140" fmla="*/ 740972 w 3309081"/>
                <a:gd name="connsiteY140" fmla="*/ 857250 h 2809875"/>
                <a:gd name="connsiteX141" fmla="*/ 745734 w 3309081"/>
                <a:gd name="connsiteY141" fmla="*/ 876300 h 2809875"/>
                <a:gd name="connsiteX142" fmla="*/ 760022 w 3309081"/>
                <a:gd name="connsiteY142" fmla="*/ 923925 h 2809875"/>
                <a:gd name="connsiteX143" fmla="*/ 764784 w 3309081"/>
                <a:gd name="connsiteY143" fmla="*/ 938213 h 2809875"/>
                <a:gd name="connsiteX144" fmla="*/ 771928 w 3309081"/>
                <a:gd name="connsiteY144" fmla="*/ 983456 h 2809875"/>
                <a:gd name="connsiteX145" fmla="*/ 750497 w 3309081"/>
                <a:gd name="connsiteY145" fmla="*/ 1004888 h 2809875"/>
                <a:gd name="connsiteX146" fmla="*/ 731447 w 3309081"/>
                <a:gd name="connsiteY146" fmla="*/ 1009650 h 2809875"/>
                <a:gd name="connsiteX147" fmla="*/ 712397 w 3309081"/>
                <a:gd name="connsiteY147" fmla="*/ 1016794 h 2809875"/>
                <a:gd name="connsiteX148" fmla="*/ 683822 w 3309081"/>
                <a:gd name="connsiteY148" fmla="*/ 1035844 h 2809875"/>
                <a:gd name="connsiteX149" fmla="*/ 674297 w 3309081"/>
                <a:gd name="connsiteY149" fmla="*/ 1052513 h 2809875"/>
                <a:gd name="connsiteX150" fmla="*/ 660009 w 3309081"/>
                <a:gd name="connsiteY150" fmla="*/ 1062038 h 2809875"/>
                <a:gd name="connsiteX151" fmla="*/ 650484 w 3309081"/>
                <a:gd name="connsiteY151" fmla="*/ 1076325 h 2809875"/>
                <a:gd name="connsiteX152" fmla="*/ 640959 w 3309081"/>
                <a:gd name="connsiteY152" fmla="*/ 1157288 h 2809875"/>
                <a:gd name="connsiteX153" fmla="*/ 626672 w 3309081"/>
                <a:gd name="connsiteY153" fmla="*/ 1190625 h 2809875"/>
                <a:gd name="connsiteX154" fmla="*/ 593334 w 3309081"/>
                <a:gd name="connsiteY154" fmla="*/ 1204913 h 2809875"/>
                <a:gd name="connsiteX155" fmla="*/ 588572 w 3309081"/>
                <a:gd name="connsiteY155" fmla="*/ 1219200 h 2809875"/>
                <a:gd name="connsiteX156" fmla="*/ 593334 w 3309081"/>
                <a:gd name="connsiteY156" fmla="*/ 1233488 h 2809875"/>
                <a:gd name="connsiteX157" fmla="*/ 579047 w 3309081"/>
                <a:gd name="connsiteY157" fmla="*/ 1247775 h 2809875"/>
                <a:gd name="connsiteX158" fmla="*/ 569521 w 3309081"/>
                <a:gd name="connsiteY158" fmla="*/ 1290638 h 2809875"/>
                <a:gd name="connsiteX159" fmla="*/ 552854 w 3309081"/>
                <a:gd name="connsiteY159" fmla="*/ 1321593 h 2809875"/>
                <a:gd name="connsiteX160" fmla="*/ 533803 w 3309081"/>
                <a:gd name="connsiteY160" fmla="*/ 1343025 h 2809875"/>
                <a:gd name="connsiteX161" fmla="*/ 519515 w 3309081"/>
                <a:gd name="connsiteY161" fmla="*/ 1371600 h 2809875"/>
                <a:gd name="connsiteX162" fmla="*/ 498084 w 3309081"/>
                <a:gd name="connsiteY162" fmla="*/ 1419225 h 2809875"/>
                <a:gd name="connsiteX163" fmla="*/ 493322 w 3309081"/>
                <a:gd name="connsiteY163" fmla="*/ 1433513 h 2809875"/>
                <a:gd name="connsiteX164" fmla="*/ 474272 w 3309081"/>
                <a:gd name="connsiteY164" fmla="*/ 1466850 h 2809875"/>
                <a:gd name="connsiteX165" fmla="*/ 464747 w 3309081"/>
                <a:gd name="connsiteY165" fmla="*/ 1485900 h 2809875"/>
                <a:gd name="connsiteX166" fmla="*/ 459984 w 3309081"/>
                <a:gd name="connsiteY166" fmla="*/ 1500188 h 2809875"/>
                <a:gd name="connsiteX167" fmla="*/ 450459 w 3309081"/>
                <a:gd name="connsiteY167" fmla="*/ 1514475 h 2809875"/>
                <a:gd name="connsiteX168" fmla="*/ 436172 w 3309081"/>
                <a:gd name="connsiteY168" fmla="*/ 1552575 h 2809875"/>
                <a:gd name="connsiteX169" fmla="*/ 412359 w 3309081"/>
                <a:gd name="connsiteY169" fmla="*/ 1595438 h 2809875"/>
                <a:gd name="connsiteX170" fmla="*/ 398072 w 3309081"/>
                <a:gd name="connsiteY170" fmla="*/ 1628776 h 2809875"/>
                <a:gd name="connsiteX171" fmla="*/ 393310 w 3309081"/>
                <a:gd name="connsiteY171" fmla="*/ 1657350 h 2809875"/>
                <a:gd name="connsiteX172" fmla="*/ 379022 w 3309081"/>
                <a:gd name="connsiteY172" fmla="*/ 1719263 h 2809875"/>
                <a:gd name="connsiteX173" fmla="*/ 374259 w 3309081"/>
                <a:gd name="connsiteY173" fmla="*/ 1757363 h 2809875"/>
                <a:gd name="connsiteX174" fmla="*/ 369497 w 3309081"/>
                <a:gd name="connsiteY174" fmla="*/ 1771650 h 2809875"/>
                <a:gd name="connsiteX175" fmla="*/ 357591 w 3309081"/>
                <a:gd name="connsiteY175" fmla="*/ 1807369 h 2809875"/>
                <a:gd name="connsiteX176" fmla="*/ 343303 w 3309081"/>
                <a:gd name="connsiteY176" fmla="*/ 1852613 h 2809875"/>
                <a:gd name="connsiteX177" fmla="*/ 336159 w 3309081"/>
                <a:gd name="connsiteY177" fmla="*/ 1876425 h 2809875"/>
                <a:gd name="connsiteX178" fmla="*/ 326634 w 3309081"/>
                <a:gd name="connsiteY178" fmla="*/ 1890713 h 2809875"/>
                <a:gd name="connsiteX179" fmla="*/ 321872 w 3309081"/>
                <a:gd name="connsiteY179" fmla="*/ 1905000 h 2809875"/>
                <a:gd name="connsiteX180" fmla="*/ 307584 w 3309081"/>
                <a:gd name="connsiteY180" fmla="*/ 1914525 h 2809875"/>
                <a:gd name="connsiteX181" fmla="*/ 293297 w 3309081"/>
                <a:gd name="connsiteY181" fmla="*/ 1943100 h 2809875"/>
                <a:gd name="connsiteX182" fmla="*/ 283772 w 3309081"/>
                <a:gd name="connsiteY182" fmla="*/ 1971675 h 2809875"/>
                <a:gd name="connsiteX183" fmla="*/ 267103 w 3309081"/>
                <a:gd name="connsiteY183" fmla="*/ 2002632 h 2809875"/>
                <a:gd name="connsiteX184" fmla="*/ 231384 w 3309081"/>
                <a:gd name="connsiteY184" fmla="*/ 2038350 h 2809875"/>
                <a:gd name="connsiteX185" fmla="*/ 207572 w 3309081"/>
                <a:gd name="connsiteY185" fmla="*/ 2062163 h 2809875"/>
                <a:gd name="connsiteX186" fmla="*/ 202809 w 3309081"/>
                <a:gd name="connsiteY186" fmla="*/ 2076450 h 2809875"/>
                <a:gd name="connsiteX187" fmla="*/ 174234 w 3309081"/>
                <a:gd name="connsiteY187" fmla="*/ 2095500 h 2809875"/>
                <a:gd name="connsiteX188" fmla="*/ 159947 w 3309081"/>
                <a:gd name="connsiteY188" fmla="*/ 2105025 h 2809875"/>
                <a:gd name="connsiteX189" fmla="*/ 131372 w 3309081"/>
                <a:gd name="connsiteY189" fmla="*/ 2133601 h 2809875"/>
                <a:gd name="connsiteX190" fmla="*/ 102797 w 3309081"/>
                <a:gd name="connsiteY190" fmla="*/ 2145506 h 2809875"/>
                <a:gd name="connsiteX191" fmla="*/ 78985 w 3309081"/>
                <a:gd name="connsiteY191" fmla="*/ 2157412 h 2809875"/>
                <a:gd name="connsiteX192" fmla="*/ 45647 w 3309081"/>
                <a:gd name="connsiteY192" fmla="*/ 2174081 h 2809875"/>
                <a:gd name="connsiteX193" fmla="*/ 24215 w 3309081"/>
                <a:gd name="connsiteY193" fmla="*/ 2178844 h 2809875"/>
                <a:gd name="connsiteX194" fmla="*/ 403 w 3309081"/>
                <a:gd name="connsiteY194" fmla="*/ 2188369 h 2809875"/>
                <a:gd name="connsiteX195" fmla="*/ 12309 w 3309081"/>
                <a:gd name="connsiteY195" fmla="*/ 2228850 h 2809875"/>
                <a:gd name="connsiteX196" fmla="*/ 43265 w 3309081"/>
                <a:gd name="connsiteY196" fmla="*/ 2255044 h 2809875"/>
                <a:gd name="connsiteX197" fmla="*/ 67079 w 3309081"/>
                <a:gd name="connsiteY197" fmla="*/ 2271713 h 2809875"/>
                <a:gd name="connsiteX198" fmla="*/ 90890 w 3309081"/>
                <a:gd name="connsiteY198" fmla="*/ 2276475 h 2809875"/>
                <a:gd name="connsiteX199" fmla="*/ 114703 w 3309081"/>
                <a:gd name="connsiteY199" fmla="*/ 2297906 h 2809875"/>
                <a:gd name="connsiteX200" fmla="*/ 119466 w 3309081"/>
                <a:gd name="connsiteY200" fmla="*/ 2326482 h 2809875"/>
                <a:gd name="connsiteX201" fmla="*/ 126609 w 3309081"/>
                <a:gd name="connsiteY201" fmla="*/ 2347913 h 2809875"/>
                <a:gd name="connsiteX202" fmla="*/ 121847 w 3309081"/>
                <a:gd name="connsiteY202" fmla="*/ 2386013 h 2809875"/>
                <a:gd name="connsiteX203" fmla="*/ 112322 w 3309081"/>
                <a:gd name="connsiteY203" fmla="*/ 2405063 h 2809875"/>
                <a:gd name="connsiteX204" fmla="*/ 100416 w 3309081"/>
                <a:gd name="connsiteY204" fmla="*/ 2424112 h 2809875"/>
                <a:gd name="connsiteX205" fmla="*/ 71841 w 3309081"/>
                <a:gd name="connsiteY205" fmla="*/ 2426494 h 2809875"/>
                <a:gd name="connsiteX206" fmla="*/ 50409 w 3309081"/>
                <a:gd name="connsiteY206" fmla="*/ 2452688 h 2809875"/>
                <a:gd name="connsiteX207" fmla="*/ 21834 w 3309081"/>
                <a:gd name="connsiteY207" fmla="*/ 2466975 h 2809875"/>
                <a:gd name="connsiteX208" fmla="*/ 31359 w 3309081"/>
                <a:gd name="connsiteY208" fmla="*/ 2490788 h 2809875"/>
                <a:gd name="connsiteX209" fmla="*/ 21834 w 3309081"/>
                <a:gd name="connsiteY209" fmla="*/ 2524125 h 2809875"/>
                <a:gd name="connsiteX210" fmla="*/ 12309 w 3309081"/>
                <a:gd name="connsiteY210" fmla="*/ 2538413 h 2809875"/>
                <a:gd name="connsiteX211" fmla="*/ 374259 w 3309081"/>
                <a:gd name="connsiteY211" fmla="*/ 2809875 h 2809875"/>
                <a:gd name="connsiteX0" fmla="*/ 690172 w 3232465"/>
                <a:gd name="connsiteY0" fmla="*/ 2619375 h 2809875"/>
                <a:gd name="connsiteX1" fmla="*/ 1179122 w 3232465"/>
                <a:gd name="connsiteY1" fmla="*/ 2152650 h 2809875"/>
                <a:gd name="connsiteX2" fmla="*/ 1449791 w 3232465"/>
                <a:gd name="connsiteY2" fmla="*/ 1759744 h 2809875"/>
                <a:gd name="connsiteX3" fmla="*/ 1573615 w 3232465"/>
                <a:gd name="connsiteY3" fmla="*/ 1492251 h 2809875"/>
                <a:gd name="connsiteX4" fmla="*/ 1823647 w 3232465"/>
                <a:gd name="connsiteY4" fmla="*/ 1362075 h 2809875"/>
                <a:gd name="connsiteX5" fmla="*/ 2145909 w 3232465"/>
                <a:gd name="connsiteY5" fmla="*/ 1212850 h 2809875"/>
                <a:gd name="connsiteX6" fmla="*/ 3231759 w 3232465"/>
                <a:gd name="connsiteY6" fmla="*/ 1319213 h 2809875"/>
                <a:gd name="connsiteX7" fmla="*/ 2325297 w 3232465"/>
                <a:gd name="connsiteY7" fmla="*/ 1135063 h 2809875"/>
                <a:gd name="connsiteX8" fmla="*/ 3188897 w 3232465"/>
                <a:gd name="connsiteY8" fmla="*/ 1283495 h 2809875"/>
                <a:gd name="connsiteX9" fmla="*/ 3169848 w 3232465"/>
                <a:gd name="connsiteY9" fmla="*/ 1247775 h 2809875"/>
                <a:gd name="connsiteX10" fmla="*/ 3179372 w 3232465"/>
                <a:gd name="connsiteY10" fmla="*/ 1223963 h 2809875"/>
                <a:gd name="connsiteX11" fmla="*/ 3150797 w 3232465"/>
                <a:gd name="connsiteY11" fmla="*/ 1214438 h 2809875"/>
                <a:gd name="connsiteX12" fmla="*/ 3100790 w 3232465"/>
                <a:gd name="connsiteY12" fmla="*/ 1212056 h 2809875"/>
                <a:gd name="connsiteX13" fmla="*/ 3112697 w 3232465"/>
                <a:gd name="connsiteY13" fmla="*/ 1185863 h 2809875"/>
                <a:gd name="connsiteX14" fmla="*/ 3103172 w 3232465"/>
                <a:gd name="connsiteY14" fmla="*/ 1171575 h 2809875"/>
                <a:gd name="connsiteX15" fmla="*/ 3098409 w 3232465"/>
                <a:gd name="connsiteY15" fmla="*/ 1157288 h 2809875"/>
                <a:gd name="connsiteX16" fmla="*/ 3084122 w 3232465"/>
                <a:gd name="connsiteY16" fmla="*/ 1171575 h 2809875"/>
                <a:gd name="connsiteX17" fmla="*/ 3055547 w 3232465"/>
                <a:gd name="connsiteY17" fmla="*/ 1162050 h 2809875"/>
                <a:gd name="connsiteX18" fmla="*/ 3046022 w 3232465"/>
                <a:gd name="connsiteY18" fmla="*/ 1131094 h 2809875"/>
                <a:gd name="connsiteX19" fmla="*/ 3050784 w 3232465"/>
                <a:gd name="connsiteY19" fmla="*/ 1114425 h 2809875"/>
                <a:gd name="connsiteX20" fmla="*/ 3050784 w 3232465"/>
                <a:gd name="connsiteY20" fmla="*/ 1104900 h 2809875"/>
                <a:gd name="connsiteX21" fmla="*/ 3036497 w 3232465"/>
                <a:gd name="connsiteY21" fmla="*/ 1100138 h 2809875"/>
                <a:gd name="connsiteX22" fmla="*/ 3046022 w 3232465"/>
                <a:gd name="connsiteY22" fmla="*/ 1081088 h 2809875"/>
                <a:gd name="connsiteX23" fmla="*/ 3055547 w 3232465"/>
                <a:gd name="connsiteY23" fmla="*/ 1062038 h 2809875"/>
                <a:gd name="connsiteX24" fmla="*/ 3024590 w 3232465"/>
                <a:gd name="connsiteY24" fmla="*/ 1052513 h 2809875"/>
                <a:gd name="connsiteX25" fmla="*/ 3012684 w 3232465"/>
                <a:gd name="connsiteY25" fmla="*/ 1066800 h 2809875"/>
                <a:gd name="connsiteX26" fmla="*/ 2972204 w 3232465"/>
                <a:gd name="connsiteY26" fmla="*/ 1073944 h 2809875"/>
                <a:gd name="connsiteX27" fmla="*/ 2955534 w 3232465"/>
                <a:gd name="connsiteY27" fmla="*/ 1066800 h 2809875"/>
                <a:gd name="connsiteX28" fmla="*/ 2950772 w 3232465"/>
                <a:gd name="connsiteY28" fmla="*/ 1047750 h 2809875"/>
                <a:gd name="connsiteX29" fmla="*/ 2931721 w 3232465"/>
                <a:gd name="connsiteY29" fmla="*/ 1040607 h 2809875"/>
                <a:gd name="connsiteX30" fmla="*/ 2903147 w 3232465"/>
                <a:gd name="connsiteY30" fmla="*/ 1019175 h 2809875"/>
                <a:gd name="connsiteX31" fmla="*/ 2888859 w 3232465"/>
                <a:gd name="connsiteY31" fmla="*/ 1014413 h 2809875"/>
                <a:gd name="connsiteX32" fmla="*/ 2874572 w 3232465"/>
                <a:gd name="connsiteY32" fmla="*/ 1004888 h 2809875"/>
                <a:gd name="connsiteX33" fmla="*/ 2855522 w 3232465"/>
                <a:gd name="connsiteY33" fmla="*/ 1004888 h 2809875"/>
                <a:gd name="connsiteX34" fmla="*/ 2834090 w 3232465"/>
                <a:gd name="connsiteY34" fmla="*/ 995363 h 2809875"/>
                <a:gd name="connsiteX35" fmla="*/ 2810278 w 3232465"/>
                <a:gd name="connsiteY35" fmla="*/ 1009650 h 2809875"/>
                <a:gd name="connsiteX36" fmla="*/ 2767416 w 3232465"/>
                <a:gd name="connsiteY36" fmla="*/ 1007269 h 2809875"/>
                <a:gd name="connsiteX37" fmla="*/ 2734079 w 3232465"/>
                <a:gd name="connsiteY37" fmla="*/ 1019175 h 2809875"/>
                <a:gd name="connsiteX38" fmla="*/ 2712646 w 3232465"/>
                <a:gd name="connsiteY38" fmla="*/ 1019176 h 2809875"/>
                <a:gd name="connsiteX39" fmla="*/ 2693597 w 3232465"/>
                <a:gd name="connsiteY39" fmla="*/ 1009650 h 2809875"/>
                <a:gd name="connsiteX40" fmla="*/ 2641209 w 3232465"/>
                <a:gd name="connsiteY40" fmla="*/ 1021557 h 2809875"/>
                <a:gd name="connsiteX41" fmla="*/ 2631684 w 3232465"/>
                <a:gd name="connsiteY41" fmla="*/ 1031082 h 2809875"/>
                <a:gd name="connsiteX42" fmla="*/ 2612634 w 3232465"/>
                <a:gd name="connsiteY42" fmla="*/ 1038225 h 2809875"/>
                <a:gd name="connsiteX43" fmla="*/ 2595965 w 3232465"/>
                <a:gd name="connsiteY43" fmla="*/ 1035844 h 2809875"/>
                <a:gd name="connsiteX44" fmla="*/ 2529290 w 3232465"/>
                <a:gd name="connsiteY44" fmla="*/ 1004888 h 2809875"/>
                <a:gd name="connsiteX45" fmla="*/ 2526909 w 3232465"/>
                <a:gd name="connsiteY45" fmla="*/ 971550 h 2809875"/>
                <a:gd name="connsiteX46" fmla="*/ 2512622 w 3232465"/>
                <a:gd name="connsiteY46" fmla="*/ 942975 h 2809875"/>
                <a:gd name="connsiteX47" fmla="*/ 2488809 w 3232465"/>
                <a:gd name="connsiteY47" fmla="*/ 938213 h 2809875"/>
                <a:gd name="connsiteX48" fmla="*/ 2493572 w 3232465"/>
                <a:gd name="connsiteY48" fmla="*/ 923925 h 2809875"/>
                <a:gd name="connsiteX49" fmla="*/ 2479284 w 3232465"/>
                <a:gd name="connsiteY49" fmla="*/ 914400 h 2809875"/>
                <a:gd name="connsiteX50" fmla="*/ 2457853 w 3232465"/>
                <a:gd name="connsiteY50" fmla="*/ 902494 h 2809875"/>
                <a:gd name="connsiteX51" fmla="*/ 2431659 w 3232465"/>
                <a:gd name="connsiteY51" fmla="*/ 890588 h 2809875"/>
                <a:gd name="connsiteX52" fmla="*/ 2414991 w 3232465"/>
                <a:gd name="connsiteY52" fmla="*/ 864394 h 2809875"/>
                <a:gd name="connsiteX53" fmla="*/ 2398321 w 3232465"/>
                <a:gd name="connsiteY53" fmla="*/ 833437 h 2809875"/>
                <a:gd name="connsiteX54" fmla="*/ 2367365 w 3232465"/>
                <a:gd name="connsiteY54" fmla="*/ 807244 h 2809875"/>
                <a:gd name="connsiteX55" fmla="*/ 2348316 w 3232465"/>
                <a:gd name="connsiteY55" fmla="*/ 769144 h 2809875"/>
                <a:gd name="connsiteX56" fmla="*/ 2322122 w 3232465"/>
                <a:gd name="connsiteY56" fmla="*/ 733425 h 2809875"/>
                <a:gd name="connsiteX57" fmla="*/ 2307834 w 3232465"/>
                <a:gd name="connsiteY57" fmla="*/ 723900 h 2809875"/>
                <a:gd name="connsiteX58" fmla="*/ 2264972 w 3232465"/>
                <a:gd name="connsiteY58" fmla="*/ 704850 h 2809875"/>
                <a:gd name="connsiteX59" fmla="*/ 2241159 w 3232465"/>
                <a:gd name="connsiteY59" fmla="*/ 678657 h 2809875"/>
                <a:gd name="connsiteX60" fmla="*/ 2231634 w 3232465"/>
                <a:gd name="connsiteY60" fmla="*/ 657225 h 2809875"/>
                <a:gd name="connsiteX61" fmla="*/ 2212584 w 3232465"/>
                <a:gd name="connsiteY61" fmla="*/ 647700 h 2809875"/>
                <a:gd name="connsiteX62" fmla="*/ 2198297 w 3232465"/>
                <a:gd name="connsiteY62" fmla="*/ 638175 h 2809875"/>
                <a:gd name="connsiteX63" fmla="*/ 2179247 w 3232465"/>
                <a:gd name="connsiteY63" fmla="*/ 642938 h 2809875"/>
                <a:gd name="connsiteX64" fmla="*/ 2155434 w 3232465"/>
                <a:gd name="connsiteY64" fmla="*/ 619125 h 2809875"/>
                <a:gd name="connsiteX65" fmla="*/ 2136384 w 3232465"/>
                <a:gd name="connsiteY65" fmla="*/ 590550 h 2809875"/>
                <a:gd name="connsiteX66" fmla="*/ 2126859 w 3232465"/>
                <a:gd name="connsiteY66" fmla="*/ 561975 h 2809875"/>
                <a:gd name="connsiteX67" fmla="*/ 2103047 w 3232465"/>
                <a:gd name="connsiteY67" fmla="*/ 561975 h 2809875"/>
                <a:gd name="connsiteX68" fmla="*/ 2088759 w 3232465"/>
                <a:gd name="connsiteY68" fmla="*/ 547688 h 2809875"/>
                <a:gd name="connsiteX69" fmla="*/ 2050660 w 3232465"/>
                <a:gd name="connsiteY69" fmla="*/ 540544 h 2809875"/>
                <a:gd name="connsiteX70" fmla="*/ 2007797 w 3232465"/>
                <a:gd name="connsiteY70" fmla="*/ 528638 h 2809875"/>
                <a:gd name="connsiteX71" fmla="*/ 1976841 w 3232465"/>
                <a:gd name="connsiteY71" fmla="*/ 526256 h 2809875"/>
                <a:gd name="connsiteX72" fmla="*/ 1948266 w 3232465"/>
                <a:gd name="connsiteY72" fmla="*/ 521494 h 2809875"/>
                <a:gd name="connsiteX73" fmla="*/ 1926834 w 3232465"/>
                <a:gd name="connsiteY73" fmla="*/ 504825 h 2809875"/>
                <a:gd name="connsiteX74" fmla="*/ 1912547 w 3232465"/>
                <a:gd name="connsiteY74" fmla="*/ 509588 h 2809875"/>
                <a:gd name="connsiteX75" fmla="*/ 1841109 w 3232465"/>
                <a:gd name="connsiteY75" fmla="*/ 495300 h 2809875"/>
                <a:gd name="connsiteX76" fmla="*/ 1812534 w 3232465"/>
                <a:gd name="connsiteY76" fmla="*/ 485775 h 2809875"/>
                <a:gd name="connsiteX77" fmla="*/ 1798247 w 3232465"/>
                <a:gd name="connsiteY77" fmla="*/ 481013 h 2809875"/>
                <a:gd name="connsiteX78" fmla="*/ 1783959 w 3232465"/>
                <a:gd name="connsiteY78" fmla="*/ 490538 h 2809875"/>
                <a:gd name="connsiteX79" fmla="*/ 1769672 w 3232465"/>
                <a:gd name="connsiteY79" fmla="*/ 495300 h 2809875"/>
                <a:gd name="connsiteX80" fmla="*/ 1741097 w 3232465"/>
                <a:gd name="connsiteY80" fmla="*/ 523875 h 2809875"/>
                <a:gd name="connsiteX81" fmla="*/ 1717284 w 3232465"/>
                <a:gd name="connsiteY81" fmla="*/ 519113 h 2809875"/>
                <a:gd name="connsiteX82" fmla="*/ 1683947 w 3232465"/>
                <a:gd name="connsiteY82" fmla="*/ 509588 h 2809875"/>
                <a:gd name="connsiteX83" fmla="*/ 1650609 w 3232465"/>
                <a:gd name="connsiteY83" fmla="*/ 504825 h 2809875"/>
                <a:gd name="connsiteX84" fmla="*/ 1622034 w 3232465"/>
                <a:gd name="connsiteY84" fmla="*/ 500063 h 2809875"/>
                <a:gd name="connsiteX85" fmla="*/ 1581553 w 3232465"/>
                <a:gd name="connsiteY85" fmla="*/ 483394 h 2809875"/>
                <a:gd name="connsiteX86" fmla="*/ 1552978 w 3232465"/>
                <a:gd name="connsiteY86" fmla="*/ 483394 h 2809875"/>
                <a:gd name="connsiteX87" fmla="*/ 1541072 w 3232465"/>
                <a:gd name="connsiteY87" fmla="*/ 466725 h 2809875"/>
                <a:gd name="connsiteX88" fmla="*/ 1526784 w 3232465"/>
                <a:gd name="connsiteY88" fmla="*/ 447675 h 2809875"/>
                <a:gd name="connsiteX89" fmla="*/ 1522021 w 3232465"/>
                <a:gd name="connsiteY89" fmla="*/ 421481 h 2809875"/>
                <a:gd name="connsiteX90" fmla="*/ 1533929 w 3232465"/>
                <a:gd name="connsiteY90" fmla="*/ 392907 h 2809875"/>
                <a:gd name="connsiteX91" fmla="*/ 1564884 w 3232465"/>
                <a:gd name="connsiteY91" fmla="*/ 366713 h 2809875"/>
                <a:gd name="connsiteX92" fmla="*/ 1557740 w 3232465"/>
                <a:gd name="connsiteY92" fmla="*/ 340519 h 2809875"/>
                <a:gd name="connsiteX93" fmla="*/ 1564884 w 3232465"/>
                <a:gd name="connsiteY93" fmla="*/ 309562 h 2809875"/>
                <a:gd name="connsiteX94" fmla="*/ 1583934 w 3232465"/>
                <a:gd name="connsiteY94" fmla="*/ 285750 h 2809875"/>
                <a:gd name="connsiteX95" fmla="*/ 1588697 w 3232465"/>
                <a:gd name="connsiteY95" fmla="*/ 271463 h 2809875"/>
                <a:gd name="connsiteX96" fmla="*/ 1579172 w 3232465"/>
                <a:gd name="connsiteY96" fmla="*/ 257175 h 2809875"/>
                <a:gd name="connsiteX97" fmla="*/ 1545834 w 3232465"/>
                <a:gd name="connsiteY97" fmla="*/ 230981 h 2809875"/>
                <a:gd name="connsiteX98" fmla="*/ 1522022 w 3232465"/>
                <a:gd name="connsiteY98" fmla="*/ 228600 h 2809875"/>
                <a:gd name="connsiteX99" fmla="*/ 1507734 w 3232465"/>
                <a:gd name="connsiteY99" fmla="*/ 192881 h 2809875"/>
                <a:gd name="connsiteX100" fmla="*/ 1505353 w 3232465"/>
                <a:gd name="connsiteY100" fmla="*/ 159543 h 2809875"/>
                <a:gd name="connsiteX101" fmla="*/ 1488684 w 3232465"/>
                <a:gd name="connsiteY101" fmla="*/ 119063 h 2809875"/>
                <a:gd name="connsiteX102" fmla="*/ 1479159 w 3232465"/>
                <a:gd name="connsiteY102" fmla="*/ 92868 h 2809875"/>
                <a:gd name="connsiteX103" fmla="*/ 1455347 w 3232465"/>
                <a:gd name="connsiteY103" fmla="*/ 85725 h 2809875"/>
                <a:gd name="connsiteX104" fmla="*/ 1450584 w 3232465"/>
                <a:gd name="connsiteY104" fmla="*/ 66675 h 2809875"/>
                <a:gd name="connsiteX105" fmla="*/ 1433915 w 3232465"/>
                <a:gd name="connsiteY105" fmla="*/ 40481 h 2809875"/>
                <a:gd name="connsiteX106" fmla="*/ 1445822 w 3232465"/>
                <a:gd name="connsiteY106" fmla="*/ 30956 h 2809875"/>
                <a:gd name="connsiteX107" fmla="*/ 1436297 w 3232465"/>
                <a:gd name="connsiteY107" fmla="*/ 0 h 2809875"/>
                <a:gd name="connsiteX108" fmla="*/ 845747 w 3232465"/>
                <a:gd name="connsiteY108" fmla="*/ 180975 h 2809875"/>
                <a:gd name="connsiteX109" fmla="*/ 845747 w 3232465"/>
                <a:gd name="connsiteY109" fmla="*/ 180975 h 2809875"/>
                <a:gd name="connsiteX110" fmla="*/ 840984 w 3232465"/>
                <a:gd name="connsiteY110" fmla="*/ 223838 h 2809875"/>
                <a:gd name="connsiteX111" fmla="*/ 836222 w 3232465"/>
                <a:gd name="connsiteY111" fmla="*/ 238125 h 2809875"/>
                <a:gd name="connsiteX112" fmla="*/ 817172 w 3232465"/>
                <a:gd name="connsiteY112" fmla="*/ 254794 h 2809875"/>
                <a:gd name="connsiteX113" fmla="*/ 788597 w 3232465"/>
                <a:gd name="connsiteY113" fmla="*/ 266700 h 2809875"/>
                <a:gd name="connsiteX114" fmla="*/ 740972 w 3232465"/>
                <a:gd name="connsiteY114" fmla="*/ 300038 h 2809875"/>
                <a:gd name="connsiteX115" fmla="*/ 721922 w 3232465"/>
                <a:gd name="connsiteY115" fmla="*/ 328613 h 2809875"/>
                <a:gd name="connsiteX116" fmla="*/ 705252 w 3232465"/>
                <a:gd name="connsiteY116" fmla="*/ 342900 h 2809875"/>
                <a:gd name="connsiteX117" fmla="*/ 707634 w 3232465"/>
                <a:gd name="connsiteY117" fmla="*/ 369095 h 2809875"/>
                <a:gd name="connsiteX118" fmla="*/ 726684 w 3232465"/>
                <a:gd name="connsiteY118" fmla="*/ 381000 h 2809875"/>
                <a:gd name="connsiteX119" fmla="*/ 731447 w 3232465"/>
                <a:gd name="connsiteY119" fmla="*/ 395288 h 2809875"/>
                <a:gd name="connsiteX120" fmla="*/ 750497 w 3232465"/>
                <a:gd name="connsiteY120" fmla="*/ 423863 h 2809875"/>
                <a:gd name="connsiteX121" fmla="*/ 760022 w 3232465"/>
                <a:gd name="connsiteY121" fmla="*/ 442913 h 2809875"/>
                <a:gd name="connsiteX122" fmla="*/ 750497 w 3232465"/>
                <a:gd name="connsiteY122" fmla="*/ 481013 h 2809875"/>
                <a:gd name="connsiteX123" fmla="*/ 736209 w 3232465"/>
                <a:gd name="connsiteY123" fmla="*/ 490538 h 2809875"/>
                <a:gd name="connsiteX124" fmla="*/ 731447 w 3232465"/>
                <a:gd name="connsiteY124" fmla="*/ 504825 h 2809875"/>
                <a:gd name="connsiteX125" fmla="*/ 717159 w 3232465"/>
                <a:gd name="connsiteY125" fmla="*/ 509588 h 2809875"/>
                <a:gd name="connsiteX126" fmla="*/ 712397 w 3232465"/>
                <a:gd name="connsiteY126" fmla="*/ 538163 h 2809875"/>
                <a:gd name="connsiteX127" fmla="*/ 702872 w 3232465"/>
                <a:gd name="connsiteY127" fmla="*/ 566738 h 2809875"/>
                <a:gd name="connsiteX128" fmla="*/ 698109 w 3232465"/>
                <a:gd name="connsiteY128" fmla="*/ 581025 h 2809875"/>
                <a:gd name="connsiteX129" fmla="*/ 683822 w 3232465"/>
                <a:gd name="connsiteY129" fmla="*/ 611981 h 2809875"/>
                <a:gd name="connsiteX130" fmla="*/ 702872 w 3232465"/>
                <a:gd name="connsiteY130" fmla="*/ 638175 h 2809875"/>
                <a:gd name="connsiteX131" fmla="*/ 731447 w 3232465"/>
                <a:gd name="connsiteY131" fmla="*/ 647700 h 2809875"/>
                <a:gd name="connsiteX132" fmla="*/ 740972 w 3232465"/>
                <a:gd name="connsiteY132" fmla="*/ 661988 h 2809875"/>
                <a:gd name="connsiteX133" fmla="*/ 745734 w 3232465"/>
                <a:gd name="connsiteY133" fmla="*/ 676275 h 2809875"/>
                <a:gd name="connsiteX134" fmla="*/ 745734 w 3232465"/>
                <a:gd name="connsiteY134" fmla="*/ 688181 h 2809875"/>
                <a:gd name="connsiteX135" fmla="*/ 748115 w 3232465"/>
                <a:gd name="connsiteY135" fmla="*/ 709613 h 2809875"/>
                <a:gd name="connsiteX136" fmla="*/ 755259 w 3232465"/>
                <a:gd name="connsiteY136" fmla="*/ 728663 h 2809875"/>
                <a:gd name="connsiteX137" fmla="*/ 745734 w 3232465"/>
                <a:gd name="connsiteY137" fmla="*/ 757238 h 2809875"/>
                <a:gd name="connsiteX138" fmla="*/ 736209 w 3232465"/>
                <a:gd name="connsiteY138" fmla="*/ 771525 h 2809875"/>
                <a:gd name="connsiteX139" fmla="*/ 736209 w 3232465"/>
                <a:gd name="connsiteY139" fmla="*/ 842963 h 2809875"/>
                <a:gd name="connsiteX140" fmla="*/ 740972 w 3232465"/>
                <a:gd name="connsiteY140" fmla="*/ 857250 h 2809875"/>
                <a:gd name="connsiteX141" fmla="*/ 745734 w 3232465"/>
                <a:gd name="connsiteY141" fmla="*/ 876300 h 2809875"/>
                <a:gd name="connsiteX142" fmla="*/ 760022 w 3232465"/>
                <a:gd name="connsiteY142" fmla="*/ 923925 h 2809875"/>
                <a:gd name="connsiteX143" fmla="*/ 764784 w 3232465"/>
                <a:gd name="connsiteY143" fmla="*/ 938213 h 2809875"/>
                <a:gd name="connsiteX144" fmla="*/ 771928 w 3232465"/>
                <a:gd name="connsiteY144" fmla="*/ 983456 h 2809875"/>
                <a:gd name="connsiteX145" fmla="*/ 750497 w 3232465"/>
                <a:gd name="connsiteY145" fmla="*/ 1004888 h 2809875"/>
                <a:gd name="connsiteX146" fmla="*/ 731447 w 3232465"/>
                <a:gd name="connsiteY146" fmla="*/ 1009650 h 2809875"/>
                <a:gd name="connsiteX147" fmla="*/ 712397 w 3232465"/>
                <a:gd name="connsiteY147" fmla="*/ 1016794 h 2809875"/>
                <a:gd name="connsiteX148" fmla="*/ 683822 w 3232465"/>
                <a:gd name="connsiteY148" fmla="*/ 1035844 h 2809875"/>
                <a:gd name="connsiteX149" fmla="*/ 674297 w 3232465"/>
                <a:gd name="connsiteY149" fmla="*/ 1052513 h 2809875"/>
                <a:gd name="connsiteX150" fmla="*/ 660009 w 3232465"/>
                <a:gd name="connsiteY150" fmla="*/ 1062038 h 2809875"/>
                <a:gd name="connsiteX151" fmla="*/ 650484 w 3232465"/>
                <a:gd name="connsiteY151" fmla="*/ 1076325 h 2809875"/>
                <a:gd name="connsiteX152" fmla="*/ 640959 w 3232465"/>
                <a:gd name="connsiteY152" fmla="*/ 1157288 h 2809875"/>
                <a:gd name="connsiteX153" fmla="*/ 626672 w 3232465"/>
                <a:gd name="connsiteY153" fmla="*/ 1190625 h 2809875"/>
                <a:gd name="connsiteX154" fmla="*/ 593334 w 3232465"/>
                <a:gd name="connsiteY154" fmla="*/ 1204913 h 2809875"/>
                <a:gd name="connsiteX155" fmla="*/ 588572 w 3232465"/>
                <a:gd name="connsiteY155" fmla="*/ 1219200 h 2809875"/>
                <a:gd name="connsiteX156" fmla="*/ 593334 w 3232465"/>
                <a:gd name="connsiteY156" fmla="*/ 1233488 h 2809875"/>
                <a:gd name="connsiteX157" fmla="*/ 579047 w 3232465"/>
                <a:gd name="connsiteY157" fmla="*/ 1247775 h 2809875"/>
                <a:gd name="connsiteX158" fmla="*/ 569521 w 3232465"/>
                <a:gd name="connsiteY158" fmla="*/ 1290638 h 2809875"/>
                <a:gd name="connsiteX159" fmla="*/ 552854 w 3232465"/>
                <a:gd name="connsiteY159" fmla="*/ 1321593 h 2809875"/>
                <a:gd name="connsiteX160" fmla="*/ 533803 w 3232465"/>
                <a:gd name="connsiteY160" fmla="*/ 1343025 h 2809875"/>
                <a:gd name="connsiteX161" fmla="*/ 519515 w 3232465"/>
                <a:gd name="connsiteY161" fmla="*/ 1371600 h 2809875"/>
                <a:gd name="connsiteX162" fmla="*/ 498084 w 3232465"/>
                <a:gd name="connsiteY162" fmla="*/ 1419225 h 2809875"/>
                <a:gd name="connsiteX163" fmla="*/ 493322 w 3232465"/>
                <a:gd name="connsiteY163" fmla="*/ 1433513 h 2809875"/>
                <a:gd name="connsiteX164" fmla="*/ 474272 w 3232465"/>
                <a:gd name="connsiteY164" fmla="*/ 1466850 h 2809875"/>
                <a:gd name="connsiteX165" fmla="*/ 464747 w 3232465"/>
                <a:gd name="connsiteY165" fmla="*/ 1485900 h 2809875"/>
                <a:gd name="connsiteX166" fmla="*/ 459984 w 3232465"/>
                <a:gd name="connsiteY166" fmla="*/ 1500188 h 2809875"/>
                <a:gd name="connsiteX167" fmla="*/ 450459 w 3232465"/>
                <a:gd name="connsiteY167" fmla="*/ 1514475 h 2809875"/>
                <a:gd name="connsiteX168" fmla="*/ 436172 w 3232465"/>
                <a:gd name="connsiteY168" fmla="*/ 1552575 h 2809875"/>
                <a:gd name="connsiteX169" fmla="*/ 412359 w 3232465"/>
                <a:gd name="connsiteY169" fmla="*/ 1595438 h 2809875"/>
                <a:gd name="connsiteX170" fmla="*/ 398072 w 3232465"/>
                <a:gd name="connsiteY170" fmla="*/ 1628776 h 2809875"/>
                <a:gd name="connsiteX171" fmla="*/ 393310 w 3232465"/>
                <a:gd name="connsiteY171" fmla="*/ 1657350 h 2809875"/>
                <a:gd name="connsiteX172" fmla="*/ 379022 w 3232465"/>
                <a:gd name="connsiteY172" fmla="*/ 1719263 h 2809875"/>
                <a:gd name="connsiteX173" fmla="*/ 374259 w 3232465"/>
                <a:gd name="connsiteY173" fmla="*/ 1757363 h 2809875"/>
                <a:gd name="connsiteX174" fmla="*/ 369497 w 3232465"/>
                <a:gd name="connsiteY174" fmla="*/ 1771650 h 2809875"/>
                <a:gd name="connsiteX175" fmla="*/ 357591 w 3232465"/>
                <a:gd name="connsiteY175" fmla="*/ 1807369 h 2809875"/>
                <a:gd name="connsiteX176" fmla="*/ 343303 w 3232465"/>
                <a:gd name="connsiteY176" fmla="*/ 1852613 h 2809875"/>
                <a:gd name="connsiteX177" fmla="*/ 336159 w 3232465"/>
                <a:gd name="connsiteY177" fmla="*/ 1876425 h 2809875"/>
                <a:gd name="connsiteX178" fmla="*/ 326634 w 3232465"/>
                <a:gd name="connsiteY178" fmla="*/ 1890713 h 2809875"/>
                <a:gd name="connsiteX179" fmla="*/ 321872 w 3232465"/>
                <a:gd name="connsiteY179" fmla="*/ 1905000 h 2809875"/>
                <a:gd name="connsiteX180" fmla="*/ 307584 w 3232465"/>
                <a:gd name="connsiteY180" fmla="*/ 1914525 h 2809875"/>
                <a:gd name="connsiteX181" fmla="*/ 293297 w 3232465"/>
                <a:gd name="connsiteY181" fmla="*/ 1943100 h 2809875"/>
                <a:gd name="connsiteX182" fmla="*/ 283772 w 3232465"/>
                <a:gd name="connsiteY182" fmla="*/ 1971675 h 2809875"/>
                <a:gd name="connsiteX183" fmla="*/ 267103 w 3232465"/>
                <a:gd name="connsiteY183" fmla="*/ 2002632 h 2809875"/>
                <a:gd name="connsiteX184" fmla="*/ 231384 w 3232465"/>
                <a:gd name="connsiteY184" fmla="*/ 2038350 h 2809875"/>
                <a:gd name="connsiteX185" fmla="*/ 207572 w 3232465"/>
                <a:gd name="connsiteY185" fmla="*/ 2062163 h 2809875"/>
                <a:gd name="connsiteX186" fmla="*/ 202809 w 3232465"/>
                <a:gd name="connsiteY186" fmla="*/ 2076450 h 2809875"/>
                <a:gd name="connsiteX187" fmla="*/ 174234 w 3232465"/>
                <a:gd name="connsiteY187" fmla="*/ 2095500 h 2809875"/>
                <a:gd name="connsiteX188" fmla="*/ 159947 w 3232465"/>
                <a:gd name="connsiteY188" fmla="*/ 2105025 h 2809875"/>
                <a:gd name="connsiteX189" fmla="*/ 131372 w 3232465"/>
                <a:gd name="connsiteY189" fmla="*/ 2133601 h 2809875"/>
                <a:gd name="connsiteX190" fmla="*/ 102797 w 3232465"/>
                <a:gd name="connsiteY190" fmla="*/ 2145506 h 2809875"/>
                <a:gd name="connsiteX191" fmla="*/ 78985 w 3232465"/>
                <a:gd name="connsiteY191" fmla="*/ 2157412 h 2809875"/>
                <a:gd name="connsiteX192" fmla="*/ 45647 w 3232465"/>
                <a:gd name="connsiteY192" fmla="*/ 2174081 h 2809875"/>
                <a:gd name="connsiteX193" fmla="*/ 24215 w 3232465"/>
                <a:gd name="connsiteY193" fmla="*/ 2178844 h 2809875"/>
                <a:gd name="connsiteX194" fmla="*/ 403 w 3232465"/>
                <a:gd name="connsiteY194" fmla="*/ 2188369 h 2809875"/>
                <a:gd name="connsiteX195" fmla="*/ 12309 w 3232465"/>
                <a:gd name="connsiteY195" fmla="*/ 2228850 h 2809875"/>
                <a:gd name="connsiteX196" fmla="*/ 43265 w 3232465"/>
                <a:gd name="connsiteY196" fmla="*/ 2255044 h 2809875"/>
                <a:gd name="connsiteX197" fmla="*/ 67079 w 3232465"/>
                <a:gd name="connsiteY197" fmla="*/ 2271713 h 2809875"/>
                <a:gd name="connsiteX198" fmla="*/ 90890 w 3232465"/>
                <a:gd name="connsiteY198" fmla="*/ 2276475 h 2809875"/>
                <a:gd name="connsiteX199" fmla="*/ 114703 w 3232465"/>
                <a:gd name="connsiteY199" fmla="*/ 2297906 h 2809875"/>
                <a:gd name="connsiteX200" fmla="*/ 119466 w 3232465"/>
                <a:gd name="connsiteY200" fmla="*/ 2326482 h 2809875"/>
                <a:gd name="connsiteX201" fmla="*/ 126609 w 3232465"/>
                <a:gd name="connsiteY201" fmla="*/ 2347913 h 2809875"/>
                <a:gd name="connsiteX202" fmla="*/ 121847 w 3232465"/>
                <a:gd name="connsiteY202" fmla="*/ 2386013 h 2809875"/>
                <a:gd name="connsiteX203" fmla="*/ 112322 w 3232465"/>
                <a:gd name="connsiteY203" fmla="*/ 2405063 h 2809875"/>
                <a:gd name="connsiteX204" fmla="*/ 100416 w 3232465"/>
                <a:gd name="connsiteY204" fmla="*/ 2424112 h 2809875"/>
                <a:gd name="connsiteX205" fmla="*/ 71841 w 3232465"/>
                <a:gd name="connsiteY205" fmla="*/ 2426494 h 2809875"/>
                <a:gd name="connsiteX206" fmla="*/ 50409 w 3232465"/>
                <a:gd name="connsiteY206" fmla="*/ 2452688 h 2809875"/>
                <a:gd name="connsiteX207" fmla="*/ 21834 w 3232465"/>
                <a:gd name="connsiteY207" fmla="*/ 2466975 h 2809875"/>
                <a:gd name="connsiteX208" fmla="*/ 31359 w 3232465"/>
                <a:gd name="connsiteY208" fmla="*/ 2490788 h 2809875"/>
                <a:gd name="connsiteX209" fmla="*/ 21834 w 3232465"/>
                <a:gd name="connsiteY209" fmla="*/ 2524125 h 2809875"/>
                <a:gd name="connsiteX210" fmla="*/ 12309 w 3232465"/>
                <a:gd name="connsiteY210" fmla="*/ 2538413 h 2809875"/>
                <a:gd name="connsiteX211" fmla="*/ 374259 w 3232465"/>
                <a:gd name="connsiteY211" fmla="*/ 2809875 h 2809875"/>
                <a:gd name="connsiteX0" fmla="*/ 690172 w 3189768"/>
                <a:gd name="connsiteY0" fmla="*/ 2619375 h 2809875"/>
                <a:gd name="connsiteX1" fmla="*/ 1179122 w 3189768"/>
                <a:gd name="connsiteY1" fmla="*/ 2152650 h 2809875"/>
                <a:gd name="connsiteX2" fmla="*/ 1449791 w 3189768"/>
                <a:gd name="connsiteY2" fmla="*/ 1759744 h 2809875"/>
                <a:gd name="connsiteX3" fmla="*/ 1573615 w 3189768"/>
                <a:gd name="connsiteY3" fmla="*/ 1492251 h 2809875"/>
                <a:gd name="connsiteX4" fmla="*/ 1823647 w 3189768"/>
                <a:gd name="connsiteY4" fmla="*/ 1362075 h 2809875"/>
                <a:gd name="connsiteX5" fmla="*/ 2145909 w 3189768"/>
                <a:gd name="connsiteY5" fmla="*/ 1212850 h 2809875"/>
                <a:gd name="connsiteX6" fmla="*/ 2325297 w 3189768"/>
                <a:gd name="connsiteY6" fmla="*/ 1135063 h 2809875"/>
                <a:gd name="connsiteX7" fmla="*/ 3188897 w 3189768"/>
                <a:gd name="connsiteY7" fmla="*/ 1283495 h 2809875"/>
                <a:gd name="connsiteX8" fmla="*/ 3169848 w 3189768"/>
                <a:gd name="connsiteY8" fmla="*/ 1247775 h 2809875"/>
                <a:gd name="connsiteX9" fmla="*/ 3179372 w 3189768"/>
                <a:gd name="connsiteY9" fmla="*/ 1223963 h 2809875"/>
                <a:gd name="connsiteX10" fmla="*/ 3150797 w 3189768"/>
                <a:gd name="connsiteY10" fmla="*/ 1214438 h 2809875"/>
                <a:gd name="connsiteX11" fmla="*/ 3100790 w 3189768"/>
                <a:gd name="connsiteY11" fmla="*/ 1212056 h 2809875"/>
                <a:gd name="connsiteX12" fmla="*/ 3112697 w 3189768"/>
                <a:gd name="connsiteY12" fmla="*/ 1185863 h 2809875"/>
                <a:gd name="connsiteX13" fmla="*/ 3103172 w 3189768"/>
                <a:gd name="connsiteY13" fmla="*/ 1171575 h 2809875"/>
                <a:gd name="connsiteX14" fmla="*/ 3098409 w 3189768"/>
                <a:gd name="connsiteY14" fmla="*/ 1157288 h 2809875"/>
                <a:gd name="connsiteX15" fmla="*/ 3084122 w 3189768"/>
                <a:gd name="connsiteY15" fmla="*/ 1171575 h 2809875"/>
                <a:gd name="connsiteX16" fmla="*/ 3055547 w 3189768"/>
                <a:gd name="connsiteY16" fmla="*/ 1162050 h 2809875"/>
                <a:gd name="connsiteX17" fmla="*/ 3046022 w 3189768"/>
                <a:gd name="connsiteY17" fmla="*/ 1131094 h 2809875"/>
                <a:gd name="connsiteX18" fmla="*/ 3050784 w 3189768"/>
                <a:gd name="connsiteY18" fmla="*/ 1114425 h 2809875"/>
                <a:gd name="connsiteX19" fmla="*/ 3050784 w 3189768"/>
                <a:gd name="connsiteY19" fmla="*/ 1104900 h 2809875"/>
                <a:gd name="connsiteX20" fmla="*/ 3036497 w 3189768"/>
                <a:gd name="connsiteY20" fmla="*/ 1100138 h 2809875"/>
                <a:gd name="connsiteX21" fmla="*/ 3046022 w 3189768"/>
                <a:gd name="connsiteY21" fmla="*/ 1081088 h 2809875"/>
                <a:gd name="connsiteX22" fmla="*/ 3055547 w 3189768"/>
                <a:gd name="connsiteY22" fmla="*/ 1062038 h 2809875"/>
                <a:gd name="connsiteX23" fmla="*/ 3024590 w 3189768"/>
                <a:gd name="connsiteY23" fmla="*/ 1052513 h 2809875"/>
                <a:gd name="connsiteX24" fmla="*/ 3012684 w 3189768"/>
                <a:gd name="connsiteY24" fmla="*/ 1066800 h 2809875"/>
                <a:gd name="connsiteX25" fmla="*/ 2972204 w 3189768"/>
                <a:gd name="connsiteY25" fmla="*/ 1073944 h 2809875"/>
                <a:gd name="connsiteX26" fmla="*/ 2955534 w 3189768"/>
                <a:gd name="connsiteY26" fmla="*/ 1066800 h 2809875"/>
                <a:gd name="connsiteX27" fmla="*/ 2950772 w 3189768"/>
                <a:gd name="connsiteY27" fmla="*/ 1047750 h 2809875"/>
                <a:gd name="connsiteX28" fmla="*/ 2931721 w 3189768"/>
                <a:gd name="connsiteY28" fmla="*/ 1040607 h 2809875"/>
                <a:gd name="connsiteX29" fmla="*/ 2903147 w 3189768"/>
                <a:gd name="connsiteY29" fmla="*/ 1019175 h 2809875"/>
                <a:gd name="connsiteX30" fmla="*/ 2888859 w 3189768"/>
                <a:gd name="connsiteY30" fmla="*/ 1014413 h 2809875"/>
                <a:gd name="connsiteX31" fmla="*/ 2874572 w 3189768"/>
                <a:gd name="connsiteY31" fmla="*/ 1004888 h 2809875"/>
                <a:gd name="connsiteX32" fmla="*/ 2855522 w 3189768"/>
                <a:gd name="connsiteY32" fmla="*/ 1004888 h 2809875"/>
                <a:gd name="connsiteX33" fmla="*/ 2834090 w 3189768"/>
                <a:gd name="connsiteY33" fmla="*/ 995363 h 2809875"/>
                <a:gd name="connsiteX34" fmla="*/ 2810278 w 3189768"/>
                <a:gd name="connsiteY34" fmla="*/ 1009650 h 2809875"/>
                <a:gd name="connsiteX35" fmla="*/ 2767416 w 3189768"/>
                <a:gd name="connsiteY35" fmla="*/ 1007269 h 2809875"/>
                <a:gd name="connsiteX36" fmla="*/ 2734079 w 3189768"/>
                <a:gd name="connsiteY36" fmla="*/ 1019175 h 2809875"/>
                <a:gd name="connsiteX37" fmla="*/ 2712646 w 3189768"/>
                <a:gd name="connsiteY37" fmla="*/ 1019176 h 2809875"/>
                <a:gd name="connsiteX38" fmla="*/ 2693597 w 3189768"/>
                <a:gd name="connsiteY38" fmla="*/ 1009650 h 2809875"/>
                <a:gd name="connsiteX39" fmla="*/ 2641209 w 3189768"/>
                <a:gd name="connsiteY39" fmla="*/ 1021557 h 2809875"/>
                <a:gd name="connsiteX40" fmla="*/ 2631684 w 3189768"/>
                <a:gd name="connsiteY40" fmla="*/ 1031082 h 2809875"/>
                <a:gd name="connsiteX41" fmla="*/ 2612634 w 3189768"/>
                <a:gd name="connsiteY41" fmla="*/ 1038225 h 2809875"/>
                <a:gd name="connsiteX42" fmla="*/ 2595965 w 3189768"/>
                <a:gd name="connsiteY42" fmla="*/ 1035844 h 2809875"/>
                <a:gd name="connsiteX43" fmla="*/ 2529290 w 3189768"/>
                <a:gd name="connsiteY43" fmla="*/ 1004888 h 2809875"/>
                <a:gd name="connsiteX44" fmla="*/ 2526909 w 3189768"/>
                <a:gd name="connsiteY44" fmla="*/ 971550 h 2809875"/>
                <a:gd name="connsiteX45" fmla="*/ 2512622 w 3189768"/>
                <a:gd name="connsiteY45" fmla="*/ 942975 h 2809875"/>
                <a:gd name="connsiteX46" fmla="*/ 2488809 w 3189768"/>
                <a:gd name="connsiteY46" fmla="*/ 938213 h 2809875"/>
                <a:gd name="connsiteX47" fmla="*/ 2493572 w 3189768"/>
                <a:gd name="connsiteY47" fmla="*/ 923925 h 2809875"/>
                <a:gd name="connsiteX48" fmla="*/ 2479284 w 3189768"/>
                <a:gd name="connsiteY48" fmla="*/ 914400 h 2809875"/>
                <a:gd name="connsiteX49" fmla="*/ 2457853 w 3189768"/>
                <a:gd name="connsiteY49" fmla="*/ 902494 h 2809875"/>
                <a:gd name="connsiteX50" fmla="*/ 2431659 w 3189768"/>
                <a:gd name="connsiteY50" fmla="*/ 890588 h 2809875"/>
                <a:gd name="connsiteX51" fmla="*/ 2414991 w 3189768"/>
                <a:gd name="connsiteY51" fmla="*/ 864394 h 2809875"/>
                <a:gd name="connsiteX52" fmla="*/ 2398321 w 3189768"/>
                <a:gd name="connsiteY52" fmla="*/ 833437 h 2809875"/>
                <a:gd name="connsiteX53" fmla="*/ 2367365 w 3189768"/>
                <a:gd name="connsiteY53" fmla="*/ 807244 h 2809875"/>
                <a:gd name="connsiteX54" fmla="*/ 2348316 w 3189768"/>
                <a:gd name="connsiteY54" fmla="*/ 769144 h 2809875"/>
                <a:gd name="connsiteX55" fmla="*/ 2322122 w 3189768"/>
                <a:gd name="connsiteY55" fmla="*/ 733425 h 2809875"/>
                <a:gd name="connsiteX56" fmla="*/ 2307834 w 3189768"/>
                <a:gd name="connsiteY56" fmla="*/ 723900 h 2809875"/>
                <a:gd name="connsiteX57" fmla="*/ 2264972 w 3189768"/>
                <a:gd name="connsiteY57" fmla="*/ 704850 h 2809875"/>
                <a:gd name="connsiteX58" fmla="*/ 2241159 w 3189768"/>
                <a:gd name="connsiteY58" fmla="*/ 678657 h 2809875"/>
                <a:gd name="connsiteX59" fmla="*/ 2231634 w 3189768"/>
                <a:gd name="connsiteY59" fmla="*/ 657225 h 2809875"/>
                <a:gd name="connsiteX60" fmla="*/ 2212584 w 3189768"/>
                <a:gd name="connsiteY60" fmla="*/ 647700 h 2809875"/>
                <a:gd name="connsiteX61" fmla="*/ 2198297 w 3189768"/>
                <a:gd name="connsiteY61" fmla="*/ 638175 h 2809875"/>
                <a:gd name="connsiteX62" fmla="*/ 2179247 w 3189768"/>
                <a:gd name="connsiteY62" fmla="*/ 642938 h 2809875"/>
                <a:gd name="connsiteX63" fmla="*/ 2155434 w 3189768"/>
                <a:gd name="connsiteY63" fmla="*/ 619125 h 2809875"/>
                <a:gd name="connsiteX64" fmla="*/ 2136384 w 3189768"/>
                <a:gd name="connsiteY64" fmla="*/ 590550 h 2809875"/>
                <a:gd name="connsiteX65" fmla="*/ 2126859 w 3189768"/>
                <a:gd name="connsiteY65" fmla="*/ 561975 h 2809875"/>
                <a:gd name="connsiteX66" fmla="*/ 2103047 w 3189768"/>
                <a:gd name="connsiteY66" fmla="*/ 561975 h 2809875"/>
                <a:gd name="connsiteX67" fmla="*/ 2088759 w 3189768"/>
                <a:gd name="connsiteY67" fmla="*/ 547688 h 2809875"/>
                <a:gd name="connsiteX68" fmla="*/ 2050660 w 3189768"/>
                <a:gd name="connsiteY68" fmla="*/ 540544 h 2809875"/>
                <a:gd name="connsiteX69" fmla="*/ 2007797 w 3189768"/>
                <a:gd name="connsiteY69" fmla="*/ 528638 h 2809875"/>
                <a:gd name="connsiteX70" fmla="*/ 1976841 w 3189768"/>
                <a:gd name="connsiteY70" fmla="*/ 526256 h 2809875"/>
                <a:gd name="connsiteX71" fmla="*/ 1948266 w 3189768"/>
                <a:gd name="connsiteY71" fmla="*/ 521494 h 2809875"/>
                <a:gd name="connsiteX72" fmla="*/ 1926834 w 3189768"/>
                <a:gd name="connsiteY72" fmla="*/ 504825 h 2809875"/>
                <a:gd name="connsiteX73" fmla="*/ 1912547 w 3189768"/>
                <a:gd name="connsiteY73" fmla="*/ 509588 h 2809875"/>
                <a:gd name="connsiteX74" fmla="*/ 1841109 w 3189768"/>
                <a:gd name="connsiteY74" fmla="*/ 495300 h 2809875"/>
                <a:gd name="connsiteX75" fmla="*/ 1812534 w 3189768"/>
                <a:gd name="connsiteY75" fmla="*/ 485775 h 2809875"/>
                <a:gd name="connsiteX76" fmla="*/ 1798247 w 3189768"/>
                <a:gd name="connsiteY76" fmla="*/ 481013 h 2809875"/>
                <a:gd name="connsiteX77" fmla="*/ 1783959 w 3189768"/>
                <a:gd name="connsiteY77" fmla="*/ 490538 h 2809875"/>
                <a:gd name="connsiteX78" fmla="*/ 1769672 w 3189768"/>
                <a:gd name="connsiteY78" fmla="*/ 495300 h 2809875"/>
                <a:gd name="connsiteX79" fmla="*/ 1741097 w 3189768"/>
                <a:gd name="connsiteY79" fmla="*/ 523875 h 2809875"/>
                <a:gd name="connsiteX80" fmla="*/ 1717284 w 3189768"/>
                <a:gd name="connsiteY80" fmla="*/ 519113 h 2809875"/>
                <a:gd name="connsiteX81" fmla="*/ 1683947 w 3189768"/>
                <a:gd name="connsiteY81" fmla="*/ 509588 h 2809875"/>
                <a:gd name="connsiteX82" fmla="*/ 1650609 w 3189768"/>
                <a:gd name="connsiteY82" fmla="*/ 504825 h 2809875"/>
                <a:gd name="connsiteX83" fmla="*/ 1622034 w 3189768"/>
                <a:gd name="connsiteY83" fmla="*/ 500063 h 2809875"/>
                <a:gd name="connsiteX84" fmla="*/ 1581553 w 3189768"/>
                <a:gd name="connsiteY84" fmla="*/ 483394 h 2809875"/>
                <a:gd name="connsiteX85" fmla="*/ 1552978 w 3189768"/>
                <a:gd name="connsiteY85" fmla="*/ 483394 h 2809875"/>
                <a:gd name="connsiteX86" fmla="*/ 1541072 w 3189768"/>
                <a:gd name="connsiteY86" fmla="*/ 466725 h 2809875"/>
                <a:gd name="connsiteX87" fmla="*/ 1526784 w 3189768"/>
                <a:gd name="connsiteY87" fmla="*/ 447675 h 2809875"/>
                <a:gd name="connsiteX88" fmla="*/ 1522021 w 3189768"/>
                <a:gd name="connsiteY88" fmla="*/ 421481 h 2809875"/>
                <a:gd name="connsiteX89" fmla="*/ 1533929 w 3189768"/>
                <a:gd name="connsiteY89" fmla="*/ 392907 h 2809875"/>
                <a:gd name="connsiteX90" fmla="*/ 1564884 w 3189768"/>
                <a:gd name="connsiteY90" fmla="*/ 366713 h 2809875"/>
                <a:gd name="connsiteX91" fmla="*/ 1557740 w 3189768"/>
                <a:gd name="connsiteY91" fmla="*/ 340519 h 2809875"/>
                <a:gd name="connsiteX92" fmla="*/ 1564884 w 3189768"/>
                <a:gd name="connsiteY92" fmla="*/ 309562 h 2809875"/>
                <a:gd name="connsiteX93" fmla="*/ 1583934 w 3189768"/>
                <a:gd name="connsiteY93" fmla="*/ 285750 h 2809875"/>
                <a:gd name="connsiteX94" fmla="*/ 1588697 w 3189768"/>
                <a:gd name="connsiteY94" fmla="*/ 271463 h 2809875"/>
                <a:gd name="connsiteX95" fmla="*/ 1579172 w 3189768"/>
                <a:gd name="connsiteY95" fmla="*/ 257175 h 2809875"/>
                <a:gd name="connsiteX96" fmla="*/ 1545834 w 3189768"/>
                <a:gd name="connsiteY96" fmla="*/ 230981 h 2809875"/>
                <a:gd name="connsiteX97" fmla="*/ 1522022 w 3189768"/>
                <a:gd name="connsiteY97" fmla="*/ 228600 h 2809875"/>
                <a:gd name="connsiteX98" fmla="*/ 1507734 w 3189768"/>
                <a:gd name="connsiteY98" fmla="*/ 192881 h 2809875"/>
                <a:gd name="connsiteX99" fmla="*/ 1505353 w 3189768"/>
                <a:gd name="connsiteY99" fmla="*/ 159543 h 2809875"/>
                <a:gd name="connsiteX100" fmla="*/ 1488684 w 3189768"/>
                <a:gd name="connsiteY100" fmla="*/ 119063 h 2809875"/>
                <a:gd name="connsiteX101" fmla="*/ 1479159 w 3189768"/>
                <a:gd name="connsiteY101" fmla="*/ 92868 h 2809875"/>
                <a:gd name="connsiteX102" fmla="*/ 1455347 w 3189768"/>
                <a:gd name="connsiteY102" fmla="*/ 85725 h 2809875"/>
                <a:gd name="connsiteX103" fmla="*/ 1450584 w 3189768"/>
                <a:gd name="connsiteY103" fmla="*/ 66675 h 2809875"/>
                <a:gd name="connsiteX104" fmla="*/ 1433915 w 3189768"/>
                <a:gd name="connsiteY104" fmla="*/ 40481 h 2809875"/>
                <a:gd name="connsiteX105" fmla="*/ 1445822 w 3189768"/>
                <a:gd name="connsiteY105" fmla="*/ 30956 h 2809875"/>
                <a:gd name="connsiteX106" fmla="*/ 1436297 w 3189768"/>
                <a:gd name="connsiteY106" fmla="*/ 0 h 2809875"/>
                <a:gd name="connsiteX107" fmla="*/ 845747 w 3189768"/>
                <a:gd name="connsiteY107" fmla="*/ 180975 h 2809875"/>
                <a:gd name="connsiteX108" fmla="*/ 845747 w 3189768"/>
                <a:gd name="connsiteY108" fmla="*/ 180975 h 2809875"/>
                <a:gd name="connsiteX109" fmla="*/ 840984 w 3189768"/>
                <a:gd name="connsiteY109" fmla="*/ 223838 h 2809875"/>
                <a:gd name="connsiteX110" fmla="*/ 836222 w 3189768"/>
                <a:gd name="connsiteY110" fmla="*/ 238125 h 2809875"/>
                <a:gd name="connsiteX111" fmla="*/ 817172 w 3189768"/>
                <a:gd name="connsiteY111" fmla="*/ 254794 h 2809875"/>
                <a:gd name="connsiteX112" fmla="*/ 788597 w 3189768"/>
                <a:gd name="connsiteY112" fmla="*/ 266700 h 2809875"/>
                <a:gd name="connsiteX113" fmla="*/ 740972 w 3189768"/>
                <a:gd name="connsiteY113" fmla="*/ 300038 h 2809875"/>
                <a:gd name="connsiteX114" fmla="*/ 721922 w 3189768"/>
                <a:gd name="connsiteY114" fmla="*/ 328613 h 2809875"/>
                <a:gd name="connsiteX115" fmla="*/ 705252 w 3189768"/>
                <a:gd name="connsiteY115" fmla="*/ 342900 h 2809875"/>
                <a:gd name="connsiteX116" fmla="*/ 707634 w 3189768"/>
                <a:gd name="connsiteY116" fmla="*/ 369095 h 2809875"/>
                <a:gd name="connsiteX117" fmla="*/ 726684 w 3189768"/>
                <a:gd name="connsiteY117" fmla="*/ 381000 h 2809875"/>
                <a:gd name="connsiteX118" fmla="*/ 731447 w 3189768"/>
                <a:gd name="connsiteY118" fmla="*/ 395288 h 2809875"/>
                <a:gd name="connsiteX119" fmla="*/ 750497 w 3189768"/>
                <a:gd name="connsiteY119" fmla="*/ 423863 h 2809875"/>
                <a:gd name="connsiteX120" fmla="*/ 760022 w 3189768"/>
                <a:gd name="connsiteY120" fmla="*/ 442913 h 2809875"/>
                <a:gd name="connsiteX121" fmla="*/ 750497 w 3189768"/>
                <a:gd name="connsiteY121" fmla="*/ 481013 h 2809875"/>
                <a:gd name="connsiteX122" fmla="*/ 736209 w 3189768"/>
                <a:gd name="connsiteY122" fmla="*/ 490538 h 2809875"/>
                <a:gd name="connsiteX123" fmla="*/ 731447 w 3189768"/>
                <a:gd name="connsiteY123" fmla="*/ 504825 h 2809875"/>
                <a:gd name="connsiteX124" fmla="*/ 717159 w 3189768"/>
                <a:gd name="connsiteY124" fmla="*/ 509588 h 2809875"/>
                <a:gd name="connsiteX125" fmla="*/ 712397 w 3189768"/>
                <a:gd name="connsiteY125" fmla="*/ 538163 h 2809875"/>
                <a:gd name="connsiteX126" fmla="*/ 702872 w 3189768"/>
                <a:gd name="connsiteY126" fmla="*/ 566738 h 2809875"/>
                <a:gd name="connsiteX127" fmla="*/ 698109 w 3189768"/>
                <a:gd name="connsiteY127" fmla="*/ 581025 h 2809875"/>
                <a:gd name="connsiteX128" fmla="*/ 683822 w 3189768"/>
                <a:gd name="connsiteY128" fmla="*/ 611981 h 2809875"/>
                <a:gd name="connsiteX129" fmla="*/ 702872 w 3189768"/>
                <a:gd name="connsiteY129" fmla="*/ 638175 h 2809875"/>
                <a:gd name="connsiteX130" fmla="*/ 731447 w 3189768"/>
                <a:gd name="connsiteY130" fmla="*/ 647700 h 2809875"/>
                <a:gd name="connsiteX131" fmla="*/ 740972 w 3189768"/>
                <a:gd name="connsiteY131" fmla="*/ 661988 h 2809875"/>
                <a:gd name="connsiteX132" fmla="*/ 745734 w 3189768"/>
                <a:gd name="connsiteY132" fmla="*/ 676275 h 2809875"/>
                <a:gd name="connsiteX133" fmla="*/ 745734 w 3189768"/>
                <a:gd name="connsiteY133" fmla="*/ 688181 h 2809875"/>
                <a:gd name="connsiteX134" fmla="*/ 748115 w 3189768"/>
                <a:gd name="connsiteY134" fmla="*/ 709613 h 2809875"/>
                <a:gd name="connsiteX135" fmla="*/ 755259 w 3189768"/>
                <a:gd name="connsiteY135" fmla="*/ 728663 h 2809875"/>
                <a:gd name="connsiteX136" fmla="*/ 745734 w 3189768"/>
                <a:gd name="connsiteY136" fmla="*/ 757238 h 2809875"/>
                <a:gd name="connsiteX137" fmla="*/ 736209 w 3189768"/>
                <a:gd name="connsiteY137" fmla="*/ 771525 h 2809875"/>
                <a:gd name="connsiteX138" fmla="*/ 736209 w 3189768"/>
                <a:gd name="connsiteY138" fmla="*/ 842963 h 2809875"/>
                <a:gd name="connsiteX139" fmla="*/ 740972 w 3189768"/>
                <a:gd name="connsiteY139" fmla="*/ 857250 h 2809875"/>
                <a:gd name="connsiteX140" fmla="*/ 745734 w 3189768"/>
                <a:gd name="connsiteY140" fmla="*/ 876300 h 2809875"/>
                <a:gd name="connsiteX141" fmla="*/ 760022 w 3189768"/>
                <a:gd name="connsiteY141" fmla="*/ 923925 h 2809875"/>
                <a:gd name="connsiteX142" fmla="*/ 764784 w 3189768"/>
                <a:gd name="connsiteY142" fmla="*/ 938213 h 2809875"/>
                <a:gd name="connsiteX143" fmla="*/ 771928 w 3189768"/>
                <a:gd name="connsiteY143" fmla="*/ 983456 h 2809875"/>
                <a:gd name="connsiteX144" fmla="*/ 750497 w 3189768"/>
                <a:gd name="connsiteY144" fmla="*/ 1004888 h 2809875"/>
                <a:gd name="connsiteX145" fmla="*/ 731447 w 3189768"/>
                <a:gd name="connsiteY145" fmla="*/ 1009650 h 2809875"/>
                <a:gd name="connsiteX146" fmla="*/ 712397 w 3189768"/>
                <a:gd name="connsiteY146" fmla="*/ 1016794 h 2809875"/>
                <a:gd name="connsiteX147" fmla="*/ 683822 w 3189768"/>
                <a:gd name="connsiteY147" fmla="*/ 1035844 h 2809875"/>
                <a:gd name="connsiteX148" fmla="*/ 674297 w 3189768"/>
                <a:gd name="connsiteY148" fmla="*/ 1052513 h 2809875"/>
                <a:gd name="connsiteX149" fmla="*/ 660009 w 3189768"/>
                <a:gd name="connsiteY149" fmla="*/ 1062038 h 2809875"/>
                <a:gd name="connsiteX150" fmla="*/ 650484 w 3189768"/>
                <a:gd name="connsiteY150" fmla="*/ 1076325 h 2809875"/>
                <a:gd name="connsiteX151" fmla="*/ 640959 w 3189768"/>
                <a:gd name="connsiteY151" fmla="*/ 1157288 h 2809875"/>
                <a:gd name="connsiteX152" fmla="*/ 626672 w 3189768"/>
                <a:gd name="connsiteY152" fmla="*/ 1190625 h 2809875"/>
                <a:gd name="connsiteX153" fmla="*/ 593334 w 3189768"/>
                <a:gd name="connsiteY153" fmla="*/ 1204913 h 2809875"/>
                <a:gd name="connsiteX154" fmla="*/ 588572 w 3189768"/>
                <a:gd name="connsiteY154" fmla="*/ 1219200 h 2809875"/>
                <a:gd name="connsiteX155" fmla="*/ 593334 w 3189768"/>
                <a:gd name="connsiteY155" fmla="*/ 1233488 h 2809875"/>
                <a:gd name="connsiteX156" fmla="*/ 579047 w 3189768"/>
                <a:gd name="connsiteY156" fmla="*/ 1247775 h 2809875"/>
                <a:gd name="connsiteX157" fmla="*/ 569521 w 3189768"/>
                <a:gd name="connsiteY157" fmla="*/ 1290638 h 2809875"/>
                <a:gd name="connsiteX158" fmla="*/ 552854 w 3189768"/>
                <a:gd name="connsiteY158" fmla="*/ 1321593 h 2809875"/>
                <a:gd name="connsiteX159" fmla="*/ 533803 w 3189768"/>
                <a:gd name="connsiteY159" fmla="*/ 1343025 h 2809875"/>
                <a:gd name="connsiteX160" fmla="*/ 519515 w 3189768"/>
                <a:gd name="connsiteY160" fmla="*/ 1371600 h 2809875"/>
                <a:gd name="connsiteX161" fmla="*/ 498084 w 3189768"/>
                <a:gd name="connsiteY161" fmla="*/ 1419225 h 2809875"/>
                <a:gd name="connsiteX162" fmla="*/ 493322 w 3189768"/>
                <a:gd name="connsiteY162" fmla="*/ 1433513 h 2809875"/>
                <a:gd name="connsiteX163" fmla="*/ 474272 w 3189768"/>
                <a:gd name="connsiteY163" fmla="*/ 1466850 h 2809875"/>
                <a:gd name="connsiteX164" fmla="*/ 464747 w 3189768"/>
                <a:gd name="connsiteY164" fmla="*/ 1485900 h 2809875"/>
                <a:gd name="connsiteX165" fmla="*/ 459984 w 3189768"/>
                <a:gd name="connsiteY165" fmla="*/ 1500188 h 2809875"/>
                <a:gd name="connsiteX166" fmla="*/ 450459 w 3189768"/>
                <a:gd name="connsiteY166" fmla="*/ 1514475 h 2809875"/>
                <a:gd name="connsiteX167" fmla="*/ 436172 w 3189768"/>
                <a:gd name="connsiteY167" fmla="*/ 1552575 h 2809875"/>
                <a:gd name="connsiteX168" fmla="*/ 412359 w 3189768"/>
                <a:gd name="connsiteY168" fmla="*/ 1595438 h 2809875"/>
                <a:gd name="connsiteX169" fmla="*/ 398072 w 3189768"/>
                <a:gd name="connsiteY169" fmla="*/ 1628776 h 2809875"/>
                <a:gd name="connsiteX170" fmla="*/ 393310 w 3189768"/>
                <a:gd name="connsiteY170" fmla="*/ 1657350 h 2809875"/>
                <a:gd name="connsiteX171" fmla="*/ 379022 w 3189768"/>
                <a:gd name="connsiteY171" fmla="*/ 1719263 h 2809875"/>
                <a:gd name="connsiteX172" fmla="*/ 374259 w 3189768"/>
                <a:gd name="connsiteY172" fmla="*/ 1757363 h 2809875"/>
                <a:gd name="connsiteX173" fmla="*/ 369497 w 3189768"/>
                <a:gd name="connsiteY173" fmla="*/ 1771650 h 2809875"/>
                <a:gd name="connsiteX174" fmla="*/ 357591 w 3189768"/>
                <a:gd name="connsiteY174" fmla="*/ 1807369 h 2809875"/>
                <a:gd name="connsiteX175" fmla="*/ 343303 w 3189768"/>
                <a:gd name="connsiteY175" fmla="*/ 1852613 h 2809875"/>
                <a:gd name="connsiteX176" fmla="*/ 336159 w 3189768"/>
                <a:gd name="connsiteY176" fmla="*/ 1876425 h 2809875"/>
                <a:gd name="connsiteX177" fmla="*/ 326634 w 3189768"/>
                <a:gd name="connsiteY177" fmla="*/ 1890713 h 2809875"/>
                <a:gd name="connsiteX178" fmla="*/ 321872 w 3189768"/>
                <a:gd name="connsiteY178" fmla="*/ 1905000 h 2809875"/>
                <a:gd name="connsiteX179" fmla="*/ 307584 w 3189768"/>
                <a:gd name="connsiteY179" fmla="*/ 1914525 h 2809875"/>
                <a:gd name="connsiteX180" fmla="*/ 293297 w 3189768"/>
                <a:gd name="connsiteY180" fmla="*/ 1943100 h 2809875"/>
                <a:gd name="connsiteX181" fmla="*/ 283772 w 3189768"/>
                <a:gd name="connsiteY181" fmla="*/ 1971675 h 2809875"/>
                <a:gd name="connsiteX182" fmla="*/ 267103 w 3189768"/>
                <a:gd name="connsiteY182" fmla="*/ 2002632 h 2809875"/>
                <a:gd name="connsiteX183" fmla="*/ 231384 w 3189768"/>
                <a:gd name="connsiteY183" fmla="*/ 2038350 h 2809875"/>
                <a:gd name="connsiteX184" fmla="*/ 207572 w 3189768"/>
                <a:gd name="connsiteY184" fmla="*/ 2062163 h 2809875"/>
                <a:gd name="connsiteX185" fmla="*/ 202809 w 3189768"/>
                <a:gd name="connsiteY185" fmla="*/ 2076450 h 2809875"/>
                <a:gd name="connsiteX186" fmla="*/ 174234 w 3189768"/>
                <a:gd name="connsiteY186" fmla="*/ 2095500 h 2809875"/>
                <a:gd name="connsiteX187" fmla="*/ 159947 w 3189768"/>
                <a:gd name="connsiteY187" fmla="*/ 2105025 h 2809875"/>
                <a:gd name="connsiteX188" fmla="*/ 131372 w 3189768"/>
                <a:gd name="connsiteY188" fmla="*/ 2133601 h 2809875"/>
                <a:gd name="connsiteX189" fmla="*/ 102797 w 3189768"/>
                <a:gd name="connsiteY189" fmla="*/ 2145506 h 2809875"/>
                <a:gd name="connsiteX190" fmla="*/ 78985 w 3189768"/>
                <a:gd name="connsiteY190" fmla="*/ 2157412 h 2809875"/>
                <a:gd name="connsiteX191" fmla="*/ 45647 w 3189768"/>
                <a:gd name="connsiteY191" fmla="*/ 2174081 h 2809875"/>
                <a:gd name="connsiteX192" fmla="*/ 24215 w 3189768"/>
                <a:gd name="connsiteY192" fmla="*/ 2178844 h 2809875"/>
                <a:gd name="connsiteX193" fmla="*/ 403 w 3189768"/>
                <a:gd name="connsiteY193" fmla="*/ 2188369 h 2809875"/>
                <a:gd name="connsiteX194" fmla="*/ 12309 w 3189768"/>
                <a:gd name="connsiteY194" fmla="*/ 2228850 h 2809875"/>
                <a:gd name="connsiteX195" fmla="*/ 43265 w 3189768"/>
                <a:gd name="connsiteY195" fmla="*/ 2255044 h 2809875"/>
                <a:gd name="connsiteX196" fmla="*/ 67079 w 3189768"/>
                <a:gd name="connsiteY196" fmla="*/ 2271713 h 2809875"/>
                <a:gd name="connsiteX197" fmla="*/ 90890 w 3189768"/>
                <a:gd name="connsiteY197" fmla="*/ 2276475 h 2809875"/>
                <a:gd name="connsiteX198" fmla="*/ 114703 w 3189768"/>
                <a:gd name="connsiteY198" fmla="*/ 2297906 h 2809875"/>
                <a:gd name="connsiteX199" fmla="*/ 119466 w 3189768"/>
                <a:gd name="connsiteY199" fmla="*/ 2326482 h 2809875"/>
                <a:gd name="connsiteX200" fmla="*/ 126609 w 3189768"/>
                <a:gd name="connsiteY200" fmla="*/ 2347913 h 2809875"/>
                <a:gd name="connsiteX201" fmla="*/ 121847 w 3189768"/>
                <a:gd name="connsiteY201" fmla="*/ 2386013 h 2809875"/>
                <a:gd name="connsiteX202" fmla="*/ 112322 w 3189768"/>
                <a:gd name="connsiteY202" fmla="*/ 2405063 h 2809875"/>
                <a:gd name="connsiteX203" fmla="*/ 100416 w 3189768"/>
                <a:gd name="connsiteY203" fmla="*/ 2424112 h 2809875"/>
                <a:gd name="connsiteX204" fmla="*/ 71841 w 3189768"/>
                <a:gd name="connsiteY204" fmla="*/ 2426494 h 2809875"/>
                <a:gd name="connsiteX205" fmla="*/ 50409 w 3189768"/>
                <a:gd name="connsiteY205" fmla="*/ 2452688 h 2809875"/>
                <a:gd name="connsiteX206" fmla="*/ 21834 w 3189768"/>
                <a:gd name="connsiteY206" fmla="*/ 2466975 h 2809875"/>
                <a:gd name="connsiteX207" fmla="*/ 31359 w 3189768"/>
                <a:gd name="connsiteY207" fmla="*/ 2490788 h 2809875"/>
                <a:gd name="connsiteX208" fmla="*/ 21834 w 3189768"/>
                <a:gd name="connsiteY208" fmla="*/ 2524125 h 2809875"/>
                <a:gd name="connsiteX209" fmla="*/ 12309 w 3189768"/>
                <a:gd name="connsiteY209" fmla="*/ 2538413 h 2809875"/>
                <a:gd name="connsiteX210" fmla="*/ 374259 w 3189768"/>
                <a:gd name="connsiteY210" fmla="*/ 2809875 h 2809875"/>
                <a:gd name="connsiteX0" fmla="*/ 690172 w 3236441"/>
                <a:gd name="connsiteY0" fmla="*/ 2619375 h 2809875"/>
                <a:gd name="connsiteX1" fmla="*/ 1179122 w 3236441"/>
                <a:gd name="connsiteY1" fmla="*/ 2152650 h 2809875"/>
                <a:gd name="connsiteX2" fmla="*/ 1449791 w 3236441"/>
                <a:gd name="connsiteY2" fmla="*/ 1759744 h 2809875"/>
                <a:gd name="connsiteX3" fmla="*/ 1573615 w 3236441"/>
                <a:gd name="connsiteY3" fmla="*/ 1492251 h 2809875"/>
                <a:gd name="connsiteX4" fmla="*/ 1823647 w 3236441"/>
                <a:gd name="connsiteY4" fmla="*/ 1362075 h 2809875"/>
                <a:gd name="connsiteX5" fmla="*/ 2145909 w 3236441"/>
                <a:gd name="connsiteY5" fmla="*/ 1212850 h 2809875"/>
                <a:gd name="connsiteX6" fmla="*/ 2325297 w 3236441"/>
                <a:gd name="connsiteY6" fmla="*/ 1135063 h 2809875"/>
                <a:gd name="connsiteX7" fmla="*/ 3169848 w 3236441"/>
                <a:gd name="connsiteY7" fmla="*/ 1247775 h 2809875"/>
                <a:gd name="connsiteX8" fmla="*/ 3179372 w 3236441"/>
                <a:gd name="connsiteY8" fmla="*/ 1223963 h 2809875"/>
                <a:gd name="connsiteX9" fmla="*/ 3150797 w 3236441"/>
                <a:gd name="connsiteY9" fmla="*/ 1214438 h 2809875"/>
                <a:gd name="connsiteX10" fmla="*/ 3100790 w 3236441"/>
                <a:gd name="connsiteY10" fmla="*/ 1212056 h 2809875"/>
                <a:gd name="connsiteX11" fmla="*/ 3112697 w 3236441"/>
                <a:gd name="connsiteY11" fmla="*/ 1185863 h 2809875"/>
                <a:gd name="connsiteX12" fmla="*/ 3103172 w 3236441"/>
                <a:gd name="connsiteY12" fmla="*/ 1171575 h 2809875"/>
                <a:gd name="connsiteX13" fmla="*/ 3098409 w 3236441"/>
                <a:gd name="connsiteY13" fmla="*/ 1157288 h 2809875"/>
                <a:gd name="connsiteX14" fmla="*/ 3084122 w 3236441"/>
                <a:gd name="connsiteY14" fmla="*/ 1171575 h 2809875"/>
                <a:gd name="connsiteX15" fmla="*/ 3055547 w 3236441"/>
                <a:gd name="connsiteY15" fmla="*/ 1162050 h 2809875"/>
                <a:gd name="connsiteX16" fmla="*/ 3046022 w 3236441"/>
                <a:gd name="connsiteY16" fmla="*/ 1131094 h 2809875"/>
                <a:gd name="connsiteX17" fmla="*/ 3050784 w 3236441"/>
                <a:gd name="connsiteY17" fmla="*/ 1114425 h 2809875"/>
                <a:gd name="connsiteX18" fmla="*/ 3050784 w 3236441"/>
                <a:gd name="connsiteY18" fmla="*/ 1104900 h 2809875"/>
                <a:gd name="connsiteX19" fmla="*/ 3036497 w 3236441"/>
                <a:gd name="connsiteY19" fmla="*/ 1100138 h 2809875"/>
                <a:gd name="connsiteX20" fmla="*/ 3046022 w 3236441"/>
                <a:gd name="connsiteY20" fmla="*/ 1081088 h 2809875"/>
                <a:gd name="connsiteX21" fmla="*/ 3055547 w 3236441"/>
                <a:gd name="connsiteY21" fmla="*/ 1062038 h 2809875"/>
                <a:gd name="connsiteX22" fmla="*/ 3024590 w 3236441"/>
                <a:gd name="connsiteY22" fmla="*/ 1052513 h 2809875"/>
                <a:gd name="connsiteX23" fmla="*/ 3012684 w 3236441"/>
                <a:gd name="connsiteY23" fmla="*/ 1066800 h 2809875"/>
                <a:gd name="connsiteX24" fmla="*/ 2972204 w 3236441"/>
                <a:gd name="connsiteY24" fmla="*/ 1073944 h 2809875"/>
                <a:gd name="connsiteX25" fmla="*/ 2955534 w 3236441"/>
                <a:gd name="connsiteY25" fmla="*/ 1066800 h 2809875"/>
                <a:gd name="connsiteX26" fmla="*/ 2950772 w 3236441"/>
                <a:gd name="connsiteY26" fmla="*/ 1047750 h 2809875"/>
                <a:gd name="connsiteX27" fmla="*/ 2931721 w 3236441"/>
                <a:gd name="connsiteY27" fmla="*/ 1040607 h 2809875"/>
                <a:gd name="connsiteX28" fmla="*/ 2903147 w 3236441"/>
                <a:gd name="connsiteY28" fmla="*/ 1019175 h 2809875"/>
                <a:gd name="connsiteX29" fmla="*/ 2888859 w 3236441"/>
                <a:gd name="connsiteY29" fmla="*/ 1014413 h 2809875"/>
                <a:gd name="connsiteX30" fmla="*/ 2874572 w 3236441"/>
                <a:gd name="connsiteY30" fmla="*/ 1004888 h 2809875"/>
                <a:gd name="connsiteX31" fmla="*/ 2855522 w 3236441"/>
                <a:gd name="connsiteY31" fmla="*/ 1004888 h 2809875"/>
                <a:gd name="connsiteX32" fmla="*/ 2834090 w 3236441"/>
                <a:gd name="connsiteY32" fmla="*/ 995363 h 2809875"/>
                <a:gd name="connsiteX33" fmla="*/ 2810278 w 3236441"/>
                <a:gd name="connsiteY33" fmla="*/ 1009650 h 2809875"/>
                <a:gd name="connsiteX34" fmla="*/ 2767416 w 3236441"/>
                <a:gd name="connsiteY34" fmla="*/ 1007269 h 2809875"/>
                <a:gd name="connsiteX35" fmla="*/ 2734079 w 3236441"/>
                <a:gd name="connsiteY35" fmla="*/ 1019175 h 2809875"/>
                <a:gd name="connsiteX36" fmla="*/ 2712646 w 3236441"/>
                <a:gd name="connsiteY36" fmla="*/ 1019176 h 2809875"/>
                <a:gd name="connsiteX37" fmla="*/ 2693597 w 3236441"/>
                <a:gd name="connsiteY37" fmla="*/ 1009650 h 2809875"/>
                <a:gd name="connsiteX38" fmla="*/ 2641209 w 3236441"/>
                <a:gd name="connsiteY38" fmla="*/ 1021557 h 2809875"/>
                <a:gd name="connsiteX39" fmla="*/ 2631684 w 3236441"/>
                <a:gd name="connsiteY39" fmla="*/ 1031082 h 2809875"/>
                <a:gd name="connsiteX40" fmla="*/ 2612634 w 3236441"/>
                <a:gd name="connsiteY40" fmla="*/ 1038225 h 2809875"/>
                <a:gd name="connsiteX41" fmla="*/ 2595965 w 3236441"/>
                <a:gd name="connsiteY41" fmla="*/ 1035844 h 2809875"/>
                <a:gd name="connsiteX42" fmla="*/ 2529290 w 3236441"/>
                <a:gd name="connsiteY42" fmla="*/ 1004888 h 2809875"/>
                <a:gd name="connsiteX43" fmla="*/ 2526909 w 3236441"/>
                <a:gd name="connsiteY43" fmla="*/ 971550 h 2809875"/>
                <a:gd name="connsiteX44" fmla="*/ 2512622 w 3236441"/>
                <a:gd name="connsiteY44" fmla="*/ 942975 h 2809875"/>
                <a:gd name="connsiteX45" fmla="*/ 2488809 w 3236441"/>
                <a:gd name="connsiteY45" fmla="*/ 938213 h 2809875"/>
                <a:gd name="connsiteX46" fmla="*/ 2493572 w 3236441"/>
                <a:gd name="connsiteY46" fmla="*/ 923925 h 2809875"/>
                <a:gd name="connsiteX47" fmla="*/ 2479284 w 3236441"/>
                <a:gd name="connsiteY47" fmla="*/ 914400 h 2809875"/>
                <a:gd name="connsiteX48" fmla="*/ 2457853 w 3236441"/>
                <a:gd name="connsiteY48" fmla="*/ 902494 h 2809875"/>
                <a:gd name="connsiteX49" fmla="*/ 2431659 w 3236441"/>
                <a:gd name="connsiteY49" fmla="*/ 890588 h 2809875"/>
                <a:gd name="connsiteX50" fmla="*/ 2414991 w 3236441"/>
                <a:gd name="connsiteY50" fmla="*/ 864394 h 2809875"/>
                <a:gd name="connsiteX51" fmla="*/ 2398321 w 3236441"/>
                <a:gd name="connsiteY51" fmla="*/ 833437 h 2809875"/>
                <a:gd name="connsiteX52" fmla="*/ 2367365 w 3236441"/>
                <a:gd name="connsiteY52" fmla="*/ 807244 h 2809875"/>
                <a:gd name="connsiteX53" fmla="*/ 2348316 w 3236441"/>
                <a:gd name="connsiteY53" fmla="*/ 769144 h 2809875"/>
                <a:gd name="connsiteX54" fmla="*/ 2322122 w 3236441"/>
                <a:gd name="connsiteY54" fmla="*/ 733425 h 2809875"/>
                <a:gd name="connsiteX55" fmla="*/ 2307834 w 3236441"/>
                <a:gd name="connsiteY55" fmla="*/ 723900 h 2809875"/>
                <a:gd name="connsiteX56" fmla="*/ 2264972 w 3236441"/>
                <a:gd name="connsiteY56" fmla="*/ 704850 h 2809875"/>
                <a:gd name="connsiteX57" fmla="*/ 2241159 w 3236441"/>
                <a:gd name="connsiteY57" fmla="*/ 678657 h 2809875"/>
                <a:gd name="connsiteX58" fmla="*/ 2231634 w 3236441"/>
                <a:gd name="connsiteY58" fmla="*/ 657225 h 2809875"/>
                <a:gd name="connsiteX59" fmla="*/ 2212584 w 3236441"/>
                <a:gd name="connsiteY59" fmla="*/ 647700 h 2809875"/>
                <a:gd name="connsiteX60" fmla="*/ 2198297 w 3236441"/>
                <a:gd name="connsiteY60" fmla="*/ 638175 h 2809875"/>
                <a:gd name="connsiteX61" fmla="*/ 2179247 w 3236441"/>
                <a:gd name="connsiteY61" fmla="*/ 642938 h 2809875"/>
                <a:gd name="connsiteX62" fmla="*/ 2155434 w 3236441"/>
                <a:gd name="connsiteY62" fmla="*/ 619125 h 2809875"/>
                <a:gd name="connsiteX63" fmla="*/ 2136384 w 3236441"/>
                <a:gd name="connsiteY63" fmla="*/ 590550 h 2809875"/>
                <a:gd name="connsiteX64" fmla="*/ 2126859 w 3236441"/>
                <a:gd name="connsiteY64" fmla="*/ 561975 h 2809875"/>
                <a:gd name="connsiteX65" fmla="*/ 2103047 w 3236441"/>
                <a:gd name="connsiteY65" fmla="*/ 561975 h 2809875"/>
                <a:gd name="connsiteX66" fmla="*/ 2088759 w 3236441"/>
                <a:gd name="connsiteY66" fmla="*/ 547688 h 2809875"/>
                <a:gd name="connsiteX67" fmla="*/ 2050660 w 3236441"/>
                <a:gd name="connsiteY67" fmla="*/ 540544 h 2809875"/>
                <a:gd name="connsiteX68" fmla="*/ 2007797 w 3236441"/>
                <a:gd name="connsiteY68" fmla="*/ 528638 h 2809875"/>
                <a:gd name="connsiteX69" fmla="*/ 1976841 w 3236441"/>
                <a:gd name="connsiteY69" fmla="*/ 526256 h 2809875"/>
                <a:gd name="connsiteX70" fmla="*/ 1948266 w 3236441"/>
                <a:gd name="connsiteY70" fmla="*/ 521494 h 2809875"/>
                <a:gd name="connsiteX71" fmla="*/ 1926834 w 3236441"/>
                <a:gd name="connsiteY71" fmla="*/ 504825 h 2809875"/>
                <a:gd name="connsiteX72" fmla="*/ 1912547 w 3236441"/>
                <a:gd name="connsiteY72" fmla="*/ 509588 h 2809875"/>
                <a:gd name="connsiteX73" fmla="*/ 1841109 w 3236441"/>
                <a:gd name="connsiteY73" fmla="*/ 495300 h 2809875"/>
                <a:gd name="connsiteX74" fmla="*/ 1812534 w 3236441"/>
                <a:gd name="connsiteY74" fmla="*/ 485775 h 2809875"/>
                <a:gd name="connsiteX75" fmla="*/ 1798247 w 3236441"/>
                <a:gd name="connsiteY75" fmla="*/ 481013 h 2809875"/>
                <a:gd name="connsiteX76" fmla="*/ 1783959 w 3236441"/>
                <a:gd name="connsiteY76" fmla="*/ 490538 h 2809875"/>
                <a:gd name="connsiteX77" fmla="*/ 1769672 w 3236441"/>
                <a:gd name="connsiteY77" fmla="*/ 495300 h 2809875"/>
                <a:gd name="connsiteX78" fmla="*/ 1741097 w 3236441"/>
                <a:gd name="connsiteY78" fmla="*/ 523875 h 2809875"/>
                <a:gd name="connsiteX79" fmla="*/ 1717284 w 3236441"/>
                <a:gd name="connsiteY79" fmla="*/ 519113 h 2809875"/>
                <a:gd name="connsiteX80" fmla="*/ 1683947 w 3236441"/>
                <a:gd name="connsiteY80" fmla="*/ 509588 h 2809875"/>
                <a:gd name="connsiteX81" fmla="*/ 1650609 w 3236441"/>
                <a:gd name="connsiteY81" fmla="*/ 504825 h 2809875"/>
                <a:gd name="connsiteX82" fmla="*/ 1622034 w 3236441"/>
                <a:gd name="connsiteY82" fmla="*/ 500063 h 2809875"/>
                <a:gd name="connsiteX83" fmla="*/ 1581553 w 3236441"/>
                <a:gd name="connsiteY83" fmla="*/ 483394 h 2809875"/>
                <a:gd name="connsiteX84" fmla="*/ 1552978 w 3236441"/>
                <a:gd name="connsiteY84" fmla="*/ 483394 h 2809875"/>
                <a:gd name="connsiteX85" fmla="*/ 1541072 w 3236441"/>
                <a:gd name="connsiteY85" fmla="*/ 466725 h 2809875"/>
                <a:gd name="connsiteX86" fmla="*/ 1526784 w 3236441"/>
                <a:gd name="connsiteY86" fmla="*/ 447675 h 2809875"/>
                <a:gd name="connsiteX87" fmla="*/ 1522021 w 3236441"/>
                <a:gd name="connsiteY87" fmla="*/ 421481 h 2809875"/>
                <a:gd name="connsiteX88" fmla="*/ 1533929 w 3236441"/>
                <a:gd name="connsiteY88" fmla="*/ 392907 h 2809875"/>
                <a:gd name="connsiteX89" fmla="*/ 1564884 w 3236441"/>
                <a:gd name="connsiteY89" fmla="*/ 366713 h 2809875"/>
                <a:gd name="connsiteX90" fmla="*/ 1557740 w 3236441"/>
                <a:gd name="connsiteY90" fmla="*/ 340519 h 2809875"/>
                <a:gd name="connsiteX91" fmla="*/ 1564884 w 3236441"/>
                <a:gd name="connsiteY91" fmla="*/ 309562 h 2809875"/>
                <a:gd name="connsiteX92" fmla="*/ 1583934 w 3236441"/>
                <a:gd name="connsiteY92" fmla="*/ 285750 h 2809875"/>
                <a:gd name="connsiteX93" fmla="*/ 1588697 w 3236441"/>
                <a:gd name="connsiteY93" fmla="*/ 271463 h 2809875"/>
                <a:gd name="connsiteX94" fmla="*/ 1579172 w 3236441"/>
                <a:gd name="connsiteY94" fmla="*/ 257175 h 2809875"/>
                <a:gd name="connsiteX95" fmla="*/ 1545834 w 3236441"/>
                <a:gd name="connsiteY95" fmla="*/ 230981 h 2809875"/>
                <a:gd name="connsiteX96" fmla="*/ 1522022 w 3236441"/>
                <a:gd name="connsiteY96" fmla="*/ 228600 h 2809875"/>
                <a:gd name="connsiteX97" fmla="*/ 1507734 w 3236441"/>
                <a:gd name="connsiteY97" fmla="*/ 192881 h 2809875"/>
                <a:gd name="connsiteX98" fmla="*/ 1505353 w 3236441"/>
                <a:gd name="connsiteY98" fmla="*/ 159543 h 2809875"/>
                <a:gd name="connsiteX99" fmla="*/ 1488684 w 3236441"/>
                <a:gd name="connsiteY99" fmla="*/ 119063 h 2809875"/>
                <a:gd name="connsiteX100" fmla="*/ 1479159 w 3236441"/>
                <a:gd name="connsiteY100" fmla="*/ 92868 h 2809875"/>
                <a:gd name="connsiteX101" fmla="*/ 1455347 w 3236441"/>
                <a:gd name="connsiteY101" fmla="*/ 85725 h 2809875"/>
                <a:gd name="connsiteX102" fmla="*/ 1450584 w 3236441"/>
                <a:gd name="connsiteY102" fmla="*/ 66675 h 2809875"/>
                <a:gd name="connsiteX103" fmla="*/ 1433915 w 3236441"/>
                <a:gd name="connsiteY103" fmla="*/ 40481 h 2809875"/>
                <a:gd name="connsiteX104" fmla="*/ 1445822 w 3236441"/>
                <a:gd name="connsiteY104" fmla="*/ 30956 h 2809875"/>
                <a:gd name="connsiteX105" fmla="*/ 1436297 w 3236441"/>
                <a:gd name="connsiteY105" fmla="*/ 0 h 2809875"/>
                <a:gd name="connsiteX106" fmla="*/ 845747 w 3236441"/>
                <a:gd name="connsiteY106" fmla="*/ 180975 h 2809875"/>
                <a:gd name="connsiteX107" fmla="*/ 845747 w 3236441"/>
                <a:gd name="connsiteY107" fmla="*/ 180975 h 2809875"/>
                <a:gd name="connsiteX108" fmla="*/ 840984 w 3236441"/>
                <a:gd name="connsiteY108" fmla="*/ 223838 h 2809875"/>
                <a:gd name="connsiteX109" fmla="*/ 836222 w 3236441"/>
                <a:gd name="connsiteY109" fmla="*/ 238125 h 2809875"/>
                <a:gd name="connsiteX110" fmla="*/ 817172 w 3236441"/>
                <a:gd name="connsiteY110" fmla="*/ 254794 h 2809875"/>
                <a:gd name="connsiteX111" fmla="*/ 788597 w 3236441"/>
                <a:gd name="connsiteY111" fmla="*/ 266700 h 2809875"/>
                <a:gd name="connsiteX112" fmla="*/ 740972 w 3236441"/>
                <a:gd name="connsiteY112" fmla="*/ 300038 h 2809875"/>
                <a:gd name="connsiteX113" fmla="*/ 721922 w 3236441"/>
                <a:gd name="connsiteY113" fmla="*/ 328613 h 2809875"/>
                <a:gd name="connsiteX114" fmla="*/ 705252 w 3236441"/>
                <a:gd name="connsiteY114" fmla="*/ 342900 h 2809875"/>
                <a:gd name="connsiteX115" fmla="*/ 707634 w 3236441"/>
                <a:gd name="connsiteY115" fmla="*/ 369095 h 2809875"/>
                <a:gd name="connsiteX116" fmla="*/ 726684 w 3236441"/>
                <a:gd name="connsiteY116" fmla="*/ 381000 h 2809875"/>
                <a:gd name="connsiteX117" fmla="*/ 731447 w 3236441"/>
                <a:gd name="connsiteY117" fmla="*/ 395288 h 2809875"/>
                <a:gd name="connsiteX118" fmla="*/ 750497 w 3236441"/>
                <a:gd name="connsiteY118" fmla="*/ 423863 h 2809875"/>
                <a:gd name="connsiteX119" fmla="*/ 760022 w 3236441"/>
                <a:gd name="connsiteY119" fmla="*/ 442913 h 2809875"/>
                <a:gd name="connsiteX120" fmla="*/ 750497 w 3236441"/>
                <a:gd name="connsiteY120" fmla="*/ 481013 h 2809875"/>
                <a:gd name="connsiteX121" fmla="*/ 736209 w 3236441"/>
                <a:gd name="connsiteY121" fmla="*/ 490538 h 2809875"/>
                <a:gd name="connsiteX122" fmla="*/ 731447 w 3236441"/>
                <a:gd name="connsiteY122" fmla="*/ 504825 h 2809875"/>
                <a:gd name="connsiteX123" fmla="*/ 717159 w 3236441"/>
                <a:gd name="connsiteY123" fmla="*/ 509588 h 2809875"/>
                <a:gd name="connsiteX124" fmla="*/ 712397 w 3236441"/>
                <a:gd name="connsiteY124" fmla="*/ 538163 h 2809875"/>
                <a:gd name="connsiteX125" fmla="*/ 702872 w 3236441"/>
                <a:gd name="connsiteY125" fmla="*/ 566738 h 2809875"/>
                <a:gd name="connsiteX126" fmla="*/ 698109 w 3236441"/>
                <a:gd name="connsiteY126" fmla="*/ 581025 h 2809875"/>
                <a:gd name="connsiteX127" fmla="*/ 683822 w 3236441"/>
                <a:gd name="connsiteY127" fmla="*/ 611981 h 2809875"/>
                <a:gd name="connsiteX128" fmla="*/ 702872 w 3236441"/>
                <a:gd name="connsiteY128" fmla="*/ 638175 h 2809875"/>
                <a:gd name="connsiteX129" fmla="*/ 731447 w 3236441"/>
                <a:gd name="connsiteY129" fmla="*/ 647700 h 2809875"/>
                <a:gd name="connsiteX130" fmla="*/ 740972 w 3236441"/>
                <a:gd name="connsiteY130" fmla="*/ 661988 h 2809875"/>
                <a:gd name="connsiteX131" fmla="*/ 745734 w 3236441"/>
                <a:gd name="connsiteY131" fmla="*/ 676275 h 2809875"/>
                <a:gd name="connsiteX132" fmla="*/ 745734 w 3236441"/>
                <a:gd name="connsiteY132" fmla="*/ 688181 h 2809875"/>
                <a:gd name="connsiteX133" fmla="*/ 748115 w 3236441"/>
                <a:gd name="connsiteY133" fmla="*/ 709613 h 2809875"/>
                <a:gd name="connsiteX134" fmla="*/ 755259 w 3236441"/>
                <a:gd name="connsiteY134" fmla="*/ 728663 h 2809875"/>
                <a:gd name="connsiteX135" fmla="*/ 745734 w 3236441"/>
                <a:gd name="connsiteY135" fmla="*/ 757238 h 2809875"/>
                <a:gd name="connsiteX136" fmla="*/ 736209 w 3236441"/>
                <a:gd name="connsiteY136" fmla="*/ 771525 h 2809875"/>
                <a:gd name="connsiteX137" fmla="*/ 736209 w 3236441"/>
                <a:gd name="connsiteY137" fmla="*/ 842963 h 2809875"/>
                <a:gd name="connsiteX138" fmla="*/ 740972 w 3236441"/>
                <a:gd name="connsiteY138" fmla="*/ 857250 h 2809875"/>
                <a:gd name="connsiteX139" fmla="*/ 745734 w 3236441"/>
                <a:gd name="connsiteY139" fmla="*/ 876300 h 2809875"/>
                <a:gd name="connsiteX140" fmla="*/ 760022 w 3236441"/>
                <a:gd name="connsiteY140" fmla="*/ 923925 h 2809875"/>
                <a:gd name="connsiteX141" fmla="*/ 764784 w 3236441"/>
                <a:gd name="connsiteY141" fmla="*/ 938213 h 2809875"/>
                <a:gd name="connsiteX142" fmla="*/ 771928 w 3236441"/>
                <a:gd name="connsiteY142" fmla="*/ 983456 h 2809875"/>
                <a:gd name="connsiteX143" fmla="*/ 750497 w 3236441"/>
                <a:gd name="connsiteY143" fmla="*/ 1004888 h 2809875"/>
                <a:gd name="connsiteX144" fmla="*/ 731447 w 3236441"/>
                <a:gd name="connsiteY144" fmla="*/ 1009650 h 2809875"/>
                <a:gd name="connsiteX145" fmla="*/ 712397 w 3236441"/>
                <a:gd name="connsiteY145" fmla="*/ 1016794 h 2809875"/>
                <a:gd name="connsiteX146" fmla="*/ 683822 w 3236441"/>
                <a:gd name="connsiteY146" fmla="*/ 1035844 h 2809875"/>
                <a:gd name="connsiteX147" fmla="*/ 674297 w 3236441"/>
                <a:gd name="connsiteY147" fmla="*/ 1052513 h 2809875"/>
                <a:gd name="connsiteX148" fmla="*/ 660009 w 3236441"/>
                <a:gd name="connsiteY148" fmla="*/ 1062038 h 2809875"/>
                <a:gd name="connsiteX149" fmla="*/ 650484 w 3236441"/>
                <a:gd name="connsiteY149" fmla="*/ 1076325 h 2809875"/>
                <a:gd name="connsiteX150" fmla="*/ 640959 w 3236441"/>
                <a:gd name="connsiteY150" fmla="*/ 1157288 h 2809875"/>
                <a:gd name="connsiteX151" fmla="*/ 626672 w 3236441"/>
                <a:gd name="connsiteY151" fmla="*/ 1190625 h 2809875"/>
                <a:gd name="connsiteX152" fmla="*/ 593334 w 3236441"/>
                <a:gd name="connsiteY152" fmla="*/ 1204913 h 2809875"/>
                <a:gd name="connsiteX153" fmla="*/ 588572 w 3236441"/>
                <a:gd name="connsiteY153" fmla="*/ 1219200 h 2809875"/>
                <a:gd name="connsiteX154" fmla="*/ 593334 w 3236441"/>
                <a:gd name="connsiteY154" fmla="*/ 1233488 h 2809875"/>
                <a:gd name="connsiteX155" fmla="*/ 579047 w 3236441"/>
                <a:gd name="connsiteY155" fmla="*/ 1247775 h 2809875"/>
                <a:gd name="connsiteX156" fmla="*/ 569521 w 3236441"/>
                <a:gd name="connsiteY156" fmla="*/ 1290638 h 2809875"/>
                <a:gd name="connsiteX157" fmla="*/ 552854 w 3236441"/>
                <a:gd name="connsiteY157" fmla="*/ 1321593 h 2809875"/>
                <a:gd name="connsiteX158" fmla="*/ 533803 w 3236441"/>
                <a:gd name="connsiteY158" fmla="*/ 1343025 h 2809875"/>
                <a:gd name="connsiteX159" fmla="*/ 519515 w 3236441"/>
                <a:gd name="connsiteY159" fmla="*/ 1371600 h 2809875"/>
                <a:gd name="connsiteX160" fmla="*/ 498084 w 3236441"/>
                <a:gd name="connsiteY160" fmla="*/ 1419225 h 2809875"/>
                <a:gd name="connsiteX161" fmla="*/ 493322 w 3236441"/>
                <a:gd name="connsiteY161" fmla="*/ 1433513 h 2809875"/>
                <a:gd name="connsiteX162" fmla="*/ 474272 w 3236441"/>
                <a:gd name="connsiteY162" fmla="*/ 1466850 h 2809875"/>
                <a:gd name="connsiteX163" fmla="*/ 464747 w 3236441"/>
                <a:gd name="connsiteY163" fmla="*/ 1485900 h 2809875"/>
                <a:gd name="connsiteX164" fmla="*/ 459984 w 3236441"/>
                <a:gd name="connsiteY164" fmla="*/ 1500188 h 2809875"/>
                <a:gd name="connsiteX165" fmla="*/ 450459 w 3236441"/>
                <a:gd name="connsiteY165" fmla="*/ 1514475 h 2809875"/>
                <a:gd name="connsiteX166" fmla="*/ 436172 w 3236441"/>
                <a:gd name="connsiteY166" fmla="*/ 1552575 h 2809875"/>
                <a:gd name="connsiteX167" fmla="*/ 412359 w 3236441"/>
                <a:gd name="connsiteY167" fmla="*/ 1595438 h 2809875"/>
                <a:gd name="connsiteX168" fmla="*/ 398072 w 3236441"/>
                <a:gd name="connsiteY168" fmla="*/ 1628776 h 2809875"/>
                <a:gd name="connsiteX169" fmla="*/ 393310 w 3236441"/>
                <a:gd name="connsiteY169" fmla="*/ 1657350 h 2809875"/>
                <a:gd name="connsiteX170" fmla="*/ 379022 w 3236441"/>
                <a:gd name="connsiteY170" fmla="*/ 1719263 h 2809875"/>
                <a:gd name="connsiteX171" fmla="*/ 374259 w 3236441"/>
                <a:gd name="connsiteY171" fmla="*/ 1757363 h 2809875"/>
                <a:gd name="connsiteX172" fmla="*/ 369497 w 3236441"/>
                <a:gd name="connsiteY172" fmla="*/ 1771650 h 2809875"/>
                <a:gd name="connsiteX173" fmla="*/ 357591 w 3236441"/>
                <a:gd name="connsiteY173" fmla="*/ 1807369 h 2809875"/>
                <a:gd name="connsiteX174" fmla="*/ 343303 w 3236441"/>
                <a:gd name="connsiteY174" fmla="*/ 1852613 h 2809875"/>
                <a:gd name="connsiteX175" fmla="*/ 336159 w 3236441"/>
                <a:gd name="connsiteY175" fmla="*/ 1876425 h 2809875"/>
                <a:gd name="connsiteX176" fmla="*/ 326634 w 3236441"/>
                <a:gd name="connsiteY176" fmla="*/ 1890713 h 2809875"/>
                <a:gd name="connsiteX177" fmla="*/ 321872 w 3236441"/>
                <a:gd name="connsiteY177" fmla="*/ 1905000 h 2809875"/>
                <a:gd name="connsiteX178" fmla="*/ 307584 w 3236441"/>
                <a:gd name="connsiteY178" fmla="*/ 1914525 h 2809875"/>
                <a:gd name="connsiteX179" fmla="*/ 293297 w 3236441"/>
                <a:gd name="connsiteY179" fmla="*/ 1943100 h 2809875"/>
                <a:gd name="connsiteX180" fmla="*/ 283772 w 3236441"/>
                <a:gd name="connsiteY180" fmla="*/ 1971675 h 2809875"/>
                <a:gd name="connsiteX181" fmla="*/ 267103 w 3236441"/>
                <a:gd name="connsiteY181" fmla="*/ 2002632 h 2809875"/>
                <a:gd name="connsiteX182" fmla="*/ 231384 w 3236441"/>
                <a:gd name="connsiteY182" fmla="*/ 2038350 h 2809875"/>
                <a:gd name="connsiteX183" fmla="*/ 207572 w 3236441"/>
                <a:gd name="connsiteY183" fmla="*/ 2062163 h 2809875"/>
                <a:gd name="connsiteX184" fmla="*/ 202809 w 3236441"/>
                <a:gd name="connsiteY184" fmla="*/ 2076450 h 2809875"/>
                <a:gd name="connsiteX185" fmla="*/ 174234 w 3236441"/>
                <a:gd name="connsiteY185" fmla="*/ 2095500 h 2809875"/>
                <a:gd name="connsiteX186" fmla="*/ 159947 w 3236441"/>
                <a:gd name="connsiteY186" fmla="*/ 2105025 h 2809875"/>
                <a:gd name="connsiteX187" fmla="*/ 131372 w 3236441"/>
                <a:gd name="connsiteY187" fmla="*/ 2133601 h 2809875"/>
                <a:gd name="connsiteX188" fmla="*/ 102797 w 3236441"/>
                <a:gd name="connsiteY188" fmla="*/ 2145506 h 2809875"/>
                <a:gd name="connsiteX189" fmla="*/ 78985 w 3236441"/>
                <a:gd name="connsiteY189" fmla="*/ 2157412 h 2809875"/>
                <a:gd name="connsiteX190" fmla="*/ 45647 w 3236441"/>
                <a:gd name="connsiteY190" fmla="*/ 2174081 h 2809875"/>
                <a:gd name="connsiteX191" fmla="*/ 24215 w 3236441"/>
                <a:gd name="connsiteY191" fmla="*/ 2178844 h 2809875"/>
                <a:gd name="connsiteX192" fmla="*/ 403 w 3236441"/>
                <a:gd name="connsiteY192" fmla="*/ 2188369 h 2809875"/>
                <a:gd name="connsiteX193" fmla="*/ 12309 w 3236441"/>
                <a:gd name="connsiteY193" fmla="*/ 2228850 h 2809875"/>
                <a:gd name="connsiteX194" fmla="*/ 43265 w 3236441"/>
                <a:gd name="connsiteY194" fmla="*/ 2255044 h 2809875"/>
                <a:gd name="connsiteX195" fmla="*/ 67079 w 3236441"/>
                <a:gd name="connsiteY195" fmla="*/ 2271713 h 2809875"/>
                <a:gd name="connsiteX196" fmla="*/ 90890 w 3236441"/>
                <a:gd name="connsiteY196" fmla="*/ 2276475 h 2809875"/>
                <a:gd name="connsiteX197" fmla="*/ 114703 w 3236441"/>
                <a:gd name="connsiteY197" fmla="*/ 2297906 h 2809875"/>
                <a:gd name="connsiteX198" fmla="*/ 119466 w 3236441"/>
                <a:gd name="connsiteY198" fmla="*/ 2326482 h 2809875"/>
                <a:gd name="connsiteX199" fmla="*/ 126609 w 3236441"/>
                <a:gd name="connsiteY199" fmla="*/ 2347913 h 2809875"/>
                <a:gd name="connsiteX200" fmla="*/ 121847 w 3236441"/>
                <a:gd name="connsiteY200" fmla="*/ 2386013 h 2809875"/>
                <a:gd name="connsiteX201" fmla="*/ 112322 w 3236441"/>
                <a:gd name="connsiteY201" fmla="*/ 2405063 h 2809875"/>
                <a:gd name="connsiteX202" fmla="*/ 100416 w 3236441"/>
                <a:gd name="connsiteY202" fmla="*/ 2424112 h 2809875"/>
                <a:gd name="connsiteX203" fmla="*/ 71841 w 3236441"/>
                <a:gd name="connsiteY203" fmla="*/ 2426494 h 2809875"/>
                <a:gd name="connsiteX204" fmla="*/ 50409 w 3236441"/>
                <a:gd name="connsiteY204" fmla="*/ 2452688 h 2809875"/>
                <a:gd name="connsiteX205" fmla="*/ 21834 w 3236441"/>
                <a:gd name="connsiteY205" fmla="*/ 2466975 h 2809875"/>
                <a:gd name="connsiteX206" fmla="*/ 31359 w 3236441"/>
                <a:gd name="connsiteY206" fmla="*/ 2490788 h 2809875"/>
                <a:gd name="connsiteX207" fmla="*/ 21834 w 3236441"/>
                <a:gd name="connsiteY207" fmla="*/ 2524125 h 2809875"/>
                <a:gd name="connsiteX208" fmla="*/ 12309 w 3236441"/>
                <a:gd name="connsiteY208" fmla="*/ 2538413 h 2809875"/>
                <a:gd name="connsiteX209" fmla="*/ 374259 w 3236441"/>
                <a:gd name="connsiteY209" fmla="*/ 2809875 h 2809875"/>
                <a:gd name="connsiteX0" fmla="*/ 690172 w 3236441"/>
                <a:gd name="connsiteY0" fmla="*/ 2619375 h 2809875"/>
                <a:gd name="connsiteX1" fmla="*/ 1179122 w 3236441"/>
                <a:gd name="connsiteY1" fmla="*/ 2152650 h 2809875"/>
                <a:gd name="connsiteX2" fmla="*/ 1449791 w 3236441"/>
                <a:gd name="connsiteY2" fmla="*/ 1759744 h 2809875"/>
                <a:gd name="connsiteX3" fmla="*/ 1573615 w 3236441"/>
                <a:gd name="connsiteY3" fmla="*/ 1492251 h 2809875"/>
                <a:gd name="connsiteX4" fmla="*/ 1823647 w 3236441"/>
                <a:gd name="connsiteY4" fmla="*/ 1362075 h 2809875"/>
                <a:gd name="connsiteX5" fmla="*/ 2145909 w 3236441"/>
                <a:gd name="connsiteY5" fmla="*/ 1212850 h 2809875"/>
                <a:gd name="connsiteX6" fmla="*/ 2325297 w 3236441"/>
                <a:gd name="connsiteY6" fmla="*/ 1135063 h 2809875"/>
                <a:gd name="connsiteX7" fmla="*/ 3169848 w 3236441"/>
                <a:gd name="connsiteY7" fmla="*/ 1247775 h 2809875"/>
                <a:gd name="connsiteX8" fmla="*/ 3179372 w 3236441"/>
                <a:gd name="connsiteY8" fmla="*/ 1223963 h 2809875"/>
                <a:gd name="connsiteX9" fmla="*/ 3150797 w 3236441"/>
                <a:gd name="connsiteY9" fmla="*/ 1214438 h 2809875"/>
                <a:gd name="connsiteX10" fmla="*/ 3100790 w 3236441"/>
                <a:gd name="connsiteY10" fmla="*/ 1212056 h 2809875"/>
                <a:gd name="connsiteX11" fmla="*/ 3103172 w 3236441"/>
                <a:gd name="connsiteY11" fmla="*/ 1171575 h 2809875"/>
                <a:gd name="connsiteX12" fmla="*/ 3098409 w 3236441"/>
                <a:gd name="connsiteY12" fmla="*/ 1157288 h 2809875"/>
                <a:gd name="connsiteX13" fmla="*/ 3084122 w 3236441"/>
                <a:gd name="connsiteY13" fmla="*/ 1171575 h 2809875"/>
                <a:gd name="connsiteX14" fmla="*/ 3055547 w 3236441"/>
                <a:gd name="connsiteY14" fmla="*/ 1162050 h 2809875"/>
                <a:gd name="connsiteX15" fmla="*/ 3046022 w 3236441"/>
                <a:gd name="connsiteY15" fmla="*/ 1131094 h 2809875"/>
                <a:gd name="connsiteX16" fmla="*/ 3050784 w 3236441"/>
                <a:gd name="connsiteY16" fmla="*/ 1114425 h 2809875"/>
                <a:gd name="connsiteX17" fmla="*/ 3050784 w 3236441"/>
                <a:gd name="connsiteY17" fmla="*/ 1104900 h 2809875"/>
                <a:gd name="connsiteX18" fmla="*/ 3036497 w 3236441"/>
                <a:gd name="connsiteY18" fmla="*/ 1100138 h 2809875"/>
                <a:gd name="connsiteX19" fmla="*/ 3046022 w 3236441"/>
                <a:gd name="connsiteY19" fmla="*/ 1081088 h 2809875"/>
                <a:gd name="connsiteX20" fmla="*/ 3055547 w 3236441"/>
                <a:gd name="connsiteY20" fmla="*/ 1062038 h 2809875"/>
                <a:gd name="connsiteX21" fmla="*/ 3024590 w 3236441"/>
                <a:gd name="connsiteY21" fmla="*/ 1052513 h 2809875"/>
                <a:gd name="connsiteX22" fmla="*/ 3012684 w 3236441"/>
                <a:gd name="connsiteY22" fmla="*/ 1066800 h 2809875"/>
                <a:gd name="connsiteX23" fmla="*/ 2972204 w 3236441"/>
                <a:gd name="connsiteY23" fmla="*/ 1073944 h 2809875"/>
                <a:gd name="connsiteX24" fmla="*/ 2955534 w 3236441"/>
                <a:gd name="connsiteY24" fmla="*/ 1066800 h 2809875"/>
                <a:gd name="connsiteX25" fmla="*/ 2950772 w 3236441"/>
                <a:gd name="connsiteY25" fmla="*/ 1047750 h 2809875"/>
                <a:gd name="connsiteX26" fmla="*/ 2931721 w 3236441"/>
                <a:gd name="connsiteY26" fmla="*/ 1040607 h 2809875"/>
                <a:gd name="connsiteX27" fmla="*/ 2903147 w 3236441"/>
                <a:gd name="connsiteY27" fmla="*/ 1019175 h 2809875"/>
                <a:gd name="connsiteX28" fmla="*/ 2888859 w 3236441"/>
                <a:gd name="connsiteY28" fmla="*/ 1014413 h 2809875"/>
                <a:gd name="connsiteX29" fmla="*/ 2874572 w 3236441"/>
                <a:gd name="connsiteY29" fmla="*/ 1004888 h 2809875"/>
                <a:gd name="connsiteX30" fmla="*/ 2855522 w 3236441"/>
                <a:gd name="connsiteY30" fmla="*/ 1004888 h 2809875"/>
                <a:gd name="connsiteX31" fmla="*/ 2834090 w 3236441"/>
                <a:gd name="connsiteY31" fmla="*/ 995363 h 2809875"/>
                <a:gd name="connsiteX32" fmla="*/ 2810278 w 3236441"/>
                <a:gd name="connsiteY32" fmla="*/ 1009650 h 2809875"/>
                <a:gd name="connsiteX33" fmla="*/ 2767416 w 3236441"/>
                <a:gd name="connsiteY33" fmla="*/ 1007269 h 2809875"/>
                <a:gd name="connsiteX34" fmla="*/ 2734079 w 3236441"/>
                <a:gd name="connsiteY34" fmla="*/ 1019175 h 2809875"/>
                <a:gd name="connsiteX35" fmla="*/ 2712646 w 3236441"/>
                <a:gd name="connsiteY35" fmla="*/ 1019176 h 2809875"/>
                <a:gd name="connsiteX36" fmla="*/ 2693597 w 3236441"/>
                <a:gd name="connsiteY36" fmla="*/ 1009650 h 2809875"/>
                <a:gd name="connsiteX37" fmla="*/ 2641209 w 3236441"/>
                <a:gd name="connsiteY37" fmla="*/ 1021557 h 2809875"/>
                <a:gd name="connsiteX38" fmla="*/ 2631684 w 3236441"/>
                <a:gd name="connsiteY38" fmla="*/ 1031082 h 2809875"/>
                <a:gd name="connsiteX39" fmla="*/ 2612634 w 3236441"/>
                <a:gd name="connsiteY39" fmla="*/ 1038225 h 2809875"/>
                <a:gd name="connsiteX40" fmla="*/ 2595965 w 3236441"/>
                <a:gd name="connsiteY40" fmla="*/ 1035844 h 2809875"/>
                <a:gd name="connsiteX41" fmla="*/ 2529290 w 3236441"/>
                <a:gd name="connsiteY41" fmla="*/ 1004888 h 2809875"/>
                <a:gd name="connsiteX42" fmla="*/ 2526909 w 3236441"/>
                <a:gd name="connsiteY42" fmla="*/ 971550 h 2809875"/>
                <a:gd name="connsiteX43" fmla="*/ 2512622 w 3236441"/>
                <a:gd name="connsiteY43" fmla="*/ 942975 h 2809875"/>
                <a:gd name="connsiteX44" fmla="*/ 2488809 w 3236441"/>
                <a:gd name="connsiteY44" fmla="*/ 938213 h 2809875"/>
                <a:gd name="connsiteX45" fmla="*/ 2493572 w 3236441"/>
                <a:gd name="connsiteY45" fmla="*/ 923925 h 2809875"/>
                <a:gd name="connsiteX46" fmla="*/ 2479284 w 3236441"/>
                <a:gd name="connsiteY46" fmla="*/ 914400 h 2809875"/>
                <a:gd name="connsiteX47" fmla="*/ 2457853 w 3236441"/>
                <a:gd name="connsiteY47" fmla="*/ 902494 h 2809875"/>
                <a:gd name="connsiteX48" fmla="*/ 2431659 w 3236441"/>
                <a:gd name="connsiteY48" fmla="*/ 890588 h 2809875"/>
                <a:gd name="connsiteX49" fmla="*/ 2414991 w 3236441"/>
                <a:gd name="connsiteY49" fmla="*/ 864394 h 2809875"/>
                <a:gd name="connsiteX50" fmla="*/ 2398321 w 3236441"/>
                <a:gd name="connsiteY50" fmla="*/ 833437 h 2809875"/>
                <a:gd name="connsiteX51" fmla="*/ 2367365 w 3236441"/>
                <a:gd name="connsiteY51" fmla="*/ 807244 h 2809875"/>
                <a:gd name="connsiteX52" fmla="*/ 2348316 w 3236441"/>
                <a:gd name="connsiteY52" fmla="*/ 769144 h 2809875"/>
                <a:gd name="connsiteX53" fmla="*/ 2322122 w 3236441"/>
                <a:gd name="connsiteY53" fmla="*/ 733425 h 2809875"/>
                <a:gd name="connsiteX54" fmla="*/ 2307834 w 3236441"/>
                <a:gd name="connsiteY54" fmla="*/ 723900 h 2809875"/>
                <a:gd name="connsiteX55" fmla="*/ 2264972 w 3236441"/>
                <a:gd name="connsiteY55" fmla="*/ 704850 h 2809875"/>
                <a:gd name="connsiteX56" fmla="*/ 2241159 w 3236441"/>
                <a:gd name="connsiteY56" fmla="*/ 678657 h 2809875"/>
                <a:gd name="connsiteX57" fmla="*/ 2231634 w 3236441"/>
                <a:gd name="connsiteY57" fmla="*/ 657225 h 2809875"/>
                <a:gd name="connsiteX58" fmla="*/ 2212584 w 3236441"/>
                <a:gd name="connsiteY58" fmla="*/ 647700 h 2809875"/>
                <a:gd name="connsiteX59" fmla="*/ 2198297 w 3236441"/>
                <a:gd name="connsiteY59" fmla="*/ 638175 h 2809875"/>
                <a:gd name="connsiteX60" fmla="*/ 2179247 w 3236441"/>
                <a:gd name="connsiteY60" fmla="*/ 642938 h 2809875"/>
                <a:gd name="connsiteX61" fmla="*/ 2155434 w 3236441"/>
                <a:gd name="connsiteY61" fmla="*/ 619125 h 2809875"/>
                <a:gd name="connsiteX62" fmla="*/ 2136384 w 3236441"/>
                <a:gd name="connsiteY62" fmla="*/ 590550 h 2809875"/>
                <a:gd name="connsiteX63" fmla="*/ 2126859 w 3236441"/>
                <a:gd name="connsiteY63" fmla="*/ 561975 h 2809875"/>
                <a:gd name="connsiteX64" fmla="*/ 2103047 w 3236441"/>
                <a:gd name="connsiteY64" fmla="*/ 561975 h 2809875"/>
                <a:gd name="connsiteX65" fmla="*/ 2088759 w 3236441"/>
                <a:gd name="connsiteY65" fmla="*/ 547688 h 2809875"/>
                <a:gd name="connsiteX66" fmla="*/ 2050660 w 3236441"/>
                <a:gd name="connsiteY66" fmla="*/ 540544 h 2809875"/>
                <a:gd name="connsiteX67" fmla="*/ 2007797 w 3236441"/>
                <a:gd name="connsiteY67" fmla="*/ 528638 h 2809875"/>
                <a:gd name="connsiteX68" fmla="*/ 1976841 w 3236441"/>
                <a:gd name="connsiteY68" fmla="*/ 526256 h 2809875"/>
                <a:gd name="connsiteX69" fmla="*/ 1948266 w 3236441"/>
                <a:gd name="connsiteY69" fmla="*/ 521494 h 2809875"/>
                <a:gd name="connsiteX70" fmla="*/ 1926834 w 3236441"/>
                <a:gd name="connsiteY70" fmla="*/ 504825 h 2809875"/>
                <a:gd name="connsiteX71" fmla="*/ 1912547 w 3236441"/>
                <a:gd name="connsiteY71" fmla="*/ 509588 h 2809875"/>
                <a:gd name="connsiteX72" fmla="*/ 1841109 w 3236441"/>
                <a:gd name="connsiteY72" fmla="*/ 495300 h 2809875"/>
                <a:gd name="connsiteX73" fmla="*/ 1812534 w 3236441"/>
                <a:gd name="connsiteY73" fmla="*/ 485775 h 2809875"/>
                <a:gd name="connsiteX74" fmla="*/ 1798247 w 3236441"/>
                <a:gd name="connsiteY74" fmla="*/ 481013 h 2809875"/>
                <a:gd name="connsiteX75" fmla="*/ 1783959 w 3236441"/>
                <a:gd name="connsiteY75" fmla="*/ 490538 h 2809875"/>
                <a:gd name="connsiteX76" fmla="*/ 1769672 w 3236441"/>
                <a:gd name="connsiteY76" fmla="*/ 495300 h 2809875"/>
                <a:gd name="connsiteX77" fmla="*/ 1741097 w 3236441"/>
                <a:gd name="connsiteY77" fmla="*/ 523875 h 2809875"/>
                <a:gd name="connsiteX78" fmla="*/ 1717284 w 3236441"/>
                <a:gd name="connsiteY78" fmla="*/ 519113 h 2809875"/>
                <a:gd name="connsiteX79" fmla="*/ 1683947 w 3236441"/>
                <a:gd name="connsiteY79" fmla="*/ 509588 h 2809875"/>
                <a:gd name="connsiteX80" fmla="*/ 1650609 w 3236441"/>
                <a:gd name="connsiteY80" fmla="*/ 504825 h 2809875"/>
                <a:gd name="connsiteX81" fmla="*/ 1622034 w 3236441"/>
                <a:gd name="connsiteY81" fmla="*/ 500063 h 2809875"/>
                <a:gd name="connsiteX82" fmla="*/ 1581553 w 3236441"/>
                <a:gd name="connsiteY82" fmla="*/ 483394 h 2809875"/>
                <a:gd name="connsiteX83" fmla="*/ 1552978 w 3236441"/>
                <a:gd name="connsiteY83" fmla="*/ 483394 h 2809875"/>
                <a:gd name="connsiteX84" fmla="*/ 1541072 w 3236441"/>
                <a:gd name="connsiteY84" fmla="*/ 466725 h 2809875"/>
                <a:gd name="connsiteX85" fmla="*/ 1526784 w 3236441"/>
                <a:gd name="connsiteY85" fmla="*/ 447675 h 2809875"/>
                <a:gd name="connsiteX86" fmla="*/ 1522021 w 3236441"/>
                <a:gd name="connsiteY86" fmla="*/ 421481 h 2809875"/>
                <a:gd name="connsiteX87" fmla="*/ 1533929 w 3236441"/>
                <a:gd name="connsiteY87" fmla="*/ 392907 h 2809875"/>
                <a:gd name="connsiteX88" fmla="*/ 1564884 w 3236441"/>
                <a:gd name="connsiteY88" fmla="*/ 366713 h 2809875"/>
                <a:gd name="connsiteX89" fmla="*/ 1557740 w 3236441"/>
                <a:gd name="connsiteY89" fmla="*/ 340519 h 2809875"/>
                <a:gd name="connsiteX90" fmla="*/ 1564884 w 3236441"/>
                <a:gd name="connsiteY90" fmla="*/ 309562 h 2809875"/>
                <a:gd name="connsiteX91" fmla="*/ 1583934 w 3236441"/>
                <a:gd name="connsiteY91" fmla="*/ 285750 h 2809875"/>
                <a:gd name="connsiteX92" fmla="*/ 1588697 w 3236441"/>
                <a:gd name="connsiteY92" fmla="*/ 271463 h 2809875"/>
                <a:gd name="connsiteX93" fmla="*/ 1579172 w 3236441"/>
                <a:gd name="connsiteY93" fmla="*/ 257175 h 2809875"/>
                <a:gd name="connsiteX94" fmla="*/ 1545834 w 3236441"/>
                <a:gd name="connsiteY94" fmla="*/ 230981 h 2809875"/>
                <a:gd name="connsiteX95" fmla="*/ 1522022 w 3236441"/>
                <a:gd name="connsiteY95" fmla="*/ 228600 h 2809875"/>
                <a:gd name="connsiteX96" fmla="*/ 1507734 w 3236441"/>
                <a:gd name="connsiteY96" fmla="*/ 192881 h 2809875"/>
                <a:gd name="connsiteX97" fmla="*/ 1505353 w 3236441"/>
                <a:gd name="connsiteY97" fmla="*/ 159543 h 2809875"/>
                <a:gd name="connsiteX98" fmla="*/ 1488684 w 3236441"/>
                <a:gd name="connsiteY98" fmla="*/ 119063 h 2809875"/>
                <a:gd name="connsiteX99" fmla="*/ 1479159 w 3236441"/>
                <a:gd name="connsiteY99" fmla="*/ 92868 h 2809875"/>
                <a:gd name="connsiteX100" fmla="*/ 1455347 w 3236441"/>
                <a:gd name="connsiteY100" fmla="*/ 85725 h 2809875"/>
                <a:gd name="connsiteX101" fmla="*/ 1450584 w 3236441"/>
                <a:gd name="connsiteY101" fmla="*/ 66675 h 2809875"/>
                <a:gd name="connsiteX102" fmla="*/ 1433915 w 3236441"/>
                <a:gd name="connsiteY102" fmla="*/ 40481 h 2809875"/>
                <a:gd name="connsiteX103" fmla="*/ 1445822 w 3236441"/>
                <a:gd name="connsiteY103" fmla="*/ 30956 h 2809875"/>
                <a:gd name="connsiteX104" fmla="*/ 1436297 w 3236441"/>
                <a:gd name="connsiteY104" fmla="*/ 0 h 2809875"/>
                <a:gd name="connsiteX105" fmla="*/ 845747 w 3236441"/>
                <a:gd name="connsiteY105" fmla="*/ 180975 h 2809875"/>
                <a:gd name="connsiteX106" fmla="*/ 845747 w 3236441"/>
                <a:gd name="connsiteY106" fmla="*/ 180975 h 2809875"/>
                <a:gd name="connsiteX107" fmla="*/ 840984 w 3236441"/>
                <a:gd name="connsiteY107" fmla="*/ 223838 h 2809875"/>
                <a:gd name="connsiteX108" fmla="*/ 836222 w 3236441"/>
                <a:gd name="connsiteY108" fmla="*/ 238125 h 2809875"/>
                <a:gd name="connsiteX109" fmla="*/ 817172 w 3236441"/>
                <a:gd name="connsiteY109" fmla="*/ 254794 h 2809875"/>
                <a:gd name="connsiteX110" fmla="*/ 788597 w 3236441"/>
                <a:gd name="connsiteY110" fmla="*/ 266700 h 2809875"/>
                <a:gd name="connsiteX111" fmla="*/ 740972 w 3236441"/>
                <a:gd name="connsiteY111" fmla="*/ 300038 h 2809875"/>
                <a:gd name="connsiteX112" fmla="*/ 721922 w 3236441"/>
                <a:gd name="connsiteY112" fmla="*/ 328613 h 2809875"/>
                <a:gd name="connsiteX113" fmla="*/ 705252 w 3236441"/>
                <a:gd name="connsiteY113" fmla="*/ 342900 h 2809875"/>
                <a:gd name="connsiteX114" fmla="*/ 707634 w 3236441"/>
                <a:gd name="connsiteY114" fmla="*/ 369095 h 2809875"/>
                <a:gd name="connsiteX115" fmla="*/ 726684 w 3236441"/>
                <a:gd name="connsiteY115" fmla="*/ 381000 h 2809875"/>
                <a:gd name="connsiteX116" fmla="*/ 731447 w 3236441"/>
                <a:gd name="connsiteY116" fmla="*/ 395288 h 2809875"/>
                <a:gd name="connsiteX117" fmla="*/ 750497 w 3236441"/>
                <a:gd name="connsiteY117" fmla="*/ 423863 h 2809875"/>
                <a:gd name="connsiteX118" fmla="*/ 760022 w 3236441"/>
                <a:gd name="connsiteY118" fmla="*/ 442913 h 2809875"/>
                <a:gd name="connsiteX119" fmla="*/ 750497 w 3236441"/>
                <a:gd name="connsiteY119" fmla="*/ 481013 h 2809875"/>
                <a:gd name="connsiteX120" fmla="*/ 736209 w 3236441"/>
                <a:gd name="connsiteY120" fmla="*/ 490538 h 2809875"/>
                <a:gd name="connsiteX121" fmla="*/ 731447 w 3236441"/>
                <a:gd name="connsiteY121" fmla="*/ 504825 h 2809875"/>
                <a:gd name="connsiteX122" fmla="*/ 717159 w 3236441"/>
                <a:gd name="connsiteY122" fmla="*/ 509588 h 2809875"/>
                <a:gd name="connsiteX123" fmla="*/ 712397 w 3236441"/>
                <a:gd name="connsiteY123" fmla="*/ 538163 h 2809875"/>
                <a:gd name="connsiteX124" fmla="*/ 702872 w 3236441"/>
                <a:gd name="connsiteY124" fmla="*/ 566738 h 2809875"/>
                <a:gd name="connsiteX125" fmla="*/ 698109 w 3236441"/>
                <a:gd name="connsiteY125" fmla="*/ 581025 h 2809875"/>
                <a:gd name="connsiteX126" fmla="*/ 683822 w 3236441"/>
                <a:gd name="connsiteY126" fmla="*/ 611981 h 2809875"/>
                <a:gd name="connsiteX127" fmla="*/ 702872 w 3236441"/>
                <a:gd name="connsiteY127" fmla="*/ 638175 h 2809875"/>
                <a:gd name="connsiteX128" fmla="*/ 731447 w 3236441"/>
                <a:gd name="connsiteY128" fmla="*/ 647700 h 2809875"/>
                <a:gd name="connsiteX129" fmla="*/ 740972 w 3236441"/>
                <a:gd name="connsiteY129" fmla="*/ 661988 h 2809875"/>
                <a:gd name="connsiteX130" fmla="*/ 745734 w 3236441"/>
                <a:gd name="connsiteY130" fmla="*/ 676275 h 2809875"/>
                <a:gd name="connsiteX131" fmla="*/ 745734 w 3236441"/>
                <a:gd name="connsiteY131" fmla="*/ 688181 h 2809875"/>
                <a:gd name="connsiteX132" fmla="*/ 748115 w 3236441"/>
                <a:gd name="connsiteY132" fmla="*/ 709613 h 2809875"/>
                <a:gd name="connsiteX133" fmla="*/ 755259 w 3236441"/>
                <a:gd name="connsiteY133" fmla="*/ 728663 h 2809875"/>
                <a:gd name="connsiteX134" fmla="*/ 745734 w 3236441"/>
                <a:gd name="connsiteY134" fmla="*/ 757238 h 2809875"/>
                <a:gd name="connsiteX135" fmla="*/ 736209 w 3236441"/>
                <a:gd name="connsiteY135" fmla="*/ 771525 h 2809875"/>
                <a:gd name="connsiteX136" fmla="*/ 736209 w 3236441"/>
                <a:gd name="connsiteY136" fmla="*/ 842963 h 2809875"/>
                <a:gd name="connsiteX137" fmla="*/ 740972 w 3236441"/>
                <a:gd name="connsiteY137" fmla="*/ 857250 h 2809875"/>
                <a:gd name="connsiteX138" fmla="*/ 745734 w 3236441"/>
                <a:gd name="connsiteY138" fmla="*/ 876300 h 2809875"/>
                <a:gd name="connsiteX139" fmla="*/ 760022 w 3236441"/>
                <a:gd name="connsiteY139" fmla="*/ 923925 h 2809875"/>
                <a:gd name="connsiteX140" fmla="*/ 764784 w 3236441"/>
                <a:gd name="connsiteY140" fmla="*/ 938213 h 2809875"/>
                <a:gd name="connsiteX141" fmla="*/ 771928 w 3236441"/>
                <a:gd name="connsiteY141" fmla="*/ 983456 h 2809875"/>
                <a:gd name="connsiteX142" fmla="*/ 750497 w 3236441"/>
                <a:gd name="connsiteY142" fmla="*/ 1004888 h 2809875"/>
                <a:gd name="connsiteX143" fmla="*/ 731447 w 3236441"/>
                <a:gd name="connsiteY143" fmla="*/ 1009650 h 2809875"/>
                <a:gd name="connsiteX144" fmla="*/ 712397 w 3236441"/>
                <a:gd name="connsiteY144" fmla="*/ 1016794 h 2809875"/>
                <a:gd name="connsiteX145" fmla="*/ 683822 w 3236441"/>
                <a:gd name="connsiteY145" fmla="*/ 1035844 h 2809875"/>
                <a:gd name="connsiteX146" fmla="*/ 674297 w 3236441"/>
                <a:gd name="connsiteY146" fmla="*/ 1052513 h 2809875"/>
                <a:gd name="connsiteX147" fmla="*/ 660009 w 3236441"/>
                <a:gd name="connsiteY147" fmla="*/ 1062038 h 2809875"/>
                <a:gd name="connsiteX148" fmla="*/ 650484 w 3236441"/>
                <a:gd name="connsiteY148" fmla="*/ 1076325 h 2809875"/>
                <a:gd name="connsiteX149" fmla="*/ 640959 w 3236441"/>
                <a:gd name="connsiteY149" fmla="*/ 1157288 h 2809875"/>
                <a:gd name="connsiteX150" fmla="*/ 626672 w 3236441"/>
                <a:gd name="connsiteY150" fmla="*/ 1190625 h 2809875"/>
                <a:gd name="connsiteX151" fmla="*/ 593334 w 3236441"/>
                <a:gd name="connsiteY151" fmla="*/ 1204913 h 2809875"/>
                <a:gd name="connsiteX152" fmla="*/ 588572 w 3236441"/>
                <a:gd name="connsiteY152" fmla="*/ 1219200 h 2809875"/>
                <a:gd name="connsiteX153" fmla="*/ 593334 w 3236441"/>
                <a:gd name="connsiteY153" fmla="*/ 1233488 h 2809875"/>
                <a:gd name="connsiteX154" fmla="*/ 579047 w 3236441"/>
                <a:gd name="connsiteY154" fmla="*/ 1247775 h 2809875"/>
                <a:gd name="connsiteX155" fmla="*/ 569521 w 3236441"/>
                <a:gd name="connsiteY155" fmla="*/ 1290638 h 2809875"/>
                <a:gd name="connsiteX156" fmla="*/ 552854 w 3236441"/>
                <a:gd name="connsiteY156" fmla="*/ 1321593 h 2809875"/>
                <a:gd name="connsiteX157" fmla="*/ 533803 w 3236441"/>
                <a:gd name="connsiteY157" fmla="*/ 1343025 h 2809875"/>
                <a:gd name="connsiteX158" fmla="*/ 519515 w 3236441"/>
                <a:gd name="connsiteY158" fmla="*/ 1371600 h 2809875"/>
                <a:gd name="connsiteX159" fmla="*/ 498084 w 3236441"/>
                <a:gd name="connsiteY159" fmla="*/ 1419225 h 2809875"/>
                <a:gd name="connsiteX160" fmla="*/ 493322 w 3236441"/>
                <a:gd name="connsiteY160" fmla="*/ 1433513 h 2809875"/>
                <a:gd name="connsiteX161" fmla="*/ 474272 w 3236441"/>
                <a:gd name="connsiteY161" fmla="*/ 1466850 h 2809875"/>
                <a:gd name="connsiteX162" fmla="*/ 464747 w 3236441"/>
                <a:gd name="connsiteY162" fmla="*/ 1485900 h 2809875"/>
                <a:gd name="connsiteX163" fmla="*/ 459984 w 3236441"/>
                <a:gd name="connsiteY163" fmla="*/ 1500188 h 2809875"/>
                <a:gd name="connsiteX164" fmla="*/ 450459 w 3236441"/>
                <a:gd name="connsiteY164" fmla="*/ 1514475 h 2809875"/>
                <a:gd name="connsiteX165" fmla="*/ 436172 w 3236441"/>
                <a:gd name="connsiteY165" fmla="*/ 1552575 h 2809875"/>
                <a:gd name="connsiteX166" fmla="*/ 412359 w 3236441"/>
                <a:gd name="connsiteY166" fmla="*/ 1595438 h 2809875"/>
                <a:gd name="connsiteX167" fmla="*/ 398072 w 3236441"/>
                <a:gd name="connsiteY167" fmla="*/ 1628776 h 2809875"/>
                <a:gd name="connsiteX168" fmla="*/ 393310 w 3236441"/>
                <a:gd name="connsiteY168" fmla="*/ 1657350 h 2809875"/>
                <a:gd name="connsiteX169" fmla="*/ 379022 w 3236441"/>
                <a:gd name="connsiteY169" fmla="*/ 1719263 h 2809875"/>
                <a:gd name="connsiteX170" fmla="*/ 374259 w 3236441"/>
                <a:gd name="connsiteY170" fmla="*/ 1757363 h 2809875"/>
                <a:gd name="connsiteX171" fmla="*/ 369497 w 3236441"/>
                <a:gd name="connsiteY171" fmla="*/ 1771650 h 2809875"/>
                <a:gd name="connsiteX172" fmla="*/ 357591 w 3236441"/>
                <a:gd name="connsiteY172" fmla="*/ 1807369 h 2809875"/>
                <a:gd name="connsiteX173" fmla="*/ 343303 w 3236441"/>
                <a:gd name="connsiteY173" fmla="*/ 1852613 h 2809875"/>
                <a:gd name="connsiteX174" fmla="*/ 336159 w 3236441"/>
                <a:gd name="connsiteY174" fmla="*/ 1876425 h 2809875"/>
                <a:gd name="connsiteX175" fmla="*/ 326634 w 3236441"/>
                <a:gd name="connsiteY175" fmla="*/ 1890713 h 2809875"/>
                <a:gd name="connsiteX176" fmla="*/ 321872 w 3236441"/>
                <a:gd name="connsiteY176" fmla="*/ 1905000 h 2809875"/>
                <a:gd name="connsiteX177" fmla="*/ 307584 w 3236441"/>
                <a:gd name="connsiteY177" fmla="*/ 1914525 h 2809875"/>
                <a:gd name="connsiteX178" fmla="*/ 293297 w 3236441"/>
                <a:gd name="connsiteY178" fmla="*/ 1943100 h 2809875"/>
                <a:gd name="connsiteX179" fmla="*/ 283772 w 3236441"/>
                <a:gd name="connsiteY179" fmla="*/ 1971675 h 2809875"/>
                <a:gd name="connsiteX180" fmla="*/ 267103 w 3236441"/>
                <a:gd name="connsiteY180" fmla="*/ 2002632 h 2809875"/>
                <a:gd name="connsiteX181" fmla="*/ 231384 w 3236441"/>
                <a:gd name="connsiteY181" fmla="*/ 2038350 h 2809875"/>
                <a:gd name="connsiteX182" fmla="*/ 207572 w 3236441"/>
                <a:gd name="connsiteY182" fmla="*/ 2062163 h 2809875"/>
                <a:gd name="connsiteX183" fmla="*/ 202809 w 3236441"/>
                <a:gd name="connsiteY183" fmla="*/ 2076450 h 2809875"/>
                <a:gd name="connsiteX184" fmla="*/ 174234 w 3236441"/>
                <a:gd name="connsiteY184" fmla="*/ 2095500 h 2809875"/>
                <a:gd name="connsiteX185" fmla="*/ 159947 w 3236441"/>
                <a:gd name="connsiteY185" fmla="*/ 2105025 h 2809875"/>
                <a:gd name="connsiteX186" fmla="*/ 131372 w 3236441"/>
                <a:gd name="connsiteY186" fmla="*/ 2133601 h 2809875"/>
                <a:gd name="connsiteX187" fmla="*/ 102797 w 3236441"/>
                <a:gd name="connsiteY187" fmla="*/ 2145506 h 2809875"/>
                <a:gd name="connsiteX188" fmla="*/ 78985 w 3236441"/>
                <a:gd name="connsiteY188" fmla="*/ 2157412 h 2809875"/>
                <a:gd name="connsiteX189" fmla="*/ 45647 w 3236441"/>
                <a:gd name="connsiteY189" fmla="*/ 2174081 h 2809875"/>
                <a:gd name="connsiteX190" fmla="*/ 24215 w 3236441"/>
                <a:gd name="connsiteY190" fmla="*/ 2178844 h 2809875"/>
                <a:gd name="connsiteX191" fmla="*/ 403 w 3236441"/>
                <a:gd name="connsiteY191" fmla="*/ 2188369 h 2809875"/>
                <a:gd name="connsiteX192" fmla="*/ 12309 w 3236441"/>
                <a:gd name="connsiteY192" fmla="*/ 2228850 h 2809875"/>
                <a:gd name="connsiteX193" fmla="*/ 43265 w 3236441"/>
                <a:gd name="connsiteY193" fmla="*/ 2255044 h 2809875"/>
                <a:gd name="connsiteX194" fmla="*/ 67079 w 3236441"/>
                <a:gd name="connsiteY194" fmla="*/ 2271713 h 2809875"/>
                <a:gd name="connsiteX195" fmla="*/ 90890 w 3236441"/>
                <a:gd name="connsiteY195" fmla="*/ 2276475 h 2809875"/>
                <a:gd name="connsiteX196" fmla="*/ 114703 w 3236441"/>
                <a:gd name="connsiteY196" fmla="*/ 2297906 h 2809875"/>
                <a:gd name="connsiteX197" fmla="*/ 119466 w 3236441"/>
                <a:gd name="connsiteY197" fmla="*/ 2326482 h 2809875"/>
                <a:gd name="connsiteX198" fmla="*/ 126609 w 3236441"/>
                <a:gd name="connsiteY198" fmla="*/ 2347913 h 2809875"/>
                <a:gd name="connsiteX199" fmla="*/ 121847 w 3236441"/>
                <a:gd name="connsiteY199" fmla="*/ 2386013 h 2809875"/>
                <a:gd name="connsiteX200" fmla="*/ 112322 w 3236441"/>
                <a:gd name="connsiteY200" fmla="*/ 2405063 h 2809875"/>
                <a:gd name="connsiteX201" fmla="*/ 100416 w 3236441"/>
                <a:gd name="connsiteY201" fmla="*/ 2424112 h 2809875"/>
                <a:gd name="connsiteX202" fmla="*/ 71841 w 3236441"/>
                <a:gd name="connsiteY202" fmla="*/ 2426494 h 2809875"/>
                <a:gd name="connsiteX203" fmla="*/ 50409 w 3236441"/>
                <a:gd name="connsiteY203" fmla="*/ 2452688 h 2809875"/>
                <a:gd name="connsiteX204" fmla="*/ 21834 w 3236441"/>
                <a:gd name="connsiteY204" fmla="*/ 2466975 h 2809875"/>
                <a:gd name="connsiteX205" fmla="*/ 31359 w 3236441"/>
                <a:gd name="connsiteY205" fmla="*/ 2490788 h 2809875"/>
                <a:gd name="connsiteX206" fmla="*/ 21834 w 3236441"/>
                <a:gd name="connsiteY206" fmla="*/ 2524125 h 2809875"/>
                <a:gd name="connsiteX207" fmla="*/ 12309 w 3236441"/>
                <a:gd name="connsiteY207" fmla="*/ 2538413 h 2809875"/>
                <a:gd name="connsiteX208" fmla="*/ 374259 w 3236441"/>
                <a:gd name="connsiteY208" fmla="*/ 2809875 h 2809875"/>
                <a:gd name="connsiteX0" fmla="*/ 690172 w 3228724"/>
                <a:gd name="connsiteY0" fmla="*/ 2619375 h 2809875"/>
                <a:gd name="connsiteX1" fmla="*/ 1179122 w 3228724"/>
                <a:gd name="connsiteY1" fmla="*/ 2152650 h 2809875"/>
                <a:gd name="connsiteX2" fmla="*/ 1449791 w 3228724"/>
                <a:gd name="connsiteY2" fmla="*/ 1759744 h 2809875"/>
                <a:gd name="connsiteX3" fmla="*/ 1573615 w 3228724"/>
                <a:gd name="connsiteY3" fmla="*/ 1492251 h 2809875"/>
                <a:gd name="connsiteX4" fmla="*/ 1823647 w 3228724"/>
                <a:gd name="connsiteY4" fmla="*/ 1362075 h 2809875"/>
                <a:gd name="connsiteX5" fmla="*/ 2145909 w 3228724"/>
                <a:gd name="connsiteY5" fmla="*/ 1212850 h 2809875"/>
                <a:gd name="connsiteX6" fmla="*/ 2325297 w 3228724"/>
                <a:gd name="connsiteY6" fmla="*/ 1135063 h 2809875"/>
                <a:gd name="connsiteX7" fmla="*/ 3169848 w 3228724"/>
                <a:gd name="connsiteY7" fmla="*/ 1247775 h 2809875"/>
                <a:gd name="connsiteX8" fmla="*/ 3150797 w 3228724"/>
                <a:gd name="connsiteY8" fmla="*/ 1214438 h 2809875"/>
                <a:gd name="connsiteX9" fmla="*/ 3100790 w 3228724"/>
                <a:gd name="connsiteY9" fmla="*/ 1212056 h 2809875"/>
                <a:gd name="connsiteX10" fmla="*/ 3103172 w 3228724"/>
                <a:gd name="connsiteY10" fmla="*/ 1171575 h 2809875"/>
                <a:gd name="connsiteX11" fmla="*/ 3098409 w 3228724"/>
                <a:gd name="connsiteY11" fmla="*/ 1157288 h 2809875"/>
                <a:gd name="connsiteX12" fmla="*/ 3084122 w 3228724"/>
                <a:gd name="connsiteY12" fmla="*/ 1171575 h 2809875"/>
                <a:gd name="connsiteX13" fmla="*/ 3055547 w 3228724"/>
                <a:gd name="connsiteY13" fmla="*/ 1162050 h 2809875"/>
                <a:gd name="connsiteX14" fmla="*/ 3046022 w 3228724"/>
                <a:gd name="connsiteY14" fmla="*/ 1131094 h 2809875"/>
                <a:gd name="connsiteX15" fmla="*/ 3050784 w 3228724"/>
                <a:gd name="connsiteY15" fmla="*/ 1114425 h 2809875"/>
                <a:gd name="connsiteX16" fmla="*/ 3050784 w 3228724"/>
                <a:gd name="connsiteY16" fmla="*/ 1104900 h 2809875"/>
                <a:gd name="connsiteX17" fmla="*/ 3036497 w 3228724"/>
                <a:gd name="connsiteY17" fmla="*/ 1100138 h 2809875"/>
                <a:gd name="connsiteX18" fmla="*/ 3046022 w 3228724"/>
                <a:gd name="connsiteY18" fmla="*/ 1081088 h 2809875"/>
                <a:gd name="connsiteX19" fmla="*/ 3055547 w 3228724"/>
                <a:gd name="connsiteY19" fmla="*/ 1062038 h 2809875"/>
                <a:gd name="connsiteX20" fmla="*/ 3024590 w 3228724"/>
                <a:gd name="connsiteY20" fmla="*/ 1052513 h 2809875"/>
                <a:gd name="connsiteX21" fmla="*/ 3012684 w 3228724"/>
                <a:gd name="connsiteY21" fmla="*/ 1066800 h 2809875"/>
                <a:gd name="connsiteX22" fmla="*/ 2972204 w 3228724"/>
                <a:gd name="connsiteY22" fmla="*/ 1073944 h 2809875"/>
                <a:gd name="connsiteX23" fmla="*/ 2955534 w 3228724"/>
                <a:gd name="connsiteY23" fmla="*/ 1066800 h 2809875"/>
                <a:gd name="connsiteX24" fmla="*/ 2950772 w 3228724"/>
                <a:gd name="connsiteY24" fmla="*/ 1047750 h 2809875"/>
                <a:gd name="connsiteX25" fmla="*/ 2931721 w 3228724"/>
                <a:gd name="connsiteY25" fmla="*/ 1040607 h 2809875"/>
                <a:gd name="connsiteX26" fmla="*/ 2903147 w 3228724"/>
                <a:gd name="connsiteY26" fmla="*/ 1019175 h 2809875"/>
                <a:gd name="connsiteX27" fmla="*/ 2888859 w 3228724"/>
                <a:gd name="connsiteY27" fmla="*/ 1014413 h 2809875"/>
                <a:gd name="connsiteX28" fmla="*/ 2874572 w 3228724"/>
                <a:gd name="connsiteY28" fmla="*/ 1004888 h 2809875"/>
                <a:gd name="connsiteX29" fmla="*/ 2855522 w 3228724"/>
                <a:gd name="connsiteY29" fmla="*/ 1004888 h 2809875"/>
                <a:gd name="connsiteX30" fmla="*/ 2834090 w 3228724"/>
                <a:gd name="connsiteY30" fmla="*/ 995363 h 2809875"/>
                <a:gd name="connsiteX31" fmla="*/ 2810278 w 3228724"/>
                <a:gd name="connsiteY31" fmla="*/ 1009650 h 2809875"/>
                <a:gd name="connsiteX32" fmla="*/ 2767416 w 3228724"/>
                <a:gd name="connsiteY32" fmla="*/ 1007269 h 2809875"/>
                <a:gd name="connsiteX33" fmla="*/ 2734079 w 3228724"/>
                <a:gd name="connsiteY33" fmla="*/ 1019175 h 2809875"/>
                <a:gd name="connsiteX34" fmla="*/ 2712646 w 3228724"/>
                <a:gd name="connsiteY34" fmla="*/ 1019176 h 2809875"/>
                <a:gd name="connsiteX35" fmla="*/ 2693597 w 3228724"/>
                <a:gd name="connsiteY35" fmla="*/ 1009650 h 2809875"/>
                <a:gd name="connsiteX36" fmla="*/ 2641209 w 3228724"/>
                <a:gd name="connsiteY36" fmla="*/ 1021557 h 2809875"/>
                <a:gd name="connsiteX37" fmla="*/ 2631684 w 3228724"/>
                <a:gd name="connsiteY37" fmla="*/ 1031082 h 2809875"/>
                <a:gd name="connsiteX38" fmla="*/ 2612634 w 3228724"/>
                <a:gd name="connsiteY38" fmla="*/ 1038225 h 2809875"/>
                <a:gd name="connsiteX39" fmla="*/ 2595965 w 3228724"/>
                <a:gd name="connsiteY39" fmla="*/ 1035844 h 2809875"/>
                <a:gd name="connsiteX40" fmla="*/ 2529290 w 3228724"/>
                <a:gd name="connsiteY40" fmla="*/ 1004888 h 2809875"/>
                <a:gd name="connsiteX41" fmla="*/ 2526909 w 3228724"/>
                <a:gd name="connsiteY41" fmla="*/ 971550 h 2809875"/>
                <a:gd name="connsiteX42" fmla="*/ 2512622 w 3228724"/>
                <a:gd name="connsiteY42" fmla="*/ 942975 h 2809875"/>
                <a:gd name="connsiteX43" fmla="*/ 2488809 w 3228724"/>
                <a:gd name="connsiteY43" fmla="*/ 938213 h 2809875"/>
                <a:gd name="connsiteX44" fmla="*/ 2493572 w 3228724"/>
                <a:gd name="connsiteY44" fmla="*/ 923925 h 2809875"/>
                <a:gd name="connsiteX45" fmla="*/ 2479284 w 3228724"/>
                <a:gd name="connsiteY45" fmla="*/ 914400 h 2809875"/>
                <a:gd name="connsiteX46" fmla="*/ 2457853 w 3228724"/>
                <a:gd name="connsiteY46" fmla="*/ 902494 h 2809875"/>
                <a:gd name="connsiteX47" fmla="*/ 2431659 w 3228724"/>
                <a:gd name="connsiteY47" fmla="*/ 890588 h 2809875"/>
                <a:gd name="connsiteX48" fmla="*/ 2414991 w 3228724"/>
                <a:gd name="connsiteY48" fmla="*/ 864394 h 2809875"/>
                <a:gd name="connsiteX49" fmla="*/ 2398321 w 3228724"/>
                <a:gd name="connsiteY49" fmla="*/ 833437 h 2809875"/>
                <a:gd name="connsiteX50" fmla="*/ 2367365 w 3228724"/>
                <a:gd name="connsiteY50" fmla="*/ 807244 h 2809875"/>
                <a:gd name="connsiteX51" fmla="*/ 2348316 w 3228724"/>
                <a:gd name="connsiteY51" fmla="*/ 769144 h 2809875"/>
                <a:gd name="connsiteX52" fmla="*/ 2322122 w 3228724"/>
                <a:gd name="connsiteY52" fmla="*/ 733425 h 2809875"/>
                <a:gd name="connsiteX53" fmla="*/ 2307834 w 3228724"/>
                <a:gd name="connsiteY53" fmla="*/ 723900 h 2809875"/>
                <a:gd name="connsiteX54" fmla="*/ 2264972 w 3228724"/>
                <a:gd name="connsiteY54" fmla="*/ 704850 h 2809875"/>
                <a:gd name="connsiteX55" fmla="*/ 2241159 w 3228724"/>
                <a:gd name="connsiteY55" fmla="*/ 678657 h 2809875"/>
                <a:gd name="connsiteX56" fmla="*/ 2231634 w 3228724"/>
                <a:gd name="connsiteY56" fmla="*/ 657225 h 2809875"/>
                <a:gd name="connsiteX57" fmla="*/ 2212584 w 3228724"/>
                <a:gd name="connsiteY57" fmla="*/ 647700 h 2809875"/>
                <a:gd name="connsiteX58" fmla="*/ 2198297 w 3228724"/>
                <a:gd name="connsiteY58" fmla="*/ 638175 h 2809875"/>
                <a:gd name="connsiteX59" fmla="*/ 2179247 w 3228724"/>
                <a:gd name="connsiteY59" fmla="*/ 642938 h 2809875"/>
                <a:gd name="connsiteX60" fmla="*/ 2155434 w 3228724"/>
                <a:gd name="connsiteY60" fmla="*/ 619125 h 2809875"/>
                <a:gd name="connsiteX61" fmla="*/ 2136384 w 3228724"/>
                <a:gd name="connsiteY61" fmla="*/ 590550 h 2809875"/>
                <a:gd name="connsiteX62" fmla="*/ 2126859 w 3228724"/>
                <a:gd name="connsiteY62" fmla="*/ 561975 h 2809875"/>
                <a:gd name="connsiteX63" fmla="*/ 2103047 w 3228724"/>
                <a:gd name="connsiteY63" fmla="*/ 561975 h 2809875"/>
                <a:gd name="connsiteX64" fmla="*/ 2088759 w 3228724"/>
                <a:gd name="connsiteY64" fmla="*/ 547688 h 2809875"/>
                <a:gd name="connsiteX65" fmla="*/ 2050660 w 3228724"/>
                <a:gd name="connsiteY65" fmla="*/ 540544 h 2809875"/>
                <a:gd name="connsiteX66" fmla="*/ 2007797 w 3228724"/>
                <a:gd name="connsiteY66" fmla="*/ 528638 h 2809875"/>
                <a:gd name="connsiteX67" fmla="*/ 1976841 w 3228724"/>
                <a:gd name="connsiteY67" fmla="*/ 526256 h 2809875"/>
                <a:gd name="connsiteX68" fmla="*/ 1948266 w 3228724"/>
                <a:gd name="connsiteY68" fmla="*/ 521494 h 2809875"/>
                <a:gd name="connsiteX69" fmla="*/ 1926834 w 3228724"/>
                <a:gd name="connsiteY69" fmla="*/ 504825 h 2809875"/>
                <a:gd name="connsiteX70" fmla="*/ 1912547 w 3228724"/>
                <a:gd name="connsiteY70" fmla="*/ 509588 h 2809875"/>
                <a:gd name="connsiteX71" fmla="*/ 1841109 w 3228724"/>
                <a:gd name="connsiteY71" fmla="*/ 495300 h 2809875"/>
                <a:gd name="connsiteX72" fmla="*/ 1812534 w 3228724"/>
                <a:gd name="connsiteY72" fmla="*/ 485775 h 2809875"/>
                <a:gd name="connsiteX73" fmla="*/ 1798247 w 3228724"/>
                <a:gd name="connsiteY73" fmla="*/ 481013 h 2809875"/>
                <a:gd name="connsiteX74" fmla="*/ 1783959 w 3228724"/>
                <a:gd name="connsiteY74" fmla="*/ 490538 h 2809875"/>
                <a:gd name="connsiteX75" fmla="*/ 1769672 w 3228724"/>
                <a:gd name="connsiteY75" fmla="*/ 495300 h 2809875"/>
                <a:gd name="connsiteX76" fmla="*/ 1741097 w 3228724"/>
                <a:gd name="connsiteY76" fmla="*/ 523875 h 2809875"/>
                <a:gd name="connsiteX77" fmla="*/ 1717284 w 3228724"/>
                <a:gd name="connsiteY77" fmla="*/ 519113 h 2809875"/>
                <a:gd name="connsiteX78" fmla="*/ 1683947 w 3228724"/>
                <a:gd name="connsiteY78" fmla="*/ 509588 h 2809875"/>
                <a:gd name="connsiteX79" fmla="*/ 1650609 w 3228724"/>
                <a:gd name="connsiteY79" fmla="*/ 504825 h 2809875"/>
                <a:gd name="connsiteX80" fmla="*/ 1622034 w 3228724"/>
                <a:gd name="connsiteY80" fmla="*/ 500063 h 2809875"/>
                <a:gd name="connsiteX81" fmla="*/ 1581553 w 3228724"/>
                <a:gd name="connsiteY81" fmla="*/ 483394 h 2809875"/>
                <a:gd name="connsiteX82" fmla="*/ 1552978 w 3228724"/>
                <a:gd name="connsiteY82" fmla="*/ 483394 h 2809875"/>
                <a:gd name="connsiteX83" fmla="*/ 1541072 w 3228724"/>
                <a:gd name="connsiteY83" fmla="*/ 466725 h 2809875"/>
                <a:gd name="connsiteX84" fmla="*/ 1526784 w 3228724"/>
                <a:gd name="connsiteY84" fmla="*/ 447675 h 2809875"/>
                <a:gd name="connsiteX85" fmla="*/ 1522021 w 3228724"/>
                <a:gd name="connsiteY85" fmla="*/ 421481 h 2809875"/>
                <a:gd name="connsiteX86" fmla="*/ 1533929 w 3228724"/>
                <a:gd name="connsiteY86" fmla="*/ 392907 h 2809875"/>
                <a:gd name="connsiteX87" fmla="*/ 1564884 w 3228724"/>
                <a:gd name="connsiteY87" fmla="*/ 366713 h 2809875"/>
                <a:gd name="connsiteX88" fmla="*/ 1557740 w 3228724"/>
                <a:gd name="connsiteY88" fmla="*/ 340519 h 2809875"/>
                <a:gd name="connsiteX89" fmla="*/ 1564884 w 3228724"/>
                <a:gd name="connsiteY89" fmla="*/ 309562 h 2809875"/>
                <a:gd name="connsiteX90" fmla="*/ 1583934 w 3228724"/>
                <a:gd name="connsiteY90" fmla="*/ 285750 h 2809875"/>
                <a:gd name="connsiteX91" fmla="*/ 1588697 w 3228724"/>
                <a:gd name="connsiteY91" fmla="*/ 271463 h 2809875"/>
                <a:gd name="connsiteX92" fmla="*/ 1579172 w 3228724"/>
                <a:gd name="connsiteY92" fmla="*/ 257175 h 2809875"/>
                <a:gd name="connsiteX93" fmla="*/ 1545834 w 3228724"/>
                <a:gd name="connsiteY93" fmla="*/ 230981 h 2809875"/>
                <a:gd name="connsiteX94" fmla="*/ 1522022 w 3228724"/>
                <a:gd name="connsiteY94" fmla="*/ 228600 h 2809875"/>
                <a:gd name="connsiteX95" fmla="*/ 1507734 w 3228724"/>
                <a:gd name="connsiteY95" fmla="*/ 192881 h 2809875"/>
                <a:gd name="connsiteX96" fmla="*/ 1505353 w 3228724"/>
                <a:gd name="connsiteY96" fmla="*/ 159543 h 2809875"/>
                <a:gd name="connsiteX97" fmla="*/ 1488684 w 3228724"/>
                <a:gd name="connsiteY97" fmla="*/ 119063 h 2809875"/>
                <a:gd name="connsiteX98" fmla="*/ 1479159 w 3228724"/>
                <a:gd name="connsiteY98" fmla="*/ 92868 h 2809875"/>
                <a:gd name="connsiteX99" fmla="*/ 1455347 w 3228724"/>
                <a:gd name="connsiteY99" fmla="*/ 85725 h 2809875"/>
                <a:gd name="connsiteX100" fmla="*/ 1450584 w 3228724"/>
                <a:gd name="connsiteY100" fmla="*/ 66675 h 2809875"/>
                <a:gd name="connsiteX101" fmla="*/ 1433915 w 3228724"/>
                <a:gd name="connsiteY101" fmla="*/ 40481 h 2809875"/>
                <a:gd name="connsiteX102" fmla="*/ 1445822 w 3228724"/>
                <a:gd name="connsiteY102" fmla="*/ 30956 h 2809875"/>
                <a:gd name="connsiteX103" fmla="*/ 1436297 w 3228724"/>
                <a:gd name="connsiteY103" fmla="*/ 0 h 2809875"/>
                <a:gd name="connsiteX104" fmla="*/ 845747 w 3228724"/>
                <a:gd name="connsiteY104" fmla="*/ 180975 h 2809875"/>
                <a:gd name="connsiteX105" fmla="*/ 845747 w 3228724"/>
                <a:gd name="connsiteY105" fmla="*/ 180975 h 2809875"/>
                <a:gd name="connsiteX106" fmla="*/ 840984 w 3228724"/>
                <a:gd name="connsiteY106" fmla="*/ 223838 h 2809875"/>
                <a:gd name="connsiteX107" fmla="*/ 836222 w 3228724"/>
                <a:gd name="connsiteY107" fmla="*/ 238125 h 2809875"/>
                <a:gd name="connsiteX108" fmla="*/ 817172 w 3228724"/>
                <a:gd name="connsiteY108" fmla="*/ 254794 h 2809875"/>
                <a:gd name="connsiteX109" fmla="*/ 788597 w 3228724"/>
                <a:gd name="connsiteY109" fmla="*/ 266700 h 2809875"/>
                <a:gd name="connsiteX110" fmla="*/ 740972 w 3228724"/>
                <a:gd name="connsiteY110" fmla="*/ 300038 h 2809875"/>
                <a:gd name="connsiteX111" fmla="*/ 721922 w 3228724"/>
                <a:gd name="connsiteY111" fmla="*/ 328613 h 2809875"/>
                <a:gd name="connsiteX112" fmla="*/ 705252 w 3228724"/>
                <a:gd name="connsiteY112" fmla="*/ 342900 h 2809875"/>
                <a:gd name="connsiteX113" fmla="*/ 707634 w 3228724"/>
                <a:gd name="connsiteY113" fmla="*/ 369095 h 2809875"/>
                <a:gd name="connsiteX114" fmla="*/ 726684 w 3228724"/>
                <a:gd name="connsiteY114" fmla="*/ 381000 h 2809875"/>
                <a:gd name="connsiteX115" fmla="*/ 731447 w 3228724"/>
                <a:gd name="connsiteY115" fmla="*/ 395288 h 2809875"/>
                <a:gd name="connsiteX116" fmla="*/ 750497 w 3228724"/>
                <a:gd name="connsiteY116" fmla="*/ 423863 h 2809875"/>
                <a:gd name="connsiteX117" fmla="*/ 760022 w 3228724"/>
                <a:gd name="connsiteY117" fmla="*/ 442913 h 2809875"/>
                <a:gd name="connsiteX118" fmla="*/ 750497 w 3228724"/>
                <a:gd name="connsiteY118" fmla="*/ 481013 h 2809875"/>
                <a:gd name="connsiteX119" fmla="*/ 736209 w 3228724"/>
                <a:gd name="connsiteY119" fmla="*/ 490538 h 2809875"/>
                <a:gd name="connsiteX120" fmla="*/ 731447 w 3228724"/>
                <a:gd name="connsiteY120" fmla="*/ 504825 h 2809875"/>
                <a:gd name="connsiteX121" fmla="*/ 717159 w 3228724"/>
                <a:gd name="connsiteY121" fmla="*/ 509588 h 2809875"/>
                <a:gd name="connsiteX122" fmla="*/ 712397 w 3228724"/>
                <a:gd name="connsiteY122" fmla="*/ 538163 h 2809875"/>
                <a:gd name="connsiteX123" fmla="*/ 702872 w 3228724"/>
                <a:gd name="connsiteY123" fmla="*/ 566738 h 2809875"/>
                <a:gd name="connsiteX124" fmla="*/ 698109 w 3228724"/>
                <a:gd name="connsiteY124" fmla="*/ 581025 h 2809875"/>
                <a:gd name="connsiteX125" fmla="*/ 683822 w 3228724"/>
                <a:gd name="connsiteY125" fmla="*/ 611981 h 2809875"/>
                <a:gd name="connsiteX126" fmla="*/ 702872 w 3228724"/>
                <a:gd name="connsiteY126" fmla="*/ 638175 h 2809875"/>
                <a:gd name="connsiteX127" fmla="*/ 731447 w 3228724"/>
                <a:gd name="connsiteY127" fmla="*/ 647700 h 2809875"/>
                <a:gd name="connsiteX128" fmla="*/ 740972 w 3228724"/>
                <a:gd name="connsiteY128" fmla="*/ 661988 h 2809875"/>
                <a:gd name="connsiteX129" fmla="*/ 745734 w 3228724"/>
                <a:gd name="connsiteY129" fmla="*/ 676275 h 2809875"/>
                <a:gd name="connsiteX130" fmla="*/ 745734 w 3228724"/>
                <a:gd name="connsiteY130" fmla="*/ 688181 h 2809875"/>
                <a:gd name="connsiteX131" fmla="*/ 748115 w 3228724"/>
                <a:gd name="connsiteY131" fmla="*/ 709613 h 2809875"/>
                <a:gd name="connsiteX132" fmla="*/ 755259 w 3228724"/>
                <a:gd name="connsiteY132" fmla="*/ 728663 h 2809875"/>
                <a:gd name="connsiteX133" fmla="*/ 745734 w 3228724"/>
                <a:gd name="connsiteY133" fmla="*/ 757238 h 2809875"/>
                <a:gd name="connsiteX134" fmla="*/ 736209 w 3228724"/>
                <a:gd name="connsiteY134" fmla="*/ 771525 h 2809875"/>
                <a:gd name="connsiteX135" fmla="*/ 736209 w 3228724"/>
                <a:gd name="connsiteY135" fmla="*/ 842963 h 2809875"/>
                <a:gd name="connsiteX136" fmla="*/ 740972 w 3228724"/>
                <a:gd name="connsiteY136" fmla="*/ 857250 h 2809875"/>
                <a:gd name="connsiteX137" fmla="*/ 745734 w 3228724"/>
                <a:gd name="connsiteY137" fmla="*/ 876300 h 2809875"/>
                <a:gd name="connsiteX138" fmla="*/ 760022 w 3228724"/>
                <a:gd name="connsiteY138" fmla="*/ 923925 h 2809875"/>
                <a:gd name="connsiteX139" fmla="*/ 764784 w 3228724"/>
                <a:gd name="connsiteY139" fmla="*/ 938213 h 2809875"/>
                <a:gd name="connsiteX140" fmla="*/ 771928 w 3228724"/>
                <a:gd name="connsiteY140" fmla="*/ 983456 h 2809875"/>
                <a:gd name="connsiteX141" fmla="*/ 750497 w 3228724"/>
                <a:gd name="connsiteY141" fmla="*/ 1004888 h 2809875"/>
                <a:gd name="connsiteX142" fmla="*/ 731447 w 3228724"/>
                <a:gd name="connsiteY142" fmla="*/ 1009650 h 2809875"/>
                <a:gd name="connsiteX143" fmla="*/ 712397 w 3228724"/>
                <a:gd name="connsiteY143" fmla="*/ 1016794 h 2809875"/>
                <a:gd name="connsiteX144" fmla="*/ 683822 w 3228724"/>
                <a:gd name="connsiteY144" fmla="*/ 1035844 h 2809875"/>
                <a:gd name="connsiteX145" fmla="*/ 674297 w 3228724"/>
                <a:gd name="connsiteY145" fmla="*/ 1052513 h 2809875"/>
                <a:gd name="connsiteX146" fmla="*/ 660009 w 3228724"/>
                <a:gd name="connsiteY146" fmla="*/ 1062038 h 2809875"/>
                <a:gd name="connsiteX147" fmla="*/ 650484 w 3228724"/>
                <a:gd name="connsiteY147" fmla="*/ 1076325 h 2809875"/>
                <a:gd name="connsiteX148" fmla="*/ 640959 w 3228724"/>
                <a:gd name="connsiteY148" fmla="*/ 1157288 h 2809875"/>
                <a:gd name="connsiteX149" fmla="*/ 626672 w 3228724"/>
                <a:gd name="connsiteY149" fmla="*/ 1190625 h 2809875"/>
                <a:gd name="connsiteX150" fmla="*/ 593334 w 3228724"/>
                <a:gd name="connsiteY150" fmla="*/ 1204913 h 2809875"/>
                <a:gd name="connsiteX151" fmla="*/ 588572 w 3228724"/>
                <a:gd name="connsiteY151" fmla="*/ 1219200 h 2809875"/>
                <a:gd name="connsiteX152" fmla="*/ 593334 w 3228724"/>
                <a:gd name="connsiteY152" fmla="*/ 1233488 h 2809875"/>
                <a:gd name="connsiteX153" fmla="*/ 579047 w 3228724"/>
                <a:gd name="connsiteY153" fmla="*/ 1247775 h 2809875"/>
                <a:gd name="connsiteX154" fmla="*/ 569521 w 3228724"/>
                <a:gd name="connsiteY154" fmla="*/ 1290638 h 2809875"/>
                <a:gd name="connsiteX155" fmla="*/ 552854 w 3228724"/>
                <a:gd name="connsiteY155" fmla="*/ 1321593 h 2809875"/>
                <a:gd name="connsiteX156" fmla="*/ 533803 w 3228724"/>
                <a:gd name="connsiteY156" fmla="*/ 1343025 h 2809875"/>
                <a:gd name="connsiteX157" fmla="*/ 519515 w 3228724"/>
                <a:gd name="connsiteY157" fmla="*/ 1371600 h 2809875"/>
                <a:gd name="connsiteX158" fmla="*/ 498084 w 3228724"/>
                <a:gd name="connsiteY158" fmla="*/ 1419225 h 2809875"/>
                <a:gd name="connsiteX159" fmla="*/ 493322 w 3228724"/>
                <a:gd name="connsiteY159" fmla="*/ 1433513 h 2809875"/>
                <a:gd name="connsiteX160" fmla="*/ 474272 w 3228724"/>
                <a:gd name="connsiteY160" fmla="*/ 1466850 h 2809875"/>
                <a:gd name="connsiteX161" fmla="*/ 464747 w 3228724"/>
                <a:gd name="connsiteY161" fmla="*/ 1485900 h 2809875"/>
                <a:gd name="connsiteX162" fmla="*/ 459984 w 3228724"/>
                <a:gd name="connsiteY162" fmla="*/ 1500188 h 2809875"/>
                <a:gd name="connsiteX163" fmla="*/ 450459 w 3228724"/>
                <a:gd name="connsiteY163" fmla="*/ 1514475 h 2809875"/>
                <a:gd name="connsiteX164" fmla="*/ 436172 w 3228724"/>
                <a:gd name="connsiteY164" fmla="*/ 1552575 h 2809875"/>
                <a:gd name="connsiteX165" fmla="*/ 412359 w 3228724"/>
                <a:gd name="connsiteY165" fmla="*/ 1595438 h 2809875"/>
                <a:gd name="connsiteX166" fmla="*/ 398072 w 3228724"/>
                <a:gd name="connsiteY166" fmla="*/ 1628776 h 2809875"/>
                <a:gd name="connsiteX167" fmla="*/ 393310 w 3228724"/>
                <a:gd name="connsiteY167" fmla="*/ 1657350 h 2809875"/>
                <a:gd name="connsiteX168" fmla="*/ 379022 w 3228724"/>
                <a:gd name="connsiteY168" fmla="*/ 1719263 h 2809875"/>
                <a:gd name="connsiteX169" fmla="*/ 374259 w 3228724"/>
                <a:gd name="connsiteY169" fmla="*/ 1757363 h 2809875"/>
                <a:gd name="connsiteX170" fmla="*/ 369497 w 3228724"/>
                <a:gd name="connsiteY170" fmla="*/ 1771650 h 2809875"/>
                <a:gd name="connsiteX171" fmla="*/ 357591 w 3228724"/>
                <a:gd name="connsiteY171" fmla="*/ 1807369 h 2809875"/>
                <a:gd name="connsiteX172" fmla="*/ 343303 w 3228724"/>
                <a:gd name="connsiteY172" fmla="*/ 1852613 h 2809875"/>
                <a:gd name="connsiteX173" fmla="*/ 336159 w 3228724"/>
                <a:gd name="connsiteY173" fmla="*/ 1876425 h 2809875"/>
                <a:gd name="connsiteX174" fmla="*/ 326634 w 3228724"/>
                <a:gd name="connsiteY174" fmla="*/ 1890713 h 2809875"/>
                <a:gd name="connsiteX175" fmla="*/ 321872 w 3228724"/>
                <a:gd name="connsiteY175" fmla="*/ 1905000 h 2809875"/>
                <a:gd name="connsiteX176" fmla="*/ 307584 w 3228724"/>
                <a:gd name="connsiteY176" fmla="*/ 1914525 h 2809875"/>
                <a:gd name="connsiteX177" fmla="*/ 293297 w 3228724"/>
                <a:gd name="connsiteY177" fmla="*/ 1943100 h 2809875"/>
                <a:gd name="connsiteX178" fmla="*/ 283772 w 3228724"/>
                <a:gd name="connsiteY178" fmla="*/ 1971675 h 2809875"/>
                <a:gd name="connsiteX179" fmla="*/ 267103 w 3228724"/>
                <a:gd name="connsiteY179" fmla="*/ 2002632 h 2809875"/>
                <a:gd name="connsiteX180" fmla="*/ 231384 w 3228724"/>
                <a:gd name="connsiteY180" fmla="*/ 2038350 h 2809875"/>
                <a:gd name="connsiteX181" fmla="*/ 207572 w 3228724"/>
                <a:gd name="connsiteY181" fmla="*/ 2062163 h 2809875"/>
                <a:gd name="connsiteX182" fmla="*/ 202809 w 3228724"/>
                <a:gd name="connsiteY182" fmla="*/ 2076450 h 2809875"/>
                <a:gd name="connsiteX183" fmla="*/ 174234 w 3228724"/>
                <a:gd name="connsiteY183" fmla="*/ 2095500 h 2809875"/>
                <a:gd name="connsiteX184" fmla="*/ 159947 w 3228724"/>
                <a:gd name="connsiteY184" fmla="*/ 2105025 h 2809875"/>
                <a:gd name="connsiteX185" fmla="*/ 131372 w 3228724"/>
                <a:gd name="connsiteY185" fmla="*/ 2133601 h 2809875"/>
                <a:gd name="connsiteX186" fmla="*/ 102797 w 3228724"/>
                <a:gd name="connsiteY186" fmla="*/ 2145506 h 2809875"/>
                <a:gd name="connsiteX187" fmla="*/ 78985 w 3228724"/>
                <a:gd name="connsiteY187" fmla="*/ 2157412 h 2809875"/>
                <a:gd name="connsiteX188" fmla="*/ 45647 w 3228724"/>
                <a:gd name="connsiteY188" fmla="*/ 2174081 h 2809875"/>
                <a:gd name="connsiteX189" fmla="*/ 24215 w 3228724"/>
                <a:gd name="connsiteY189" fmla="*/ 2178844 h 2809875"/>
                <a:gd name="connsiteX190" fmla="*/ 403 w 3228724"/>
                <a:gd name="connsiteY190" fmla="*/ 2188369 h 2809875"/>
                <a:gd name="connsiteX191" fmla="*/ 12309 w 3228724"/>
                <a:gd name="connsiteY191" fmla="*/ 2228850 h 2809875"/>
                <a:gd name="connsiteX192" fmla="*/ 43265 w 3228724"/>
                <a:gd name="connsiteY192" fmla="*/ 2255044 h 2809875"/>
                <a:gd name="connsiteX193" fmla="*/ 67079 w 3228724"/>
                <a:gd name="connsiteY193" fmla="*/ 2271713 h 2809875"/>
                <a:gd name="connsiteX194" fmla="*/ 90890 w 3228724"/>
                <a:gd name="connsiteY194" fmla="*/ 2276475 h 2809875"/>
                <a:gd name="connsiteX195" fmla="*/ 114703 w 3228724"/>
                <a:gd name="connsiteY195" fmla="*/ 2297906 h 2809875"/>
                <a:gd name="connsiteX196" fmla="*/ 119466 w 3228724"/>
                <a:gd name="connsiteY196" fmla="*/ 2326482 h 2809875"/>
                <a:gd name="connsiteX197" fmla="*/ 126609 w 3228724"/>
                <a:gd name="connsiteY197" fmla="*/ 2347913 h 2809875"/>
                <a:gd name="connsiteX198" fmla="*/ 121847 w 3228724"/>
                <a:gd name="connsiteY198" fmla="*/ 2386013 h 2809875"/>
                <a:gd name="connsiteX199" fmla="*/ 112322 w 3228724"/>
                <a:gd name="connsiteY199" fmla="*/ 2405063 h 2809875"/>
                <a:gd name="connsiteX200" fmla="*/ 100416 w 3228724"/>
                <a:gd name="connsiteY200" fmla="*/ 2424112 h 2809875"/>
                <a:gd name="connsiteX201" fmla="*/ 71841 w 3228724"/>
                <a:gd name="connsiteY201" fmla="*/ 2426494 h 2809875"/>
                <a:gd name="connsiteX202" fmla="*/ 50409 w 3228724"/>
                <a:gd name="connsiteY202" fmla="*/ 2452688 h 2809875"/>
                <a:gd name="connsiteX203" fmla="*/ 21834 w 3228724"/>
                <a:gd name="connsiteY203" fmla="*/ 2466975 h 2809875"/>
                <a:gd name="connsiteX204" fmla="*/ 31359 w 3228724"/>
                <a:gd name="connsiteY204" fmla="*/ 2490788 h 2809875"/>
                <a:gd name="connsiteX205" fmla="*/ 21834 w 3228724"/>
                <a:gd name="connsiteY205" fmla="*/ 2524125 h 2809875"/>
                <a:gd name="connsiteX206" fmla="*/ 12309 w 3228724"/>
                <a:gd name="connsiteY206" fmla="*/ 2538413 h 2809875"/>
                <a:gd name="connsiteX207" fmla="*/ 374259 w 3228724"/>
                <a:gd name="connsiteY207" fmla="*/ 2809875 h 2809875"/>
                <a:gd name="connsiteX0" fmla="*/ 690172 w 3198889"/>
                <a:gd name="connsiteY0" fmla="*/ 2619375 h 2809875"/>
                <a:gd name="connsiteX1" fmla="*/ 1179122 w 3198889"/>
                <a:gd name="connsiteY1" fmla="*/ 2152650 h 2809875"/>
                <a:gd name="connsiteX2" fmla="*/ 1449791 w 3198889"/>
                <a:gd name="connsiteY2" fmla="*/ 1759744 h 2809875"/>
                <a:gd name="connsiteX3" fmla="*/ 1573615 w 3198889"/>
                <a:gd name="connsiteY3" fmla="*/ 1492251 h 2809875"/>
                <a:gd name="connsiteX4" fmla="*/ 1823647 w 3198889"/>
                <a:gd name="connsiteY4" fmla="*/ 1362075 h 2809875"/>
                <a:gd name="connsiteX5" fmla="*/ 2145909 w 3198889"/>
                <a:gd name="connsiteY5" fmla="*/ 1212850 h 2809875"/>
                <a:gd name="connsiteX6" fmla="*/ 2325297 w 3198889"/>
                <a:gd name="connsiteY6" fmla="*/ 1135063 h 2809875"/>
                <a:gd name="connsiteX7" fmla="*/ 3150797 w 3198889"/>
                <a:gd name="connsiteY7" fmla="*/ 1214438 h 2809875"/>
                <a:gd name="connsiteX8" fmla="*/ 3100790 w 3198889"/>
                <a:gd name="connsiteY8" fmla="*/ 1212056 h 2809875"/>
                <a:gd name="connsiteX9" fmla="*/ 3103172 w 3198889"/>
                <a:gd name="connsiteY9" fmla="*/ 1171575 h 2809875"/>
                <a:gd name="connsiteX10" fmla="*/ 3098409 w 3198889"/>
                <a:gd name="connsiteY10" fmla="*/ 1157288 h 2809875"/>
                <a:gd name="connsiteX11" fmla="*/ 3084122 w 3198889"/>
                <a:gd name="connsiteY11" fmla="*/ 1171575 h 2809875"/>
                <a:gd name="connsiteX12" fmla="*/ 3055547 w 3198889"/>
                <a:gd name="connsiteY12" fmla="*/ 1162050 h 2809875"/>
                <a:gd name="connsiteX13" fmla="*/ 3046022 w 3198889"/>
                <a:gd name="connsiteY13" fmla="*/ 1131094 h 2809875"/>
                <a:gd name="connsiteX14" fmla="*/ 3050784 w 3198889"/>
                <a:gd name="connsiteY14" fmla="*/ 1114425 h 2809875"/>
                <a:gd name="connsiteX15" fmla="*/ 3050784 w 3198889"/>
                <a:gd name="connsiteY15" fmla="*/ 1104900 h 2809875"/>
                <a:gd name="connsiteX16" fmla="*/ 3036497 w 3198889"/>
                <a:gd name="connsiteY16" fmla="*/ 1100138 h 2809875"/>
                <a:gd name="connsiteX17" fmla="*/ 3046022 w 3198889"/>
                <a:gd name="connsiteY17" fmla="*/ 1081088 h 2809875"/>
                <a:gd name="connsiteX18" fmla="*/ 3055547 w 3198889"/>
                <a:gd name="connsiteY18" fmla="*/ 1062038 h 2809875"/>
                <a:gd name="connsiteX19" fmla="*/ 3024590 w 3198889"/>
                <a:gd name="connsiteY19" fmla="*/ 1052513 h 2809875"/>
                <a:gd name="connsiteX20" fmla="*/ 3012684 w 3198889"/>
                <a:gd name="connsiteY20" fmla="*/ 1066800 h 2809875"/>
                <a:gd name="connsiteX21" fmla="*/ 2972204 w 3198889"/>
                <a:gd name="connsiteY21" fmla="*/ 1073944 h 2809875"/>
                <a:gd name="connsiteX22" fmla="*/ 2955534 w 3198889"/>
                <a:gd name="connsiteY22" fmla="*/ 1066800 h 2809875"/>
                <a:gd name="connsiteX23" fmla="*/ 2950772 w 3198889"/>
                <a:gd name="connsiteY23" fmla="*/ 1047750 h 2809875"/>
                <a:gd name="connsiteX24" fmla="*/ 2931721 w 3198889"/>
                <a:gd name="connsiteY24" fmla="*/ 1040607 h 2809875"/>
                <a:gd name="connsiteX25" fmla="*/ 2903147 w 3198889"/>
                <a:gd name="connsiteY25" fmla="*/ 1019175 h 2809875"/>
                <a:gd name="connsiteX26" fmla="*/ 2888859 w 3198889"/>
                <a:gd name="connsiteY26" fmla="*/ 1014413 h 2809875"/>
                <a:gd name="connsiteX27" fmla="*/ 2874572 w 3198889"/>
                <a:gd name="connsiteY27" fmla="*/ 1004888 h 2809875"/>
                <a:gd name="connsiteX28" fmla="*/ 2855522 w 3198889"/>
                <a:gd name="connsiteY28" fmla="*/ 1004888 h 2809875"/>
                <a:gd name="connsiteX29" fmla="*/ 2834090 w 3198889"/>
                <a:gd name="connsiteY29" fmla="*/ 995363 h 2809875"/>
                <a:gd name="connsiteX30" fmla="*/ 2810278 w 3198889"/>
                <a:gd name="connsiteY30" fmla="*/ 1009650 h 2809875"/>
                <a:gd name="connsiteX31" fmla="*/ 2767416 w 3198889"/>
                <a:gd name="connsiteY31" fmla="*/ 1007269 h 2809875"/>
                <a:gd name="connsiteX32" fmla="*/ 2734079 w 3198889"/>
                <a:gd name="connsiteY32" fmla="*/ 1019175 h 2809875"/>
                <a:gd name="connsiteX33" fmla="*/ 2712646 w 3198889"/>
                <a:gd name="connsiteY33" fmla="*/ 1019176 h 2809875"/>
                <a:gd name="connsiteX34" fmla="*/ 2693597 w 3198889"/>
                <a:gd name="connsiteY34" fmla="*/ 1009650 h 2809875"/>
                <a:gd name="connsiteX35" fmla="*/ 2641209 w 3198889"/>
                <a:gd name="connsiteY35" fmla="*/ 1021557 h 2809875"/>
                <a:gd name="connsiteX36" fmla="*/ 2631684 w 3198889"/>
                <a:gd name="connsiteY36" fmla="*/ 1031082 h 2809875"/>
                <a:gd name="connsiteX37" fmla="*/ 2612634 w 3198889"/>
                <a:gd name="connsiteY37" fmla="*/ 1038225 h 2809875"/>
                <a:gd name="connsiteX38" fmla="*/ 2595965 w 3198889"/>
                <a:gd name="connsiteY38" fmla="*/ 1035844 h 2809875"/>
                <a:gd name="connsiteX39" fmla="*/ 2529290 w 3198889"/>
                <a:gd name="connsiteY39" fmla="*/ 1004888 h 2809875"/>
                <a:gd name="connsiteX40" fmla="*/ 2526909 w 3198889"/>
                <a:gd name="connsiteY40" fmla="*/ 971550 h 2809875"/>
                <a:gd name="connsiteX41" fmla="*/ 2512622 w 3198889"/>
                <a:gd name="connsiteY41" fmla="*/ 942975 h 2809875"/>
                <a:gd name="connsiteX42" fmla="*/ 2488809 w 3198889"/>
                <a:gd name="connsiteY42" fmla="*/ 938213 h 2809875"/>
                <a:gd name="connsiteX43" fmla="*/ 2493572 w 3198889"/>
                <a:gd name="connsiteY43" fmla="*/ 923925 h 2809875"/>
                <a:gd name="connsiteX44" fmla="*/ 2479284 w 3198889"/>
                <a:gd name="connsiteY44" fmla="*/ 914400 h 2809875"/>
                <a:gd name="connsiteX45" fmla="*/ 2457853 w 3198889"/>
                <a:gd name="connsiteY45" fmla="*/ 902494 h 2809875"/>
                <a:gd name="connsiteX46" fmla="*/ 2431659 w 3198889"/>
                <a:gd name="connsiteY46" fmla="*/ 890588 h 2809875"/>
                <a:gd name="connsiteX47" fmla="*/ 2414991 w 3198889"/>
                <a:gd name="connsiteY47" fmla="*/ 864394 h 2809875"/>
                <a:gd name="connsiteX48" fmla="*/ 2398321 w 3198889"/>
                <a:gd name="connsiteY48" fmla="*/ 833437 h 2809875"/>
                <a:gd name="connsiteX49" fmla="*/ 2367365 w 3198889"/>
                <a:gd name="connsiteY49" fmla="*/ 807244 h 2809875"/>
                <a:gd name="connsiteX50" fmla="*/ 2348316 w 3198889"/>
                <a:gd name="connsiteY50" fmla="*/ 769144 h 2809875"/>
                <a:gd name="connsiteX51" fmla="*/ 2322122 w 3198889"/>
                <a:gd name="connsiteY51" fmla="*/ 733425 h 2809875"/>
                <a:gd name="connsiteX52" fmla="*/ 2307834 w 3198889"/>
                <a:gd name="connsiteY52" fmla="*/ 723900 h 2809875"/>
                <a:gd name="connsiteX53" fmla="*/ 2264972 w 3198889"/>
                <a:gd name="connsiteY53" fmla="*/ 704850 h 2809875"/>
                <a:gd name="connsiteX54" fmla="*/ 2241159 w 3198889"/>
                <a:gd name="connsiteY54" fmla="*/ 678657 h 2809875"/>
                <a:gd name="connsiteX55" fmla="*/ 2231634 w 3198889"/>
                <a:gd name="connsiteY55" fmla="*/ 657225 h 2809875"/>
                <a:gd name="connsiteX56" fmla="*/ 2212584 w 3198889"/>
                <a:gd name="connsiteY56" fmla="*/ 647700 h 2809875"/>
                <a:gd name="connsiteX57" fmla="*/ 2198297 w 3198889"/>
                <a:gd name="connsiteY57" fmla="*/ 638175 h 2809875"/>
                <a:gd name="connsiteX58" fmla="*/ 2179247 w 3198889"/>
                <a:gd name="connsiteY58" fmla="*/ 642938 h 2809875"/>
                <a:gd name="connsiteX59" fmla="*/ 2155434 w 3198889"/>
                <a:gd name="connsiteY59" fmla="*/ 619125 h 2809875"/>
                <a:gd name="connsiteX60" fmla="*/ 2136384 w 3198889"/>
                <a:gd name="connsiteY60" fmla="*/ 590550 h 2809875"/>
                <a:gd name="connsiteX61" fmla="*/ 2126859 w 3198889"/>
                <a:gd name="connsiteY61" fmla="*/ 561975 h 2809875"/>
                <a:gd name="connsiteX62" fmla="*/ 2103047 w 3198889"/>
                <a:gd name="connsiteY62" fmla="*/ 561975 h 2809875"/>
                <a:gd name="connsiteX63" fmla="*/ 2088759 w 3198889"/>
                <a:gd name="connsiteY63" fmla="*/ 547688 h 2809875"/>
                <a:gd name="connsiteX64" fmla="*/ 2050660 w 3198889"/>
                <a:gd name="connsiteY64" fmla="*/ 540544 h 2809875"/>
                <a:gd name="connsiteX65" fmla="*/ 2007797 w 3198889"/>
                <a:gd name="connsiteY65" fmla="*/ 528638 h 2809875"/>
                <a:gd name="connsiteX66" fmla="*/ 1976841 w 3198889"/>
                <a:gd name="connsiteY66" fmla="*/ 526256 h 2809875"/>
                <a:gd name="connsiteX67" fmla="*/ 1948266 w 3198889"/>
                <a:gd name="connsiteY67" fmla="*/ 521494 h 2809875"/>
                <a:gd name="connsiteX68" fmla="*/ 1926834 w 3198889"/>
                <a:gd name="connsiteY68" fmla="*/ 504825 h 2809875"/>
                <a:gd name="connsiteX69" fmla="*/ 1912547 w 3198889"/>
                <a:gd name="connsiteY69" fmla="*/ 509588 h 2809875"/>
                <a:gd name="connsiteX70" fmla="*/ 1841109 w 3198889"/>
                <a:gd name="connsiteY70" fmla="*/ 495300 h 2809875"/>
                <a:gd name="connsiteX71" fmla="*/ 1812534 w 3198889"/>
                <a:gd name="connsiteY71" fmla="*/ 485775 h 2809875"/>
                <a:gd name="connsiteX72" fmla="*/ 1798247 w 3198889"/>
                <a:gd name="connsiteY72" fmla="*/ 481013 h 2809875"/>
                <a:gd name="connsiteX73" fmla="*/ 1783959 w 3198889"/>
                <a:gd name="connsiteY73" fmla="*/ 490538 h 2809875"/>
                <a:gd name="connsiteX74" fmla="*/ 1769672 w 3198889"/>
                <a:gd name="connsiteY74" fmla="*/ 495300 h 2809875"/>
                <a:gd name="connsiteX75" fmla="*/ 1741097 w 3198889"/>
                <a:gd name="connsiteY75" fmla="*/ 523875 h 2809875"/>
                <a:gd name="connsiteX76" fmla="*/ 1717284 w 3198889"/>
                <a:gd name="connsiteY76" fmla="*/ 519113 h 2809875"/>
                <a:gd name="connsiteX77" fmla="*/ 1683947 w 3198889"/>
                <a:gd name="connsiteY77" fmla="*/ 509588 h 2809875"/>
                <a:gd name="connsiteX78" fmla="*/ 1650609 w 3198889"/>
                <a:gd name="connsiteY78" fmla="*/ 504825 h 2809875"/>
                <a:gd name="connsiteX79" fmla="*/ 1622034 w 3198889"/>
                <a:gd name="connsiteY79" fmla="*/ 500063 h 2809875"/>
                <a:gd name="connsiteX80" fmla="*/ 1581553 w 3198889"/>
                <a:gd name="connsiteY80" fmla="*/ 483394 h 2809875"/>
                <a:gd name="connsiteX81" fmla="*/ 1552978 w 3198889"/>
                <a:gd name="connsiteY81" fmla="*/ 483394 h 2809875"/>
                <a:gd name="connsiteX82" fmla="*/ 1541072 w 3198889"/>
                <a:gd name="connsiteY82" fmla="*/ 466725 h 2809875"/>
                <a:gd name="connsiteX83" fmla="*/ 1526784 w 3198889"/>
                <a:gd name="connsiteY83" fmla="*/ 447675 h 2809875"/>
                <a:gd name="connsiteX84" fmla="*/ 1522021 w 3198889"/>
                <a:gd name="connsiteY84" fmla="*/ 421481 h 2809875"/>
                <a:gd name="connsiteX85" fmla="*/ 1533929 w 3198889"/>
                <a:gd name="connsiteY85" fmla="*/ 392907 h 2809875"/>
                <a:gd name="connsiteX86" fmla="*/ 1564884 w 3198889"/>
                <a:gd name="connsiteY86" fmla="*/ 366713 h 2809875"/>
                <a:gd name="connsiteX87" fmla="*/ 1557740 w 3198889"/>
                <a:gd name="connsiteY87" fmla="*/ 340519 h 2809875"/>
                <a:gd name="connsiteX88" fmla="*/ 1564884 w 3198889"/>
                <a:gd name="connsiteY88" fmla="*/ 309562 h 2809875"/>
                <a:gd name="connsiteX89" fmla="*/ 1583934 w 3198889"/>
                <a:gd name="connsiteY89" fmla="*/ 285750 h 2809875"/>
                <a:gd name="connsiteX90" fmla="*/ 1588697 w 3198889"/>
                <a:gd name="connsiteY90" fmla="*/ 271463 h 2809875"/>
                <a:gd name="connsiteX91" fmla="*/ 1579172 w 3198889"/>
                <a:gd name="connsiteY91" fmla="*/ 257175 h 2809875"/>
                <a:gd name="connsiteX92" fmla="*/ 1545834 w 3198889"/>
                <a:gd name="connsiteY92" fmla="*/ 230981 h 2809875"/>
                <a:gd name="connsiteX93" fmla="*/ 1522022 w 3198889"/>
                <a:gd name="connsiteY93" fmla="*/ 228600 h 2809875"/>
                <a:gd name="connsiteX94" fmla="*/ 1507734 w 3198889"/>
                <a:gd name="connsiteY94" fmla="*/ 192881 h 2809875"/>
                <a:gd name="connsiteX95" fmla="*/ 1505353 w 3198889"/>
                <a:gd name="connsiteY95" fmla="*/ 159543 h 2809875"/>
                <a:gd name="connsiteX96" fmla="*/ 1488684 w 3198889"/>
                <a:gd name="connsiteY96" fmla="*/ 119063 h 2809875"/>
                <a:gd name="connsiteX97" fmla="*/ 1479159 w 3198889"/>
                <a:gd name="connsiteY97" fmla="*/ 92868 h 2809875"/>
                <a:gd name="connsiteX98" fmla="*/ 1455347 w 3198889"/>
                <a:gd name="connsiteY98" fmla="*/ 85725 h 2809875"/>
                <a:gd name="connsiteX99" fmla="*/ 1450584 w 3198889"/>
                <a:gd name="connsiteY99" fmla="*/ 66675 h 2809875"/>
                <a:gd name="connsiteX100" fmla="*/ 1433915 w 3198889"/>
                <a:gd name="connsiteY100" fmla="*/ 40481 h 2809875"/>
                <a:gd name="connsiteX101" fmla="*/ 1445822 w 3198889"/>
                <a:gd name="connsiteY101" fmla="*/ 30956 h 2809875"/>
                <a:gd name="connsiteX102" fmla="*/ 1436297 w 3198889"/>
                <a:gd name="connsiteY102" fmla="*/ 0 h 2809875"/>
                <a:gd name="connsiteX103" fmla="*/ 845747 w 3198889"/>
                <a:gd name="connsiteY103" fmla="*/ 180975 h 2809875"/>
                <a:gd name="connsiteX104" fmla="*/ 845747 w 3198889"/>
                <a:gd name="connsiteY104" fmla="*/ 180975 h 2809875"/>
                <a:gd name="connsiteX105" fmla="*/ 840984 w 3198889"/>
                <a:gd name="connsiteY105" fmla="*/ 223838 h 2809875"/>
                <a:gd name="connsiteX106" fmla="*/ 836222 w 3198889"/>
                <a:gd name="connsiteY106" fmla="*/ 238125 h 2809875"/>
                <a:gd name="connsiteX107" fmla="*/ 817172 w 3198889"/>
                <a:gd name="connsiteY107" fmla="*/ 254794 h 2809875"/>
                <a:gd name="connsiteX108" fmla="*/ 788597 w 3198889"/>
                <a:gd name="connsiteY108" fmla="*/ 266700 h 2809875"/>
                <a:gd name="connsiteX109" fmla="*/ 740972 w 3198889"/>
                <a:gd name="connsiteY109" fmla="*/ 300038 h 2809875"/>
                <a:gd name="connsiteX110" fmla="*/ 721922 w 3198889"/>
                <a:gd name="connsiteY110" fmla="*/ 328613 h 2809875"/>
                <a:gd name="connsiteX111" fmla="*/ 705252 w 3198889"/>
                <a:gd name="connsiteY111" fmla="*/ 342900 h 2809875"/>
                <a:gd name="connsiteX112" fmla="*/ 707634 w 3198889"/>
                <a:gd name="connsiteY112" fmla="*/ 369095 h 2809875"/>
                <a:gd name="connsiteX113" fmla="*/ 726684 w 3198889"/>
                <a:gd name="connsiteY113" fmla="*/ 381000 h 2809875"/>
                <a:gd name="connsiteX114" fmla="*/ 731447 w 3198889"/>
                <a:gd name="connsiteY114" fmla="*/ 395288 h 2809875"/>
                <a:gd name="connsiteX115" fmla="*/ 750497 w 3198889"/>
                <a:gd name="connsiteY115" fmla="*/ 423863 h 2809875"/>
                <a:gd name="connsiteX116" fmla="*/ 760022 w 3198889"/>
                <a:gd name="connsiteY116" fmla="*/ 442913 h 2809875"/>
                <a:gd name="connsiteX117" fmla="*/ 750497 w 3198889"/>
                <a:gd name="connsiteY117" fmla="*/ 481013 h 2809875"/>
                <a:gd name="connsiteX118" fmla="*/ 736209 w 3198889"/>
                <a:gd name="connsiteY118" fmla="*/ 490538 h 2809875"/>
                <a:gd name="connsiteX119" fmla="*/ 731447 w 3198889"/>
                <a:gd name="connsiteY119" fmla="*/ 504825 h 2809875"/>
                <a:gd name="connsiteX120" fmla="*/ 717159 w 3198889"/>
                <a:gd name="connsiteY120" fmla="*/ 509588 h 2809875"/>
                <a:gd name="connsiteX121" fmla="*/ 712397 w 3198889"/>
                <a:gd name="connsiteY121" fmla="*/ 538163 h 2809875"/>
                <a:gd name="connsiteX122" fmla="*/ 702872 w 3198889"/>
                <a:gd name="connsiteY122" fmla="*/ 566738 h 2809875"/>
                <a:gd name="connsiteX123" fmla="*/ 698109 w 3198889"/>
                <a:gd name="connsiteY123" fmla="*/ 581025 h 2809875"/>
                <a:gd name="connsiteX124" fmla="*/ 683822 w 3198889"/>
                <a:gd name="connsiteY124" fmla="*/ 611981 h 2809875"/>
                <a:gd name="connsiteX125" fmla="*/ 702872 w 3198889"/>
                <a:gd name="connsiteY125" fmla="*/ 638175 h 2809875"/>
                <a:gd name="connsiteX126" fmla="*/ 731447 w 3198889"/>
                <a:gd name="connsiteY126" fmla="*/ 647700 h 2809875"/>
                <a:gd name="connsiteX127" fmla="*/ 740972 w 3198889"/>
                <a:gd name="connsiteY127" fmla="*/ 661988 h 2809875"/>
                <a:gd name="connsiteX128" fmla="*/ 745734 w 3198889"/>
                <a:gd name="connsiteY128" fmla="*/ 676275 h 2809875"/>
                <a:gd name="connsiteX129" fmla="*/ 745734 w 3198889"/>
                <a:gd name="connsiteY129" fmla="*/ 688181 h 2809875"/>
                <a:gd name="connsiteX130" fmla="*/ 748115 w 3198889"/>
                <a:gd name="connsiteY130" fmla="*/ 709613 h 2809875"/>
                <a:gd name="connsiteX131" fmla="*/ 755259 w 3198889"/>
                <a:gd name="connsiteY131" fmla="*/ 728663 h 2809875"/>
                <a:gd name="connsiteX132" fmla="*/ 745734 w 3198889"/>
                <a:gd name="connsiteY132" fmla="*/ 757238 h 2809875"/>
                <a:gd name="connsiteX133" fmla="*/ 736209 w 3198889"/>
                <a:gd name="connsiteY133" fmla="*/ 771525 h 2809875"/>
                <a:gd name="connsiteX134" fmla="*/ 736209 w 3198889"/>
                <a:gd name="connsiteY134" fmla="*/ 842963 h 2809875"/>
                <a:gd name="connsiteX135" fmla="*/ 740972 w 3198889"/>
                <a:gd name="connsiteY135" fmla="*/ 857250 h 2809875"/>
                <a:gd name="connsiteX136" fmla="*/ 745734 w 3198889"/>
                <a:gd name="connsiteY136" fmla="*/ 876300 h 2809875"/>
                <a:gd name="connsiteX137" fmla="*/ 760022 w 3198889"/>
                <a:gd name="connsiteY137" fmla="*/ 923925 h 2809875"/>
                <a:gd name="connsiteX138" fmla="*/ 764784 w 3198889"/>
                <a:gd name="connsiteY138" fmla="*/ 938213 h 2809875"/>
                <a:gd name="connsiteX139" fmla="*/ 771928 w 3198889"/>
                <a:gd name="connsiteY139" fmla="*/ 983456 h 2809875"/>
                <a:gd name="connsiteX140" fmla="*/ 750497 w 3198889"/>
                <a:gd name="connsiteY140" fmla="*/ 1004888 h 2809875"/>
                <a:gd name="connsiteX141" fmla="*/ 731447 w 3198889"/>
                <a:gd name="connsiteY141" fmla="*/ 1009650 h 2809875"/>
                <a:gd name="connsiteX142" fmla="*/ 712397 w 3198889"/>
                <a:gd name="connsiteY142" fmla="*/ 1016794 h 2809875"/>
                <a:gd name="connsiteX143" fmla="*/ 683822 w 3198889"/>
                <a:gd name="connsiteY143" fmla="*/ 1035844 h 2809875"/>
                <a:gd name="connsiteX144" fmla="*/ 674297 w 3198889"/>
                <a:gd name="connsiteY144" fmla="*/ 1052513 h 2809875"/>
                <a:gd name="connsiteX145" fmla="*/ 660009 w 3198889"/>
                <a:gd name="connsiteY145" fmla="*/ 1062038 h 2809875"/>
                <a:gd name="connsiteX146" fmla="*/ 650484 w 3198889"/>
                <a:gd name="connsiteY146" fmla="*/ 1076325 h 2809875"/>
                <a:gd name="connsiteX147" fmla="*/ 640959 w 3198889"/>
                <a:gd name="connsiteY147" fmla="*/ 1157288 h 2809875"/>
                <a:gd name="connsiteX148" fmla="*/ 626672 w 3198889"/>
                <a:gd name="connsiteY148" fmla="*/ 1190625 h 2809875"/>
                <a:gd name="connsiteX149" fmla="*/ 593334 w 3198889"/>
                <a:gd name="connsiteY149" fmla="*/ 1204913 h 2809875"/>
                <a:gd name="connsiteX150" fmla="*/ 588572 w 3198889"/>
                <a:gd name="connsiteY150" fmla="*/ 1219200 h 2809875"/>
                <a:gd name="connsiteX151" fmla="*/ 593334 w 3198889"/>
                <a:gd name="connsiteY151" fmla="*/ 1233488 h 2809875"/>
                <a:gd name="connsiteX152" fmla="*/ 579047 w 3198889"/>
                <a:gd name="connsiteY152" fmla="*/ 1247775 h 2809875"/>
                <a:gd name="connsiteX153" fmla="*/ 569521 w 3198889"/>
                <a:gd name="connsiteY153" fmla="*/ 1290638 h 2809875"/>
                <a:gd name="connsiteX154" fmla="*/ 552854 w 3198889"/>
                <a:gd name="connsiteY154" fmla="*/ 1321593 h 2809875"/>
                <a:gd name="connsiteX155" fmla="*/ 533803 w 3198889"/>
                <a:gd name="connsiteY155" fmla="*/ 1343025 h 2809875"/>
                <a:gd name="connsiteX156" fmla="*/ 519515 w 3198889"/>
                <a:gd name="connsiteY156" fmla="*/ 1371600 h 2809875"/>
                <a:gd name="connsiteX157" fmla="*/ 498084 w 3198889"/>
                <a:gd name="connsiteY157" fmla="*/ 1419225 h 2809875"/>
                <a:gd name="connsiteX158" fmla="*/ 493322 w 3198889"/>
                <a:gd name="connsiteY158" fmla="*/ 1433513 h 2809875"/>
                <a:gd name="connsiteX159" fmla="*/ 474272 w 3198889"/>
                <a:gd name="connsiteY159" fmla="*/ 1466850 h 2809875"/>
                <a:gd name="connsiteX160" fmla="*/ 464747 w 3198889"/>
                <a:gd name="connsiteY160" fmla="*/ 1485900 h 2809875"/>
                <a:gd name="connsiteX161" fmla="*/ 459984 w 3198889"/>
                <a:gd name="connsiteY161" fmla="*/ 1500188 h 2809875"/>
                <a:gd name="connsiteX162" fmla="*/ 450459 w 3198889"/>
                <a:gd name="connsiteY162" fmla="*/ 1514475 h 2809875"/>
                <a:gd name="connsiteX163" fmla="*/ 436172 w 3198889"/>
                <a:gd name="connsiteY163" fmla="*/ 1552575 h 2809875"/>
                <a:gd name="connsiteX164" fmla="*/ 412359 w 3198889"/>
                <a:gd name="connsiteY164" fmla="*/ 1595438 h 2809875"/>
                <a:gd name="connsiteX165" fmla="*/ 398072 w 3198889"/>
                <a:gd name="connsiteY165" fmla="*/ 1628776 h 2809875"/>
                <a:gd name="connsiteX166" fmla="*/ 393310 w 3198889"/>
                <a:gd name="connsiteY166" fmla="*/ 1657350 h 2809875"/>
                <a:gd name="connsiteX167" fmla="*/ 379022 w 3198889"/>
                <a:gd name="connsiteY167" fmla="*/ 1719263 h 2809875"/>
                <a:gd name="connsiteX168" fmla="*/ 374259 w 3198889"/>
                <a:gd name="connsiteY168" fmla="*/ 1757363 h 2809875"/>
                <a:gd name="connsiteX169" fmla="*/ 369497 w 3198889"/>
                <a:gd name="connsiteY169" fmla="*/ 1771650 h 2809875"/>
                <a:gd name="connsiteX170" fmla="*/ 357591 w 3198889"/>
                <a:gd name="connsiteY170" fmla="*/ 1807369 h 2809875"/>
                <a:gd name="connsiteX171" fmla="*/ 343303 w 3198889"/>
                <a:gd name="connsiteY171" fmla="*/ 1852613 h 2809875"/>
                <a:gd name="connsiteX172" fmla="*/ 336159 w 3198889"/>
                <a:gd name="connsiteY172" fmla="*/ 1876425 h 2809875"/>
                <a:gd name="connsiteX173" fmla="*/ 326634 w 3198889"/>
                <a:gd name="connsiteY173" fmla="*/ 1890713 h 2809875"/>
                <a:gd name="connsiteX174" fmla="*/ 321872 w 3198889"/>
                <a:gd name="connsiteY174" fmla="*/ 1905000 h 2809875"/>
                <a:gd name="connsiteX175" fmla="*/ 307584 w 3198889"/>
                <a:gd name="connsiteY175" fmla="*/ 1914525 h 2809875"/>
                <a:gd name="connsiteX176" fmla="*/ 293297 w 3198889"/>
                <a:gd name="connsiteY176" fmla="*/ 1943100 h 2809875"/>
                <a:gd name="connsiteX177" fmla="*/ 283772 w 3198889"/>
                <a:gd name="connsiteY177" fmla="*/ 1971675 h 2809875"/>
                <a:gd name="connsiteX178" fmla="*/ 267103 w 3198889"/>
                <a:gd name="connsiteY178" fmla="*/ 2002632 h 2809875"/>
                <a:gd name="connsiteX179" fmla="*/ 231384 w 3198889"/>
                <a:gd name="connsiteY179" fmla="*/ 2038350 h 2809875"/>
                <a:gd name="connsiteX180" fmla="*/ 207572 w 3198889"/>
                <a:gd name="connsiteY180" fmla="*/ 2062163 h 2809875"/>
                <a:gd name="connsiteX181" fmla="*/ 202809 w 3198889"/>
                <a:gd name="connsiteY181" fmla="*/ 2076450 h 2809875"/>
                <a:gd name="connsiteX182" fmla="*/ 174234 w 3198889"/>
                <a:gd name="connsiteY182" fmla="*/ 2095500 h 2809875"/>
                <a:gd name="connsiteX183" fmla="*/ 159947 w 3198889"/>
                <a:gd name="connsiteY183" fmla="*/ 2105025 h 2809875"/>
                <a:gd name="connsiteX184" fmla="*/ 131372 w 3198889"/>
                <a:gd name="connsiteY184" fmla="*/ 2133601 h 2809875"/>
                <a:gd name="connsiteX185" fmla="*/ 102797 w 3198889"/>
                <a:gd name="connsiteY185" fmla="*/ 2145506 h 2809875"/>
                <a:gd name="connsiteX186" fmla="*/ 78985 w 3198889"/>
                <a:gd name="connsiteY186" fmla="*/ 2157412 h 2809875"/>
                <a:gd name="connsiteX187" fmla="*/ 45647 w 3198889"/>
                <a:gd name="connsiteY187" fmla="*/ 2174081 h 2809875"/>
                <a:gd name="connsiteX188" fmla="*/ 24215 w 3198889"/>
                <a:gd name="connsiteY188" fmla="*/ 2178844 h 2809875"/>
                <a:gd name="connsiteX189" fmla="*/ 403 w 3198889"/>
                <a:gd name="connsiteY189" fmla="*/ 2188369 h 2809875"/>
                <a:gd name="connsiteX190" fmla="*/ 12309 w 3198889"/>
                <a:gd name="connsiteY190" fmla="*/ 2228850 h 2809875"/>
                <a:gd name="connsiteX191" fmla="*/ 43265 w 3198889"/>
                <a:gd name="connsiteY191" fmla="*/ 2255044 h 2809875"/>
                <a:gd name="connsiteX192" fmla="*/ 67079 w 3198889"/>
                <a:gd name="connsiteY192" fmla="*/ 2271713 h 2809875"/>
                <a:gd name="connsiteX193" fmla="*/ 90890 w 3198889"/>
                <a:gd name="connsiteY193" fmla="*/ 2276475 h 2809875"/>
                <a:gd name="connsiteX194" fmla="*/ 114703 w 3198889"/>
                <a:gd name="connsiteY194" fmla="*/ 2297906 h 2809875"/>
                <a:gd name="connsiteX195" fmla="*/ 119466 w 3198889"/>
                <a:gd name="connsiteY195" fmla="*/ 2326482 h 2809875"/>
                <a:gd name="connsiteX196" fmla="*/ 126609 w 3198889"/>
                <a:gd name="connsiteY196" fmla="*/ 2347913 h 2809875"/>
                <a:gd name="connsiteX197" fmla="*/ 121847 w 3198889"/>
                <a:gd name="connsiteY197" fmla="*/ 2386013 h 2809875"/>
                <a:gd name="connsiteX198" fmla="*/ 112322 w 3198889"/>
                <a:gd name="connsiteY198" fmla="*/ 2405063 h 2809875"/>
                <a:gd name="connsiteX199" fmla="*/ 100416 w 3198889"/>
                <a:gd name="connsiteY199" fmla="*/ 2424112 h 2809875"/>
                <a:gd name="connsiteX200" fmla="*/ 71841 w 3198889"/>
                <a:gd name="connsiteY200" fmla="*/ 2426494 h 2809875"/>
                <a:gd name="connsiteX201" fmla="*/ 50409 w 3198889"/>
                <a:gd name="connsiteY201" fmla="*/ 2452688 h 2809875"/>
                <a:gd name="connsiteX202" fmla="*/ 21834 w 3198889"/>
                <a:gd name="connsiteY202" fmla="*/ 2466975 h 2809875"/>
                <a:gd name="connsiteX203" fmla="*/ 31359 w 3198889"/>
                <a:gd name="connsiteY203" fmla="*/ 2490788 h 2809875"/>
                <a:gd name="connsiteX204" fmla="*/ 21834 w 3198889"/>
                <a:gd name="connsiteY204" fmla="*/ 2524125 h 2809875"/>
                <a:gd name="connsiteX205" fmla="*/ 12309 w 3198889"/>
                <a:gd name="connsiteY205" fmla="*/ 2538413 h 2809875"/>
                <a:gd name="connsiteX206" fmla="*/ 374259 w 3198889"/>
                <a:gd name="connsiteY206" fmla="*/ 2809875 h 2809875"/>
                <a:gd name="connsiteX0" fmla="*/ 690172 w 3159124"/>
                <a:gd name="connsiteY0" fmla="*/ 2619375 h 2809875"/>
                <a:gd name="connsiteX1" fmla="*/ 1179122 w 3159124"/>
                <a:gd name="connsiteY1" fmla="*/ 2152650 h 2809875"/>
                <a:gd name="connsiteX2" fmla="*/ 1449791 w 3159124"/>
                <a:gd name="connsiteY2" fmla="*/ 1759744 h 2809875"/>
                <a:gd name="connsiteX3" fmla="*/ 1573615 w 3159124"/>
                <a:gd name="connsiteY3" fmla="*/ 1492251 h 2809875"/>
                <a:gd name="connsiteX4" fmla="*/ 1823647 w 3159124"/>
                <a:gd name="connsiteY4" fmla="*/ 1362075 h 2809875"/>
                <a:gd name="connsiteX5" fmla="*/ 2145909 w 3159124"/>
                <a:gd name="connsiteY5" fmla="*/ 1212850 h 2809875"/>
                <a:gd name="connsiteX6" fmla="*/ 2325297 w 3159124"/>
                <a:gd name="connsiteY6" fmla="*/ 1135063 h 2809875"/>
                <a:gd name="connsiteX7" fmla="*/ 3100790 w 3159124"/>
                <a:gd name="connsiteY7" fmla="*/ 1212056 h 2809875"/>
                <a:gd name="connsiteX8" fmla="*/ 3103172 w 3159124"/>
                <a:gd name="connsiteY8" fmla="*/ 1171575 h 2809875"/>
                <a:gd name="connsiteX9" fmla="*/ 3098409 w 3159124"/>
                <a:gd name="connsiteY9" fmla="*/ 1157288 h 2809875"/>
                <a:gd name="connsiteX10" fmla="*/ 3084122 w 3159124"/>
                <a:gd name="connsiteY10" fmla="*/ 1171575 h 2809875"/>
                <a:gd name="connsiteX11" fmla="*/ 3055547 w 3159124"/>
                <a:gd name="connsiteY11" fmla="*/ 1162050 h 2809875"/>
                <a:gd name="connsiteX12" fmla="*/ 3046022 w 3159124"/>
                <a:gd name="connsiteY12" fmla="*/ 1131094 h 2809875"/>
                <a:gd name="connsiteX13" fmla="*/ 3050784 w 3159124"/>
                <a:gd name="connsiteY13" fmla="*/ 1114425 h 2809875"/>
                <a:gd name="connsiteX14" fmla="*/ 3050784 w 3159124"/>
                <a:gd name="connsiteY14" fmla="*/ 1104900 h 2809875"/>
                <a:gd name="connsiteX15" fmla="*/ 3036497 w 3159124"/>
                <a:gd name="connsiteY15" fmla="*/ 1100138 h 2809875"/>
                <a:gd name="connsiteX16" fmla="*/ 3046022 w 3159124"/>
                <a:gd name="connsiteY16" fmla="*/ 1081088 h 2809875"/>
                <a:gd name="connsiteX17" fmla="*/ 3055547 w 3159124"/>
                <a:gd name="connsiteY17" fmla="*/ 1062038 h 2809875"/>
                <a:gd name="connsiteX18" fmla="*/ 3024590 w 3159124"/>
                <a:gd name="connsiteY18" fmla="*/ 1052513 h 2809875"/>
                <a:gd name="connsiteX19" fmla="*/ 3012684 w 3159124"/>
                <a:gd name="connsiteY19" fmla="*/ 1066800 h 2809875"/>
                <a:gd name="connsiteX20" fmla="*/ 2972204 w 3159124"/>
                <a:gd name="connsiteY20" fmla="*/ 1073944 h 2809875"/>
                <a:gd name="connsiteX21" fmla="*/ 2955534 w 3159124"/>
                <a:gd name="connsiteY21" fmla="*/ 1066800 h 2809875"/>
                <a:gd name="connsiteX22" fmla="*/ 2950772 w 3159124"/>
                <a:gd name="connsiteY22" fmla="*/ 1047750 h 2809875"/>
                <a:gd name="connsiteX23" fmla="*/ 2931721 w 3159124"/>
                <a:gd name="connsiteY23" fmla="*/ 1040607 h 2809875"/>
                <a:gd name="connsiteX24" fmla="*/ 2903147 w 3159124"/>
                <a:gd name="connsiteY24" fmla="*/ 1019175 h 2809875"/>
                <a:gd name="connsiteX25" fmla="*/ 2888859 w 3159124"/>
                <a:gd name="connsiteY25" fmla="*/ 1014413 h 2809875"/>
                <a:gd name="connsiteX26" fmla="*/ 2874572 w 3159124"/>
                <a:gd name="connsiteY26" fmla="*/ 1004888 h 2809875"/>
                <a:gd name="connsiteX27" fmla="*/ 2855522 w 3159124"/>
                <a:gd name="connsiteY27" fmla="*/ 1004888 h 2809875"/>
                <a:gd name="connsiteX28" fmla="*/ 2834090 w 3159124"/>
                <a:gd name="connsiteY28" fmla="*/ 995363 h 2809875"/>
                <a:gd name="connsiteX29" fmla="*/ 2810278 w 3159124"/>
                <a:gd name="connsiteY29" fmla="*/ 1009650 h 2809875"/>
                <a:gd name="connsiteX30" fmla="*/ 2767416 w 3159124"/>
                <a:gd name="connsiteY30" fmla="*/ 1007269 h 2809875"/>
                <a:gd name="connsiteX31" fmla="*/ 2734079 w 3159124"/>
                <a:gd name="connsiteY31" fmla="*/ 1019175 h 2809875"/>
                <a:gd name="connsiteX32" fmla="*/ 2712646 w 3159124"/>
                <a:gd name="connsiteY32" fmla="*/ 1019176 h 2809875"/>
                <a:gd name="connsiteX33" fmla="*/ 2693597 w 3159124"/>
                <a:gd name="connsiteY33" fmla="*/ 1009650 h 2809875"/>
                <a:gd name="connsiteX34" fmla="*/ 2641209 w 3159124"/>
                <a:gd name="connsiteY34" fmla="*/ 1021557 h 2809875"/>
                <a:gd name="connsiteX35" fmla="*/ 2631684 w 3159124"/>
                <a:gd name="connsiteY35" fmla="*/ 1031082 h 2809875"/>
                <a:gd name="connsiteX36" fmla="*/ 2612634 w 3159124"/>
                <a:gd name="connsiteY36" fmla="*/ 1038225 h 2809875"/>
                <a:gd name="connsiteX37" fmla="*/ 2595965 w 3159124"/>
                <a:gd name="connsiteY37" fmla="*/ 1035844 h 2809875"/>
                <a:gd name="connsiteX38" fmla="*/ 2529290 w 3159124"/>
                <a:gd name="connsiteY38" fmla="*/ 1004888 h 2809875"/>
                <a:gd name="connsiteX39" fmla="*/ 2526909 w 3159124"/>
                <a:gd name="connsiteY39" fmla="*/ 971550 h 2809875"/>
                <a:gd name="connsiteX40" fmla="*/ 2512622 w 3159124"/>
                <a:gd name="connsiteY40" fmla="*/ 942975 h 2809875"/>
                <a:gd name="connsiteX41" fmla="*/ 2488809 w 3159124"/>
                <a:gd name="connsiteY41" fmla="*/ 938213 h 2809875"/>
                <a:gd name="connsiteX42" fmla="*/ 2493572 w 3159124"/>
                <a:gd name="connsiteY42" fmla="*/ 923925 h 2809875"/>
                <a:gd name="connsiteX43" fmla="*/ 2479284 w 3159124"/>
                <a:gd name="connsiteY43" fmla="*/ 914400 h 2809875"/>
                <a:gd name="connsiteX44" fmla="*/ 2457853 w 3159124"/>
                <a:gd name="connsiteY44" fmla="*/ 902494 h 2809875"/>
                <a:gd name="connsiteX45" fmla="*/ 2431659 w 3159124"/>
                <a:gd name="connsiteY45" fmla="*/ 890588 h 2809875"/>
                <a:gd name="connsiteX46" fmla="*/ 2414991 w 3159124"/>
                <a:gd name="connsiteY46" fmla="*/ 864394 h 2809875"/>
                <a:gd name="connsiteX47" fmla="*/ 2398321 w 3159124"/>
                <a:gd name="connsiteY47" fmla="*/ 833437 h 2809875"/>
                <a:gd name="connsiteX48" fmla="*/ 2367365 w 3159124"/>
                <a:gd name="connsiteY48" fmla="*/ 807244 h 2809875"/>
                <a:gd name="connsiteX49" fmla="*/ 2348316 w 3159124"/>
                <a:gd name="connsiteY49" fmla="*/ 769144 h 2809875"/>
                <a:gd name="connsiteX50" fmla="*/ 2322122 w 3159124"/>
                <a:gd name="connsiteY50" fmla="*/ 733425 h 2809875"/>
                <a:gd name="connsiteX51" fmla="*/ 2307834 w 3159124"/>
                <a:gd name="connsiteY51" fmla="*/ 723900 h 2809875"/>
                <a:gd name="connsiteX52" fmla="*/ 2264972 w 3159124"/>
                <a:gd name="connsiteY52" fmla="*/ 704850 h 2809875"/>
                <a:gd name="connsiteX53" fmla="*/ 2241159 w 3159124"/>
                <a:gd name="connsiteY53" fmla="*/ 678657 h 2809875"/>
                <a:gd name="connsiteX54" fmla="*/ 2231634 w 3159124"/>
                <a:gd name="connsiteY54" fmla="*/ 657225 h 2809875"/>
                <a:gd name="connsiteX55" fmla="*/ 2212584 w 3159124"/>
                <a:gd name="connsiteY55" fmla="*/ 647700 h 2809875"/>
                <a:gd name="connsiteX56" fmla="*/ 2198297 w 3159124"/>
                <a:gd name="connsiteY56" fmla="*/ 638175 h 2809875"/>
                <a:gd name="connsiteX57" fmla="*/ 2179247 w 3159124"/>
                <a:gd name="connsiteY57" fmla="*/ 642938 h 2809875"/>
                <a:gd name="connsiteX58" fmla="*/ 2155434 w 3159124"/>
                <a:gd name="connsiteY58" fmla="*/ 619125 h 2809875"/>
                <a:gd name="connsiteX59" fmla="*/ 2136384 w 3159124"/>
                <a:gd name="connsiteY59" fmla="*/ 590550 h 2809875"/>
                <a:gd name="connsiteX60" fmla="*/ 2126859 w 3159124"/>
                <a:gd name="connsiteY60" fmla="*/ 561975 h 2809875"/>
                <a:gd name="connsiteX61" fmla="*/ 2103047 w 3159124"/>
                <a:gd name="connsiteY61" fmla="*/ 561975 h 2809875"/>
                <a:gd name="connsiteX62" fmla="*/ 2088759 w 3159124"/>
                <a:gd name="connsiteY62" fmla="*/ 547688 h 2809875"/>
                <a:gd name="connsiteX63" fmla="*/ 2050660 w 3159124"/>
                <a:gd name="connsiteY63" fmla="*/ 540544 h 2809875"/>
                <a:gd name="connsiteX64" fmla="*/ 2007797 w 3159124"/>
                <a:gd name="connsiteY64" fmla="*/ 528638 h 2809875"/>
                <a:gd name="connsiteX65" fmla="*/ 1976841 w 3159124"/>
                <a:gd name="connsiteY65" fmla="*/ 526256 h 2809875"/>
                <a:gd name="connsiteX66" fmla="*/ 1948266 w 3159124"/>
                <a:gd name="connsiteY66" fmla="*/ 521494 h 2809875"/>
                <a:gd name="connsiteX67" fmla="*/ 1926834 w 3159124"/>
                <a:gd name="connsiteY67" fmla="*/ 504825 h 2809875"/>
                <a:gd name="connsiteX68" fmla="*/ 1912547 w 3159124"/>
                <a:gd name="connsiteY68" fmla="*/ 509588 h 2809875"/>
                <a:gd name="connsiteX69" fmla="*/ 1841109 w 3159124"/>
                <a:gd name="connsiteY69" fmla="*/ 495300 h 2809875"/>
                <a:gd name="connsiteX70" fmla="*/ 1812534 w 3159124"/>
                <a:gd name="connsiteY70" fmla="*/ 485775 h 2809875"/>
                <a:gd name="connsiteX71" fmla="*/ 1798247 w 3159124"/>
                <a:gd name="connsiteY71" fmla="*/ 481013 h 2809875"/>
                <a:gd name="connsiteX72" fmla="*/ 1783959 w 3159124"/>
                <a:gd name="connsiteY72" fmla="*/ 490538 h 2809875"/>
                <a:gd name="connsiteX73" fmla="*/ 1769672 w 3159124"/>
                <a:gd name="connsiteY73" fmla="*/ 495300 h 2809875"/>
                <a:gd name="connsiteX74" fmla="*/ 1741097 w 3159124"/>
                <a:gd name="connsiteY74" fmla="*/ 523875 h 2809875"/>
                <a:gd name="connsiteX75" fmla="*/ 1717284 w 3159124"/>
                <a:gd name="connsiteY75" fmla="*/ 519113 h 2809875"/>
                <a:gd name="connsiteX76" fmla="*/ 1683947 w 3159124"/>
                <a:gd name="connsiteY76" fmla="*/ 509588 h 2809875"/>
                <a:gd name="connsiteX77" fmla="*/ 1650609 w 3159124"/>
                <a:gd name="connsiteY77" fmla="*/ 504825 h 2809875"/>
                <a:gd name="connsiteX78" fmla="*/ 1622034 w 3159124"/>
                <a:gd name="connsiteY78" fmla="*/ 500063 h 2809875"/>
                <a:gd name="connsiteX79" fmla="*/ 1581553 w 3159124"/>
                <a:gd name="connsiteY79" fmla="*/ 483394 h 2809875"/>
                <a:gd name="connsiteX80" fmla="*/ 1552978 w 3159124"/>
                <a:gd name="connsiteY80" fmla="*/ 483394 h 2809875"/>
                <a:gd name="connsiteX81" fmla="*/ 1541072 w 3159124"/>
                <a:gd name="connsiteY81" fmla="*/ 466725 h 2809875"/>
                <a:gd name="connsiteX82" fmla="*/ 1526784 w 3159124"/>
                <a:gd name="connsiteY82" fmla="*/ 447675 h 2809875"/>
                <a:gd name="connsiteX83" fmla="*/ 1522021 w 3159124"/>
                <a:gd name="connsiteY83" fmla="*/ 421481 h 2809875"/>
                <a:gd name="connsiteX84" fmla="*/ 1533929 w 3159124"/>
                <a:gd name="connsiteY84" fmla="*/ 392907 h 2809875"/>
                <a:gd name="connsiteX85" fmla="*/ 1564884 w 3159124"/>
                <a:gd name="connsiteY85" fmla="*/ 366713 h 2809875"/>
                <a:gd name="connsiteX86" fmla="*/ 1557740 w 3159124"/>
                <a:gd name="connsiteY86" fmla="*/ 340519 h 2809875"/>
                <a:gd name="connsiteX87" fmla="*/ 1564884 w 3159124"/>
                <a:gd name="connsiteY87" fmla="*/ 309562 h 2809875"/>
                <a:gd name="connsiteX88" fmla="*/ 1583934 w 3159124"/>
                <a:gd name="connsiteY88" fmla="*/ 285750 h 2809875"/>
                <a:gd name="connsiteX89" fmla="*/ 1588697 w 3159124"/>
                <a:gd name="connsiteY89" fmla="*/ 271463 h 2809875"/>
                <a:gd name="connsiteX90" fmla="*/ 1579172 w 3159124"/>
                <a:gd name="connsiteY90" fmla="*/ 257175 h 2809875"/>
                <a:gd name="connsiteX91" fmla="*/ 1545834 w 3159124"/>
                <a:gd name="connsiteY91" fmla="*/ 230981 h 2809875"/>
                <a:gd name="connsiteX92" fmla="*/ 1522022 w 3159124"/>
                <a:gd name="connsiteY92" fmla="*/ 228600 h 2809875"/>
                <a:gd name="connsiteX93" fmla="*/ 1507734 w 3159124"/>
                <a:gd name="connsiteY93" fmla="*/ 192881 h 2809875"/>
                <a:gd name="connsiteX94" fmla="*/ 1505353 w 3159124"/>
                <a:gd name="connsiteY94" fmla="*/ 159543 h 2809875"/>
                <a:gd name="connsiteX95" fmla="*/ 1488684 w 3159124"/>
                <a:gd name="connsiteY95" fmla="*/ 119063 h 2809875"/>
                <a:gd name="connsiteX96" fmla="*/ 1479159 w 3159124"/>
                <a:gd name="connsiteY96" fmla="*/ 92868 h 2809875"/>
                <a:gd name="connsiteX97" fmla="*/ 1455347 w 3159124"/>
                <a:gd name="connsiteY97" fmla="*/ 85725 h 2809875"/>
                <a:gd name="connsiteX98" fmla="*/ 1450584 w 3159124"/>
                <a:gd name="connsiteY98" fmla="*/ 66675 h 2809875"/>
                <a:gd name="connsiteX99" fmla="*/ 1433915 w 3159124"/>
                <a:gd name="connsiteY99" fmla="*/ 40481 h 2809875"/>
                <a:gd name="connsiteX100" fmla="*/ 1445822 w 3159124"/>
                <a:gd name="connsiteY100" fmla="*/ 30956 h 2809875"/>
                <a:gd name="connsiteX101" fmla="*/ 1436297 w 3159124"/>
                <a:gd name="connsiteY101" fmla="*/ 0 h 2809875"/>
                <a:gd name="connsiteX102" fmla="*/ 845747 w 3159124"/>
                <a:gd name="connsiteY102" fmla="*/ 180975 h 2809875"/>
                <a:gd name="connsiteX103" fmla="*/ 845747 w 3159124"/>
                <a:gd name="connsiteY103" fmla="*/ 180975 h 2809875"/>
                <a:gd name="connsiteX104" fmla="*/ 840984 w 3159124"/>
                <a:gd name="connsiteY104" fmla="*/ 223838 h 2809875"/>
                <a:gd name="connsiteX105" fmla="*/ 836222 w 3159124"/>
                <a:gd name="connsiteY105" fmla="*/ 238125 h 2809875"/>
                <a:gd name="connsiteX106" fmla="*/ 817172 w 3159124"/>
                <a:gd name="connsiteY106" fmla="*/ 254794 h 2809875"/>
                <a:gd name="connsiteX107" fmla="*/ 788597 w 3159124"/>
                <a:gd name="connsiteY107" fmla="*/ 266700 h 2809875"/>
                <a:gd name="connsiteX108" fmla="*/ 740972 w 3159124"/>
                <a:gd name="connsiteY108" fmla="*/ 300038 h 2809875"/>
                <a:gd name="connsiteX109" fmla="*/ 721922 w 3159124"/>
                <a:gd name="connsiteY109" fmla="*/ 328613 h 2809875"/>
                <a:gd name="connsiteX110" fmla="*/ 705252 w 3159124"/>
                <a:gd name="connsiteY110" fmla="*/ 342900 h 2809875"/>
                <a:gd name="connsiteX111" fmla="*/ 707634 w 3159124"/>
                <a:gd name="connsiteY111" fmla="*/ 369095 h 2809875"/>
                <a:gd name="connsiteX112" fmla="*/ 726684 w 3159124"/>
                <a:gd name="connsiteY112" fmla="*/ 381000 h 2809875"/>
                <a:gd name="connsiteX113" fmla="*/ 731447 w 3159124"/>
                <a:gd name="connsiteY113" fmla="*/ 395288 h 2809875"/>
                <a:gd name="connsiteX114" fmla="*/ 750497 w 3159124"/>
                <a:gd name="connsiteY114" fmla="*/ 423863 h 2809875"/>
                <a:gd name="connsiteX115" fmla="*/ 760022 w 3159124"/>
                <a:gd name="connsiteY115" fmla="*/ 442913 h 2809875"/>
                <a:gd name="connsiteX116" fmla="*/ 750497 w 3159124"/>
                <a:gd name="connsiteY116" fmla="*/ 481013 h 2809875"/>
                <a:gd name="connsiteX117" fmla="*/ 736209 w 3159124"/>
                <a:gd name="connsiteY117" fmla="*/ 490538 h 2809875"/>
                <a:gd name="connsiteX118" fmla="*/ 731447 w 3159124"/>
                <a:gd name="connsiteY118" fmla="*/ 504825 h 2809875"/>
                <a:gd name="connsiteX119" fmla="*/ 717159 w 3159124"/>
                <a:gd name="connsiteY119" fmla="*/ 509588 h 2809875"/>
                <a:gd name="connsiteX120" fmla="*/ 712397 w 3159124"/>
                <a:gd name="connsiteY120" fmla="*/ 538163 h 2809875"/>
                <a:gd name="connsiteX121" fmla="*/ 702872 w 3159124"/>
                <a:gd name="connsiteY121" fmla="*/ 566738 h 2809875"/>
                <a:gd name="connsiteX122" fmla="*/ 698109 w 3159124"/>
                <a:gd name="connsiteY122" fmla="*/ 581025 h 2809875"/>
                <a:gd name="connsiteX123" fmla="*/ 683822 w 3159124"/>
                <a:gd name="connsiteY123" fmla="*/ 611981 h 2809875"/>
                <a:gd name="connsiteX124" fmla="*/ 702872 w 3159124"/>
                <a:gd name="connsiteY124" fmla="*/ 638175 h 2809875"/>
                <a:gd name="connsiteX125" fmla="*/ 731447 w 3159124"/>
                <a:gd name="connsiteY125" fmla="*/ 647700 h 2809875"/>
                <a:gd name="connsiteX126" fmla="*/ 740972 w 3159124"/>
                <a:gd name="connsiteY126" fmla="*/ 661988 h 2809875"/>
                <a:gd name="connsiteX127" fmla="*/ 745734 w 3159124"/>
                <a:gd name="connsiteY127" fmla="*/ 676275 h 2809875"/>
                <a:gd name="connsiteX128" fmla="*/ 745734 w 3159124"/>
                <a:gd name="connsiteY128" fmla="*/ 688181 h 2809875"/>
                <a:gd name="connsiteX129" fmla="*/ 748115 w 3159124"/>
                <a:gd name="connsiteY129" fmla="*/ 709613 h 2809875"/>
                <a:gd name="connsiteX130" fmla="*/ 755259 w 3159124"/>
                <a:gd name="connsiteY130" fmla="*/ 728663 h 2809875"/>
                <a:gd name="connsiteX131" fmla="*/ 745734 w 3159124"/>
                <a:gd name="connsiteY131" fmla="*/ 757238 h 2809875"/>
                <a:gd name="connsiteX132" fmla="*/ 736209 w 3159124"/>
                <a:gd name="connsiteY132" fmla="*/ 771525 h 2809875"/>
                <a:gd name="connsiteX133" fmla="*/ 736209 w 3159124"/>
                <a:gd name="connsiteY133" fmla="*/ 842963 h 2809875"/>
                <a:gd name="connsiteX134" fmla="*/ 740972 w 3159124"/>
                <a:gd name="connsiteY134" fmla="*/ 857250 h 2809875"/>
                <a:gd name="connsiteX135" fmla="*/ 745734 w 3159124"/>
                <a:gd name="connsiteY135" fmla="*/ 876300 h 2809875"/>
                <a:gd name="connsiteX136" fmla="*/ 760022 w 3159124"/>
                <a:gd name="connsiteY136" fmla="*/ 923925 h 2809875"/>
                <a:gd name="connsiteX137" fmla="*/ 764784 w 3159124"/>
                <a:gd name="connsiteY137" fmla="*/ 938213 h 2809875"/>
                <a:gd name="connsiteX138" fmla="*/ 771928 w 3159124"/>
                <a:gd name="connsiteY138" fmla="*/ 983456 h 2809875"/>
                <a:gd name="connsiteX139" fmla="*/ 750497 w 3159124"/>
                <a:gd name="connsiteY139" fmla="*/ 1004888 h 2809875"/>
                <a:gd name="connsiteX140" fmla="*/ 731447 w 3159124"/>
                <a:gd name="connsiteY140" fmla="*/ 1009650 h 2809875"/>
                <a:gd name="connsiteX141" fmla="*/ 712397 w 3159124"/>
                <a:gd name="connsiteY141" fmla="*/ 1016794 h 2809875"/>
                <a:gd name="connsiteX142" fmla="*/ 683822 w 3159124"/>
                <a:gd name="connsiteY142" fmla="*/ 1035844 h 2809875"/>
                <a:gd name="connsiteX143" fmla="*/ 674297 w 3159124"/>
                <a:gd name="connsiteY143" fmla="*/ 1052513 h 2809875"/>
                <a:gd name="connsiteX144" fmla="*/ 660009 w 3159124"/>
                <a:gd name="connsiteY144" fmla="*/ 1062038 h 2809875"/>
                <a:gd name="connsiteX145" fmla="*/ 650484 w 3159124"/>
                <a:gd name="connsiteY145" fmla="*/ 1076325 h 2809875"/>
                <a:gd name="connsiteX146" fmla="*/ 640959 w 3159124"/>
                <a:gd name="connsiteY146" fmla="*/ 1157288 h 2809875"/>
                <a:gd name="connsiteX147" fmla="*/ 626672 w 3159124"/>
                <a:gd name="connsiteY147" fmla="*/ 1190625 h 2809875"/>
                <a:gd name="connsiteX148" fmla="*/ 593334 w 3159124"/>
                <a:gd name="connsiteY148" fmla="*/ 1204913 h 2809875"/>
                <a:gd name="connsiteX149" fmla="*/ 588572 w 3159124"/>
                <a:gd name="connsiteY149" fmla="*/ 1219200 h 2809875"/>
                <a:gd name="connsiteX150" fmla="*/ 593334 w 3159124"/>
                <a:gd name="connsiteY150" fmla="*/ 1233488 h 2809875"/>
                <a:gd name="connsiteX151" fmla="*/ 579047 w 3159124"/>
                <a:gd name="connsiteY151" fmla="*/ 1247775 h 2809875"/>
                <a:gd name="connsiteX152" fmla="*/ 569521 w 3159124"/>
                <a:gd name="connsiteY152" fmla="*/ 1290638 h 2809875"/>
                <a:gd name="connsiteX153" fmla="*/ 552854 w 3159124"/>
                <a:gd name="connsiteY153" fmla="*/ 1321593 h 2809875"/>
                <a:gd name="connsiteX154" fmla="*/ 533803 w 3159124"/>
                <a:gd name="connsiteY154" fmla="*/ 1343025 h 2809875"/>
                <a:gd name="connsiteX155" fmla="*/ 519515 w 3159124"/>
                <a:gd name="connsiteY155" fmla="*/ 1371600 h 2809875"/>
                <a:gd name="connsiteX156" fmla="*/ 498084 w 3159124"/>
                <a:gd name="connsiteY156" fmla="*/ 1419225 h 2809875"/>
                <a:gd name="connsiteX157" fmla="*/ 493322 w 3159124"/>
                <a:gd name="connsiteY157" fmla="*/ 1433513 h 2809875"/>
                <a:gd name="connsiteX158" fmla="*/ 474272 w 3159124"/>
                <a:gd name="connsiteY158" fmla="*/ 1466850 h 2809875"/>
                <a:gd name="connsiteX159" fmla="*/ 464747 w 3159124"/>
                <a:gd name="connsiteY159" fmla="*/ 1485900 h 2809875"/>
                <a:gd name="connsiteX160" fmla="*/ 459984 w 3159124"/>
                <a:gd name="connsiteY160" fmla="*/ 1500188 h 2809875"/>
                <a:gd name="connsiteX161" fmla="*/ 450459 w 3159124"/>
                <a:gd name="connsiteY161" fmla="*/ 1514475 h 2809875"/>
                <a:gd name="connsiteX162" fmla="*/ 436172 w 3159124"/>
                <a:gd name="connsiteY162" fmla="*/ 1552575 h 2809875"/>
                <a:gd name="connsiteX163" fmla="*/ 412359 w 3159124"/>
                <a:gd name="connsiteY163" fmla="*/ 1595438 h 2809875"/>
                <a:gd name="connsiteX164" fmla="*/ 398072 w 3159124"/>
                <a:gd name="connsiteY164" fmla="*/ 1628776 h 2809875"/>
                <a:gd name="connsiteX165" fmla="*/ 393310 w 3159124"/>
                <a:gd name="connsiteY165" fmla="*/ 1657350 h 2809875"/>
                <a:gd name="connsiteX166" fmla="*/ 379022 w 3159124"/>
                <a:gd name="connsiteY166" fmla="*/ 1719263 h 2809875"/>
                <a:gd name="connsiteX167" fmla="*/ 374259 w 3159124"/>
                <a:gd name="connsiteY167" fmla="*/ 1757363 h 2809875"/>
                <a:gd name="connsiteX168" fmla="*/ 369497 w 3159124"/>
                <a:gd name="connsiteY168" fmla="*/ 1771650 h 2809875"/>
                <a:gd name="connsiteX169" fmla="*/ 357591 w 3159124"/>
                <a:gd name="connsiteY169" fmla="*/ 1807369 h 2809875"/>
                <a:gd name="connsiteX170" fmla="*/ 343303 w 3159124"/>
                <a:gd name="connsiteY170" fmla="*/ 1852613 h 2809875"/>
                <a:gd name="connsiteX171" fmla="*/ 336159 w 3159124"/>
                <a:gd name="connsiteY171" fmla="*/ 1876425 h 2809875"/>
                <a:gd name="connsiteX172" fmla="*/ 326634 w 3159124"/>
                <a:gd name="connsiteY172" fmla="*/ 1890713 h 2809875"/>
                <a:gd name="connsiteX173" fmla="*/ 321872 w 3159124"/>
                <a:gd name="connsiteY173" fmla="*/ 1905000 h 2809875"/>
                <a:gd name="connsiteX174" fmla="*/ 307584 w 3159124"/>
                <a:gd name="connsiteY174" fmla="*/ 1914525 h 2809875"/>
                <a:gd name="connsiteX175" fmla="*/ 293297 w 3159124"/>
                <a:gd name="connsiteY175" fmla="*/ 1943100 h 2809875"/>
                <a:gd name="connsiteX176" fmla="*/ 283772 w 3159124"/>
                <a:gd name="connsiteY176" fmla="*/ 1971675 h 2809875"/>
                <a:gd name="connsiteX177" fmla="*/ 267103 w 3159124"/>
                <a:gd name="connsiteY177" fmla="*/ 2002632 h 2809875"/>
                <a:gd name="connsiteX178" fmla="*/ 231384 w 3159124"/>
                <a:gd name="connsiteY178" fmla="*/ 2038350 h 2809875"/>
                <a:gd name="connsiteX179" fmla="*/ 207572 w 3159124"/>
                <a:gd name="connsiteY179" fmla="*/ 2062163 h 2809875"/>
                <a:gd name="connsiteX180" fmla="*/ 202809 w 3159124"/>
                <a:gd name="connsiteY180" fmla="*/ 2076450 h 2809875"/>
                <a:gd name="connsiteX181" fmla="*/ 174234 w 3159124"/>
                <a:gd name="connsiteY181" fmla="*/ 2095500 h 2809875"/>
                <a:gd name="connsiteX182" fmla="*/ 159947 w 3159124"/>
                <a:gd name="connsiteY182" fmla="*/ 2105025 h 2809875"/>
                <a:gd name="connsiteX183" fmla="*/ 131372 w 3159124"/>
                <a:gd name="connsiteY183" fmla="*/ 2133601 h 2809875"/>
                <a:gd name="connsiteX184" fmla="*/ 102797 w 3159124"/>
                <a:gd name="connsiteY184" fmla="*/ 2145506 h 2809875"/>
                <a:gd name="connsiteX185" fmla="*/ 78985 w 3159124"/>
                <a:gd name="connsiteY185" fmla="*/ 2157412 h 2809875"/>
                <a:gd name="connsiteX186" fmla="*/ 45647 w 3159124"/>
                <a:gd name="connsiteY186" fmla="*/ 2174081 h 2809875"/>
                <a:gd name="connsiteX187" fmla="*/ 24215 w 3159124"/>
                <a:gd name="connsiteY187" fmla="*/ 2178844 h 2809875"/>
                <a:gd name="connsiteX188" fmla="*/ 403 w 3159124"/>
                <a:gd name="connsiteY188" fmla="*/ 2188369 h 2809875"/>
                <a:gd name="connsiteX189" fmla="*/ 12309 w 3159124"/>
                <a:gd name="connsiteY189" fmla="*/ 2228850 h 2809875"/>
                <a:gd name="connsiteX190" fmla="*/ 43265 w 3159124"/>
                <a:gd name="connsiteY190" fmla="*/ 2255044 h 2809875"/>
                <a:gd name="connsiteX191" fmla="*/ 67079 w 3159124"/>
                <a:gd name="connsiteY191" fmla="*/ 2271713 h 2809875"/>
                <a:gd name="connsiteX192" fmla="*/ 90890 w 3159124"/>
                <a:gd name="connsiteY192" fmla="*/ 2276475 h 2809875"/>
                <a:gd name="connsiteX193" fmla="*/ 114703 w 3159124"/>
                <a:gd name="connsiteY193" fmla="*/ 2297906 h 2809875"/>
                <a:gd name="connsiteX194" fmla="*/ 119466 w 3159124"/>
                <a:gd name="connsiteY194" fmla="*/ 2326482 h 2809875"/>
                <a:gd name="connsiteX195" fmla="*/ 126609 w 3159124"/>
                <a:gd name="connsiteY195" fmla="*/ 2347913 h 2809875"/>
                <a:gd name="connsiteX196" fmla="*/ 121847 w 3159124"/>
                <a:gd name="connsiteY196" fmla="*/ 2386013 h 2809875"/>
                <a:gd name="connsiteX197" fmla="*/ 112322 w 3159124"/>
                <a:gd name="connsiteY197" fmla="*/ 2405063 h 2809875"/>
                <a:gd name="connsiteX198" fmla="*/ 100416 w 3159124"/>
                <a:gd name="connsiteY198" fmla="*/ 2424112 h 2809875"/>
                <a:gd name="connsiteX199" fmla="*/ 71841 w 3159124"/>
                <a:gd name="connsiteY199" fmla="*/ 2426494 h 2809875"/>
                <a:gd name="connsiteX200" fmla="*/ 50409 w 3159124"/>
                <a:gd name="connsiteY200" fmla="*/ 2452688 h 2809875"/>
                <a:gd name="connsiteX201" fmla="*/ 21834 w 3159124"/>
                <a:gd name="connsiteY201" fmla="*/ 2466975 h 2809875"/>
                <a:gd name="connsiteX202" fmla="*/ 31359 w 3159124"/>
                <a:gd name="connsiteY202" fmla="*/ 2490788 h 2809875"/>
                <a:gd name="connsiteX203" fmla="*/ 21834 w 3159124"/>
                <a:gd name="connsiteY203" fmla="*/ 2524125 h 2809875"/>
                <a:gd name="connsiteX204" fmla="*/ 12309 w 3159124"/>
                <a:gd name="connsiteY204" fmla="*/ 2538413 h 2809875"/>
                <a:gd name="connsiteX205" fmla="*/ 374259 w 3159124"/>
                <a:gd name="connsiteY205" fmla="*/ 2809875 h 2809875"/>
                <a:gd name="connsiteX0" fmla="*/ 690172 w 3159571"/>
                <a:gd name="connsiteY0" fmla="*/ 2619375 h 2809875"/>
                <a:gd name="connsiteX1" fmla="*/ 1179122 w 3159571"/>
                <a:gd name="connsiteY1" fmla="*/ 2152650 h 2809875"/>
                <a:gd name="connsiteX2" fmla="*/ 1449791 w 3159571"/>
                <a:gd name="connsiteY2" fmla="*/ 1759744 h 2809875"/>
                <a:gd name="connsiteX3" fmla="*/ 1573615 w 3159571"/>
                <a:gd name="connsiteY3" fmla="*/ 1492251 h 2809875"/>
                <a:gd name="connsiteX4" fmla="*/ 1823647 w 3159571"/>
                <a:gd name="connsiteY4" fmla="*/ 1362075 h 2809875"/>
                <a:gd name="connsiteX5" fmla="*/ 2145909 w 3159571"/>
                <a:gd name="connsiteY5" fmla="*/ 1212850 h 2809875"/>
                <a:gd name="connsiteX6" fmla="*/ 2325297 w 3159571"/>
                <a:gd name="connsiteY6" fmla="*/ 1135063 h 2809875"/>
                <a:gd name="connsiteX7" fmla="*/ 3103172 w 3159571"/>
                <a:gd name="connsiteY7" fmla="*/ 1171575 h 2809875"/>
                <a:gd name="connsiteX8" fmla="*/ 3098409 w 3159571"/>
                <a:gd name="connsiteY8" fmla="*/ 1157288 h 2809875"/>
                <a:gd name="connsiteX9" fmla="*/ 3084122 w 3159571"/>
                <a:gd name="connsiteY9" fmla="*/ 1171575 h 2809875"/>
                <a:gd name="connsiteX10" fmla="*/ 3055547 w 3159571"/>
                <a:gd name="connsiteY10" fmla="*/ 1162050 h 2809875"/>
                <a:gd name="connsiteX11" fmla="*/ 3046022 w 3159571"/>
                <a:gd name="connsiteY11" fmla="*/ 1131094 h 2809875"/>
                <a:gd name="connsiteX12" fmla="*/ 3050784 w 3159571"/>
                <a:gd name="connsiteY12" fmla="*/ 1114425 h 2809875"/>
                <a:gd name="connsiteX13" fmla="*/ 3050784 w 3159571"/>
                <a:gd name="connsiteY13" fmla="*/ 1104900 h 2809875"/>
                <a:gd name="connsiteX14" fmla="*/ 3036497 w 3159571"/>
                <a:gd name="connsiteY14" fmla="*/ 1100138 h 2809875"/>
                <a:gd name="connsiteX15" fmla="*/ 3046022 w 3159571"/>
                <a:gd name="connsiteY15" fmla="*/ 1081088 h 2809875"/>
                <a:gd name="connsiteX16" fmla="*/ 3055547 w 3159571"/>
                <a:gd name="connsiteY16" fmla="*/ 1062038 h 2809875"/>
                <a:gd name="connsiteX17" fmla="*/ 3024590 w 3159571"/>
                <a:gd name="connsiteY17" fmla="*/ 1052513 h 2809875"/>
                <a:gd name="connsiteX18" fmla="*/ 3012684 w 3159571"/>
                <a:gd name="connsiteY18" fmla="*/ 1066800 h 2809875"/>
                <a:gd name="connsiteX19" fmla="*/ 2972204 w 3159571"/>
                <a:gd name="connsiteY19" fmla="*/ 1073944 h 2809875"/>
                <a:gd name="connsiteX20" fmla="*/ 2955534 w 3159571"/>
                <a:gd name="connsiteY20" fmla="*/ 1066800 h 2809875"/>
                <a:gd name="connsiteX21" fmla="*/ 2950772 w 3159571"/>
                <a:gd name="connsiteY21" fmla="*/ 1047750 h 2809875"/>
                <a:gd name="connsiteX22" fmla="*/ 2931721 w 3159571"/>
                <a:gd name="connsiteY22" fmla="*/ 1040607 h 2809875"/>
                <a:gd name="connsiteX23" fmla="*/ 2903147 w 3159571"/>
                <a:gd name="connsiteY23" fmla="*/ 1019175 h 2809875"/>
                <a:gd name="connsiteX24" fmla="*/ 2888859 w 3159571"/>
                <a:gd name="connsiteY24" fmla="*/ 1014413 h 2809875"/>
                <a:gd name="connsiteX25" fmla="*/ 2874572 w 3159571"/>
                <a:gd name="connsiteY25" fmla="*/ 1004888 h 2809875"/>
                <a:gd name="connsiteX26" fmla="*/ 2855522 w 3159571"/>
                <a:gd name="connsiteY26" fmla="*/ 1004888 h 2809875"/>
                <a:gd name="connsiteX27" fmla="*/ 2834090 w 3159571"/>
                <a:gd name="connsiteY27" fmla="*/ 995363 h 2809875"/>
                <a:gd name="connsiteX28" fmla="*/ 2810278 w 3159571"/>
                <a:gd name="connsiteY28" fmla="*/ 1009650 h 2809875"/>
                <a:gd name="connsiteX29" fmla="*/ 2767416 w 3159571"/>
                <a:gd name="connsiteY29" fmla="*/ 1007269 h 2809875"/>
                <a:gd name="connsiteX30" fmla="*/ 2734079 w 3159571"/>
                <a:gd name="connsiteY30" fmla="*/ 1019175 h 2809875"/>
                <a:gd name="connsiteX31" fmla="*/ 2712646 w 3159571"/>
                <a:gd name="connsiteY31" fmla="*/ 1019176 h 2809875"/>
                <a:gd name="connsiteX32" fmla="*/ 2693597 w 3159571"/>
                <a:gd name="connsiteY32" fmla="*/ 1009650 h 2809875"/>
                <a:gd name="connsiteX33" fmla="*/ 2641209 w 3159571"/>
                <a:gd name="connsiteY33" fmla="*/ 1021557 h 2809875"/>
                <a:gd name="connsiteX34" fmla="*/ 2631684 w 3159571"/>
                <a:gd name="connsiteY34" fmla="*/ 1031082 h 2809875"/>
                <a:gd name="connsiteX35" fmla="*/ 2612634 w 3159571"/>
                <a:gd name="connsiteY35" fmla="*/ 1038225 h 2809875"/>
                <a:gd name="connsiteX36" fmla="*/ 2595965 w 3159571"/>
                <a:gd name="connsiteY36" fmla="*/ 1035844 h 2809875"/>
                <a:gd name="connsiteX37" fmla="*/ 2529290 w 3159571"/>
                <a:gd name="connsiteY37" fmla="*/ 1004888 h 2809875"/>
                <a:gd name="connsiteX38" fmla="*/ 2526909 w 3159571"/>
                <a:gd name="connsiteY38" fmla="*/ 971550 h 2809875"/>
                <a:gd name="connsiteX39" fmla="*/ 2512622 w 3159571"/>
                <a:gd name="connsiteY39" fmla="*/ 942975 h 2809875"/>
                <a:gd name="connsiteX40" fmla="*/ 2488809 w 3159571"/>
                <a:gd name="connsiteY40" fmla="*/ 938213 h 2809875"/>
                <a:gd name="connsiteX41" fmla="*/ 2493572 w 3159571"/>
                <a:gd name="connsiteY41" fmla="*/ 923925 h 2809875"/>
                <a:gd name="connsiteX42" fmla="*/ 2479284 w 3159571"/>
                <a:gd name="connsiteY42" fmla="*/ 914400 h 2809875"/>
                <a:gd name="connsiteX43" fmla="*/ 2457853 w 3159571"/>
                <a:gd name="connsiteY43" fmla="*/ 902494 h 2809875"/>
                <a:gd name="connsiteX44" fmla="*/ 2431659 w 3159571"/>
                <a:gd name="connsiteY44" fmla="*/ 890588 h 2809875"/>
                <a:gd name="connsiteX45" fmla="*/ 2414991 w 3159571"/>
                <a:gd name="connsiteY45" fmla="*/ 864394 h 2809875"/>
                <a:gd name="connsiteX46" fmla="*/ 2398321 w 3159571"/>
                <a:gd name="connsiteY46" fmla="*/ 833437 h 2809875"/>
                <a:gd name="connsiteX47" fmla="*/ 2367365 w 3159571"/>
                <a:gd name="connsiteY47" fmla="*/ 807244 h 2809875"/>
                <a:gd name="connsiteX48" fmla="*/ 2348316 w 3159571"/>
                <a:gd name="connsiteY48" fmla="*/ 769144 h 2809875"/>
                <a:gd name="connsiteX49" fmla="*/ 2322122 w 3159571"/>
                <a:gd name="connsiteY49" fmla="*/ 733425 h 2809875"/>
                <a:gd name="connsiteX50" fmla="*/ 2307834 w 3159571"/>
                <a:gd name="connsiteY50" fmla="*/ 723900 h 2809875"/>
                <a:gd name="connsiteX51" fmla="*/ 2264972 w 3159571"/>
                <a:gd name="connsiteY51" fmla="*/ 704850 h 2809875"/>
                <a:gd name="connsiteX52" fmla="*/ 2241159 w 3159571"/>
                <a:gd name="connsiteY52" fmla="*/ 678657 h 2809875"/>
                <a:gd name="connsiteX53" fmla="*/ 2231634 w 3159571"/>
                <a:gd name="connsiteY53" fmla="*/ 657225 h 2809875"/>
                <a:gd name="connsiteX54" fmla="*/ 2212584 w 3159571"/>
                <a:gd name="connsiteY54" fmla="*/ 647700 h 2809875"/>
                <a:gd name="connsiteX55" fmla="*/ 2198297 w 3159571"/>
                <a:gd name="connsiteY55" fmla="*/ 638175 h 2809875"/>
                <a:gd name="connsiteX56" fmla="*/ 2179247 w 3159571"/>
                <a:gd name="connsiteY56" fmla="*/ 642938 h 2809875"/>
                <a:gd name="connsiteX57" fmla="*/ 2155434 w 3159571"/>
                <a:gd name="connsiteY57" fmla="*/ 619125 h 2809875"/>
                <a:gd name="connsiteX58" fmla="*/ 2136384 w 3159571"/>
                <a:gd name="connsiteY58" fmla="*/ 590550 h 2809875"/>
                <a:gd name="connsiteX59" fmla="*/ 2126859 w 3159571"/>
                <a:gd name="connsiteY59" fmla="*/ 561975 h 2809875"/>
                <a:gd name="connsiteX60" fmla="*/ 2103047 w 3159571"/>
                <a:gd name="connsiteY60" fmla="*/ 561975 h 2809875"/>
                <a:gd name="connsiteX61" fmla="*/ 2088759 w 3159571"/>
                <a:gd name="connsiteY61" fmla="*/ 547688 h 2809875"/>
                <a:gd name="connsiteX62" fmla="*/ 2050660 w 3159571"/>
                <a:gd name="connsiteY62" fmla="*/ 540544 h 2809875"/>
                <a:gd name="connsiteX63" fmla="*/ 2007797 w 3159571"/>
                <a:gd name="connsiteY63" fmla="*/ 528638 h 2809875"/>
                <a:gd name="connsiteX64" fmla="*/ 1976841 w 3159571"/>
                <a:gd name="connsiteY64" fmla="*/ 526256 h 2809875"/>
                <a:gd name="connsiteX65" fmla="*/ 1948266 w 3159571"/>
                <a:gd name="connsiteY65" fmla="*/ 521494 h 2809875"/>
                <a:gd name="connsiteX66" fmla="*/ 1926834 w 3159571"/>
                <a:gd name="connsiteY66" fmla="*/ 504825 h 2809875"/>
                <a:gd name="connsiteX67" fmla="*/ 1912547 w 3159571"/>
                <a:gd name="connsiteY67" fmla="*/ 509588 h 2809875"/>
                <a:gd name="connsiteX68" fmla="*/ 1841109 w 3159571"/>
                <a:gd name="connsiteY68" fmla="*/ 495300 h 2809875"/>
                <a:gd name="connsiteX69" fmla="*/ 1812534 w 3159571"/>
                <a:gd name="connsiteY69" fmla="*/ 485775 h 2809875"/>
                <a:gd name="connsiteX70" fmla="*/ 1798247 w 3159571"/>
                <a:gd name="connsiteY70" fmla="*/ 481013 h 2809875"/>
                <a:gd name="connsiteX71" fmla="*/ 1783959 w 3159571"/>
                <a:gd name="connsiteY71" fmla="*/ 490538 h 2809875"/>
                <a:gd name="connsiteX72" fmla="*/ 1769672 w 3159571"/>
                <a:gd name="connsiteY72" fmla="*/ 495300 h 2809875"/>
                <a:gd name="connsiteX73" fmla="*/ 1741097 w 3159571"/>
                <a:gd name="connsiteY73" fmla="*/ 523875 h 2809875"/>
                <a:gd name="connsiteX74" fmla="*/ 1717284 w 3159571"/>
                <a:gd name="connsiteY74" fmla="*/ 519113 h 2809875"/>
                <a:gd name="connsiteX75" fmla="*/ 1683947 w 3159571"/>
                <a:gd name="connsiteY75" fmla="*/ 509588 h 2809875"/>
                <a:gd name="connsiteX76" fmla="*/ 1650609 w 3159571"/>
                <a:gd name="connsiteY76" fmla="*/ 504825 h 2809875"/>
                <a:gd name="connsiteX77" fmla="*/ 1622034 w 3159571"/>
                <a:gd name="connsiteY77" fmla="*/ 500063 h 2809875"/>
                <a:gd name="connsiteX78" fmla="*/ 1581553 w 3159571"/>
                <a:gd name="connsiteY78" fmla="*/ 483394 h 2809875"/>
                <a:gd name="connsiteX79" fmla="*/ 1552978 w 3159571"/>
                <a:gd name="connsiteY79" fmla="*/ 483394 h 2809875"/>
                <a:gd name="connsiteX80" fmla="*/ 1541072 w 3159571"/>
                <a:gd name="connsiteY80" fmla="*/ 466725 h 2809875"/>
                <a:gd name="connsiteX81" fmla="*/ 1526784 w 3159571"/>
                <a:gd name="connsiteY81" fmla="*/ 447675 h 2809875"/>
                <a:gd name="connsiteX82" fmla="*/ 1522021 w 3159571"/>
                <a:gd name="connsiteY82" fmla="*/ 421481 h 2809875"/>
                <a:gd name="connsiteX83" fmla="*/ 1533929 w 3159571"/>
                <a:gd name="connsiteY83" fmla="*/ 392907 h 2809875"/>
                <a:gd name="connsiteX84" fmla="*/ 1564884 w 3159571"/>
                <a:gd name="connsiteY84" fmla="*/ 366713 h 2809875"/>
                <a:gd name="connsiteX85" fmla="*/ 1557740 w 3159571"/>
                <a:gd name="connsiteY85" fmla="*/ 340519 h 2809875"/>
                <a:gd name="connsiteX86" fmla="*/ 1564884 w 3159571"/>
                <a:gd name="connsiteY86" fmla="*/ 309562 h 2809875"/>
                <a:gd name="connsiteX87" fmla="*/ 1583934 w 3159571"/>
                <a:gd name="connsiteY87" fmla="*/ 285750 h 2809875"/>
                <a:gd name="connsiteX88" fmla="*/ 1588697 w 3159571"/>
                <a:gd name="connsiteY88" fmla="*/ 271463 h 2809875"/>
                <a:gd name="connsiteX89" fmla="*/ 1579172 w 3159571"/>
                <a:gd name="connsiteY89" fmla="*/ 257175 h 2809875"/>
                <a:gd name="connsiteX90" fmla="*/ 1545834 w 3159571"/>
                <a:gd name="connsiteY90" fmla="*/ 230981 h 2809875"/>
                <a:gd name="connsiteX91" fmla="*/ 1522022 w 3159571"/>
                <a:gd name="connsiteY91" fmla="*/ 228600 h 2809875"/>
                <a:gd name="connsiteX92" fmla="*/ 1507734 w 3159571"/>
                <a:gd name="connsiteY92" fmla="*/ 192881 h 2809875"/>
                <a:gd name="connsiteX93" fmla="*/ 1505353 w 3159571"/>
                <a:gd name="connsiteY93" fmla="*/ 159543 h 2809875"/>
                <a:gd name="connsiteX94" fmla="*/ 1488684 w 3159571"/>
                <a:gd name="connsiteY94" fmla="*/ 119063 h 2809875"/>
                <a:gd name="connsiteX95" fmla="*/ 1479159 w 3159571"/>
                <a:gd name="connsiteY95" fmla="*/ 92868 h 2809875"/>
                <a:gd name="connsiteX96" fmla="*/ 1455347 w 3159571"/>
                <a:gd name="connsiteY96" fmla="*/ 85725 h 2809875"/>
                <a:gd name="connsiteX97" fmla="*/ 1450584 w 3159571"/>
                <a:gd name="connsiteY97" fmla="*/ 66675 h 2809875"/>
                <a:gd name="connsiteX98" fmla="*/ 1433915 w 3159571"/>
                <a:gd name="connsiteY98" fmla="*/ 40481 h 2809875"/>
                <a:gd name="connsiteX99" fmla="*/ 1445822 w 3159571"/>
                <a:gd name="connsiteY99" fmla="*/ 30956 h 2809875"/>
                <a:gd name="connsiteX100" fmla="*/ 1436297 w 3159571"/>
                <a:gd name="connsiteY100" fmla="*/ 0 h 2809875"/>
                <a:gd name="connsiteX101" fmla="*/ 845747 w 3159571"/>
                <a:gd name="connsiteY101" fmla="*/ 180975 h 2809875"/>
                <a:gd name="connsiteX102" fmla="*/ 845747 w 3159571"/>
                <a:gd name="connsiteY102" fmla="*/ 180975 h 2809875"/>
                <a:gd name="connsiteX103" fmla="*/ 840984 w 3159571"/>
                <a:gd name="connsiteY103" fmla="*/ 223838 h 2809875"/>
                <a:gd name="connsiteX104" fmla="*/ 836222 w 3159571"/>
                <a:gd name="connsiteY104" fmla="*/ 238125 h 2809875"/>
                <a:gd name="connsiteX105" fmla="*/ 817172 w 3159571"/>
                <a:gd name="connsiteY105" fmla="*/ 254794 h 2809875"/>
                <a:gd name="connsiteX106" fmla="*/ 788597 w 3159571"/>
                <a:gd name="connsiteY106" fmla="*/ 266700 h 2809875"/>
                <a:gd name="connsiteX107" fmla="*/ 740972 w 3159571"/>
                <a:gd name="connsiteY107" fmla="*/ 300038 h 2809875"/>
                <a:gd name="connsiteX108" fmla="*/ 721922 w 3159571"/>
                <a:gd name="connsiteY108" fmla="*/ 328613 h 2809875"/>
                <a:gd name="connsiteX109" fmla="*/ 705252 w 3159571"/>
                <a:gd name="connsiteY109" fmla="*/ 342900 h 2809875"/>
                <a:gd name="connsiteX110" fmla="*/ 707634 w 3159571"/>
                <a:gd name="connsiteY110" fmla="*/ 369095 h 2809875"/>
                <a:gd name="connsiteX111" fmla="*/ 726684 w 3159571"/>
                <a:gd name="connsiteY111" fmla="*/ 381000 h 2809875"/>
                <a:gd name="connsiteX112" fmla="*/ 731447 w 3159571"/>
                <a:gd name="connsiteY112" fmla="*/ 395288 h 2809875"/>
                <a:gd name="connsiteX113" fmla="*/ 750497 w 3159571"/>
                <a:gd name="connsiteY113" fmla="*/ 423863 h 2809875"/>
                <a:gd name="connsiteX114" fmla="*/ 760022 w 3159571"/>
                <a:gd name="connsiteY114" fmla="*/ 442913 h 2809875"/>
                <a:gd name="connsiteX115" fmla="*/ 750497 w 3159571"/>
                <a:gd name="connsiteY115" fmla="*/ 481013 h 2809875"/>
                <a:gd name="connsiteX116" fmla="*/ 736209 w 3159571"/>
                <a:gd name="connsiteY116" fmla="*/ 490538 h 2809875"/>
                <a:gd name="connsiteX117" fmla="*/ 731447 w 3159571"/>
                <a:gd name="connsiteY117" fmla="*/ 504825 h 2809875"/>
                <a:gd name="connsiteX118" fmla="*/ 717159 w 3159571"/>
                <a:gd name="connsiteY118" fmla="*/ 509588 h 2809875"/>
                <a:gd name="connsiteX119" fmla="*/ 712397 w 3159571"/>
                <a:gd name="connsiteY119" fmla="*/ 538163 h 2809875"/>
                <a:gd name="connsiteX120" fmla="*/ 702872 w 3159571"/>
                <a:gd name="connsiteY120" fmla="*/ 566738 h 2809875"/>
                <a:gd name="connsiteX121" fmla="*/ 698109 w 3159571"/>
                <a:gd name="connsiteY121" fmla="*/ 581025 h 2809875"/>
                <a:gd name="connsiteX122" fmla="*/ 683822 w 3159571"/>
                <a:gd name="connsiteY122" fmla="*/ 611981 h 2809875"/>
                <a:gd name="connsiteX123" fmla="*/ 702872 w 3159571"/>
                <a:gd name="connsiteY123" fmla="*/ 638175 h 2809875"/>
                <a:gd name="connsiteX124" fmla="*/ 731447 w 3159571"/>
                <a:gd name="connsiteY124" fmla="*/ 647700 h 2809875"/>
                <a:gd name="connsiteX125" fmla="*/ 740972 w 3159571"/>
                <a:gd name="connsiteY125" fmla="*/ 661988 h 2809875"/>
                <a:gd name="connsiteX126" fmla="*/ 745734 w 3159571"/>
                <a:gd name="connsiteY126" fmla="*/ 676275 h 2809875"/>
                <a:gd name="connsiteX127" fmla="*/ 745734 w 3159571"/>
                <a:gd name="connsiteY127" fmla="*/ 688181 h 2809875"/>
                <a:gd name="connsiteX128" fmla="*/ 748115 w 3159571"/>
                <a:gd name="connsiteY128" fmla="*/ 709613 h 2809875"/>
                <a:gd name="connsiteX129" fmla="*/ 755259 w 3159571"/>
                <a:gd name="connsiteY129" fmla="*/ 728663 h 2809875"/>
                <a:gd name="connsiteX130" fmla="*/ 745734 w 3159571"/>
                <a:gd name="connsiteY130" fmla="*/ 757238 h 2809875"/>
                <a:gd name="connsiteX131" fmla="*/ 736209 w 3159571"/>
                <a:gd name="connsiteY131" fmla="*/ 771525 h 2809875"/>
                <a:gd name="connsiteX132" fmla="*/ 736209 w 3159571"/>
                <a:gd name="connsiteY132" fmla="*/ 842963 h 2809875"/>
                <a:gd name="connsiteX133" fmla="*/ 740972 w 3159571"/>
                <a:gd name="connsiteY133" fmla="*/ 857250 h 2809875"/>
                <a:gd name="connsiteX134" fmla="*/ 745734 w 3159571"/>
                <a:gd name="connsiteY134" fmla="*/ 876300 h 2809875"/>
                <a:gd name="connsiteX135" fmla="*/ 760022 w 3159571"/>
                <a:gd name="connsiteY135" fmla="*/ 923925 h 2809875"/>
                <a:gd name="connsiteX136" fmla="*/ 764784 w 3159571"/>
                <a:gd name="connsiteY136" fmla="*/ 938213 h 2809875"/>
                <a:gd name="connsiteX137" fmla="*/ 771928 w 3159571"/>
                <a:gd name="connsiteY137" fmla="*/ 983456 h 2809875"/>
                <a:gd name="connsiteX138" fmla="*/ 750497 w 3159571"/>
                <a:gd name="connsiteY138" fmla="*/ 1004888 h 2809875"/>
                <a:gd name="connsiteX139" fmla="*/ 731447 w 3159571"/>
                <a:gd name="connsiteY139" fmla="*/ 1009650 h 2809875"/>
                <a:gd name="connsiteX140" fmla="*/ 712397 w 3159571"/>
                <a:gd name="connsiteY140" fmla="*/ 1016794 h 2809875"/>
                <a:gd name="connsiteX141" fmla="*/ 683822 w 3159571"/>
                <a:gd name="connsiteY141" fmla="*/ 1035844 h 2809875"/>
                <a:gd name="connsiteX142" fmla="*/ 674297 w 3159571"/>
                <a:gd name="connsiteY142" fmla="*/ 1052513 h 2809875"/>
                <a:gd name="connsiteX143" fmla="*/ 660009 w 3159571"/>
                <a:gd name="connsiteY143" fmla="*/ 1062038 h 2809875"/>
                <a:gd name="connsiteX144" fmla="*/ 650484 w 3159571"/>
                <a:gd name="connsiteY144" fmla="*/ 1076325 h 2809875"/>
                <a:gd name="connsiteX145" fmla="*/ 640959 w 3159571"/>
                <a:gd name="connsiteY145" fmla="*/ 1157288 h 2809875"/>
                <a:gd name="connsiteX146" fmla="*/ 626672 w 3159571"/>
                <a:gd name="connsiteY146" fmla="*/ 1190625 h 2809875"/>
                <a:gd name="connsiteX147" fmla="*/ 593334 w 3159571"/>
                <a:gd name="connsiteY147" fmla="*/ 1204913 h 2809875"/>
                <a:gd name="connsiteX148" fmla="*/ 588572 w 3159571"/>
                <a:gd name="connsiteY148" fmla="*/ 1219200 h 2809875"/>
                <a:gd name="connsiteX149" fmla="*/ 593334 w 3159571"/>
                <a:gd name="connsiteY149" fmla="*/ 1233488 h 2809875"/>
                <a:gd name="connsiteX150" fmla="*/ 579047 w 3159571"/>
                <a:gd name="connsiteY150" fmla="*/ 1247775 h 2809875"/>
                <a:gd name="connsiteX151" fmla="*/ 569521 w 3159571"/>
                <a:gd name="connsiteY151" fmla="*/ 1290638 h 2809875"/>
                <a:gd name="connsiteX152" fmla="*/ 552854 w 3159571"/>
                <a:gd name="connsiteY152" fmla="*/ 1321593 h 2809875"/>
                <a:gd name="connsiteX153" fmla="*/ 533803 w 3159571"/>
                <a:gd name="connsiteY153" fmla="*/ 1343025 h 2809875"/>
                <a:gd name="connsiteX154" fmla="*/ 519515 w 3159571"/>
                <a:gd name="connsiteY154" fmla="*/ 1371600 h 2809875"/>
                <a:gd name="connsiteX155" fmla="*/ 498084 w 3159571"/>
                <a:gd name="connsiteY155" fmla="*/ 1419225 h 2809875"/>
                <a:gd name="connsiteX156" fmla="*/ 493322 w 3159571"/>
                <a:gd name="connsiteY156" fmla="*/ 1433513 h 2809875"/>
                <a:gd name="connsiteX157" fmla="*/ 474272 w 3159571"/>
                <a:gd name="connsiteY157" fmla="*/ 1466850 h 2809875"/>
                <a:gd name="connsiteX158" fmla="*/ 464747 w 3159571"/>
                <a:gd name="connsiteY158" fmla="*/ 1485900 h 2809875"/>
                <a:gd name="connsiteX159" fmla="*/ 459984 w 3159571"/>
                <a:gd name="connsiteY159" fmla="*/ 1500188 h 2809875"/>
                <a:gd name="connsiteX160" fmla="*/ 450459 w 3159571"/>
                <a:gd name="connsiteY160" fmla="*/ 1514475 h 2809875"/>
                <a:gd name="connsiteX161" fmla="*/ 436172 w 3159571"/>
                <a:gd name="connsiteY161" fmla="*/ 1552575 h 2809875"/>
                <a:gd name="connsiteX162" fmla="*/ 412359 w 3159571"/>
                <a:gd name="connsiteY162" fmla="*/ 1595438 h 2809875"/>
                <a:gd name="connsiteX163" fmla="*/ 398072 w 3159571"/>
                <a:gd name="connsiteY163" fmla="*/ 1628776 h 2809875"/>
                <a:gd name="connsiteX164" fmla="*/ 393310 w 3159571"/>
                <a:gd name="connsiteY164" fmla="*/ 1657350 h 2809875"/>
                <a:gd name="connsiteX165" fmla="*/ 379022 w 3159571"/>
                <a:gd name="connsiteY165" fmla="*/ 1719263 h 2809875"/>
                <a:gd name="connsiteX166" fmla="*/ 374259 w 3159571"/>
                <a:gd name="connsiteY166" fmla="*/ 1757363 h 2809875"/>
                <a:gd name="connsiteX167" fmla="*/ 369497 w 3159571"/>
                <a:gd name="connsiteY167" fmla="*/ 1771650 h 2809875"/>
                <a:gd name="connsiteX168" fmla="*/ 357591 w 3159571"/>
                <a:gd name="connsiteY168" fmla="*/ 1807369 h 2809875"/>
                <a:gd name="connsiteX169" fmla="*/ 343303 w 3159571"/>
                <a:gd name="connsiteY169" fmla="*/ 1852613 h 2809875"/>
                <a:gd name="connsiteX170" fmla="*/ 336159 w 3159571"/>
                <a:gd name="connsiteY170" fmla="*/ 1876425 h 2809875"/>
                <a:gd name="connsiteX171" fmla="*/ 326634 w 3159571"/>
                <a:gd name="connsiteY171" fmla="*/ 1890713 h 2809875"/>
                <a:gd name="connsiteX172" fmla="*/ 321872 w 3159571"/>
                <a:gd name="connsiteY172" fmla="*/ 1905000 h 2809875"/>
                <a:gd name="connsiteX173" fmla="*/ 307584 w 3159571"/>
                <a:gd name="connsiteY173" fmla="*/ 1914525 h 2809875"/>
                <a:gd name="connsiteX174" fmla="*/ 293297 w 3159571"/>
                <a:gd name="connsiteY174" fmla="*/ 1943100 h 2809875"/>
                <a:gd name="connsiteX175" fmla="*/ 283772 w 3159571"/>
                <a:gd name="connsiteY175" fmla="*/ 1971675 h 2809875"/>
                <a:gd name="connsiteX176" fmla="*/ 267103 w 3159571"/>
                <a:gd name="connsiteY176" fmla="*/ 2002632 h 2809875"/>
                <a:gd name="connsiteX177" fmla="*/ 231384 w 3159571"/>
                <a:gd name="connsiteY177" fmla="*/ 2038350 h 2809875"/>
                <a:gd name="connsiteX178" fmla="*/ 207572 w 3159571"/>
                <a:gd name="connsiteY178" fmla="*/ 2062163 h 2809875"/>
                <a:gd name="connsiteX179" fmla="*/ 202809 w 3159571"/>
                <a:gd name="connsiteY179" fmla="*/ 2076450 h 2809875"/>
                <a:gd name="connsiteX180" fmla="*/ 174234 w 3159571"/>
                <a:gd name="connsiteY180" fmla="*/ 2095500 h 2809875"/>
                <a:gd name="connsiteX181" fmla="*/ 159947 w 3159571"/>
                <a:gd name="connsiteY181" fmla="*/ 2105025 h 2809875"/>
                <a:gd name="connsiteX182" fmla="*/ 131372 w 3159571"/>
                <a:gd name="connsiteY182" fmla="*/ 2133601 h 2809875"/>
                <a:gd name="connsiteX183" fmla="*/ 102797 w 3159571"/>
                <a:gd name="connsiteY183" fmla="*/ 2145506 h 2809875"/>
                <a:gd name="connsiteX184" fmla="*/ 78985 w 3159571"/>
                <a:gd name="connsiteY184" fmla="*/ 2157412 h 2809875"/>
                <a:gd name="connsiteX185" fmla="*/ 45647 w 3159571"/>
                <a:gd name="connsiteY185" fmla="*/ 2174081 h 2809875"/>
                <a:gd name="connsiteX186" fmla="*/ 24215 w 3159571"/>
                <a:gd name="connsiteY186" fmla="*/ 2178844 h 2809875"/>
                <a:gd name="connsiteX187" fmla="*/ 403 w 3159571"/>
                <a:gd name="connsiteY187" fmla="*/ 2188369 h 2809875"/>
                <a:gd name="connsiteX188" fmla="*/ 12309 w 3159571"/>
                <a:gd name="connsiteY188" fmla="*/ 2228850 h 2809875"/>
                <a:gd name="connsiteX189" fmla="*/ 43265 w 3159571"/>
                <a:gd name="connsiteY189" fmla="*/ 2255044 h 2809875"/>
                <a:gd name="connsiteX190" fmla="*/ 67079 w 3159571"/>
                <a:gd name="connsiteY190" fmla="*/ 2271713 h 2809875"/>
                <a:gd name="connsiteX191" fmla="*/ 90890 w 3159571"/>
                <a:gd name="connsiteY191" fmla="*/ 2276475 h 2809875"/>
                <a:gd name="connsiteX192" fmla="*/ 114703 w 3159571"/>
                <a:gd name="connsiteY192" fmla="*/ 2297906 h 2809875"/>
                <a:gd name="connsiteX193" fmla="*/ 119466 w 3159571"/>
                <a:gd name="connsiteY193" fmla="*/ 2326482 h 2809875"/>
                <a:gd name="connsiteX194" fmla="*/ 126609 w 3159571"/>
                <a:gd name="connsiteY194" fmla="*/ 2347913 h 2809875"/>
                <a:gd name="connsiteX195" fmla="*/ 121847 w 3159571"/>
                <a:gd name="connsiteY195" fmla="*/ 2386013 h 2809875"/>
                <a:gd name="connsiteX196" fmla="*/ 112322 w 3159571"/>
                <a:gd name="connsiteY196" fmla="*/ 2405063 h 2809875"/>
                <a:gd name="connsiteX197" fmla="*/ 100416 w 3159571"/>
                <a:gd name="connsiteY197" fmla="*/ 2424112 h 2809875"/>
                <a:gd name="connsiteX198" fmla="*/ 71841 w 3159571"/>
                <a:gd name="connsiteY198" fmla="*/ 2426494 h 2809875"/>
                <a:gd name="connsiteX199" fmla="*/ 50409 w 3159571"/>
                <a:gd name="connsiteY199" fmla="*/ 2452688 h 2809875"/>
                <a:gd name="connsiteX200" fmla="*/ 21834 w 3159571"/>
                <a:gd name="connsiteY200" fmla="*/ 2466975 h 2809875"/>
                <a:gd name="connsiteX201" fmla="*/ 31359 w 3159571"/>
                <a:gd name="connsiteY201" fmla="*/ 2490788 h 2809875"/>
                <a:gd name="connsiteX202" fmla="*/ 21834 w 3159571"/>
                <a:gd name="connsiteY202" fmla="*/ 2524125 h 2809875"/>
                <a:gd name="connsiteX203" fmla="*/ 12309 w 3159571"/>
                <a:gd name="connsiteY203" fmla="*/ 2538413 h 2809875"/>
                <a:gd name="connsiteX204" fmla="*/ 374259 w 3159571"/>
                <a:gd name="connsiteY204" fmla="*/ 2809875 h 2809875"/>
                <a:gd name="connsiteX0" fmla="*/ 690172 w 3159571"/>
                <a:gd name="connsiteY0" fmla="*/ 2619375 h 2809875"/>
                <a:gd name="connsiteX1" fmla="*/ 1179122 w 3159571"/>
                <a:gd name="connsiteY1" fmla="*/ 2152650 h 2809875"/>
                <a:gd name="connsiteX2" fmla="*/ 1449791 w 3159571"/>
                <a:gd name="connsiteY2" fmla="*/ 1759744 h 2809875"/>
                <a:gd name="connsiteX3" fmla="*/ 1573615 w 3159571"/>
                <a:gd name="connsiteY3" fmla="*/ 1492251 h 2809875"/>
                <a:gd name="connsiteX4" fmla="*/ 1823647 w 3159571"/>
                <a:gd name="connsiteY4" fmla="*/ 1362075 h 2809875"/>
                <a:gd name="connsiteX5" fmla="*/ 2145909 w 3159571"/>
                <a:gd name="connsiteY5" fmla="*/ 1212850 h 2809875"/>
                <a:gd name="connsiteX6" fmla="*/ 2325297 w 3159571"/>
                <a:gd name="connsiteY6" fmla="*/ 1135063 h 2809875"/>
                <a:gd name="connsiteX7" fmla="*/ 3103172 w 3159571"/>
                <a:gd name="connsiteY7" fmla="*/ 1171575 h 2809875"/>
                <a:gd name="connsiteX8" fmla="*/ 3098409 w 3159571"/>
                <a:gd name="connsiteY8" fmla="*/ 1157288 h 2809875"/>
                <a:gd name="connsiteX9" fmla="*/ 3084122 w 3159571"/>
                <a:gd name="connsiteY9" fmla="*/ 1171575 h 2809875"/>
                <a:gd name="connsiteX10" fmla="*/ 3055547 w 3159571"/>
                <a:gd name="connsiteY10" fmla="*/ 1162050 h 2809875"/>
                <a:gd name="connsiteX11" fmla="*/ 3046022 w 3159571"/>
                <a:gd name="connsiteY11" fmla="*/ 1131094 h 2809875"/>
                <a:gd name="connsiteX12" fmla="*/ 3050784 w 3159571"/>
                <a:gd name="connsiteY12" fmla="*/ 1114425 h 2809875"/>
                <a:gd name="connsiteX13" fmla="*/ 3050784 w 3159571"/>
                <a:gd name="connsiteY13" fmla="*/ 1104900 h 2809875"/>
                <a:gd name="connsiteX14" fmla="*/ 3036497 w 3159571"/>
                <a:gd name="connsiteY14" fmla="*/ 1100138 h 2809875"/>
                <a:gd name="connsiteX15" fmla="*/ 3055547 w 3159571"/>
                <a:gd name="connsiteY15" fmla="*/ 1062038 h 2809875"/>
                <a:gd name="connsiteX16" fmla="*/ 3024590 w 3159571"/>
                <a:gd name="connsiteY16" fmla="*/ 1052513 h 2809875"/>
                <a:gd name="connsiteX17" fmla="*/ 3012684 w 3159571"/>
                <a:gd name="connsiteY17" fmla="*/ 1066800 h 2809875"/>
                <a:gd name="connsiteX18" fmla="*/ 2972204 w 3159571"/>
                <a:gd name="connsiteY18" fmla="*/ 1073944 h 2809875"/>
                <a:gd name="connsiteX19" fmla="*/ 2955534 w 3159571"/>
                <a:gd name="connsiteY19" fmla="*/ 1066800 h 2809875"/>
                <a:gd name="connsiteX20" fmla="*/ 2950772 w 3159571"/>
                <a:gd name="connsiteY20" fmla="*/ 1047750 h 2809875"/>
                <a:gd name="connsiteX21" fmla="*/ 2931721 w 3159571"/>
                <a:gd name="connsiteY21" fmla="*/ 1040607 h 2809875"/>
                <a:gd name="connsiteX22" fmla="*/ 2903147 w 3159571"/>
                <a:gd name="connsiteY22" fmla="*/ 1019175 h 2809875"/>
                <a:gd name="connsiteX23" fmla="*/ 2888859 w 3159571"/>
                <a:gd name="connsiteY23" fmla="*/ 1014413 h 2809875"/>
                <a:gd name="connsiteX24" fmla="*/ 2874572 w 3159571"/>
                <a:gd name="connsiteY24" fmla="*/ 1004888 h 2809875"/>
                <a:gd name="connsiteX25" fmla="*/ 2855522 w 3159571"/>
                <a:gd name="connsiteY25" fmla="*/ 1004888 h 2809875"/>
                <a:gd name="connsiteX26" fmla="*/ 2834090 w 3159571"/>
                <a:gd name="connsiteY26" fmla="*/ 995363 h 2809875"/>
                <a:gd name="connsiteX27" fmla="*/ 2810278 w 3159571"/>
                <a:gd name="connsiteY27" fmla="*/ 1009650 h 2809875"/>
                <a:gd name="connsiteX28" fmla="*/ 2767416 w 3159571"/>
                <a:gd name="connsiteY28" fmla="*/ 1007269 h 2809875"/>
                <a:gd name="connsiteX29" fmla="*/ 2734079 w 3159571"/>
                <a:gd name="connsiteY29" fmla="*/ 1019175 h 2809875"/>
                <a:gd name="connsiteX30" fmla="*/ 2712646 w 3159571"/>
                <a:gd name="connsiteY30" fmla="*/ 1019176 h 2809875"/>
                <a:gd name="connsiteX31" fmla="*/ 2693597 w 3159571"/>
                <a:gd name="connsiteY31" fmla="*/ 1009650 h 2809875"/>
                <a:gd name="connsiteX32" fmla="*/ 2641209 w 3159571"/>
                <a:gd name="connsiteY32" fmla="*/ 1021557 h 2809875"/>
                <a:gd name="connsiteX33" fmla="*/ 2631684 w 3159571"/>
                <a:gd name="connsiteY33" fmla="*/ 1031082 h 2809875"/>
                <a:gd name="connsiteX34" fmla="*/ 2612634 w 3159571"/>
                <a:gd name="connsiteY34" fmla="*/ 1038225 h 2809875"/>
                <a:gd name="connsiteX35" fmla="*/ 2595965 w 3159571"/>
                <a:gd name="connsiteY35" fmla="*/ 1035844 h 2809875"/>
                <a:gd name="connsiteX36" fmla="*/ 2529290 w 3159571"/>
                <a:gd name="connsiteY36" fmla="*/ 1004888 h 2809875"/>
                <a:gd name="connsiteX37" fmla="*/ 2526909 w 3159571"/>
                <a:gd name="connsiteY37" fmla="*/ 971550 h 2809875"/>
                <a:gd name="connsiteX38" fmla="*/ 2512622 w 3159571"/>
                <a:gd name="connsiteY38" fmla="*/ 942975 h 2809875"/>
                <a:gd name="connsiteX39" fmla="*/ 2488809 w 3159571"/>
                <a:gd name="connsiteY39" fmla="*/ 938213 h 2809875"/>
                <a:gd name="connsiteX40" fmla="*/ 2493572 w 3159571"/>
                <a:gd name="connsiteY40" fmla="*/ 923925 h 2809875"/>
                <a:gd name="connsiteX41" fmla="*/ 2479284 w 3159571"/>
                <a:gd name="connsiteY41" fmla="*/ 914400 h 2809875"/>
                <a:gd name="connsiteX42" fmla="*/ 2457853 w 3159571"/>
                <a:gd name="connsiteY42" fmla="*/ 902494 h 2809875"/>
                <a:gd name="connsiteX43" fmla="*/ 2431659 w 3159571"/>
                <a:gd name="connsiteY43" fmla="*/ 890588 h 2809875"/>
                <a:gd name="connsiteX44" fmla="*/ 2414991 w 3159571"/>
                <a:gd name="connsiteY44" fmla="*/ 864394 h 2809875"/>
                <a:gd name="connsiteX45" fmla="*/ 2398321 w 3159571"/>
                <a:gd name="connsiteY45" fmla="*/ 833437 h 2809875"/>
                <a:gd name="connsiteX46" fmla="*/ 2367365 w 3159571"/>
                <a:gd name="connsiteY46" fmla="*/ 807244 h 2809875"/>
                <a:gd name="connsiteX47" fmla="*/ 2348316 w 3159571"/>
                <a:gd name="connsiteY47" fmla="*/ 769144 h 2809875"/>
                <a:gd name="connsiteX48" fmla="*/ 2322122 w 3159571"/>
                <a:gd name="connsiteY48" fmla="*/ 733425 h 2809875"/>
                <a:gd name="connsiteX49" fmla="*/ 2307834 w 3159571"/>
                <a:gd name="connsiteY49" fmla="*/ 723900 h 2809875"/>
                <a:gd name="connsiteX50" fmla="*/ 2264972 w 3159571"/>
                <a:gd name="connsiteY50" fmla="*/ 704850 h 2809875"/>
                <a:gd name="connsiteX51" fmla="*/ 2241159 w 3159571"/>
                <a:gd name="connsiteY51" fmla="*/ 678657 h 2809875"/>
                <a:gd name="connsiteX52" fmla="*/ 2231634 w 3159571"/>
                <a:gd name="connsiteY52" fmla="*/ 657225 h 2809875"/>
                <a:gd name="connsiteX53" fmla="*/ 2212584 w 3159571"/>
                <a:gd name="connsiteY53" fmla="*/ 647700 h 2809875"/>
                <a:gd name="connsiteX54" fmla="*/ 2198297 w 3159571"/>
                <a:gd name="connsiteY54" fmla="*/ 638175 h 2809875"/>
                <a:gd name="connsiteX55" fmla="*/ 2179247 w 3159571"/>
                <a:gd name="connsiteY55" fmla="*/ 642938 h 2809875"/>
                <a:gd name="connsiteX56" fmla="*/ 2155434 w 3159571"/>
                <a:gd name="connsiteY56" fmla="*/ 619125 h 2809875"/>
                <a:gd name="connsiteX57" fmla="*/ 2136384 w 3159571"/>
                <a:gd name="connsiteY57" fmla="*/ 590550 h 2809875"/>
                <a:gd name="connsiteX58" fmla="*/ 2126859 w 3159571"/>
                <a:gd name="connsiteY58" fmla="*/ 561975 h 2809875"/>
                <a:gd name="connsiteX59" fmla="*/ 2103047 w 3159571"/>
                <a:gd name="connsiteY59" fmla="*/ 561975 h 2809875"/>
                <a:gd name="connsiteX60" fmla="*/ 2088759 w 3159571"/>
                <a:gd name="connsiteY60" fmla="*/ 547688 h 2809875"/>
                <a:gd name="connsiteX61" fmla="*/ 2050660 w 3159571"/>
                <a:gd name="connsiteY61" fmla="*/ 540544 h 2809875"/>
                <a:gd name="connsiteX62" fmla="*/ 2007797 w 3159571"/>
                <a:gd name="connsiteY62" fmla="*/ 528638 h 2809875"/>
                <a:gd name="connsiteX63" fmla="*/ 1976841 w 3159571"/>
                <a:gd name="connsiteY63" fmla="*/ 526256 h 2809875"/>
                <a:gd name="connsiteX64" fmla="*/ 1948266 w 3159571"/>
                <a:gd name="connsiteY64" fmla="*/ 521494 h 2809875"/>
                <a:gd name="connsiteX65" fmla="*/ 1926834 w 3159571"/>
                <a:gd name="connsiteY65" fmla="*/ 504825 h 2809875"/>
                <a:gd name="connsiteX66" fmla="*/ 1912547 w 3159571"/>
                <a:gd name="connsiteY66" fmla="*/ 509588 h 2809875"/>
                <a:gd name="connsiteX67" fmla="*/ 1841109 w 3159571"/>
                <a:gd name="connsiteY67" fmla="*/ 495300 h 2809875"/>
                <a:gd name="connsiteX68" fmla="*/ 1812534 w 3159571"/>
                <a:gd name="connsiteY68" fmla="*/ 485775 h 2809875"/>
                <a:gd name="connsiteX69" fmla="*/ 1798247 w 3159571"/>
                <a:gd name="connsiteY69" fmla="*/ 481013 h 2809875"/>
                <a:gd name="connsiteX70" fmla="*/ 1783959 w 3159571"/>
                <a:gd name="connsiteY70" fmla="*/ 490538 h 2809875"/>
                <a:gd name="connsiteX71" fmla="*/ 1769672 w 3159571"/>
                <a:gd name="connsiteY71" fmla="*/ 495300 h 2809875"/>
                <a:gd name="connsiteX72" fmla="*/ 1741097 w 3159571"/>
                <a:gd name="connsiteY72" fmla="*/ 523875 h 2809875"/>
                <a:gd name="connsiteX73" fmla="*/ 1717284 w 3159571"/>
                <a:gd name="connsiteY73" fmla="*/ 519113 h 2809875"/>
                <a:gd name="connsiteX74" fmla="*/ 1683947 w 3159571"/>
                <a:gd name="connsiteY74" fmla="*/ 509588 h 2809875"/>
                <a:gd name="connsiteX75" fmla="*/ 1650609 w 3159571"/>
                <a:gd name="connsiteY75" fmla="*/ 504825 h 2809875"/>
                <a:gd name="connsiteX76" fmla="*/ 1622034 w 3159571"/>
                <a:gd name="connsiteY76" fmla="*/ 500063 h 2809875"/>
                <a:gd name="connsiteX77" fmla="*/ 1581553 w 3159571"/>
                <a:gd name="connsiteY77" fmla="*/ 483394 h 2809875"/>
                <a:gd name="connsiteX78" fmla="*/ 1552978 w 3159571"/>
                <a:gd name="connsiteY78" fmla="*/ 483394 h 2809875"/>
                <a:gd name="connsiteX79" fmla="*/ 1541072 w 3159571"/>
                <a:gd name="connsiteY79" fmla="*/ 466725 h 2809875"/>
                <a:gd name="connsiteX80" fmla="*/ 1526784 w 3159571"/>
                <a:gd name="connsiteY80" fmla="*/ 447675 h 2809875"/>
                <a:gd name="connsiteX81" fmla="*/ 1522021 w 3159571"/>
                <a:gd name="connsiteY81" fmla="*/ 421481 h 2809875"/>
                <a:gd name="connsiteX82" fmla="*/ 1533929 w 3159571"/>
                <a:gd name="connsiteY82" fmla="*/ 392907 h 2809875"/>
                <a:gd name="connsiteX83" fmla="*/ 1564884 w 3159571"/>
                <a:gd name="connsiteY83" fmla="*/ 366713 h 2809875"/>
                <a:gd name="connsiteX84" fmla="*/ 1557740 w 3159571"/>
                <a:gd name="connsiteY84" fmla="*/ 340519 h 2809875"/>
                <a:gd name="connsiteX85" fmla="*/ 1564884 w 3159571"/>
                <a:gd name="connsiteY85" fmla="*/ 309562 h 2809875"/>
                <a:gd name="connsiteX86" fmla="*/ 1583934 w 3159571"/>
                <a:gd name="connsiteY86" fmla="*/ 285750 h 2809875"/>
                <a:gd name="connsiteX87" fmla="*/ 1588697 w 3159571"/>
                <a:gd name="connsiteY87" fmla="*/ 271463 h 2809875"/>
                <a:gd name="connsiteX88" fmla="*/ 1579172 w 3159571"/>
                <a:gd name="connsiteY88" fmla="*/ 257175 h 2809875"/>
                <a:gd name="connsiteX89" fmla="*/ 1545834 w 3159571"/>
                <a:gd name="connsiteY89" fmla="*/ 230981 h 2809875"/>
                <a:gd name="connsiteX90" fmla="*/ 1522022 w 3159571"/>
                <a:gd name="connsiteY90" fmla="*/ 228600 h 2809875"/>
                <a:gd name="connsiteX91" fmla="*/ 1507734 w 3159571"/>
                <a:gd name="connsiteY91" fmla="*/ 192881 h 2809875"/>
                <a:gd name="connsiteX92" fmla="*/ 1505353 w 3159571"/>
                <a:gd name="connsiteY92" fmla="*/ 159543 h 2809875"/>
                <a:gd name="connsiteX93" fmla="*/ 1488684 w 3159571"/>
                <a:gd name="connsiteY93" fmla="*/ 119063 h 2809875"/>
                <a:gd name="connsiteX94" fmla="*/ 1479159 w 3159571"/>
                <a:gd name="connsiteY94" fmla="*/ 92868 h 2809875"/>
                <a:gd name="connsiteX95" fmla="*/ 1455347 w 3159571"/>
                <a:gd name="connsiteY95" fmla="*/ 85725 h 2809875"/>
                <a:gd name="connsiteX96" fmla="*/ 1450584 w 3159571"/>
                <a:gd name="connsiteY96" fmla="*/ 66675 h 2809875"/>
                <a:gd name="connsiteX97" fmla="*/ 1433915 w 3159571"/>
                <a:gd name="connsiteY97" fmla="*/ 40481 h 2809875"/>
                <a:gd name="connsiteX98" fmla="*/ 1445822 w 3159571"/>
                <a:gd name="connsiteY98" fmla="*/ 30956 h 2809875"/>
                <a:gd name="connsiteX99" fmla="*/ 1436297 w 3159571"/>
                <a:gd name="connsiteY99" fmla="*/ 0 h 2809875"/>
                <a:gd name="connsiteX100" fmla="*/ 845747 w 3159571"/>
                <a:gd name="connsiteY100" fmla="*/ 180975 h 2809875"/>
                <a:gd name="connsiteX101" fmla="*/ 845747 w 3159571"/>
                <a:gd name="connsiteY101" fmla="*/ 180975 h 2809875"/>
                <a:gd name="connsiteX102" fmla="*/ 840984 w 3159571"/>
                <a:gd name="connsiteY102" fmla="*/ 223838 h 2809875"/>
                <a:gd name="connsiteX103" fmla="*/ 836222 w 3159571"/>
                <a:gd name="connsiteY103" fmla="*/ 238125 h 2809875"/>
                <a:gd name="connsiteX104" fmla="*/ 817172 w 3159571"/>
                <a:gd name="connsiteY104" fmla="*/ 254794 h 2809875"/>
                <a:gd name="connsiteX105" fmla="*/ 788597 w 3159571"/>
                <a:gd name="connsiteY105" fmla="*/ 266700 h 2809875"/>
                <a:gd name="connsiteX106" fmla="*/ 740972 w 3159571"/>
                <a:gd name="connsiteY106" fmla="*/ 300038 h 2809875"/>
                <a:gd name="connsiteX107" fmla="*/ 721922 w 3159571"/>
                <a:gd name="connsiteY107" fmla="*/ 328613 h 2809875"/>
                <a:gd name="connsiteX108" fmla="*/ 705252 w 3159571"/>
                <a:gd name="connsiteY108" fmla="*/ 342900 h 2809875"/>
                <a:gd name="connsiteX109" fmla="*/ 707634 w 3159571"/>
                <a:gd name="connsiteY109" fmla="*/ 369095 h 2809875"/>
                <a:gd name="connsiteX110" fmla="*/ 726684 w 3159571"/>
                <a:gd name="connsiteY110" fmla="*/ 381000 h 2809875"/>
                <a:gd name="connsiteX111" fmla="*/ 731447 w 3159571"/>
                <a:gd name="connsiteY111" fmla="*/ 395288 h 2809875"/>
                <a:gd name="connsiteX112" fmla="*/ 750497 w 3159571"/>
                <a:gd name="connsiteY112" fmla="*/ 423863 h 2809875"/>
                <a:gd name="connsiteX113" fmla="*/ 760022 w 3159571"/>
                <a:gd name="connsiteY113" fmla="*/ 442913 h 2809875"/>
                <a:gd name="connsiteX114" fmla="*/ 750497 w 3159571"/>
                <a:gd name="connsiteY114" fmla="*/ 481013 h 2809875"/>
                <a:gd name="connsiteX115" fmla="*/ 736209 w 3159571"/>
                <a:gd name="connsiteY115" fmla="*/ 490538 h 2809875"/>
                <a:gd name="connsiteX116" fmla="*/ 731447 w 3159571"/>
                <a:gd name="connsiteY116" fmla="*/ 504825 h 2809875"/>
                <a:gd name="connsiteX117" fmla="*/ 717159 w 3159571"/>
                <a:gd name="connsiteY117" fmla="*/ 509588 h 2809875"/>
                <a:gd name="connsiteX118" fmla="*/ 712397 w 3159571"/>
                <a:gd name="connsiteY118" fmla="*/ 538163 h 2809875"/>
                <a:gd name="connsiteX119" fmla="*/ 702872 w 3159571"/>
                <a:gd name="connsiteY119" fmla="*/ 566738 h 2809875"/>
                <a:gd name="connsiteX120" fmla="*/ 698109 w 3159571"/>
                <a:gd name="connsiteY120" fmla="*/ 581025 h 2809875"/>
                <a:gd name="connsiteX121" fmla="*/ 683822 w 3159571"/>
                <a:gd name="connsiteY121" fmla="*/ 611981 h 2809875"/>
                <a:gd name="connsiteX122" fmla="*/ 702872 w 3159571"/>
                <a:gd name="connsiteY122" fmla="*/ 638175 h 2809875"/>
                <a:gd name="connsiteX123" fmla="*/ 731447 w 3159571"/>
                <a:gd name="connsiteY123" fmla="*/ 647700 h 2809875"/>
                <a:gd name="connsiteX124" fmla="*/ 740972 w 3159571"/>
                <a:gd name="connsiteY124" fmla="*/ 661988 h 2809875"/>
                <a:gd name="connsiteX125" fmla="*/ 745734 w 3159571"/>
                <a:gd name="connsiteY125" fmla="*/ 676275 h 2809875"/>
                <a:gd name="connsiteX126" fmla="*/ 745734 w 3159571"/>
                <a:gd name="connsiteY126" fmla="*/ 688181 h 2809875"/>
                <a:gd name="connsiteX127" fmla="*/ 748115 w 3159571"/>
                <a:gd name="connsiteY127" fmla="*/ 709613 h 2809875"/>
                <a:gd name="connsiteX128" fmla="*/ 755259 w 3159571"/>
                <a:gd name="connsiteY128" fmla="*/ 728663 h 2809875"/>
                <a:gd name="connsiteX129" fmla="*/ 745734 w 3159571"/>
                <a:gd name="connsiteY129" fmla="*/ 757238 h 2809875"/>
                <a:gd name="connsiteX130" fmla="*/ 736209 w 3159571"/>
                <a:gd name="connsiteY130" fmla="*/ 771525 h 2809875"/>
                <a:gd name="connsiteX131" fmla="*/ 736209 w 3159571"/>
                <a:gd name="connsiteY131" fmla="*/ 842963 h 2809875"/>
                <a:gd name="connsiteX132" fmla="*/ 740972 w 3159571"/>
                <a:gd name="connsiteY132" fmla="*/ 857250 h 2809875"/>
                <a:gd name="connsiteX133" fmla="*/ 745734 w 3159571"/>
                <a:gd name="connsiteY133" fmla="*/ 876300 h 2809875"/>
                <a:gd name="connsiteX134" fmla="*/ 760022 w 3159571"/>
                <a:gd name="connsiteY134" fmla="*/ 923925 h 2809875"/>
                <a:gd name="connsiteX135" fmla="*/ 764784 w 3159571"/>
                <a:gd name="connsiteY135" fmla="*/ 938213 h 2809875"/>
                <a:gd name="connsiteX136" fmla="*/ 771928 w 3159571"/>
                <a:gd name="connsiteY136" fmla="*/ 983456 h 2809875"/>
                <a:gd name="connsiteX137" fmla="*/ 750497 w 3159571"/>
                <a:gd name="connsiteY137" fmla="*/ 1004888 h 2809875"/>
                <a:gd name="connsiteX138" fmla="*/ 731447 w 3159571"/>
                <a:gd name="connsiteY138" fmla="*/ 1009650 h 2809875"/>
                <a:gd name="connsiteX139" fmla="*/ 712397 w 3159571"/>
                <a:gd name="connsiteY139" fmla="*/ 1016794 h 2809875"/>
                <a:gd name="connsiteX140" fmla="*/ 683822 w 3159571"/>
                <a:gd name="connsiteY140" fmla="*/ 1035844 h 2809875"/>
                <a:gd name="connsiteX141" fmla="*/ 674297 w 3159571"/>
                <a:gd name="connsiteY141" fmla="*/ 1052513 h 2809875"/>
                <a:gd name="connsiteX142" fmla="*/ 660009 w 3159571"/>
                <a:gd name="connsiteY142" fmla="*/ 1062038 h 2809875"/>
                <a:gd name="connsiteX143" fmla="*/ 650484 w 3159571"/>
                <a:gd name="connsiteY143" fmla="*/ 1076325 h 2809875"/>
                <a:gd name="connsiteX144" fmla="*/ 640959 w 3159571"/>
                <a:gd name="connsiteY144" fmla="*/ 1157288 h 2809875"/>
                <a:gd name="connsiteX145" fmla="*/ 626672 w 3159571"/>
                <a:gd name="connsiteY145" fmla="*/ 1190625 h 2809875"/>
                <a:gd name="connsiteX146" fmla="*/ 593334 w 3159571"/>
                <a:gd name="connsiteY146" fmla="*/ 1204913 h 2809875"/>
                <a:gd name="connsiteX147" fmla="*/ 588572 w 3159571"/>
                <a:gd name="connsiteY147" fmla="*/ 1219200 h 2809875"/>
                <a:gd name="connsiteX148" fmla="*/ 593334 w 3159571"/>
                <a:gd name="connsiteY148" fmla="*/ 1233488 h 2809875"/>
                <a:gd name="connsiteX149" fmla="*/ 579047 w 3159571"/>
                <a:gd name="connsiteY149" fmla="*/ 1247775 h 2809875"/>
                <a:gd name="connsiteX150" fmla="*/ 569521 w 3159571"/>
                <a:gd name="connsiteY150" fmla="*/ 1290638 h 2809875"/>
                <a:gd name="connsiteX151" fmla="*/ 552854 w 3159571"/>
                <a:gd name="connsiteY151" fmla="*/ 1321593 h 2809875"/>
                <a:gd name="connsiteX152" fmla="*/ 533803 w 3159571"/>
                <a:gd name="connsiteY152" fmla="*/ 1343025 h 2809875"/>
                <a:gd name="connsiteX153" fmla="*/ 519515 w 3159571"/>
                <a:gd name="connsiteY153" fmla="*/ 1371600 h 2809875"/>
                <a:gd name="connsiteX154" fmla="*/ 498084 w 3159571"/>
                <a:gd name="connsiteY154" fmla="*/ 1419225 h 2809875"/>
                <a:gd name="connsiteX155" fmla="*/ 493322 w 3159571"/>
                <a:gd name="connsiteY155" fmla="*/ 1433513 h 2809875"/>
                <a:gd name="connsiteX156" fmla="*/ 474272 w 3159571"/>
                <a:gd name="connsiteY156" fmla="*/ 1466850 h 2809875"/>
                <a:gd name="connsiteX157" fmla="*/ 464747 w 3159571"/>
                <a:gd name="connsiteY157" fmla="*/ 1485900 h 2809875"/>
                <a:gd name="connsiteX158" fmla="*/ 459984 w 3159571"/>
                <a:gd name="connsiteY158" fmla="*/ 1500188 h 2809875"/>
                <a:gd name="connsiteX159" fmla="*/ 450459 w 3159571"/>
                <a:gd name="connsiteY159" fmla="*/ 1514475 h 2809875"/>
                <a:gd name="connsiteX160" fmla="*/ 436172 w 3159571"/>
                <a:gd name="connsiteY160" fmla="*/ 1552575 h 2809875"/>
                <a:gd name="connsiteX161" fmla="*/ 412359 w 3159571"/>
                <a:gd name="connsiteY161" fmla="*/ 1595438 h 2809875"/>
                <a:gd name="connsiteX162" fmla="*/ 398072 w 3159571"/>
                <a:gd name="connsiteY162" fmla="*/ 1628776 h 2809875"/>
                <a:gd name="connsiteX163" fmla="*/ 393310 w 3159571"/>
                <a:gd name="connsiteY163" fmla="*/ 1657350 h 2809875"/>
                <a:gd name="connsiteX164" fmla="*/ 379022 w 3159571"/>
                <a:gd name="connsiteY164" fmla="*/ 1719263 h 2809875"/>
                <a:gd name="connsiteX165" fmla="*/ 374259 w 3159571"/>
                <a:gd name="connsiteY165" fmla="*/ 1757363 h 2809875"/>
                <a:gd name="connsiteX166" fmla="*/ 369497 w 3159571"/>
                <a:gd name="connsiteY166" fmla="*/ 1771650 h 2809875"/>
                <a:gd name="connsiteX167" fmla="*/ 357591 w 3159571"/>
                <a:gd name="connsiteY167" fmla="*/ 1807369 h 2809875"/>
                <a:gd name="connsiteX168" fmla="*/ 343303 w 3159571"/>
                <a:gd name="connsiteY168" fmla="*/ 1852613 h 2809875"/>
                <a:gd name="connsiteX169" fmla="*/ 336159 w 3159571"/>
                <a:gd name="connsiteY169" fmla="*/ 1876425 h 2809875"/>
                <a:gd name="connsiteX170" fmla="*/ 326634 w 3159571"/>
                <a:gd name="connsiteY170" fmla="*/ 1890713 h 2809875"/>
                <a:gd name="connsiteX171" fmla="*/ 321872 w 3159571"/>
                <a:gd name="connsiteY171" fmla="*/ 1905000 h 2809875"/>
                <a:gd name="connsiteX172" fmla="*/ 307584 w 3159571"/>
                <a:gd name="connsiteY172" fmla="*/ 1914525 h 2809875"/>
                <a:gd name="connsiteX173" fmla="*/ 293297 w 3159571"/>
                <a:gd name="connsiteY173" fmla="*/ 1943100 h 2809875"/>
                <a:gd name="connsiteX174" fmla="*/ 283772 w 3159571"/>
                <a:gd name="connsiteY174" fmla="*/ 1971675 h 2809875"/>
                <a:gd name="connsiteX175" fmla="*/ 267103 w 3159571"/>
                <a:gd name="connsiteY175" fmla="*/ 2002632 h 2809875"/>
                <a:gd name="connsiteX176" fmla="*/ 231384 w 3159571"/>
                <a:gd name="connsiteY176" fmla="*/ 2038350 h 2809875"/>
                <a:gd name="connsiteX177" fmla="*/ 207572 w 3159571"/>
                <a:gd name="connsiteY177" fmla="*/ 2062163 h 2809875"/>
                <a:gd name="connsiteX178" fmla="*/ 202809 w 3159571"/>
                <a:gd name="connsiteY178" fmla="*/ 2076450 h 2809875"/>
                <a:gd name="connsiteX179" fmla="*/ 174234 w 3159571"/>
                <a:gd name="connsiteY179" fmla="*/ 2095500 h 2809875"/>
                <a:gd name="connsiteX180" fmla="*/ 159947 w 3159571"/>
                <a:gd name="connsiteY180" fmla="*/ 2105025 h 2809875"/>
                <a:gd name="connsiteX181" fmla="*/ 131372 w 3159571"/>
                <a:gd name="connsiteY181" fmla="*/ 2133601 h 2809875"/>
                <a:gd name="connsiteX182" fmla="*/ 102797 w 3159571"/>
                <a:gd name="connsiteY182" fmla="*/ 2145506 h 2809875"/>
                <a:gd name="connsiteX183" fmla="*/ 78985 w 3159571"/>
                <a:gd name="connsiteY183" fmla="*/ 2157412 h 2809875"/>
                <a:gd name="connsiteX184" fmla="*/ 45647 w 3159571"/>
                <a:gd name="connsiteY184" fmla="*/ 2174081 h 2809875"/>
                <a:gd name="connsiteX185" fmla="*/ 24215 w 3159571"/>
                <a:gd name="connsiteY185" fmla="*/ 2178844 h 2809875"/>
                <a:gd name="connsiteX186" fmla="*/ 403 w 3159571"/>
                <a:gd name="connsiteY186" fmla="*/ 2188369 h 2809875"/>
                <a:gd name="connsiteX187" fmla="*/ 12309 w 3159571"/>
                <a:gd name="connsiteY187" fmla="*/ 2228850 h 2809875"/>
                <a:gd name="connsiteX188" fmla="*/ 43265 w 3159571"/>
                <a:gd name="connsiteY188" fmla="*/ 2255044 h 2809875"/>
                <a:gd name="connsiteX189" fmla="*/ 67079 w 3159571"/>
                <a:gd name="connsiteY189" fmla="*/ 2271713 h 2809875"/>
                <a:gd name="connsiteX190" fmla="*/ 90890 w 3159571"/>
                <a:gd name="connsiteY190" fmla="*/ 2276475 h 2809875"/>
                <a:gd name="connsiteX191" fmla="*/ 114703 w 3159571"/>
                <a:gd name="connsiteY191" fmla="*/ 2297906 h 2809875"/>
                <a:gd name="connsiteX192" fmla="*/ 119466 w 3159571"/>
                <a:gd name="connsiteY192" fmla="*/ 2326482 h 2809875"/>
                <a:gd name="connsiteX193" fmla="*/ 126609 w 3159571"/>
                <a:gd name="connsiteY193" fmla="*/ 2347913 h 2809875"/>
                <a:gd name="connsiteX194" fmla="*/ 121847 w 3159571"/>
                <a:gd name="connsiteY194" fmla="*/ 2386013 h 2809875"/>
                <a:gd name="connsiteX195" fmla="*/ 112322 w 3159571"/>
                <a:gd name="connsiteY195" fmla="*/ 2405063 h 2809875"/>
                <a:gd name="connsiteX196" fmla="*/ 100416 w 3159571"/>
                <a:gd name="connsiteY196" fmla="*/ 2424112 h 2809875"/>
                <a:gd name="connsiteX197" fmla="*/ 71841 w 3159571"/>
                <a:gd name="connsiteY197" fmla="*/ 2426494 h 2809875"/>
                <a:gd name="connsiteX198" fmla="*/ 50409 w 3159571"/>
                <a:gd name="connsiteY198" fmla="*/ 2452688 h 2809875"/>
                <a:gd name="connsiteX199" fmla="*/ 21834 w 3159571"/>
                <a:gd name="connsiteY199" fmla="*/ 2466975 h 2809875"/>
                <a:gd name="connsiteX200" fmla="*/ 31359 w 3159571"/>
                <a:gd name="connsiteY200" fmla="*/ 2490788 h 2809875"/>
                <a:gd name="connsiteX201" fmla="*/ 21834 w 3159571"/>
                <a:gd name="connsiteY201" fmla="*/ 2524125 h 2809875"/>
                <a:gd name="connsiteX202" fmla="*/ 12309 w 3159571"/>
                <a:gd name="connsiteY202" fmla="*/ 2538413 h 2809875"/>
                <a:gd name="connsiteX203" fmla="*/ 374259 w 3159571"/>
                <a:gd name="connsiteY203" fmla="*/ 2809875 h 2809875"/>
                <a:gd name="connsiteX0" fmla="*/ 690172 w 3159571"/>
                <a:gd name="connsiteY0" fmla="*/ 2619375 h 2809875"/>
                <a:gd name="connsiteX1" fmla="*/ 1179122 w 3159571"/>
                <a:gd name="connsiteY1" fmla="*/ 2152650 h 2809875"/>
                <a:gd name="connsiteX2" fmla="*/ 1449791 w 3159571"/>
                <a:gd name="connsiteY2" fmla="*/ 1759744 h 2809875"/>
                <a:gd name="connsiteX3" fmla="*/ 1573615 w 3159571"/>
                <a:gd name="connsiteY3" fmla="*/ 1492251 h 2809875"/>
                <a:gd name="connsiteX4" fmla="*/ 1823647 w 3159571"/>
                <a:gd name="connsiteY4" fmla="*/ 1362075 h 2809875"/>
                <a:gd name="connsiteX5" fmla="*/ 2145909 w 3159571"/>
                <a:gd name="connsiteY5" fmla="*/ 1212850 h 2809875"/>
                <a:gd name="connsiteX6" fmla="*/ 2325297 w 3159571"/>
                <a:gd name="connsiteY6" fmla="*/ 1135063 h 2809875"/>
                <a:gd name="connsiteX7" fmla="*/ 3103172 w 3159571"/>
                <a:gd name="connsiteY7" fmla="*/ 1171575 h 2809875"/>
                <a:gd name="connsiteX8" fmla="*/ 3098409 w 3159571"/>
                <a:gd name="connsiteY8" fmla="*/ 1157288 h 2809875"/>
                <a:gd name="connsiteX9" fmla="*/ 3084122 w 3159571"/>
                <a:gd name="connsiteY9" fmla="*/ 1171575 h 2809875"/>
                <a:gd name="connsiteX10" fmla="*/ 3046022 w 3159571"/>
                <a:gd name="connsiteY10" fmla="*/ 1131094 h 2809875"/>
                <a:gd name="connsiteX11" fmla="*/ 3050784 w 3159571"/>
                <a:gd name="connsiteY11" fmla="*/ 1114425 h 2809875"/>
                <a:gd name="connsiteX12" fmla="*/ 3050784 w 3159571"/>
                <a:gd name="connsiteY12" fmla="*/ 1104900 h 2809875"/>
                <a:gd name="connsiteX13" fmla="*/ 3036497 w 3159571"/>
                <a:gd name="connsiteY13" fmla="*/ 1100138 h 2809875"/>
                <a:gd name="connsiteX14" fmla="*/ 3055547 w 3159571"/>
                <a:gd name="connsiteY14" fmla="*/ 1062038 h 2809875"/>
                <a:gd name="connsiteX15" fmla="*/ 3024590 w 3159571"/>
                <a:gd name="connsiteY15" fmla="*/ 1052513 h 2809875"/>
                <a:gd name="connsiteX16" fmla="*/ 3012684 w 3159571"/>
                <a:gd name="connsiteY16" fmla="*/ 1066800 h 2809875"/>
                <a:gd name="connsiteX17" fmla="*/ 2972204 w 3159571"/>
                <a:gd name="connsiteY17" fmla="*/ 1073944 h 2809875"/>
                <a:gd name="connsiteX18" fmla="*/ 2955534 w 3159571"/>
                <a:gd name="connsiteY18" fmla="*/ 1066800 h 2809875"/>
                <a:gd name="connsiteX19" fmla="*/ 2950772 w 3159571"/>
                <a:gd name="connsiteY19" fmla="*/ 1047750 h 2809875"/>
                <a:gd name="connsiteX20" fmla="*/ 2931721 w 3159571"/>
                <a:gd name="connsiteY20" fmla="*/ 1040607 h 2809875"/>
                <a:gd name="connsiteX21" fmla="*/ 2903147 w 3159571"/>
                <a:gd name="connsiteY21" fmla="*/ 1019175 h 2809875"/>
                <a:gd name="connsiteX22" fmla="*/ 2888859 w 3159571"/>
                <a:gd name="connsiteY22" fmla="*/ 1014413 h 2809875"/>
                <a:gd name="connsiteX23" fmla="*/ 2874572 w 3159571"/>
                <a:gd name="connsiteY23" fmla="*/ 1004888 h 2809875"/>
                <a:gd name="connsiteX24" fmla="*/ 2855522 w 3159571"/>
                <a:gd name="connsiteY24" fmla="*/ 1004888 h 2809875"/>
                <a:gd name="connsiteX25" fmla="*/ 2834090 w 3159571"/>
                <a:gd name="connsiteY25" fmla="*/ 995363 h 2809875"/>
                <a:gd name="connsiteX26" fmla="*/ 2810278 w 3159571"/>
                <a:gd name="connsiteY26" fmla="*/ 1009650 h 2809875"/>
                <a:gd name="connsiteX27" fmla="*/ 2767416 w 3159571"/>
                <a:gd name="connsiteY27" fmla="*/ 1007269 h 2809875"/>
                <a:gd name="connsiteX28" fmla="*/ 2734079 w 3159571"/>
                <a:gd name="connsiteY28" fmla="*/ 1019175 h 2809875"/>
                <a:gd name="connsiteX29" fmla="*/ 2712646 w 3159571"/>
                <a:gd name="connsiteY29" fmla="*/ 1019176 h 2809875"/>
                <a:gd name="connsiteX30" fmla="*/ 2693597 w 3159571"/>
                <a:gd name="connsiteY30" fmla="*/ 1009650 h 2809875"/>
                <a:gd name="connsiteX31" fmla="*/ 2641209 w 3159571"/>
                <a:gd name="connsiteY31" fmla="*/ 1021557 h 2809875"/>
                <a:gd name="connsiteX32" fmla="*/ 2631684 w 3159571"/>
                <a:gd name="connsiteY32" fmla="*/ 1031082 h 2809875"/>
                <a:gd name="connsiteX33" fmla="*/ 2612634 w 3159571"/>
                <a:gd name="connsiteY33" fmla="*/ 1038225 h 2809875"/>
                <a:gd name="connsiteX34" fmla="*/ 2595965 w 3159571"/>
                <a:gd name="connsiteY34" fmla="*/ 1035844 h 2809875"/>
                <a:gd name="connsiteX35" fmla="*/ 2529290 w 3159571"/>
                <a:gd name="connsiteY35" fmla="*/ 1004888 h 2809875"/>
                <a:gd name="connsiteX36" fmla="*/ 2526909 w 3159571"/>
                <a:gd name="connsiteY36" fmla="*/ 971550 h 2809875"/>
                <a:gd name="connsiteX37" fmla="*/ 2512622 w 3159571"/>
                <a:gd name="connsiteY37" fmla="*/ 942975 h 2809875"/>
                <a:gd name="connsiteX38" fmla="*/ 2488809 w 3159571"/>
                <a:gd name="connsiteY38" fmla="*/ 938213 h 2809875"/>
                <a:gd name="connsiteX39" fmla="*/ 2493572 w 3159571"/>
                <a:gd name="connsiteY39" fmla="*/ 923925 h 2809875"/>
                <a:gd name="connsiteX40" fmla="*/ 2479284 w 3159571"/>
                <a:gd name="connsiteY40" fmla="*/ 914400 h 2809875"/>
                <a:gd name="connsiteX41" fmla="*/ 2457853 w 3159571"/>
                <a:gd name="connsiteY41" fmla="*/ 902494 h 2809875"/>
                <a:gd name="connsiteX42" fmla="*/ 2431659 w 3159571"/>
                <a:gd name="connsiteY42" fmla="*/ 890588 h 2809875"/>
                <a:gd name="connsiteX43" fmla="*/ 2414991 w 3159571"/>
                <a:gd name="connsiteY43" fmla="*/ 864394 h 2809875"/>
                <a:gd name="connsiteX44" fmla="*/ 2398321 w 3159571"/>
                <a:gd name="connsiteY44" fmla="*/ 833437 h 2809875"/>
                <a:gd name="connsiteX45" fmla="*/ 2367365 w 3159571"/>
                <a:gd name="connsiteY45" fmla="*/ 807244 h 2809875"/>
                <a:gd name="connsiteX46" fmla="*/ 2348316 w 3159571"/>
                <a:gd name="connsiteY46" fmla="*/ 769144 h 2809875"/>
                <a:gd name="connsiteX47" fmla="*/ 2322122 w 3159571"/>
                <a:gd name="connsiteY47" fmla="*/ 733425 h 2809875"/>
                <a:gd name="connsiteX48" fmla="*/ 2307834 w 3159571"/>
                <a:gd name="connsiteY48" fmla="*/ 723900 h 2809875"/>
                <a:gd name="connsiteX49" fmla="*/ 2264972 w 3159571"/>
                <a:gd name="connsiteY49" fmla="*/ 704850 h 2809875"/>
                <a:gd name="connsiteX50" fmla="*/ 2241159 w 3159571"/>
                <a:gd name="connsiteY50" fmla="*/ 678657 h 2809875"/>
                <a:gd name="connsiteX51" fmla="*/ 2231634 w 3159571"/>
                <a:gd name="connsiteY51" fmla="*/ 657225 h 2809875"/>
                <a:gd name="connsiteX52" fmla="*/ 2212584 w 3159571"/>
                <a:gd name="connsiteY52" fmla="*/ 647700 h 2809875"/>
                <a:gd name="connsiteX53" fmla="*/ 2198297 w 3159571"/>
                <a:gd name="connsiteY53" fmla="*/ 638175 h 2809875"/>
                <a:gd name="connsiteX54" fmla="*/ 2179247 w 3159571"/>
                <a:gd name="connsiteY54" fmla="*/ 642938 h 2809875"/>
                <a:gd name="connsiteX55" fmla="*/ 2155434 w 3159571"/>
                <a:gd name="connsiteY55" fmla="*/ 619125 h 2809875"/>
                <a:gd name="connsiteX56" fmla="*/ 2136384 w 3159571"/>
                <a:gd name="connsiteY56" fmla="*/ 590550 h 2809875"/>
                <a:gd name="connsiteX57" fmla="*/ 2126859 w 3159571"/>
                <a:gd name="connsiteY57" fmla="*/ 561975 h 2809875"/>
                <a:gd name="connsiteX58" fmla="*/ 2103047 w 3159571"/>
                <a:gd name="connsiteY58" fmla="*/ 561975 h 2809875"/>
                <a:gd name="connsiteX59" fmla="*/ 2088759 w 3159571"/>
                <a:gd name="connsiteY59" fmla="*/ 547688 h 2809875"/>
                <a:gd name="connsiteX60" fmla="*/ 2050660 w 3159571"/>
                <a:gd name="connsiteY60" fmla="*/ 540544 h 2809875"/>
                <a:gd name="connsiteX61" fmla="*/ 2007797 w 3159571"/>
                <a:gd name="connsiteY61" fmla="*/ 528638 h 2809875"/>
                <a:gd name="connsiteX62" fmla="*/ 1976841 w 3159571"/>
                <a:gd name="connsiteY62" fmla="*/ 526256 h 2809875"/>
                <a:gd name="connsiteX63" fmla="*/ 1948266 w 3159571"/>
                <a:gd name="connsiteY63" fmla="*/ 521494 h 2809875"/>
                <a:gd name="connsiteX64" fmla="*/ 1926834 w 3159571"/>
                <a:gd name="connsiteY64" fmla="*/ 504825 h 2809875"/>
                <a:gd name="connsiteX65" fmla="*/ 1912547 w 3159571"/>
                <a:gd name="connsiteY65" fmla="*/ 509588 h 2809875"/>
                <a:gd name="connsiteX66" fmla="*/ 1841109 w 3159571"/>
                <a:gd name="connsiteY66" fmla="*/ 495300 h 2809875"/>
                <a:gd name="connsiteX67" fmla="*/ 1812534 w 3159571"/>
                <a:gd name="connsiteY67" fmla="*/ 485775 h 2809875"/>
                <a:gd name="connsiteX68" fmla="*/ 1798247 w 3159571"/>
                <a:gd name="connsiteY68" fmla="*/ 481013 h 2809875"/>
                <a:gd name="connsiteX69" fmla="*/ 1783959 w 3159571"/>
                <a:gd name="connsiteY69" fmla="*/ 490538 h 2809875"/>
                <a:gd name="connsiteX70" fmla="*/ 1769672 w 3159571"/>
                <a:gd name="connsiteY70" fmla="*/ 495300 h 2809875"/>
                <a:gd name="connsiteX71" fmla="*/ 1741097 w 3159571"/>
                <a:gd name="connsiteY71" fmla="*/ 523875 h 2809875"/>
                <a:gd name="connsiteX72" fmla="*/ 1717284 w 3159571"/>
                <a:gd name="connsiteY72" fmla="*/ 519113 h 2809875"/>
                <a:gd name="connsiteX73" fmla="*/ 1683947 w 3159571"/>
                <a:gd name="connsiteY73" fmla="*/ 509588 h 2809875"/>
                <a:gd name="connsiteX74" fmla="*/ 1650609 w 3159571"/>
                <a:gd name="connsiteY74" fmla="*/ 504825 h 2809875"/>
                <a:gd name="connsiteX75" fmla="*/ 1622034 w 3159571"/>
                <a:gd name="connsiteY75" fmla="*/ 500063 h 2809875"/>
                <a:gd name="connsiteX76" fmla="*/ 1581553 w 3159571"/>
                <a:gd name="connsiteY76" fmla="*/ 483394 h 2809875"/>
                <a:gd name="connsiteX77" fmla="*/ 1552978 w 3159571"/>
                <a:gd name="connsiteY77" fmla="*/ 483394 h 2809875"/>
                <a:gd name="connsiteX78" fmla="*/ 1541072 w 3159571"/>
                <a:gd name="connsiteY78" fmla="*/ 466725 h 2809875"/>
                <a:gd name="connsiteX79" fmla="*/ 1526784 w 3159571"/>
                <a:gd name="connsiteY79" fmla="*/ 447675 h 2809875"/>
                <a:gd name="connsiteX80" fmla="*/ 1522021 w 3159571"/>
                <a:gd name="connsiteY80" fmla="*/ 421481 h 2809875"/>
                <a:gd name="connsiteX81" fmla="*/ 1533929 w 3159571"/>
                <a:gd name="connsiteY81" fmla="*/ 392907 h 2809875"/>
                <a:gd name="connsiteX82" fmla="*/ 1564884 w 3159571"/>
                <a:gd name="connsiteY82" fmla="*/ 366713 h 2809875"/>
                <a:gd name="connsiteX83" fmla="*/ 1557740 w 3159571"/>
                <a:gd name="connsiteY83" fmla="*/ 340519 h 2809875"/>
                <a:gd name="connsiteX84" fmla="*/ 1564884 w 3159571"/>
                <a:gd name="connsiteY84" fmla="*/ 309562 h 2809875"/>
                <a:gd name="connsiteX85" fmla="*/ 1583934 w 3159571"/>
                <a:gd name="connsiteY85" fmla="*/ 285750 h 2809875"/>
                <a:gd name="connsiteX86" fmla="*/ 1588697 w 3159571"/>
                <a:gd name="connsiteY86" fmla="*/ 271463 h 2809875"/>
                <a:gd name="connsiteX87" fmla="*/ 1579172 w 3159571"/>
                <a:gd name="connsiteY87" fmla="*/ 257175 h 2809875"/>
                <a:gd name="connsiteX88" fmla="*/ 1545834 w 3159571"/>
                <a:gd name="connsiteY88" fmla="*/ 230981 h 2809875"/>
                <a:gd name="connsiteX89" fmla="*/ 1522022 w 3159571"/>
                <a:gd name="connsiteY89" fmla="*/ 228600 h 2809875"/>
                <a:gd name="connsiteX90" fmla="*/ 1507734 w 3159571"/>
                <a:gd name="connsiteY90" fmla="*/ 192881 h 2809875"/>
                <a:gd name="connsiteX91" fmla="*/ 1505353 w 3159571"/>
                <a:gd name="connsiteY91" fmla="*/ 159543 h 2809875"/>
                <a:gd name="connsiteX92" fmla="*/ 1488684 w 3159571"/>
                <a:gd name="connsiteY92" fmla="*/ 119063 h 2809875"/>
                <a:gd name="connsiteX93" fmla="*/ 1479159 w 3159571"/>
                <a:gd name="connsiteY93" fmla="*/ 92868 h 2809875"/>
                <a:gd name="connsiteX94" fmla="*/ 1455347 w 3159571"/>
                <a:gd name="connsiteY94" fmla="*/ 85725 h 2809875"/>
                <a:gd name="connsiteX95" fmla="*/ 1450584 w 3159571"/>
                <a:gd name="connsiteY95" fmla="*/ 66675 h 2809875"/>
                <a:gd name="connsiteX96" fmla="*/ 1433915 w 3159571"/>
                <a:gd name="connsiteY96" fmla="*/ 40481 h 2809875"/>
                <a:gd name="connsiteX97" fmla="*/ 1445822 w 3159571"/>
                <a:gd name="connsiteY97" fmla="*/ 30956 h 2809875"/>
                <a:gd name="connsiteX98" fmla="*/ 1436297 w 3159571"/>
                <a:gd name="connsiteY98" fmla="*/ 0 h 2809875"/>
                <a:gd name="connsiteX99" fmla="*/ 845747 w 3159571"/>
                <a:gd name="connsiteY99" fmla="*/ 180975 h 2809875"/>
                <a:gd name="connsiteX100" fmla="*/ 845747 w 3159571"/>
                <a:gd name="connsiteY100" fmla="*/ 180975 h 2809875"/>
                <a:gd name="connsiteX101" fmla="*/ 840984 w 3159571"/>
                <a:gd name="connsiteY101" fmla="*/ 223838 h 2809875"/>
                <a:gd name="connsiteX102" fmla="*/ 836222 w 3159571"/>
                <a:gd name="connsiteY102" fmla="*/ 238125 h 2809875"/>
                <a:gd name="connsiteX103" fmla="*/ 817172 w 3159571"/>
                <a:gd name="connsiteY103" fmla="*/ 254794 h 2809875"/>
                <a:gd name="connsiteX104" fmla="*/ 788597 w 3159571"/>
                <a:gd name="connsiteY104" fmla="*/ 266700 h 2809875"/>
                <a:gd name="connsiteX105" fmla="*/ 740972 w 3159571"/>
                <a:gd name="connsiteY105" fmla="*/ 300038 h 2809875"/>
                <a:gd name="connsiteX106" fmla="*/ 721922 w 3159571"/>
                <a:gd name="connsiteY106" fmla="*/ 328613 h 2809875"/>
                <a:gd name="connsiteX107" fmla="*/ 705252 w 3159571"/>
                <a:gd name="connsiteY107" fmla="*/ 342900 h 2809875"/>
                <a:gd name="connsiteX108" fmla="*/ 707634 w 3159571"/>
                <a:gd name="connsiteY108" fmla="*/ 369095 h 2809875"/>
                <a:gd name="connsiteX109" fmla="*/ 726684 w 3159571"/>
                <a:gd name="connsiteY109" fmla="*/ 381000 h 2809875"/>
                <a:gd name="connsiteX110" fmla="*/ 731447 w 3159571"/>
                <a:gd name="connsiteY110" fmla="*/ 395288 h 2809875"/>
                <a:gd name="connsiteX111" fmla="*/ 750497 w 3159571"/>
                <a:gd name="connsiteY111" fmla="*/ 423863 h 2809875"/>
                <a:gd name="connsiteX112" fmla="*/ 760022 w 3159571"/>
                <a:gd name="connsiteY112" fmla="*/ 442913 h 2809875"/>
                <a:gd name="connsiteX113" fmla="*/ 750497 w 3159571"/>
                <a:gd name="connsiteY113" fmla="*/ 481013 h 2809875"/>
                <a:gd name="connsiteX114" fmla="*/ 736209 w 3159571"/>
                <a:gd name="connsiteY114" fmla="*/ 490538 h 2809875"/>
                <a:gd name="connsiteX115" fmla="*/ 731447 w 3159571"/>
                <a:gd name="connsiteY115" fmla="*/ 504825 h 2809875"/>
                <a:gd name="connsiteX116" fmla="*/ 717159 w 3159571"/>
                <a:gd name="connsiteY116" fmla="*/ 509588 h 2809875"/>
                <a:gd name="connsiteX117" fmla="*/ 712397 w 3159571"/>
                <a:gd name="connsiteY117" fmla="*/ 538163 h 2809875"/>
                <a:gd name="connsiteX118" fmla="*/ 702872 w 3159571"/>
                <a:gd name="connsiteY118" fmla="*/ 566738 h 2809875"/>
                <a:gd name="connsiteX119" fmla="*/ 698109 w 3159571"/>
                <a:gd name="connsiteY119" fmla="*/ 581025 h 2809875"/>
                <a:gd name="connsiteX120" fmla="*/ 683822 w 3159571"/>
                <a:gd name="connsiteY120" fmla="*/ 611981 h 2809875"/>
                <a:gd name="connsiteX121" fmla="*/ 702872 w 3159571"/>
                <a:gd name="connsiteY121" fmla="*/ 638175 h 2809875"/>
                <a:gd name="connsiteX122" fmla="*/ 731447 w 3159571"/>
                <a:gd name="connsiteY122" fmla="*/ 647700 h 2809875"/>
                <a:gd name="connsiteX123" fmla="*/ 740972 w 3159571"/>
                <a:gd name="connsiteY123" fmla="*/ 661988 h 2809875"/>
                <a:gd name="connsiteX124" fmla="*/ 745734 w 3159571"/>
                <a:gd name="connsiteY124" fmla="*/ 676275 h 2809875"/>
                <a:gd name="connsiteX125" fmla="*/ 745734 w 3159571"/>
                <a:gd name="connsiteY125" fmla="*/ 688181 h 2809875"/>
                <a:gd name="connsiteX126" fmla="*/ 748115 w 3159571"/>
                <a:gd name="connsiteY126" fmla="*/ 709613 h 2809875"/>
                <a:gd name="connsiteX127" fmla="*/ 755259 w 3159571"/>
                <a:gd name="connsiteY127" fmla="*/ 728663 h 2809875"/>
                <a:gd name="connsiteX128" fmla="*/ 745734 w 3159571"/>
                <a:gd name="connsiteY128" fmla="*/ 757238 h 2809875"/>
                <a:gd name="connsiteX129" fmla="*/ 736209 w 3159571"/>
                <a:gd name="connsiteY129" fmla="*/ 771525 h 2809875"/>
                <a:gd name="connsiteX130" fmla="*/ 736209 w 3159571"/>
                <a:gd name="connsiteY130" fmla="*/ 842963 h 2809875"/>
                <a:gd name="connsiteX131" fmla="*/ 740972 w 3159571"/>
                <a:gd name="connsiteY131" fmla="*/ 857250 h 2809875"/>
                <a:gd name="connsiteX132" fmla="*/ 745734 w 3159571"/>
                <a:gd name="connsiteY132" fmla="*/ 876300 h 2809875"/>
                <a:gd name="connsiteX133" fmla="*/ 760022 w 3159571"/>
                <a:gd name="connsiteY133" fmla="*/ 923925 h 2809875"/>
                <a:gd name="connsiteX134" fmla="*/ 764784 w 3159571"/>
                <a:gd name="connsiteY134" fmla="*/ 938213 h 2809875"/>
                <a:gd name="connsiteX135" fmla="*/ 771928 w 3159571"/>
                <a:gd name="connsiteY135" fmla="*/ 983456 h 2809875"/>
                <a:gd name="connsiteX136" fmla="*/ 750497 w 3159571"/>
                <a:gd name="connsiteY136" fmla="*/ 1004888 h 2809875"/>
                <a:gd name="connsiteX137" fmla="*/ 731447 w 3159571"/>
                <a:gd name="connsiteY137" fmla="*/ 1009650 h 2809875"/>
                <a:gd name="connsiteX138" fmla="*/ 712397 w 3159571"/>
                <a:gd name="connsiteY138" fmla="*/ 1016794 h 2809875"/>
                <a:gd name="connsiteX139" fmla="*/ 683822 w 3159571"/>
                <a:gd name="connsiteY139" fmla="*/ 1035844 h 2809875"/>
                <a:gd name="connsiteX140" fmla="*/ 674297 w 3159571"/>
                <a:gd name="connsiteY140" fmla="*/ 1052513 h 2809875"/>
                <a:gd name="connsiteX141" fmla="*/ 660009 w 3159571"/>
                <a:gd name="connsiteY141" fmla="*/ 1062038 h 2809875"/>
                <a:gd name="connsiteX142" fmla="*/ 650484 w 3159571"/>
                <a:gd name="connsiteY142" fmla="*/ 1076325 h 2809875"/>
                <a:gd name="connsiteX143" fmla="*/ 640959 w 3159571"/>
                <a:gd name="connsiteY143" fmla="*/ 1157288 h 2809875"/>
                <a:gd name="connsiteX144" fmla="*/ 626672 w 3159571"/>
                <a:gd name="connsiteY144" fmla="*/ 1190625 h 2809875"/>
                <a:gd name="connsiteX145" fmla="*/ 593334 w 3159571"/>
                <a:gd name="connsiteY145" fmla="*/ 1204913 h 2809875"/>
                <a:gd name="connsiteX146" fmla="*/ 588572 w 3159571"/>
                <a:gd name="connsiteY146" fmla="*/ 1219200 h 2809875"/>
                <a:gd name="connsiteX147" fmla="*/ 593334 w 3159571"/>
                <a:gd name="connsiteY147" fmla="*/ 1233488 h 2809875"/>
                <a:gd name="connsiteX148" fmla="*/ 579047 w 3159571"/>
                <a:gd name="connsiteY148" fmla="*/ 1247775 h 2809875"/>
                <a:gd name="connsiteX149" fmla="*/ 569521 w 3159571"/>
                <a:gd name="connsiteY149" fmla="*/ 1290638 h 2809875"/>
                <a:gd name="connsiteX150" fmla="*/ 552854 w 3159571"/>
                <a:gd name="connsiteY150" fmla="*/ 1321593 h 2809875"/>
                <a:gd name="connsiteX151" fmla="*/ 533803 w 3159571"/>
                <a:gd name="connsiteY151" fmla="*/ 1343025 h 2809875"/>
                <a:gd name="connsiteX152" fmla="*/ 519515 w 3159571"/>
                <a:gd name="connsiteY152" fmla="*/ 1371600 h 2809875"/>
                <a:gd name="connsiteX153" fmla="*/ 498084 w 3159571"/>
                <a:gd name="connsiteY153" fmla="*/ 1419225 h 2809875"/>
                <a:gd name="connsiteX154" fmla="*/ 493322 w 3159571"/>
                <a:gd name="connsiteY154" fmla="*/ 1433513 h 2809875"/>
                <a:gd name="connsiteX155" fmla="*/ 474272 w 3159571"/>
                <a:gd name="connsiteY155" fmla="*/ 1466850 h 2809875"/>
                <a:gd name="connsiteX156" fmla="*/ 464747 w 3159571"/>
                <a:gd name="connsiteY156" fmla="*/ 1485900 h 2809875"/>
                <a:gd name="connsiteX157" fmla="*/ 459984 w 3159571"/>
                <a:gd name="connsiteY157" fmla="*/ 1500188 h 2809875"/>
                <a:gd name="connsiteX158" fmla="*/ 450459 w 3159571"/>
                <a:gd name="connsiteY158" fmla="*/ 1514475 h 2809875"/>
                <a:gd name="connsiteX159" fmla="*/ 436172 w 3159571"/>
                <a:gd name="connsiteY159" fmla="*/ 1552575 h 2809875"/>
                <a:gd name="connsiteX160" fmla="*/ 412359 w 3159571"/>
                <a:gd name="connsiteY160" fmla="*/ 1595438 h 2809875"/>
                <a:gd name="connsiteX161" fmla="*/ 398072 w 3159571"/>
                <a:gd name="connsiteY161" fmla="*/ 1628776 h 2809875"/>
                <a:gd name="connsiteX162" fmla="*/ 393310 w 3159571"/>
                <a:gd name="connsiteY162" fmla="*/ 1657350 h 2809875"/>
                <a:gd name="connsiteX163" fmla="*/ 379022 w 3159571"/>
                <a:gd name="connsiteY163" fmla="*/ 1719263 h 2809875"/>
                <a:gd name="connsiteX164" fmla="*/ 374259 w 3159571"/>
                <a:gd name="connsiteY164" fmla="*/ 1757363 h 2809875"/>
                <a:gd name="connsiteX165" fmla="*/ 369497 w 3159571"/>
                <a:gd name="connsiteY165" fmla="*/ 1771650 h 2809875"/>
                <a:gd name="connsiteX166" fmla="*/ 357591 w 3159571"/>
                <a:gd name="connsiteY166" fmla="*/ 1807369 h 2809875"/>
                <a:gd name="connsiteX167" fmla="*/ 343303 w 3159571"/>
                <a:gd name="connsiteY167" fmla="*/ 1852613 h 2809875"/>
                <a:gd name="connsiteX168" fmla="*/ 336159 w 3159571"/>
                <a:gd name="connsiteY168" fmla="*/ 1876425 h 2809875"/>
                <a:gd name="connsiteX169" fmla="*/ 326634 w 3159571"/>
                <a:gd name="connsiteY169" fmla="*/ 1890713 h 2809875"/>
                <a:gd name="connsiteX170" fmla="*/ 321872 w 3159571"/>
                <a:gd name="connsiteY170" fmla="*/ 1905000 h 2809875"/>
                <a:gd name="connsiteX171" fmla="*/ 307584 w 3159571"/>
                <a:gd name="connsiteY171" fmla="*/ 1914525 h 2809875"/>
                <a:gd name="connsiteX172" fmla="*/ 293297 w 3159571"/>
                <a:gd name="connsiteY172" fmla="*/ 1943100 h 2809875"/>
                <a:gd name="connsiteX173" fmla="*/ 283772 w 3159571"/>
                <a:gd name="connsiteY173" fmla="*/ 1971675 h 2809875"/>
                <a:gd name="connsiteX174" fmla="*/ 267103 w 3159571"/>
                <a:gd name="connsiteY174" fmla="*/ 2002632 h 2809875"/>
                <a:gd name="connsiteX175" fmla="*/ 231384 w 3159571"/>
                <a:gd name="connsiteY175" fmla="*/ 2038350 h 2809875"/>
                <a:gd name="connsiteX176" fmla="*/ 207572 w 3159571"/>
                <a:gd name="connsiteY176" fmla="*/ 2062163 h 2809875"/>
                <a:gd name="connsiteX177" fmla="*/ 202809 w 3159571"/>
                <a:gd name="connsiteY177" fmla="*/ 2076450 h 2809875"/>
                <a:gd name="connsiteX178" fmla="*/ 174234 w 3159571"/>
                <a:gd name="connsiteY178" fmla="*/ 2095500 h 2809875"/>
                <a:gd name="connsiteX179" fmla="*/ 159947 w 3159571"/>
                <a:gd name="connsiteY179" fmla="*/ 2105025 h 2809875"/>
                <a:gd name="connsiteX180" fmla="*/ 131372 w 3159571"/>
                <a:gd name="connsiteY180" fmla="*/ 2133601 h 2809875"/>
                <a:gd name="connsiteX181" fmla="*/ 102797 w 3159571"/>
                <a:gd name="connsiteY181" fmla="*/ 2145506 h 2809875"/>
                <a:gd name="connsiteX182" fmla="*/ 78985 w 3159571"/>
                <a:gd name="connsiteY182" fmla="*/ 2157412 h 2809875"/>
                <a:gd name="connsiteX183" fmla="*/ 45647 w 3159571"/>
                <a:gd name="connsiteY183" fmla="*/ 2174081 h 2809875"/>
                <a:gd name="connsiteX184" fmla="*/ 24215 w 3159571"/>
                <a:gd name="connsiteY184" fmla="*/ 2178844 h 2809875"/>
                <a:gd name="connsiteX185" fmla="*/ 403 w 3159571"/>
                <a:gd name="connsiteY185" fmla="*/ 2188369 h 2809875"/>
                <a:gd name="connsiteX186" fmla="*/ 12309 w 3159571"/>
                <a:gd name="connsiteY186" fmla="*/ 2228850 h 2809875"/>
                <a:gd name="connsiteX187" fmla="*/ 43265 w 3159571"/>
                <a:gd name="connsiteY187" fmla="*/ 2255044 h 2809875"/>
                <a:gd name="connsiteX188" fmla="*/ 67079 w 3159571"/>
                <a:gd name="connsiteY188" fmla="*/ 2271713 h 2809875"/>
                <a:gd name="connsiteX189" fmla="*/ 90890 w 3159571"/>
                <a:gd name="connsiteY189" fmla="*/ 2276475 h 2809875"/>
                <a:gd name="connsiteX190" fmla="*/ 114703 w 3159571"/>
                <a:gd name="connsiteY190" fmla="*/ 2297906 h 2809875"/>
                <a:gd name="connsiteX191" fmla="*/ 119466 w 3159571"/>
                <a:gd name="connsiteY191" fmla="*/ 2326482 h 2809875"/>
                <a:gd name="connsiteX192" fmla="*/ 126609 w 3159571"/>
                <a:gd name="connsiteY192" fmla="*/ 2347913 h 2809875"/>
                <a:gd name="connsiteX193" fmla="*/ 121847 w 3159571"/>
                <a:gd name="connsiteY193" fmla="*/ 2386013 h 2809875"/>
                <a:gd name="connsiteX194" fmla="*/ 112322 w 3159571"/>
                <a:gd name="connsiteY194" fmla="*/ 2405063 h 2809875"/>
                <a:gd name="connsiteX195" fmla="*/ 100416 w 3159571"/>
                <a:gd name="connsiteY195" fmla="*/ 2424112 h 2809875"/>
                <a:gd name="connsiteX196" fmla="*/ 71841 w 3159571"/>
                <a:gd name="connsiteY196" fmla="*/ 2426494 h 2809875"/>
                <a:gd name="connsiteX197" fmla="*/ 50409 w 3159571"/>
                <a:gd name="connsiteY197" fmla="*/ 2452688 h 2809875"/>
                <a:gd name="connsiteX198" fmla="*/ 21834 w 3159571"/>
                <a:gd name="connsiteY198" fmla="*/ 2466975 h 2809875"/>
                <a:gd name="connsiteX199" fmla="*/ 31359 w 3159571"/>
                <a:gd name="connsiteY199" fmla="*/ 2490788 h 2809875"/>
                <a:gd name="connsiteX200" fmla="*/ 21834 w 3159571"/>
                <a:gd name="connsiteY200" fmla="*/ 2524125 h 2809875"/>
                <a:gd name="connsiteX201" fmla="*/ 12309 w 3159571"/>
                <a:gd name="connsiteY201" fmla="*/ 2538413 h 2809875"/>
                <a:gd name="connsiteX202" fmla="*/ 374259 w 3159571"/>
                <a:gd name="connsiteY202" fmla="*/ 2809875 h 2809875"/>
                <a:gd name="connsiteX0" fmla="*/ 690172 w 3159571"/>
                <a:gd name="connsiteY0" fmla="*/ 2619375 h 2809875"/>
                <a:gd name="connsiteX1" fmla="*/ 1179122 w 3159571"/>
                <a:gd name="connsiteY1" fmla="*/ 2152650 h 2809875"/>
                <a:gd name="connsiteX2" fmla="*/ 1449791 w 3159571"/>
                <a:gd name="connsiteY2" fmla="*/ 1759744 h 2809875"/>
                <a:gd name="connsiteX3" fmla="*/ 1573615 w 3159571"/>
                <a:gd name="connsiteY3" fmla="*/ 1492251 h 2809875"/>
                <a:gd name="connsiteX4" fmla="*/ 1823647 w 3159571"/>
                <a:gd name="connsiteY4" fmla="*/ 1362075 h 2809875"/>
                <a:gd name="connsiteX5" fmla="*/ 2145909 w 3159571"/>
                <a:gd name="connsiteY5" fmla="*/ 1212850 h 2809875"/>
                <a:gd name="connsiteX6" fmla="*/ 2325297 w 3159571"/>
                <a:gd name="connsiteY6" fmla="*/ 1135063 h 2809875"/>
                <a:gd name="connsiteX7" fmla="*/ 3103172 w 3159571"/>
                <a:gd name="connsiteY7" fmla="*/ 1171575 h 2809875"/>
                <a:gd name="connsiteX8" fmla="*/ 3098409 w 3159571"/>
                <a:gd name="connsiteY8" fmla="*/ 1157288 h 2809875"/>
                <a:gd name="connsiteX9" fmla="*/ 3046022 w 3159571"/>
                <a:gd name="connsiteY9" fmla="*/ 1131094 h 2809875"/>
                <a:gd name="connsiteX10" fmla="*/ 3050784 w 3159571"/>
                <a:gd name="connsiteY10" fmla="*/ 1114425 h 2809875"/>
                <a:gd name="connsiteX11" fmla="*/ 3050784 w 3159571"/>
                <a:gd name="connsiteY11" fmla="*/ 1104900 h 2809875"/>
                <a:gd name="connsiteX12" fmla="*/ 3036497 w 3159571"/>
                <a:gd name="connsiteY12" fmla="*/ 1100138 h 2809875"/>
                <a:gd name="connsiteX13" fmla="*/ 3055547 w 3159571"/>
                <a:gd name="connsiteY13" fmla="*/ 1062038 h 2809875"/>
                <a:gd name="connsiteX14" fmla="*/ 3024590 w 3159571"/>
                <a:gd name="connsiteY14" fmla="*/ 1052513 h 2809875"/>
                <a:gd name="connsiteX15" fmla="*/ 3012684 w 3159571"/>
                <a:gd name="connsiteY15" fmla="*/ 1066800 h 2809875"/>
                <a:gd name="connsiteX16" fmla="*/ 2972204 w 3159571"/>
                <a:gd name="connsiteY16" fmla="*/ 1073944 h 2809875"/>
                <a:gd name="connsiteX17" fmla="*/ 2955534 w 3159571"/>
                <a:gd name="connsiteY17" fmla="*/ 1066800 h 2809875"/>
                <a:gd name="connsiteX18" fmla="*/ 2950772 w 3159571"/>
                <a:gd name="connsiteY18" fmla="*/ 1047750 h 2809875"/>
                <a:gd name="connsiteX19" fmla="*/ 2931721 w 3159571"/>
                <a:gd name="connsiteY19" fmla="*/ 1040607 h 2809875"/>
                <a:gd name="connsiteX20" fmla="*/ 2903147 w 3159571"/>
                <a:gd name="connsiteY20" fmla="*/ 1019175 h 2809875"/>
                <a:gd name="connsiteX21" fmla="*/ 2888859 w 3159571"/>
                <a:gd name="connsiteY21" fmla="*/ 1014413 h 2809875"/>
                <a:gd name="connsiteX22" fmla="*/ 2874572 w 3159571"/>
                <a:gd name="connsiteY22" fmla="*/ 1004888 h 2809875"/>
                <a:gd name="connsiteX23" fmla="*/ 2855522 w 3159571"/>
                <a:gd name="connsiteY23" fmla="*/ 1004888 h 2809875"/>
                <a:gd name="connsiteX24" fmla="*/ 2834090 w 3159571"/>
                <a:gd name="connsiteY24" fmla="*/ 995363 h 2809875"/>
                <a:gd name="connsiteX25" fmla="*/ 2810278 w 3159571"/>
                <a:gd name="connsiteY25" fmla="*/ 1009650 h 2809875"/>
                <a:gd name="connsiteX26" fmla="*/ 2767416 w 3159571"/>
                <a:gd name="connsiteY26" fmla="*/ 1007269 h 2809875"/>
                <a:gd name="connsiteX27" fmla="*/ 2734079 w 3159571"/>
                <a:gd name="connsiteY27" fmla="*/ 1019175 h 2809875"/>
                <a:gd name="connsiteX28" fmla="*/ 2712646 w 3159571"/>
                <a:gd name="connsiteY28" fmla="*/ 1019176 h 2809875"/>
                <a:gd name="connsiteX29" fmla="*/ 2693597 w 3159571"/>
                <a:gd name="connsiteY29" fmla="*/ 1009650 h 2809875"/>
                <a:gd name="connsiteX30" fmla="*/ 2641209 w 3159571"/>
                <a:gd name="connsiteY30" fmla="*/ 1021557 h 2809875"/>
                <a:gd name="connsiteX31" fmla="*/ 2631684 w 3159571"/>
                <a:gd name="connsiteY31" fmla="*/ 1031082 h 2809875"/>
                <a:gd name="connsiteX32" fmla="*/ 2612634 w 3159571"/>
                <a:gd name="connsiteY32" fmla="*/ 1038225 h 2809875"/>
                <a:gd name="connsiteX33" fmla="*/ 2595965 w 3159571"/>
                <a:gd name="connsiteY33" fmla="*/ 1035844 h 2809875"/>
                <a:gd name="connsiteX34" fmla="*/ 2529290 w 3159571"/>
                <a:gd name="connsiteY34" fmla="*/ 1004888 h 2809875"/>
                <a:gd name="connsiteX35" fmla="*/ 2526909 w 3159571"/>
                <a:gd name="connsiteY35" fmla="*/ 971550 h 2809875"/>
                <a:gd name="connsiteX36" fmla="*/ 2512622 w 3159571"/>
                <a:gd name="connsiteY36" fmla="*/ 942975 h 2809875"/>
                <a:gd name="connsiteX37" fmla="*/ 2488809 w 3159571"/>
                <a:gd name="connsiteY37" fmla="*/ 938213 h 2809875"/>
                <a:gd name="connsiteX38" fmla="*/ 2493572 w 3159571"/>
                <a:gd name="connsiteY38" fmla="*/ 923925 h 2809875"/>
                <a:gd name="connsiteX39" fmla="*/ 2479284 w 3159571"/>
                <a:gd name="connsiteY39" fmla="*/ 914400 h 2809875"/>
                <a:gd name="connsiteX40" fmla="*/ 2457853 w 3159571"/>
                <a:gd name="connsiteY40" fmla="*/ 902494 h 2809875"/>
                <a:gd name="connsiteX41" fmla="*/ 2431659 w 3159571"/>
                <a:gd name="connsiteY41" fmla="*/ 890588 h 2809875"/>
                <a:gd name="connsiteX42" fmla="*/ 2414991 w 3159571"/>
                <a:gd name="connsiteY42" fmla="*/ 864394 h 2809875"/>
                <a:gd name="connsiteX43" fmla="*/ 2398321 w 3159571"/>
                <a:gd name="connsiteY43" fmla="*/ 833437 h 2809875"/>
                <a:gd name="connsiteX44" fmla="*/ 2367365 w 3159571"/>
                <a:gd name="connsiteY44" fmla="*/ 807244 h 2809875"/>
                <a:gd name="connsiteX45" fmla="*/ 2348316 w 3159571"/>
                <a:gd name="connsiteY45" fmla="*/ 769144 h 2809875"/>
                <a:gd name="connsiteX46" fmla="*/ 2322122 w 3159571"/>
                <a:gd name="connsiteY46" fmla="*/ 733425 h 2809875"/>
                <a:gd name="connsiteX47" fmla="*/ 2307834 w 3159571"/>
                <a:gd name="connsiteY47" fmla="*/ 723900 h 2809875"/>
                <a:gd name="connsiteX48" fmla="*/ 2264972 w 3159571"/>
                <a:gd name="connsiteY48" fmla="*/ 704850 h 2809875"/>
                <a:gd name="connsiteX49" fmla="*/ 2241159 w 3159571"/>
                <a:gd name="connsiteY49" fmla="*/ 678657 h 2809875"/>
                <a:gd name="connsiteX50" fmla="*/ 2231634 w 3159571"/>
                <a:gd name="connsiteY50" fmla="*/ 657225 h 2809875"/>
                <a:gd name="connsiteX51" fmla="*/ 2212584 w 3159571"/>
                <a:gd name="connsiteY51" fmla="*/ 647700 h 2809875"/>
                <a:gd name="connsiteX52" fmla="*/ 2198297 w 3159571"/>
                <a:gd name="connsiteY52" fmla="*/ 638175 h 2809875"/>
                <a:gd name="connsiteX53" fmla="*/ 2179247 w 3159571"/>
                <a:gd name="connsiteY53" fmla="*/ 642938 h 2809875"/>
                <a:gd name="connsiteX54" fmla="*/ 2155434 w 3159571"/>
                <a:gd name="connsiteY54" fmla="*/ 619125 h 2809875"/>
                <a:gd name="connsiteX55" fmla="*/ 2136384 w 3159571"/>
                <a:gd name="connsiteY55" fmla="*/ 590550 h 2809875"/>
                <a:gd name="connsiteX56" fmla="*/ 2126859 w 3159571"/>
                <a:gd name="connsiteY56" fmla="*/ 561975 h 2809875"/>
                <a:gd name="connsiteX57" fmla="*/ 2103047 w 3159571"/>
                <a:gd name="connsiteY57" fmla="*/ 561975 h 2809875"/>
                <a:gd name="connsiteX58" fmla="*/ 2088759 w 3159571"/>
                <a:gd name="connsiteY58" fmla="*/ 547688 h 2809875"/>
                <a:gd name="connsiteX59" fmla="*/ 2050660 w 3159571"/>
                <a:gd name="connsiteY59" fmla="*/ 540544 h 2809875"/>
                <a:gd name="connsiteX60" fmla="*/ 2007797 w 3159571"/>
                <a:gd name="connsiteY60" fmla="*/ 528638 h 2809875"/>
                <a:gd name="connsiteX61" fmla="*/ 1976841 w 3159571"/>
                <a:gd name="connsiteY61" fmla="*/ 526256 h 2809875"/>
                <a:gd name="connsiteX62" fmla="*/ 1948266 w 3159571"/>
                <a:gd name="connsiteY62" fmla="*/ 521494 h 2809875"/>
                <a:gd name="connsiteX63" fmla="*/ 1926834 w 3159571"/>
                <a:gd name="connsiteY63" fmla="*/ 504825 h 2809875"/>
                <a:gd name="connsiteX64" fmla="*/ 1912547 w 3159571"/>
                <a:gd name="connsiteY64" fmla="*/ 509588 h 2809875"/>
                <a:gd name="connsiteX65" fmla="*/ 1841109 w 3159571"/>
                <a:gd name="connsiteY65" fmla="*/ 495300 h 2809875"/>
                <a:gd name="connsiteX66" fmla="*/ 1812534 w 3159571"/>
                <a:gd name="connsiteY66" fmla="*/ 485775 h 2809875"/>
                <a:gd name="connsiteX67" fmla="*/ 1798247 w 3159571"/>
                <a:gd name="connsiteY67" fmla="*/ 481013 h 2809875"/>
                <a:gd name="connsiteX68" fmla="*/ 1783959 w 3159571"/>
                <a:gd name="connsiteY68" fmla="*/ 490538 h 2809875"/>
                <a:gd name="connsiteX69" fmla="*/ 1769672 w 3159571"/>
                <a:gd name="connsiteY69" fmla="*/ 495300 h 2809875"/>
                <a:gd name="connsiteX70" fmla="*/ 1741097 w 3159571"/>
                <a:gd name="connsiteY70" fmla="*/ 523875 h 2809875"/>
                <a:gd name="connsiteX71" fmla="*/ 1717284 w 3159571"/>
                <a:gd name="connsiteY71" fmla="*/ 519113 h 2809875"/>
                <a:gd name="connsiteX72" fmla="*/ 1683947 w 3159571"/>
                <a:gd name="connsiteY72" fmla="*/ 509588 h 2809875"/>
                <a:gd name="connsiteX73" fmla="*/ 1650609 w 3159571"/>
                <a:gd name="connsiteY73" fmla="*/ 504825 h 2809875"/>
                <a:gd name="connsiteX74" fmla="*/ 1622034 w 3159571"/>
                <a:gd name="connsiteY74" fmla="*/ 500063 h 2809875"/>
                <a:gd name="connsiteX75" fmla="*/ 1581553 w 3159571"/>
                <a:gd name="connsiteY75" fmla="*/ 483394 h 2809875"/>
                <a:gd name="connsiteX76" fmla="*/ 1552978 w 3159571"/>
                <a:gd name="connsiteY76" fmla="*/ 483394 h 2809875"/>
                <a:gd name="connsiteX77" fmla="*/ 1541072 w 3159571"/>
                <a:gd name="connsiteY77" fmla="*/ 466725 h 2809875"/>
                <a:gd name="connsiteX78" fmla="*/ 1526784 w 3159571"/>
                <a:gd name="connsiteY78" fmla="*/ 447675 h 2809875"/>
                <a:gd name="connsiteX79" fmla="*/ 1522021 w 3159571"/>
                <a:gd name="connsiteY79" fmla="*/ 421481 h 2809875"/>
                <a:gd name="connsiteX80" fmla="*/ 1533929 w 3159571"/>
                <a:gd name="connsiteY80" fmla="*/ 392907 h 2809875"/>
                <a:gd name="connsiteX81" fmla="*/ 1564884 w 3159571"/>
                <a:gd name="connsiteY81" fmla="*/ 366713 h 2809875"/>
                <a:gd name="connsiteX82" fmla="*/ 1557740 w 3159571"/>
                <a:gd name="connsiteY82" fmla="*/ 340519 h 2809875"/>
                <a:gd name="connsiteX83" fmla="*/ 1564884 w 3159571"/>
                <a:gd name="connsiteY83" fmla="*/ 309562 h 2809875"/>
                <a:gd name="connsiteX84" fmla="*/ 1583934 w 3159571"/>
                <a:gd name="connsiteY84" fmla="*/ 285750 h 2809875"/>
                <a:gd name="connsiteX85" fmla="*/ 1588697 w 3159571"/>
                <a:gd name="connsiteY85" fmla="*/ 271463 h 2809875"/>
                <a:gd name="connsiteX86" fmla="*/ 1579172 w 3159571"/>
                <a:gd name="connsiteY86" fmla="*/ 257175 h 2809875"/>
                <a:gd name="connsiteX87" fmla="*/ 1545834 w 3159571"/>
                <a:gd name="connsiteY87" fmla="*/ 230981 h 2809875"/>
                <a:gd name="connsiteX88" fmla="*/ 1522022 w 3159571"/>
                <a:gd name="connsiteY88" fmla="*/ 228600 h 2809875"/>
                <a:gd name="connsiteX89" fmla="*/ 1507734 w 3159571"/>
                <a:gd name="connsiteY89" fmla="*/ 192881 h 2809875"/>
                <a:gd name="connsiteX90" fmla="*/ 1505353 w 3159571"/>
                <a:gd name="connsiteY90" fmla="*/ 159543 h 2809875"/>
                <a:gd name="connsiteX91" fmla="*/ 1488684 w 3159571"/>
                <a:gd name="connsiteY91" fmla="*/ 119063 h 2809875"/>
                <a:gd name="connsiteX92" fmla="*/ 1479159 w 3159571"/>
                <a:gd name="connsiteY92" fmla="*/ 92868 h 2809875"/>
                <a:gd name="connsiteX93" fmla="*/ 1455347 w 3159571"/>
                <a:gd name="connsiteY93" fmla="*/ 85725 h 2809875"/>
                <a:gd name="connsiteX94" fmla="*/ 1450584 w 3159571"/>
                <a:gd name="connsiteY94" fmla="*/ 66675 h 2809875"/>
                <a:gd name="connsiteX95" fmla="*/ 1433915 w 3159571"/>
                <a:gd name="connsiteY95" fmla="*/ 40481 h 2809875"/>
                <a:gd name="connsiteX96" fmla="*/ 1445822 w 3159571"/>
                <a:gd name="connsiteY96" fmla="*/ 30956 h 2809875"/>
                <a:gd name="connsiteX97" fmla="*/ 1436297 w 3159571"/>
                <a:gd name="connsiteY97" fmla="*/ 0 h 2809875"/>
                <a:gd name="connsiteX98" fmla="*/ 845747 w 3159571"/>
                <a:gd name="connsiteY98" fmla="*/ 180975 h 2809875"/>
                <a:gd name="connsiteX99" fmla="*/ 845747 w 3159571"/>
                <a:gd name="connsiteY99" fmla="*/ 180975 h 2809875"/>
                <a:gd name="connsiteX100" fmla="*/ 840984 w 3159571"/>
                <a:gd name="connsiteY100" fmla="*/ 223838 h 2809875"/>
                <a:gd name="connsiteX101" fmla="*/ 836222 w 3159571"/>
                <a:gd name="connsiteY101" fmla="*/ 238125 h 2809875"/>
                <a:gd name="connsiteX102" fmla="*/ 817172 w 3159571"/>
                <a:gd name="connsiteY102" fmla="*/ 254794 h 2809875"/>
                <a:gd name="connsiteX103" fmla="*/ 788597 w 3159571"/>
                <a:gd name="connsiteY103" fmla="*/ 266700 h 2809875"/>
                <a:gd name="connsiteX104" fmla="*/ 740972 w 3159571"/>
                <a:gd name="connsiteY104" fmla="*/ 300038 h 2809875"/>
                <a:gd name="connsiteX105" fmla="*/ 721922 w 3159571"/>
                <a:gd name="connsiteY105" fmla="*/ 328613 h 2809875"/>
                <a:gd name="connsiteX106" fmla="*/ 705252 w 3159571"/>
                <a:gd name="connsiteY106" fmla="*/ 342900 h 2809875"/>
                <a:gd name="connsiteX107" fmla="*/ 707634 w 3159571"/>
                <a:gd name="connsiteY107" fmla="*/ 369095 h 2809875"/>
                <a:gd name="connsiteX108" fmla="*/ 726684 w 3159571"/>
                <a:gd name="connsiteY108" fmla="*/ 381000 h 2809875"/>
                <a:gd name="connsiteX109" fmla="*/ 731447 w 3159571"/>
                <a:gd name="connsiteY109" fmla="*/ 395288 h 2809875"/>
                <a:gd name="connsiteX110" fmla="*/ 750497 w 3159571"/>
                <a:gd name="connsiteY110" fmla="*/ 423863 h 2809875"/>
                <a:gd name="connsiteX111" fmla="*/ 760022 w 3159571"/>
                <a:gd name="connsiteY111" fmla="*/ 442913 h 2809875"/>
                <a:gd name="connsiteX112" fmla="*/ 750497 w 3159571"/>
                <a:gd name="connsiteY112" fmla="*/ 481013 h 2809875"/>
                <a:gd name="connsiteX113" fmla="*/ 736209 w 3159571"/>
                <a:gd name="connsiteY113" fmla="*/ 490538 h 2809875"/>
                <a:gd name="connsiteX114" fmla="*/ 731447 w 3159571"/>
                <a:gd name="connsiteY114" fmla="*/ 504825 h 2809875"/>
                <a:gd name="connsiteX115" fmla="*/ 717159 w 3159571"/>
                <a:gd name="connsiteY115" fmla="*/ 509588 h 2809875"/>
                <a:gd name="connsiteX116" fmla="*/ 712397 w 3159571"/>
                <a:gd name="connsiteY116" fmla="*/ 538163 h 2809875"/>
                <a:gd name="connsiteX117" fmla="*/ 702872 w 3159571"/>
                <a:gd name="connsiteY117" fmla="*/ 566738 h 2809875"/>
                <a:gd name="connsiteX118" fmla="*/ 698109 w 3159571"/>
                <a:gd name="connsiteY118" fmla="*/ 581025 h 2809875"/>
                <a:gd name="connsiteX119" fmla="*/ 683822 w 3159571"/>
                <a:gd name="connsiteY119" fmla="*/ 611981 h 2809875"/>
                <a:gd name="connsiteX120" fmla="*/ 702872 w 3159571"/>
                <a:gd name="connsiteY120" fmla="*/ 638175 h 2809875"/>
                <a:gd name="connsiteX121" fmla="*/ 731447 w 3159571"/>
                <a:gd name="connsiteY121" fmla="*/ 647700 h 2809875"/>
                <a:gd name="connsiteX122" fmla="*/ 740972 w 3159571"/>
                <a:gd name="connsiteY122" fmla="*/ 661988 h 2809875"/>
                <a:gd name="connsiteX123" fmla="*/ 745734 w 3159571"/>
                <a:gd name="connsiteY123" fmla="*/ 676275 h 2809875"/>
                <a:gd name="connsiteX124" fmla="*/ 745734 w 3159571"/>
                <a:gd name="connsiteY124" fmla="*/ 688181 h 2809875"/>
                <a:gd name="connsiteX125" fmla="*/ 748115 w 3159571"/>
                <a:gd name="connsiteY125" fmla="*/ 709613 h 2809875"/>
                <a:gd name="connsiteX126" fmla="*/ 755259 w 3159571"/>
                <a:gd name="connsiteY126" fmla="*/ 728663 h 2809875"/>
                <a:gd name="connsiteX127" fmla="*/ 745734 w 3159571"/>
                <a:gd name="connsiteY127" fmla="*/ 757238 h 2809875"/>
                <a:gd name="connsiteX128" fmla="*/ 736209 w 3159571"/>
                <a:gd name="connsiteY128" fmla="*/ 771525 h 2809875"/>
                <a:gd name="connsiteX129" fmla="*/ 736209 w 3159571"/>
                <a:gd name="connsiteY129" fmla="*/ 842963 h 2809875"/>
                <a:gd name="connsiteX130" fmla="*/ 740972 w 3159571"/>
                <a:gd name="connsiteY130" fmla="*/ 857250 h 2809875"/>
                <a:gd name="connsiteX131" fmla="*/ 745734 w 3159571"/>
                <a:gd name="connsiteY131" fmla="*/ 876300 h 2809875"/>
                <a:gd name="connsiteX132" fmla="*/ 760022 w 3159571"/>
                <a:gd name="connsiteY132" fmla="*/ 923925 h 2809875"/>
                <a:gd name="connsiteX133" fmla="*/ 764784 w 3159571"/>
                <a:gd name="connsiteY133" fmla="*/ 938213 h 2809875"/>
                <a:gd name="connsiteX134" fmla="*/ 771928 w 3159571"/>
                <a:gd name="connsiteY134" fmla="*/ 983456 h 2809875"/>
                <a:gd name="connsiteX135" fmla="*/ 750497 w 3159571"/>
                <a:gd name="connsiteY135" fmla="*/ 1004888 h 2809875"/>
                <a:gd name="connsiteX136" fmla="*/ 731447 w 3159571"/>
                <a:gd name="connsiteY136" fmla="*/ 1009650 h 2809875"/>
                <a:gd name="connsiteX137" fmla="*/ 712397 w 3159571"/>
                <a:gd name="connsiteY137" fmla="*/ 1016794 h 2809875"/>
                <a:gd name="connsiteX138" fmla="*/ 683822 w 3159571"/>
                <a:gd name="connsiteY138" fmla="*/ 1035844 h 2809875"/>
                <a:gd name="connsiteX139" fmla="*/ 674297 w 3159571"/>
                <a:gd name="connsiteY139" fmla="*/ 1052513 h 2809875"/>
                <a:gd name="connsiteX140" fmla="*/ 660009 w 3159571"/>
                <a:gd name="connsiteY140" fmla="*/ 1062038 h 2809875"/>
                <a:gd name="connsiteX141" fmla="*/ 650484 w 3159571"/>
                <a:gd name="connsiteY141" fmla="*/ 1076325 h 2809875"/>
                <a:gd name="connsiteX142" fmla="*/ 640959 w 3159571"/>
                <a:gd name="connsiteY142" fmla="*/ 1157288 h 2809875"/>
                <a:gd name="connsiteX143" fmla="*/ 626672 w 3159571"/>
                <a:gd name="connsiteY143" fmla="*/ 1190625 h 2809875"/>
                <a:gd name="connsiteX144" fmla="*/ 593334 w 3159571"/>
                <a:gd name="connsiteY144" fmla="*/ 1204913 h 2809875"/>
                <a:gd name="connsiteX145" fmla="*/ 588572 w 3159571"/>
                <a:gd name="connsiteY145" fmla="*/ 1219200 h 2809875"/>
                <a:gd name="connsiteX146" fmla="*/ 593334 w 3159571"/>
                <a:gd name="connsiteY146" fmla="*/ 1233488 h 2809875"/>
                <a:gd name="connsiteX147" fmla="*/ 579047 w 3159571"/>
                <a:gd name="connsiteY147" fmla="*/ 1247775 h 2809875"/>
                <a:gd name="connsiteX148" fmla="*/ 569521 w 3159571"/>
                <a:gd name="connsiteY148" fmla="*/ 1290638 h 2809875"/>
                <a:gd name="connsiteX149" fmla="*/ 552854 w 3159571"/>
                <a:gd name="connsiteY149" fmla="*/ 1321593 h 2809875"/>
                <a:gd name="connsiteX150" fmla="*/ 533803 w 3159571"/>
                <a:gd name="connsiteY150" fmla="*/ 1343025 h 2809875"/>
                <a:gd name="connsiteX151" fmla="*/ 519515 w 3159571"/>
                <a:gd name="connsiteY151" fmla="*/ 1371600 h 2809875"/>
                <a:gd name="connsiteX152" fmla="*/ 498084 w 3159571"/>
                <a:gd name="connsiteY152" fmla="*/ 1419225 h 2809875"/>
                <a:gd name="connsiteX153" fmla="*/ 493322 w 3159571"/>
                <a:gd name="connsiteY153" fmla="*/ 1433513 h 2809875"/>
                <a:gd name="connsiteX154" fmla="*/ 474272 w 3159571"/>
                <a:gd name="connsiteY154" fmla="*/ 1466850 h 2809875"/>
                <a:gd name="connsiteX155" fmla="*/ 464747 w 3159571"/>
                <a:gd name="connsiteY155" fmla="*/ 1485900 h 2809875"/>
                <a:gd name="connsiteX156" fmla="*/ 459984 w 3159571"/>
                <a:gd name="connsiteY156" fmla="*/ 1500188 h 2809875"/>
                <a:gd name="connsiteX157" fmla="*/ 450459 w 3159571"/>
                <a:gd name="connsiteY157" fmla="*/ 1514475 h 2809875"/>
                <a:gd name="connsiteX158" fmla="*/ 436172 w 3159571"/>
                <a:gd name="connsiteY158" fmla="*/ 1552575 h 2809875"/>
                <a:gd name="connsiteX159" fmla="*/ 412359 w 3159571"/>
                <a:gd name="connsiteY159" fmla="*/ 1595438 h 2809875"/>
                <a:gd name="connsiteX160" fmla="*/ 398072 w 3159571"/>
                <a:gd name="connsiteY160" fmla="*/ 1628776 h 2809875"/>
                <a:gd name="connsiteX161" fmla="*/ 393310 w 3159571"/>
                <a:gd name="connsiteY161" fmla="*/ 1657350 h 2809875"/>
                <a:gd name="connsiteX162" fmla="*/ 379022 w 3159571"/>
                <a:gd name="connsiteY162" fmla="*/ 1719263 h 2809875"/>
                <a:gd name="connsiteX163" fmla="*/ 374259 w 3159571"/>
                <a:gd name="connsiteY163" fmla="*/ 1757363 h 2809875"/>
                <a:gd name="connsiteX164" fmla="*/ 369497 w 3159571"/>
                <a:gd name="connsiteY164" fmla="*/ 1771650 h 2809875"/>
                <a:gd name="connsiteX165" fmla="*/ 357591 w 3159571"/>
                <a:gd name="connsiteY165" fmla="*/ 1807369 h 2809875"/>
                <a:gd name="connsiteX166" fmla="*/ 343303 w 3159571"/>
                <a:gd name="connsiteY166" fmla="*/ 1852613 h 2809875"/>
                <a:gd name="connsiteX167" fmla="*/ 336159 w 3159571"/>
                <a:gd name="connsiteY167" fmla="*/ 1876425 h 2809875"/>
                <a:gd name="connsiteX168" fmla="*/ 326634 w 3159571"/>
                <a:gd name="connsiteY168" fmla="*/ 1890713 h 2809875"/>
                <a:gd name="connsiteX169" fmla="*/ 321872 w 3159571"/>
                <a:gd name="connsiteY169" fmla="*/ 1905000 h 2809875"/>
                <a:gd name="connsiteX170" fmla="*/ 307584 w 3159571"/>
                <a:gd name="connsiteY170" fmla="*/ 1914525 h 2809875"/>
                <a:gd name="connsiteX171" fmla="*/ 293297 w 3159571"/>
                <a:gd name="connsiteY171" fmla="*/ 1943100 h 2809875"/>
                <a:gd name="connsiteX172" fmla="*/ 283772 w 3159571"/>
                <a:gd name="connsiteY172" fmla="*/ 1971675 h 2809875"/>
                <a:gd name="connsiteX173" fmla="*/ 267103 w 3159571"/>
                <a:gd name="connsiteY173" fmla="*/ 2002632 h 2809875"/>
                <a:gd name="connsiteX174" fmla="*/ 231384 w 3159571"/>
                <a:gd name="connsiteY174" fmla="*/ 2038350 h 2809875"/>
                <a:gd name="connsiteX175" fmla="*/ 207572 w 3159571"/>
                <a:gd name="connsiteY175" fmla="*/ 2062163 h 2809875"/>
                <a:gd name="connsiteX176" fmla="*/ 202809 w 3159571"/>
                <a:gd name="connsiteY176" fmla="*/ 2076450 h 2809875"/>
                <a:gd name="connsiteX177" fmla="*/ 174234 w 3159571"/>
                <a:gd name="connsiteY177" fmla="*/ 2095500 h 2809875"/>
                <a:gd name="connsiteX178" fmla="*/ 159947 w 3159571"/>
                <a:gd name="connsiteY178" fmla="*/ 2105025 h 2809875"/>
                <a:gd name="connsiteX179" fmla="*/ 131372 w 3159571"/>
                <a:gd name="connsiteY179" fmla="*/ 2133601 h 2809875"/>
                <a:gd name="connsiteX180" fmla="*/ 102797 w 3159571"/>
                <a:gd name="connsiteY180" fmla="*/ 2145506 h 2809875"/>
                <a:gd name="connsiteX181" fmla="*/ 78985 w 3159571"/>
                <a:gd name="connsiteY181" fmla="*/ 2157412 h 2809875"/>
                <a:gd name="connsiteX182" fmla="*/ 45647 w 3159571"/>
                <a:gd name="connsiteY182" fmla="*/ 2174081 h 2809875"/>
                <a:gd name="connsiteX183" fmla="*/ 24215 w 3159571"/>
                <a:gd name="connsiteY183" fmla="*/ 2178844 h 2809875"/>
                <a:gd name="connsiteX184" fmla="*/ 403 w 3159571"/>
                <a:gd name="connsiteY184" fmla="*/ 2188369 h 2809875"/>
                <a:gd name="connsiteX185" fmla="*/ 12309 w 3159571"/>
                <a:gd name="connsiteY185" fmla="*/ 2228850 h 2809875"/>
                <a:gd name="connsiteX186" fmla="*/ 43265 w 3159571"/>
                <a:gd name="connsiteY186" fmla="*/ 2255044 h 2809875"/>
                <a:gd name="connsiteX187" fmla="*/ 67079 w 3159571"/>
                <a:gd name="connsiteY187" fmla="*/ 2271713 h 2809875"/>
                <a:gd name="connsiteX188" fmla="*/ 90890 w 3159571"/>
                <a:gd name="connsiteY188" fmla="*/ 2276475 h 2809875"/>
                <a:gd name="connsiteX189" fmla="*/ 114703 w 3159571"/>
                <a:gd name="connsiteY189" fmla="*/ 2297906 h 2809875"/>
                <a:gd name="connsiteX190" fmla="*/ 119466 w 3159571"/>
                <a:gd name="connsiteY190" fmla="*/ 2326482 h 2809875"/>
                <a:gd name="connsiteX191" fmla="*/ 126609 w 3159571"/>
                <a:gd name="connsiteY191" fmla="*/ 2347913 h 2809875"/>
                <a:gd name="connsiteX192" fmla="*/ 121847 w 3159571"/>
                <a:gd name="connsiteY192" fmla="*/ 2386013 h 2809875"/>
                <a:gd name="connsiteX193" fmla="*/ 112322 w 3159571"/>
                <a:gd name="connsiteY193" fmla="*/ 2405063 h 2809875"/>
                <a:gd name="connsiteX194" fmla="*/ 100416 w 3159571"/>
                <a:gd name="connsiteY194" fmla="*/ 2424112 h 2809875"/>
                <a:gd name="connsiteX195" fmla="*/ 71841 w 3159571"/>
                <a:gd name="connsiteY195" fmla="*/ 2426494 h 2809875"/>
                <a:gd name="connsiteX196" fmla="*/ 50409 w 3159571"/>
                <a:gd name="connsiteY196" fmla="*/ 2452688 h 2809875"/>
                <a:gd name="connsiteX197" fmla="*/ 21834 w 3159571"/>
                <a:gd name="connsiteY197" fmla="*/ 2466975 h 2809875"/>
                <a:gd name="connsiteX198" fmla="*/ 31359 w 3159571"/>
                <a:gd name="connsiteY198" fmla="*/ 2490788 h 2809875"/>
                <a:gd name="connsiteX199" fmla="*/ 21834 w 3159571"/>
                <a:gd name="connsiteY199" fmla="*/ 2524125 h 2809875"/>
                <a:gd name="connsiteX200" fmla="*/ 12309 w 3159571"/>
                <a:gd name="connsiteY200" fmla="*/ 2538413 h 2809875"/>
                <a:gd name="connsiteX201" fmla="*/ 374259 w 3159571"/>
                <a:gd name="connsiteY201" fmla="*/ 2809875 h 2809875"/>
                <a:gd name="connsiteX0" fmla="*/ 690172 w 3146208"/>
                <a:gd name="connsiteY0" fmla="*/ 2619375 h 2809875"/>
                <a:gd name="connsiteX1" fmla="*/ 1179122 w 3146208"/>
                <a:gd name="connsiteY1" fmla="*/ 2152650 h 2809875"/>
                <a:gd name="connsiteX2" fmla="*/ 1449791 w 3146208"/>
                <a:gd name="connsiteY2" fmla="*/ 1759744 h 2809875"/>
                <a:gd name="connsiteX3" fmla="*/ 1573615 w 3146208"/>
                <a:gd name="connsiteY3" fmla="*/ 1492251 h 2809875"/>
                <a:gd name="connsiteX4" fmla="*/ 1823647 w 3146208"/>
                <a:gd name="connsiteY4" fmla="*/ 1362075 h 2809875"/>
                <a:gd name="connsiteX5" fmla="*/ 2145909 w 3146208"/>
                <a:gd name="connsiteY5" fmla="*/ 1212850 h 2809875"/>
                <a:gd name="connsiteX6" fmla="*/ 2325297 w 3146208"/>
                <a:gd name="connsiteY6" fmla="*/ 1135063 h 2809875"/>
                <a:gd name="connsiteX7" fmla="*/ 3103172 w 3146208"/>
                <a:gd name="connsiteY7" fmla="*/ 1171575 h 2809875"/>
                <a:gd name="connsiteX8" fmla="*/ 3046022 w 3146208"/>
                <a:gd name="connsiteY8" fmla="*/ 1131094 h 2809875"/>
                <a:gd name="connsiteX9" fmla="*/ 3050784 w 3146208"/>
                <a:gd name="connsiteY9" fmla="*/ 1114425 h 2809875"/>
                <a:gd name="connsiteX10" fmla="*/ 3050784 w 3146208"/>
                <a:gd name="connsiteY10" fmla="*/ 1104900 h 2809875"/>
                <a:gd name="connsiteX11" fmla="*/ 3036497 w 3146208"/>
                <a:gd name="connsiteY11" fmla="*/ 1100138 h 2809875"/>
                <a:gd name="connsiteX12" fmla="*/ 3055547 w 3146208"/>
                <a:gd name="connsiteY12" fmla="*/ 1062038 h 2809875"/>
                <a:gd name="connsiteX13" fmla="*/ 3024590 w 3146208"/>
                <a:gd name="connsiteY13" fmla="*/ 1052513 h 2809875"/>
                <a:gd name="connsiteX14" fmla="*/ 3012684 w 3146208"/>
                <a:gd name="connsiteY14" fmla="*/ 1066800 h 2809875"/>
                <a:gd name="connsiteX15" fmla="*/ 2972204 w 3146208"/>
                <a:gd name="connsiteY15" fmla="*/ 1073944 h 2809875"/>
                <a:gd name="connsiteX16" fmla="*/ 2955534 w 3146208"/>
                <a:gd name="connsiteY16" fmla="*/ 1066800 h 2809875"/>
                <a:gd name="connsiteX17" fmla="*/ 2950772 w 3146208"/>
                <a:gd name="connsiteY17" fmla="*/ 1047750 h 2809875"/>
                <a:gd name="connsiteX18" fmla="*/ 2931721 w 3146208"/>
                <a:gd name="connsiteY18" fmla="*/ 1040607 h 2809875"/>
                <a:gd name="connsiteX19" fmla="*/ 2903147 w 3146208"/>
                <a:gd name="connsiteY19" fmla="*/ 1019175 h 2809875"/>
                <a:gd name="connsiteX20" fmla="*/ 2888859 w 3146208"/>
                <a:gd name="connsiteY20" fmla="*/ 1014413 h 2809875"/>
                <a:gd name="connsiteX21" fmla="*/ 2874572 w 3146208"/>
                <a:gd name="connsiteY21" fmla="*/ 1004888 h 2809875"/>
                <a:gd name="connsiteX22" fmla="*/ 2855522 w 3146208"/>
                <a:gd name="connsiteY22" fmla="*/ 1004888 h 2809875"/>
                <a:gd name="connsiteX23" fmla="*/ 2834090 w 3146208"/>
                <a:gd name="connsiteY23" fmla="*/ 995363 h 2809875"/>
                <a:gd name="connsiteX24" fmla="*/ 2810278 w 3146208"/>
                <a:gd name="connsiteY24" fmla="*/ 1009650 h 2809875"/>
                <a:gd name="connsiteX25" fmla="*/ 2767416 w 3146208"/>
                <a:gd name="connsiteY25" fmla="*/ 1007269 h 2809875"/>
                <a:gd name="connsiteX26" fmla="*/ 2734079 w 3146208"/>
                <a:gd name="connsiteY26" fmla="*/ 1019175 h 2809875"/>
                <a:gd name="connsiteX27" fmla="*/ 2712646 w 3146208"/>
                <a:gd name="connsiteY27" fmla="*/ 1019176 h 2809875"/>
                <a:gd name="connsiteX28" fmla="*/ 2693597 w 3146208"/>
                <a:gd name="connsiteY28" fmla="*/ 1009650 h 2809875"/>
                <a:gd name="connsiteX29" fmla="*/ 2641209 w 3146208"/>
                <a:gd name="connsiteY29" fmla="*/ 1021557 h 2809875"/>
                <a:gd name="connsiteX30" fmla="*/ 2631684 w 3146208"/>
                <a:gd name="connsiteY30" fmla="*/ 1031082 h 2809875"/>
                <a:gd name="connsiteX31" fmla="*/ 2612634 w 3146208"/>
                <a:gd name="connsiteY31" fmla="*/ 1038225 h 2809875"/>
                <a:gd name="connsiteX32" fmla="*/ 2595965 w 3146208"/>
                <a:gd name="connsiteY32" fmla="*/ 1035844 h 2809875"/>
                <a:gd name="connsiteX33" fmla="*/ 2529290 w 3146208"/>
                <a:gd name="connsiteY33" fmla="*/ 1004888 h 2809875"/>
                <a:gd name="connsiteX34" fmla="*/ 2526909 w 3146208"/>
                <a:gd name="connsiteY34" fmla="*/ 971550 h 2809875"/>
                <a:gd name="connsiteX35" fmla="*/ 2512622 w 3146208"/>
                <a:gd name="connsiteY35" fmla="*/ 942975 h 2809875"/>
                <a:gd name="connsiteX36" fmla="*/ 2488809 w 3146208"/>
                <a:gd name="connsiteY36" fmla="*/ 938213 h 2809875"/>
                <a:gd name="connsiteX37" fmla="*/ 2493572 w 3146208"/>
                <a:gd name="connsiteY37" fmla="*/ 923925 h 2809875"/>
                <a:gd name="connsiteX38" fmla="*/ 2479284 w 3146208"/>
                <a:gd name="connsiteY38" fmla="*/ 914400 h 2809875"/>
                <a:gd name="connsiteX39" fmla="*/ 2457853 w 3146208"/>
                <a:gd name="connsiteY39" fmla="*/ 902494 h 2809875"/>
                <a:gd name="connsiteX40" fmla="*/ 2431659 w 3146208"/>
                <a:gd name="connsiteY40" fmla="*/ 890588 h 2809875"/>
                <a:gd name="connsiteX41" fmla="*/ 2414991 w 3146208"/>
                <a:gd name="connsiteY41" fmla="*/ 864394 h 2809875"/>
                <a:gd name="connsiteX42" fmla="*/ 2398321 w 3146208"/>
                <a:gd name="connsiteY42" fmla="*/ 833437 h 2809875"/>
                <a:gd name="connsiteX43" fmla="*/ 2367365 w 3146208"/>
                <a:gd name="connsiteY43" fmla="*/ 807244 h 2809875"/>
                <a:gd name="connsiteX44" fmla="*/ 2348316 w 3146208"/>
                <a:gd name="connsiteY44" fmla="*/ 769144 h 2809875"/>
                <a:gd name="connsiteX45" fmla="*/ 2322122 w 3146208"/>
                <a:gd name="connsiteY45" fmla="*/ 733425 h 2809875"/>
                <a:gd name="connsiteX46" fmla="*/ 2307834 w 3146208"/>
                <a:gd name="connsiteY46" fmla="*/ 723900 h 2809875"/>
                <a:gd name="connsiteX47" fmla="*/ 2264972 w 3146208"/>
                <a:gd name="connsiteY47" fmla="*/ 704850 h 2809875"/>
                <a:gd name="connsiteX48" fmla="*/ 2241159 w 3146208"/>
                <a:gd name="connsiteY48" fmla="*/ 678657 h 2809875"/>
                <a:gd name="connsiteX49" fmla="*/ 2231634 w 3146208"/>
                <a:gd name="connsiteY49" fmla="*/ 657225 h 2809875"/>
                <a:gd name="connsiteX50" fmla="*/ 2212584 w 3146208"/>
                <a:gd name="connsiteY50" fmla="*/ 647700 h 2809875"/>
                <a:gd name="connsiteX51" fmla="*/ 2198297 w 3146208"/>
                <a:gd name="connsiteY51" fmla="*/ 638175 h 2809875"/>
                <a:gd name="connsiteX52" fmla="*/ 2179247 w 3146208"/>
                <a:gd name="connsiteY52" fmla="*/ 642938 h 2809875"/>
                <a:gd name="connsiteX53" fmla="*/ 2155434 w 3146208"/>
                <a:gd name="connsiteY53" fmla="*/ 619125 h 2809875"/>
                <a:gd name="connsiteX54" fmla="*/ 2136384 w 3146208"/>
                <a:gd name="connsiteY54" fmla="*/ 590550 h 2809875"/>
                <a:gd name="connsiteX55" fmla="*/ 2126859 w 3146208"/>
                <a:gd name="connsiteY55" fmla="*/ 561975 h 2809875"/>
                <a:gd name="connsiteX56" fmla="*/ 2103047 w 3146208"/>
                <a:gd name="connsiteY56" fmla="*/ 561975 h 2809875"/>
                <a:gd name="connsiteX57" fmla="*/ 2088759 w 3146208"/>
                <a:gd name="connsiteY57" fmla="*/ 547688 h 2809875"/>
                <a:gd name="connsiteX58" fmla="*/ 2050660 w 3146208"/>
                <a:gd name="connsiteY58" fmla="*/ 540544 h 2809875"/>
                <a:gd name="connsiteX59" fmla="*/ 2007797 w 3146208"/>
                <a:gd name="connsiteY59" fmla="*/ 528638 h 2809875"/>
                <a:gd name="connsiteX60" fmla="*/ 1976841 w 3146208"/>
                <a:gd name="connsiteY60" fmla="*/ 526256 h 2809875"/>
                <a:gd name="connsiteX61" fmla="*/ 1948266 w 3146208"/>
                <a:gd name="connsiteY61" fmla="*/ 521494 h 2809875"/>
                <a:gd name="connsiteX62" fmla="*/ 1926834 w 3146208"/>
                <a:gd name="connsiteY62" fmla="*/ 504825 h 2809875"/>
                <a:gd name="connsiteX63" fmla="*/ 1912547 w 3146208"/>
                <a:gd name="connsiteY63" fmla="*/ 509588 h 2809875"/>
                <a:gd name="connsiteX64" fmla="*/ 1841109 w 3146208"/>
                <a:gd name="connsiteY64" fmla="*/ 495300 h 2809875"/>
                <a:gd name="connsiteX65" fmla="*/ 1812534 w 3146208"/>
                <a:gd name="connsiteY65" fmla="*/ 485775 h 2809875"/>
                <a:gd name="connsiteX66" fmla="*/ 1798247 w 3146208"/>
                <a:gd name="connsiteY66" fmla="*/ 481013 h 2809875"/>
                <a:gd name="connsiteX67" fmla="*/ 1783959 w 3146208"/>
                <a:gd name="connsiteY67" fmla="*/ 490538 h 2809875"/>
                <a:gd name="connsiteX68" fmla="*/ 1769672 w 3146208"/>
                <a:gd name="connsiteY68" fmla="*/ 495300 h 2809875"/>
                <a:gd name="connsiteX69" fmla="*/ 1741097 w 3146208"/>
                <a:gd name="connsiteY69" fmla="*/ 523875 h 2809875"/>
                <a:gd name="connsiteX70" fmla="*/ 1717284 w 3146208"/>
                <a:gd name="connsiteY70" fmla="*/ 519113 h 2809875"/>
                <a:gd name="connsiteX71" fmla="*/ 1683947 w 3146208"/>
                <a:gd name="connsiteY71" fmla="*/ 509588 h 2809875"/>
                <a:gd name="connsiteX72" fmla="*/ 1650609 w 3146208"/>
                <a:gd name="connsiteY72" fmla="*/ 504825 h 2809875"/>
                <a:gd name="connsiteX73" fmla="*/ 1622034 w 3146208"/>
                <a:gd name="connsiteY73" fmla="*/ 500063 h 2809875"/>
                <a:gd name="connsiteX74" fmla="*/ 1581553 w 3146208"/>
                <a:gd name="connsiteY74" fmla="*/ 483394 h 2809875"/>
                <a:gd name="connsiteX75" fmla="*/ 1552978 w 3146208"/>
                <a:gd name="connsiteY75" fmla="*/ 483394 h 2809875"/>
                <a:gd name="connsiteX76" fmla="*/ 1541072 w 3146208"/>
                <a:gd name="connsiteY76" fmla="*/ 466725 h 2809875"/>
                <a:gd name="connsiteX77" fmla="*/ 1526784 w 3146208"/>
                <a:gd name="connsiteY77" fmla="*/ 447675 h 2809875"/>
                <a:gd name="connsiteX78" fmla="*/ 1522021 w 3146208"/>
                <a:gd name="connsiteY78" fmla="*/ 421481 h 2809875"/>
                <a:gd name="connsiteX79" fmla="*/ 1533929 w 3146208"/>
                <a:gd name="connsiteY79" fmla="*/ 392907 h 2809875"/>
                <a:gd name="connsiteX80" fmla="*/ 1564884 w 3146208"/>
                <a:gd name="connsiteY80" fmla="*/ 366713 h 2809875"/>
                <a:gd name="connsiteX81" fmla="*/ 1557740 w 3146208"/>
                <a:gd name="connsiteY81" fmla="*/ 340519 h 2809875"/>
                <a:gd name="connsiteX82" fmla="*/ 1564884 w 3146208"/>
                <a:gd name="connsiteY82" fmla="*/ 309562 h 2809875"/>
                <a:gd name="connsiteX83" fmla="*/ 1583934 w 3146208"/>
                <a:gd name="connsiteY83" fmla="*/ 285750 h 2809875"/>
                <a:gd name="connsiteX84" fmla="*/ 1588697 w 3146208"/>
                <a:gd name="connsiteY84" fmla="*/ 271463 h 2809875"/>
                <a:gd name="connsiteX85" fmla="*/ 1579172 w 3146208"/>
                <a:gd name="connsiteY85" fmla="*/ 257175 h 2809875"/>
                <a:gd name="connsiteX86" fmla="*/ 1545834 w 3146208"/>
                <a:gd name="connsiteY86" fmla="*/ 230981 h 2809875"/>
                <a:gd name="connsiteX87" fmla="*/ 1522022 w 3146208"/>
                <a:gd name="connsiteY87" fmla="*/ 228600 h 2809875"/>
                <a:gd name="connsiteX88" fmla="*/ 1507734 w 3146208"/>
                <a:gd name="connsiteY88" fmla="*/ 192881 h 2809875"/>
                <a:gd name="connsiteX89" fmla="*/ 1505353 w 3146208"/>
                <a:gd name="connsiteY89" fmla="*/ 159543 h 2809875"/>
                <a:gd name="connsiteX90" fmla="*/ 1488684 w 3146208"/>
                <a:gd name="connsiteY90" fmla="*/ 119063 h 2809875"/>
                <a:gd name="connsiteX91" fmla="*/ 1479159 w 3146208"/>
                <a:gd name="connsiteY91" fmla="*/ 92868 h 2809875"/>
                <a:gd name="connsiteX92" fmla="*/ 1455347 w 3146208"/>
                <a:gd name="connsiteY92" fmla="*/ 85725 h 2809875"/>
                <a:gd name="connsiteX93" fmla="*/ 1450584 w 3146208"/>
                <a:gd name="connsiteY93" fmla="*/ 66675 h 2809875"/>
                <a:gd name="connsiteX94" fmla="*/ 1433915 w 3146208"/>
                <a:gd name="connsiteY94" fmla="*/ 40481 h 2809875"/>
                <a:gd name="connsiteX95" fmla="*/ 1445822 w 3146208"/>
                <a:gd name="connsiteY95" fmla="*/ 30956 h 2809875"/>
                <a:gd name="connsiteX96" fmla="*/ 1436297 w 3146208"/>
                <a:gd name="connsiteY96" fmla="*/ 0 h 2809875"/>
                <a:gd name="connsiteX97" fmla="*/ 845747 w 3146208"/>
                <a:gd name="connsiteY97" fmla="*/ 180975 h 2809875"/>
                <a:gd name="connsiteX98" fmla="*/ 845747 w 3146208"/>
                <a:gd name="connsiteY98" fmla="*/ 180975 h 2809875"/>
                <a:gd name="connsiteX99" fmla="*/ 840984 w 3146208"/>
                <a:gd name="connsiteY99" fmla="*/ 223838 h 2809875"/>
                <a:gd name="connsiteX100" fmla="*/ 836222 w 3146208"/>
                <a:gd name="connsiteY100" fmla="*/ 238125 h 2809875"/>
                <a:gd name="connsiteX101" fmla="*/ 817172 w 3146208"/>
                <a:gd name="connsiteY101" fmla="*/ 254794 h 2809875"/>
                <a:gd name="connsiteX102" fmla="*/ 788597 w 3146208"/>
                <a:gd name="connsiteY102" fmla="*/ 266700 h 2809875"/>
                <a:gd name="connsiteX103" fmla="*/ 740972 w 3146208"/>
                <a:gd name="connsiteY103" fmla="*/ 300038 h 2809875"/>
                <a:gd name="connsiteX104" fmla="*/ 721922 w 3146208"/>
                <a:gd name="connsiteY104" fmla="*/ 328613 h 2809875"/>
                <a:gd name="connsiteX105" fmla="*/ 705252 w 3146208"/>
                <a:gd name="connsiteY105" fmla="*/ 342900 h 2809875"/>
                <a:gd name="connsiteX106" fmla="*/ 707634 w 3146208"/>
                <a:gd name="connsiteY106" fmla="*/ 369095 h 2809875"/>
                <a:gd name="connsiteX107" fmla="*/ 726684 w 3146208"/>
                <a:gd name="connsiteY107" fmla="*/ 381000 h 2809875"/>
                <a:gd name="connsiteX108" fmla="*/ 731447 w 3146208"/>
                <a:gd name="connsiteY108" fmla="*/ 395288 h 2809875"/>
                <a:gd name="connsiteX109" fmla="*/ 750497 w 3146208"/>
                <a:gd name="connsiteY109" fmla="*/ 423863 h 2809875"/>
                <a:gd name="connsiteX110" fmla="*/ 760022 w 3146208"/>
                <a:gd name="connsiteY110" fmla="*/ 442913 h 2809875"/>
                <a:gd name="connsiteX111" fmla="*/ 750497 w 3146208"/>
                <a:gd name="connsiteY111" fmla="*/ 481013 h 2809875"/>
                <a:gd name="connsiteX112" fmla="*/ 736209 w 3146208"/>
                <a:gd name="connsiteY112" fmla="*/ 490538 h 2809875"/>
                <a:gd name="connsiteX113" fmla="*/ 731447 w 3146208"/>
                <a:gd name="connsiteY113" fmla="*/ 504825 h 2809875"/>
                <a:gd name="connsiteX114" fmla="*/ 717159 w 3146208"/>
                <a:gd name="connsiteY114" fmla="*/ 509588 h 2809875"/>
                <a:gd name="connsiteX115" fmla="*/ 712397 w 3146208"/>
                <a:gd name="connsiteY115" fmla="*/ 538163 h 2809875"/>
                <a:gd name="connsiteX116" fmla="*/ 702872 w 3146208"/>
                <a:gd name="connsiteY116" fmla="*/ 566738 h 2809875"/>
                <a:gd name="connsiteX117" fmla="*/ 698109 w 3146208"/>
                <a:gd name="connsiteY117" fmla="*/ 581025 h 2809875"/>
                <a:gd name="connsiteX118" fmla="*/ 683822 w 3146208"/>
                <a:gd name="connsiteY118" fmla="*/ 611981 h 2809875"/>
                <a:gd name="connsiteX119" fmla="*/ 702872 w 3146208"/>
                <a:gd name="connsiteY119" fmla="*/ 638175 h 2809875"/>
                <a:gd name="connsiteX120" fmla="*/ 731447 w 3146208"/>
                <a:gd name="connsiteY120" fmla="*/ 647700 h 2809875"/>
                <a:gd name="connsiteX121" fmla="*/ 740972 w 3146208"/>
                <a:gd name="connsiteY121" fmla="*/ 661988 h 2809875"/>
                <a:gd name="connsiteX122" fmla="*/ 745734 w 3146208"/>
                <a:gd name="connsiteY122" fmla="*/ 676275 h 2809875"/>
                <a:gd name="connsiteX123" fmla="*/ 745734 w 3146208"/>
                <a:gd name="connsiteY123" fmla="*/ 688181 h 2809875"/>
                <a:gd name="connsiteX124" fmla="*/ 748115 w 3146208"/>
                <a:gd name="connsiteY124" fmla="*/ 709613 h 2809875"/>
                <a:gd name="connsiteX125" fmla="*/ 755259 w 3146208"/>
                <a:gd name="connsiteY125" fmla="*/ 728663 h 2809875"/>
                <a:gd name="connsiteX126" fmla="*/ 745734 w 3146208"/>
                <a:gd name="connsiteY126" fmla="*/ 757238 h 2809875"/>
                <a:gd name="connsiteX127" fmla="*/ 736209 w 3146208"/>
                <a:gd name="connsiteY127" fmla="*/ 771525 h 2809875"/>
                <a:gd name="connsiteX128" fmla="*/ 736209 w 3146208"/>
                <a:gd name="connsiteY128" fmla="*/ 842963 h 2809875"/>
                <a:gd name="connsiteX129" fmla="*/ 740972 w 3146208"/>
                <a:gd name="connsiteY129" fmla="*/ 857250 h 2809875"/>
                <a:gd name="connsiteX130" fmla="*/ 745734 w 3146208"/>
                <a:gd name="connsiteY130" fmla="*/ 876300 h 2809875"/>
                <a:gd name="connsiteX131" fmla="*/ 760022 w 3146208"/>
                <a:gd name="connsiteY131" fmla="*/ 923925 h 2809875"/>
                <a:gd name="connsiteX132" fmla="*/ 764784 w 3146208"/>
                <a:gd name="connsiteY132" fmla="*/ 938213 h 2809875"/>
                <a:gd name="connsiteX133" fmla="*/ 771928 w 3146208"/>
                <a:gd name="connsiteY133" fmla="*/ 983456 h 2809875"/>
                <a:gd name="connsiteX134" fmla="*/ 750497 w 3146208"/>
                <a:gd name="connsiteY134" fmla="*/ 1004888 h 2809875"/>
                <a:gd name="connsiteX135" fmla="*/ 731447 w 3146208"/>
                <a:gd name="connsiteY135" fmla="*/ 1009650 h 2809875"/>
                <a:gd name="connsiteX136" fmla="*/ 712397 w 3146208"/>
                <a:gd name="connsiteY136" fmla="*/ 1016794 h 2809875"/>
                <a:gd name="connsiteX137" fmla="*/ 683822 w 3146208"/>
                <a:gd name="connsiteY137" fmla="*/ 1035844 h 2809875"/>
                <a:gd name="connsiteX138" fmla="*/ 674297 w 3146208"/>
                <a:gd name="connsiteY138" fmla="*/ 1052513 h 2809875"/>
                <a:gd name="connsiteX139" fmla="*/ 660009 w 3146208"/>
                <a:gd name="connsiteY139" fmla="*/ 1062038 h 2809875"/>
                <a:gd name="connsiteX140" fmla="*/ 650484 w 3146208"/>
                <a:gd name="connsiteY140" fmla="*/ 1076325 h 2809875"/>
                <a:gd name="connsiteX141" fmla="*/ 640959 w 3146208"/>
                <a:gd name="connsiteY141" fmla="*/ 1157288 h 2809875"/>
                <a:gd name="connsiteX142" fmla="*/ 626672 w 3146208"/>
                <a:gd name="connsiteY142" fmla="*/ 1190625 h 2809875"/>
                <a:gd name="connsiteX143" fmla="*/ 593334 w 3146208"/>
                <a:gd name="connsiteY143" fmla="*/ 1204913 h 2809875"/>
                <a:gd name="connsiteX144" fmla="*/ 588572 w 3146208"/>
                <a:gd name="connsiteY144" fmla="*/ 1219200 h 2809875"/>
                <a:gd name="connsiteX145" fmla="*/ 593334 w 3146208"/>
                <a:gd name="connsiteY145" fmla="*/ 1233488 h 2809875"/>
                <a:gd name="connsiteX146" fmla="*/ 579047 w 3146208"/>
                <a:gd name="connsiteY146" fmla="*/ 1247775 h 2809875"/>
                <a:gd name="connsiteX147" fmla="*/ 569521 w 3146208"/>
                <a:gd name="connsiteY147" fmla="*/ 1290638 h 2809875"/>
                <a:gd name="connsiteX148" fmla="*/ 552854 w 3146208"/>
                <a:gd name="connsiteY148" fmla="*/ 1321593 h 2809875"/>
                <a:gd name="connsiteX149" fmla="*/ 533803 w 3146208"/>
                <a:gd name="connsiteY149" fmla="*/ 1343025 h 2809875"/>
                <a:gd name="connsiteX150" fmla="*/ 519515 w 3146208"/>
                <a:gd name="connsiteY150" fmla="*/ 1371600 h 2809875"/>
                <a:gd name="connsiteX151" fmla="*/ 498084 w 3146208"/>
                <a:gd name="connsiteY151" fmla="*/ 1419225 h 2809875"/>
                <a:gd name="connsiteX152" fmla="*/ 493322 w 3146208"/>
                <a:gd name="connsiteY152" fmla="*/ 1433513 h 2809875"/>
                <a:gd name="connsiteX153" fmla="*/ 474272 w 3146208"/>
                <a:gd name="connsiteY153" fmla="*/ 1466850 h 2809875"/>
                <a:gd name="connsiteX154" fmla="*/ 464747 w 3146208"/>
                <a:gd name="connsiteY154" fmla="*/ 1485900 h 2809875"/>
                <a:gd name="connsiteX155" fmla="*/ 459984 w 3146208"/>
                <a:gd name="connsiteY155" fmla="*/ 1500188 h 2809875"/>
                <a:gd name="connsiteX156" fmla="*/ 450459 w 3146208"/>
                <a:gd name="connsiteY156" fmla="*/ 1514475 h 2809875"/>
                <a:gd name="connsiteX157" fmla="*/ 436172 w 3146208"/>
                <a:gd name="connsiteY157" fmla="*/ 1552575 h 2809875"/>
                <a:gd name="connsiteX158" fmla="*/ 412359 w 3146208"/>
                <a:gd name="connsiteY158" fmla="*/ 1595438 h 2809875"/>
                <a:gd name="connsiteX159" fmla="*/ 398072 w 3146208"/>
                <a:gd name="connsiteY159" fmla="*/ 1628776 h 2809875"/>
                <a:gd name="connsiteX160" fmla="*/ 393310 w 3146208"/>
                <a:gd name="connsiteY160" fmla="*/ 1657350 h 2809875"/>
                <a:gd name="connsiteX161" fmla="*/ 379022 w 3146208"/>
                <a:gd name="connsiteY161" fmla="*/ 1719263 h 2809875"/>
                <a:gd name="connsiteX162" fmla="*/ 374259 w 3146208"/>
                <a:gd name="connsiteY162" fmla="*/ 1757363 h 2809875"/>
                <a:gd name="connsiteX163" fmla="*/ 369497 w 3146208"/>
                <a:gd name="connsiteY163" fmla="*/ 1771650 h 2809875"/>
                <a:gd name="connsiteX164" fmla="*/ 357591 w 3146208"/>
                <a:gd name="connsiteY164" fmla="*/ 1807369 h 2809875"/>
                <a:gd name="connsiteX165" fmla="*/ 343303 w 3146208"/>
                <a:gd name="connsiteY165" fmla="*/ 1852613 h 2809875"/>
                <a:gd name="connsiteX166" fmla="*/ 336159 w 3146208"/>
                <a:gd name="connsiteY166" fmla="*/ 1876425 h 2809875"/>
                <a:gd name="connsiteX167" fmla="*/ 326634 w 3146208"/>
                <a:gd name="connsiteY167" fmla="*/ 1890713 h 2809875"/>
                <a:gd name="connsiteX168" fmla="*/ 321872 w 3146208"/>
                <a:gd name="connsiteY168" fmla="*/ 1905000 h 2809875"/>
                <a:gd name="connsiteX169" fmla="*/ 307584 w 3146208"/>
                <a:gd name="connsiteY169" fmla="*/ 1914525 h 2809875"/>
                <a:gd name="connsiteX170" fmla="*/ 293297 w 3146208"/>
                <a:gd name="connsiteY170" fmla="*/ 1943100 h 2809875"/>
                <a:gd name="connsiteX171" fmla="*/ 283772 w 3146208"/>
                <a:gd name="connsiteY171" fmla="*/ 1971675 h 2809875"/>
                <a:gd name="connsiteX172" fmla="*/ 267103 w 3146208"/>
                <a:gd name="connsiteY172" fmla="*/ 2002632 h 2809875"/>
                <a:gd name="connsiteX173" fmla="*/ 231384 w 3146208"/>
                <a:gd name="connsiteY173" fmla="*/ 2038350 h 2809875"/>
                <a:gd name="connsiteX174" fmla="*/ 207572 w 3146208"/>
                <a:gd name="connsiteY174" fmla="*/ 2062163 h 2809875"/>
                <a:gd name="connsiteX175" fmla="*/ 202809 w 3146208"/>
                <a:gd name="connsiteY175" fmla="*/ 2076450 h 2809875"/>
                <a:gd name="connsiteX176" fmla="*/ 174234 w 3146208"/>
                <a:gd name="connsiteY176" fmla="*/ 2095500 h 2809875"/>
                <a:gd name="connsiteX177" fmla="*/ 159947 w 3146208"/>
                <a:gd name="connsiteY177" fmla="*/ 2105025 h 2809875"/>
                <a:gd name="connsiteX178" fmla="*/ 131372 w 3146208"/>
                <a:gd name="connsiteY178" fmla="*/ 2133601 h 2809875"/>
                <a:gd name="connsiteX179" fmla="*/ 102797 w 3146208"/>
                <a:gd name="connsiteY179" fmla="*/ 2145506 h 2809875"/>
                <a:gd name="connsiteX180" fmla="*/ 78985 w 3146208"/>
                <a:gd name="connsiteY180" fmla="*/ 2157412 h 2809875"/>
                <a:gd name="connsiteX181" fmla="*/ 45647 w 3146208"/>
                <a:gd name="connsiteY181" fmla="*/ 2174081 h 2809875"/>
                <a:gd name="connsiteX182" fmla="*/ 24215 w 3146208"/>
                <a:gd name="connsiteY182" fmla="*/ 2178844 h 2809875"/>
                <a:gd name="connsiteX183" fmla="*/ 403 w 3146208"/>
                <a:gd name="connsiteY183" fmla="*/ 2188369 h 2809875"/>
                <a:gd name="connsiteX184" fmla="*/ 12309 w 3146208"/>
                <a:gd name="connsiteY184" fmla="*/ 2228850 h 2809875"/>
                <a:gd name="connsiteX185" fmla="*/ 43265 w 3146208"/>
                <a:gd name="connsiteY185" fmla="*/ 2255044 h 2809875"/>
                <a:gd name="connsiteX186" fmla="*/ 67079 w 3146208"/>
                <a:gd name="connsiteY186" fmla="*/ 2271713 h 2809875"/>
                <a:gd name="connsiteX187" fmla="*/ 90890 w 3146208"/>
                <a:gd name="connsiteY187" fmla="*/ 2276475 h 2809875"/>
                <a:gd name="connsiteX188" fmla="*/ 114703 w 3146208"/>
                <a:gd name="connsiteY188" fmla="*/ 2297906 h 2809875"/>
                <a:gd name="connsiteX189" fmla="*/ 119466 w 3146208"/>
                <a:gd name="connsiteY189" fmla="*/ 2326482 h 2809875"/>
                <a:gd name="connsiteX190" fmla="*/ 126609 w 3146208"/>
                <a:gd name="connsiteY190" fmla="*/ 2347913 h 2809875"/>
                <a:gd name="connsiteX191" fmla="*/ 121847 w 3146208"/>
                <a:gd name="connsiteY191" fmla="*/ 2386013 h 2809875"/>
                <a:gd name="connsiteX192" fmla="*/ 112322 w 3146208"/>
                <a:gd name="connsiteY192" fmla="*/ 2405063 h 2809875"/>
                <a:gd name="connsiteX193" fmla="*/ 100416 w 3146208"/>
                <a:gd name="connsiteY193" fmla="*/ 2424112 h 2809875"/>
                <a:gd name="connsiteX194" fmla="*/ 71841 w 3146208"/>
                <a:gd name="connsiteY194" fmla="*/ 2426494 h 2809875"/>
                <a:gd name="connsiteX195" fmla="*/ 50409 w 3146208"/>
                <a:gd name="connsiteY195" fmla="*/ 2452688 h 2809875"/>
                <a:gd name="connsiteX196" fmla="*/ 21834 w 3146208"/>
                <a:gd name="connsiteY196" fmla="*/ 2466975 h 2809875"/>
                <a:gd name="connsiteX197" fmla="*/ 31359 w 3146208"/>
                <a:gd name="connsiteY197" fmla="*/ 2490788 h 2809875"/>
                <a:gd name="connsiteX198" fmla="*/ 21834 w 3146208"/>
                <a:gd name="connsiteY198" fmla="*/ 2524125 h 2809875"/>
                <a:gd name="connsiteX199" fmla="*/ 12309 w 3146208"/>
                <a:gd name="connsiteY199" fmla="*/ 2538413 h 2809875"/>
                <a:gd name="connsiteX200" fmla="*/ 374259 w 3146208"/>
                <a:gd name="connsiteY200" fmla="*/ 2809875 h 2809875"/>
                <a:gd name="connsiteX0" fmla="*/ 690172 w 3055683"/>
                <a:gd name="connsiteY0" fmla="*/ 2619375 h 2809875"/>
                <a:gd name="connsiteX1" fmla="*/ 1179122 w 3055683"/>
                <a:gd name="connsiteY1" fmla="*/ 2152650 h 2809875"/>
                <a:gd name="connsiteX2" fmla="*/ 1449791 w 3055683"/>
                <a:gd name="connsiteY2" fmla="*/ 1759744 h 2809875"/>
                <a:gd name="connsiteX3" fmla="*/ 1573615 w 3055683"/>
                <a:gd name="connsiteY3" fmla="*/ 1492251 h 2809875"/>
                <a:gd name="connsiteX4" fmla="*/ 1823647 w 3055683"/>
                <a:gd name="connsiteY4" fmla="*/ 1362075 h 2809875"/>
                <a:gd name="connsiteX5" fmla="*/ 2145909 w 3055683"/>
                <a:gd name="connsiteY5" fmla="*/ 1212850 h 2809875"/>
                <a:gd name="connsiteX6" fmla="*/ 2325297 w 3055683"/>
                <a:gd name="connsiteY6" fmla="*/ 1135063 h 2809875"/>
                <a:gd name="connsiteX7" fmla="*/ 3046022 w 3055683"/>
                <a:gd name="connsiteY7" fmla="*/ 1131094 h 2809875"/>
                <a:gd name="connsiteX8" fmla="*/ 3050784 w 3055683"/>
                <a:gd name="connsiteY8" fmla="*/ 1114425 h 2809875"/>
                <a:gd name="connsiteX9" fmla="*/ 3050784 w 3055683"/>
                <a:gd name="connsiteY9" fmla="*/ 1104900 h 2809875"/>
                <a:gd name="connsiteX10" fmla="*/ 3036497 w 3055683"/>
                <a:gd name="connsiteY10" fmla="*/ 1100138 h 2809875"/>
                <a:gd name="connsiteX11" fmla="*/ 3055547 w 3055683"/>
                <a:gd name="connsiteY11" fmla="*/ 1062038 h 2809875"/>
                <a:gd name="connsiteX12" fmla="*/ 3024590 w 3055683"/>
                <a:gd name="connsiteY12" fmla="*/ 1052513 h 2809875"/>
                <a:gd name="connsiteX13" fmla="*/ 3012684 w 3055683"/>
                <a:gd name="connsiteY13" fmla="*/ 1066800 h 2809875"/>
                <a:gd name="connsiteX14" fmla="*/ 2972204 w 3055683"/>
                <a:gd name="connsiteY14" fmla="*/ 1073944 h 2809875"/>
                <a:gd name="connsiteX15" fmla="*/ 2955534 w 3055683"/>
                <a:gd name="connsiteY15" fmla="*/ 1066800 h 2809875"/>
                <a:gd name="connsiteX16" fmla="*/ 2950772 w 3055683"/>
                <a:gd name="connsiteY16" fmla="*/ 1047750 h 2809875"/>
                <a:gd name="connsiteX17" fmla="*/ 2931721 w 3055683"/>
                <a:gd name="connsiteY17" fmla="*/ 1040607 h 2809875"/>
                <a:gd name="connsiteX18" fmla="*/ 2903147 w 3055683"/>
                <a:gd name="connsiteY18" fmla="*/ 1019175 h 2809875"/>
                <a:gd name="connsiteX19" fmla="*/ 2888859 w 3055683"/>
                <a:gd name="connsiteY19" fmla="*/ 1014413 h 2809875"/>
                <a:gd name="connsiteX20" fmla="*/ 2874572 w 3055683"/>
                <a:gd name="connsiteY20" fmla="*/ 1004888 h 2809875"/>
                <a:gd name="connsiteX21" fmla="*/ 2855522 w 3055683"/>
                <a:gd name="connsiteY21" fmla="*/ 1004888 h 2809875"/>
                <a:gd name="connsiteX22" fmla="*/ 2834090 w 3055683"/>
                <a:gd name="connsiteY22" fmla="*/ 995363 h 2809875"/>
                <a:gd name="connsiteX23" fmla="*/ 2810278 w 3055683"/>
                <a:gd name="connsiteY23" fmla="*/ 1009650 h 2809875"/>
                <a:gd name="connsiteX24" fmla="*/ 2767416 w 3055683"/>
                <a:gd name="connsiteY24" fmla="*/ 1007269 h 2809875"/>
                <a:gd name="connsiteX25" fmla="*/ 2734079 w 3055683"/>
                <a:gd name="connsiteY25" fmla="*/ 1019175 h 2809875"/>
                <a:gd name="connsiteX26" fmla="*/ 2712646 w 3055683"/>
                <a:gd name="connsiteY26" fmla="*/ 1019176 h 2809875"/>
                <a:gd name="connsiteX27" fmla="*/ 2693597 w 3055683"/>
                <a:gd name="connsiteY27" fmla="*/ 1009650 h 2809875"/>
                <a:gd name="connsiteX28" fmla="*/ 2641209 w 3055683"/>
                <a:gd name="connsiteY28" fmla="*/ 1021557 h 2809875"/>
                <a:gd name="connsiteX29" fmla="*/ 2631684 w 3055683"/>
                <a:gd name="connsiteY29" fmla="*/ 1031082 h 2809875"/>
                <a:gd name="connsiteX30" fmla="*/ 2612634 w 3055683"/>
                <a:gd name="connsiteY30" fmla="*/ 1038225 h 2809875"/>
                <a:gd name="connsiteX31" fmla="*/ 2595965 w 3055683"/>
                <a:gd name="connsiteY31" fmla="*/ 1035844 h 2809875"/>
                <a:gd name="connsiteX32" fmla="*/ 2529290 w 3055683"/>
                <a:gd name="connsiteY32" fmla="*/ 1004888 h 2809875"/>
                <a:gd name="connsiteX33" fmla="*/ 2526909 w 3055683"/>
                <a:gd name="connsiteY33" fmla="*/ 971550 h 2809875"/>
                <a:gd name="connsiteX34" fmla="*/ 2512622 w 3055683"/>
                <a:gd name="connsiteY34" fmla="*/ 942975 h 2809875"/>
                <a:gd name="connsiteX35" fmla="*/ 2488809 w 3055683"/>
                <a:gd name="connsiteY35" fmla="*/ 938213 h 2809875"/>
                <a:gd name="connsiteX36" fmla="*/ 2493572 w 3055683"/>
                <a:gd name="connsiteY36" fmla="*/ 923925 h 2809875"/>
                <a:gd name="connsiteX37" fmla="*/ 2479284 w 3055683"/>
                <a:gd name="connsiteY37" fmla="*/ 914400 h 2809875"/>
                <a:gd name="connsiteX38" fmla="*/ 2457853 w 3055683"/>
                <a:gd name="connsiteY38" fmla="*/ 902494 h 2809875"/>
                <a:gd name="connsiteX39" fmla="*/ 2431659 w 3055683"/>
                <a:gd name="connsiteY39" fmla="*/ 890588 h 2809875"/>
                <a:gd name="connsiteX40" fmla="*/ 2414991 w 3055683"/>
                <a:gd name="connsiteY40" fmla="*/ 864394 h 2809875"/>
                <a:gd name="connsiteX41" fmla="*/ 2398321 w 3055683"/>
                <a:gd name="connsiteY41" fmla="*/ 833437 h 2809875"/>
                <a:gd name="connsiteX42" fmla="*/ 2367365 w 3055683"/>
                <a:gd name="connsiteY42" fmla="*/ 807244 h 2809875"/>
                <a:gd name="connsiteX43" fmla="*/ 2348316 w 3055683"/>
                <a:gd name="connsiteY43" fmla="*/ 769144 h 2809875"/>
                <a:gd name="connsiteX44" fmla="*/ 2322122 w 3055683"/>
                <a:gd name="connsiteY44" fmla="*/ 733425 h 2809875"/>
                <a:gd name="connsiteX45" fmla="*/ 2307834 w 3055683"/>
                <a:gd name="connsiteY45" fmla="*/ 723900 h 2809875"/>
                <a:gd name="connsiteX46" fmla="*/ 2264972 w 3055683"/>
                <a:gd name="connsiteY46" fmla="*/ 704850 h 2809875"/>
                <a:gd name="connsiteX47" fmla="*/ 2241159 w 3055683"/>
                <a:gd name="connsiteY47" fmla="*/ 678657 h 2809875"/>
                <a:gd name="connsiteX48" fmla="*/ 2231634 w 3055683"/>
                <a:gd name="connsiteY48" fmla="*/ 657225 h 2809875"/>
                <a:gd name="connsiteX49" fmla="*/ 2212584 w 3055683"/>
                <a:gd name="connsiteY49" fmla="*/ 647700 h 2809875"/>
                <a:gd name="connsiteX50" fmla="*/ 2198297 w 3055683"/>
                <a:gd name="connsiteY50" fmla="*/ 638175 h 2809875"/>
                <a:gd name="connsiteX51" fmla="*/ 2179247 w 3055683"/>
                <a:gd name="connsiteY51" fmla="*/ 642938 h 2809875"/>
                <a:gd name="connsiteX52" fmla="*/ 2155434 w 3055683"/>
                <a:gd name="connsiteY52" fmla="*/ 619125 h 2809875"/>
                <a:gd name="connsiteX53" fmla="*/ 2136384 w 3055683"/>
                <a:gd name="connsiteY53" fmla="*/ 590550 h 2809875"/>
                <a:gd name="connsiteX54" fmla="*/ 2126859 w 3055683"/>
                <a:gd name="connsiteY54" fmla="*/ 561975 h 2809875"/>
                <a:gd name="connsiteX55" fmla="*/ 2103047 w 3055683"/>
                <a:gd name="connsiteY55" fmla="*/ 561975 h 2809875"/>
                <a:gd name="connsiteX56" fmla="*/ 2088759 w 3055683"/>
                <a:gd name="connsiteY56" fmla="*/ 547688 h 2809875"/>
                <a:gd name="connsiteX57" fmla="*/ 2050660 w 3055683"/>
                <a:gd name="connsiteY57" fmla="*/ 540544 h 2809875"/>
                <a:gd name="connsiteX58" fmla="*/ 2007797 w 3055683"/>
                <a:gd name="connsiteY58" fmla="*/ 528638 h 2809875"/>
                <a:gd name="connsiteX59" fmla="*/ 1976841 w 3055683"/>
                <a:gd name="connsiteY59" fmla="*/ 526256 h 2809875"/>
                <a:gd name="connsiteX60" fmla="*/ 1948266 w 3055683"/>
                <a:gd name="connsiteY60" fmla="*/ 521494 h 2809875"/>
                <a:gd name="connsiteX61" fmla="*/ 1926834 w 3055683"/>
                <a:gd name="connsiteY61" fmla="*/ 504825 h 2809875"/>
                <a:gd name="connsiteX62" fmla="*/ 1912547 w 3055683"/>
                <a:gd name="connsiteY62" fmla="*/ 509588 h 2809875"/>
                <a:gd name="connsiteX63" fmla="*/ 1841109 w 3055683"/>
                <a:gd name="connsiteY63" fmla="*/ 495300 h 2809875"/>
                <a:gd name="connsiteX64" fmla="*/ 1812534 w 3055683"/>
                <a:gd name="connsiteY64" fmla="*/ 485775 h 2809875"/>
                <a:gd name="connsiteX65" fmla="*/ 1798247 w 3055683"/>
                <a:gd name="connsiteY65" fmla="*/ 481013 h 2809875"/>
                <a:gd name="connsiteX66" fmla="*/ 1783959 w 3055683"/>
                <a:gd name="connsiteY66" fmla="*/ 490538 h 2809875"/>
                <a:gd name="connsiteX67" fmla="*/ 1769672 w 3055683"/>
                <a:gd name="connsiteY67" fmla="*/ 495300 h 2809875"/>
                <a:gd name="connsiteX68" fmla="*/ 1741097 w 3055683"/>
                <a:gd name="connsiteY68" fmla="*/ 523875 h 2809875"/>
                <a:gd name="connsiteX69" fmla="*/ 1717284 w 3055683"/>
                <a:gd name="connsiteY69" fmla="*/ 519113 h 2809875"/>
                <a:gd name="connsiteX70" fmla="*/ 1683947 w 3055683"/>
                <a:gd name="connsiteY70" fmla="*/ 509588 h 2809875"/>
                <a:gd name="connsiteX71" fmla="*/ 1650609 w 3055683"/>
                <a:gd name="connsiteY71" fmla="*/ 504825 h 2809875"/>
                <a:gd name="connsiteX72" fmla="*/ 1622034 w 3055683"/>
                <a:gd name="connsiteY72" fmla="*/ 500063 h 2809875"/>
                <a:gd name="connsiteX73" fmla="*/ 1581553 w 3055683"/>
                <a:gd name="connsiteY73" fmla="*/ 483394 h 2809875"/>
                <a:gd name="connsiteX74" fmla="*/ 1552978 w 3055683"/>
                <a:gd name="connsiteY74" fmla="*/ 483394 h 2809875"/>
                <a:gd name="connsiteX75" fmla="*/ 1541072 w 3055683"/>
                <a:gd name="connsiteY75" fmla="*/ 466725 h 2809875"/>
                <a:gd name="connsiteX76" fmla="*/ 1526784 w 3055683"/>
                <a:gd name="connsiteY76" fmla="*/ 447675 h 2809875"/>
                <a:gd name="connsiteX77" fmla="*/ 1522021 w 3055683"/>
                <a:gd name="connsiteY77" fmla="*/ 421481 h 2809875"/>
                <a:gd name="connsiteX78" fmla="*/ 1533929 w 3055683"/>
                <a:gd name="connsiteY78" fmla="*/ 392907 h 2809875"/>
                <a:gd name="connsiteX79" fmla="*/ 1564884 w 3055683"/>
                <a:gd name="connsiteY79" fmla="*/ 366713 h 2809875"/>
                <a:gd name="connsiteX80" fmla="*/ 1557740 w 3055683"/>
                <a:gd name="connsiteY80" fmla="*/ 340519 h 2809875"/>
                <a:gd name="connsiteX81" fmla="*/ 1564884 w 3055683"/>
                <a:gd name="connsiteY81" fmla="*/ 309562 h 2809875"/>
                <a:gd name="connsiteX82" fmla="*/ 1583934 w 3055683"/>
                <a:gd name="connsiteY82" fmla="*/ 285750 h 2809875"/>
                <a:gd name="connsiteX83" fmla="*/ 1588697 w 3055683"/>
                <a:gd name="connsiteY83" fmla="*/ 271463 h 2809875"/>
                <a:gd name="connsiteX84" fmla="*/ 1579172 w 3055683"/>
                <a:gd name="connsiteY84" fmla="*/ 257175 h 2809875"/>
                <a:gd name="connsiteX85" fmla="*/ 1545834 w 3055683"/>
                <a:gd name="connsiteY85" fmla="*/ 230981 h 2809875"/>
                <a:gd name="connsiteX86" fmla="*/ 1522022 w 3055683"/>
                <a:gd name="connsiteY86" fmla="*/ 228600 h 2809875"/>
                <a:gd name="connsiteX87" fmla="*/ 1507734 w 3055683"/>
                <a:gd name="connsiteY87" fmla="*/ 192881 h 2809875"/>
                <a:gd name="connsiteX88" fmla="*/ 1505353 w 3055683"/>
                <a:gd name="connsiteY88" fmla="*/ 159543 h 2809875"/>
                <a:gd name="connsiteX89" fmla="*/ 1488684 w 3055683"/>
                <a:gd name="connsiteY89" fmla="*/ 119063 h 2809875"/>
                <a:gd name="connsiteX90" fmla="*/ 1479159 w 3055683"/>
                <a:gd name="connsiteY90" fmla="*/ 92868 h 2809875"/>
                <a:gd name="connsiteX91" fmla="*/ 1455347 w 3055683"/>
                <a:gd name="connsiteY91" fmla="*/ 85725 h 2809875"/>
                <a:gd name="connsiteX92" fmla="*/ 1450584 w 3055683"/>
                <a:gd name="connsiteY92" fmla="*/ 66675 h 2809875"/>
                <a:gd name="connsiteX93" fmla="*/ 1433915 w 3055683"/>
                <a:gd name="connsiteY93" fmla="*/ 40481 h 2809875"/>
                <a:gd name="connsiteX94" fmla="*/ 1445822 w 3055683"/>
                <a:gd name="connsiteY94" fmla="*/ 30956 h 2809875"/>
                <a:gd name="connsiteX95" fmla="*/ 1436297 w 3055683"/>
                <a:gd name="connsiteY95" fmla="*/ 0 h 2809875"/>
                <a:gd name="connsiteX96" fmla="*/ 845747 w 3055683"/>
                <a:gd name="connsiteY96" fmla="*/ 180975 h 2809875"/>
                <a:gd name="connsiteX97" fmla="*/ 845747 w 3055683"/>
                <a:gd name="connsiteY97" fmla="*/ 180975 h 2809875"/>
                <a:gd name="connsiteX98" fmla="*/ 840984 w 3055683"/>
                <a:gd name="connsiteY98" fmla="*/ 223838 h 2809875"/>
                <a:gd name="connsiteX99" fmla="*/ 836222 w 3055683"/>
                <a:gd name="connsiteY99" fmla="*/ 238125 h 2809875"/>
                <a:gd name="connsiteX100" fmla="*/ 817172 w 3055683"/>
                <a:gd name="connsiteY100" fmla="*/ 254794 h 2809875"/>
                <a:gd name="connsiteX101" fmla="*/ 788597 w 3055683"/>
                <a:gd name="connsiteY101" fmla="*/ 266700 h 2809875"/>
                <a:gd name="connsiteX102" fmla="*/ 740972 w 3055683"/>
                <a:gd name="connsiteY102" fmla="*/ 300038 h 2809875"/>
                <a:gd name="connsiteX103" fmla="*/ 721922 w 3055683"/>
                <a:gd name="connsiteY103" fmla="*/ 328613 h 2809875"/>
                <a:gd name="connsiteX104" fmla="*/ 705252 w 3055683"/>
                <a:gd name="connsiteY104" fmla="*/ 342900 h 2809875"/>
                <a:gd name="connsiteX105" fmla="*/ 707634 w 3055683"/>
                <a:gd name="connsiteY105" fmla="*/ 369095 h 2809875"/>
                <a:gd name="connsiteX106" fmla="*/ 726684 w 3055683"/>
                <a:gd name="connsiteY106" fmla="*/ 381000 h 2809875"/>
                <a:gd name="connsiteX107" fmla="*/ 731447 w 3055683"/>
                <a:gd name="connsiteY107" fmla="*/ 395288 h 2809875"/>
                <a:gd name="connsiteX108" fmla="*/ 750497 w 3055683"/>
                <a:gd name="connsiteY108" fmla="*/ 423863 h 2809875"/>
                <a:gd name="connsiteX109" fmla="*/ 760022 w 3055683"/>
                <a:gd name="connsiteY109" fmla="*/ 442913 h 2809875"/>
                <a:gd name="connsiteX110" fmla="*/ 750497 w 3055683"/>
                <a:gd name="connsiteY110" fmla="*/ 481013 h 2809875"/>
                <a:gd name="connsiteX111" fmla="*/ 736209 w 3055683"/>
                <a:gd name="connsiteY111" fmla="*/ 490538 h 2809875"/>
                <a:gd name="connsiteX112" fmla="*/ 731447 w 3055683"/>
                <a:gd name="connsiteY112" fmla="*/ 504825 h 2809875"/>
                <a:gd name="connsiteX113" fmla="*/ 717159 w 3055683"/>
                <a:gd name="connsiteY113" fmla="*/ 509588 h 2809875"/>
                <a:gd name="connsiteX114" fmla="*/ 712397 w 3055683"/>
                <a:gd name="connsiteY114" fmla="*/ 538163 h 2809875"/>
                <a:gd name="connsiteX115" fmla="*/ 702872 w 3055683"/>
                <a:gd name="connsiteY115" fmla="*/ 566738 h 2809875"/>
                <a:gd name="connsiteX116" fmla="*/ 698109 w 3055683"/>
                <a:gd name="connsiteY116" fmla="*/ 581025 h 2809875"/>
                <a:gd name="connsiteX117" fmla="*/ 683822 w 3055683"/>
                <a:gd name="connsiteY117" fmla="*/ 611981 h 2809875"/>
                <a:gd name="connsiteX118" fmla="*/ 702872 w 3055683"/>
                <a:gd name="connsiteY118" fmla="*/ 638175 h 2809875"/>
                <a:gd name="connsiteX119" fmla="*/ 731447 w 3055683"/>
                <a:gd name="connsiteY119" fmla="*/ 647700 h 2809875"/>
                <a:gd name="connsiteX120" fmla="*/ 740972 w 3055683"/>
                <a:gd name="connsiteY120" fmla="*/ 661988 h 2809875"/>
                <a:gd name="connsiteX121" fmla="*/ 745734 w 3055683"/>
                <a:gd name="connsiteY121" fmla="*/ 676275 h 2809875"/>
                <a:gd name="connsiteX122" fmla="*/ 745734 w 3055683"/>
                <a:gd name="connsiteY122" fmla="*/ 688181 h 2809875"/>
                <a:gd name="connsiteX123" fmla="*/ 748115 w 3055683"/>
                <a:gd name="connsiteY123" fmla="*/ 709613 h 2809875"/>
                <a:gd name="connsiteX124" fmla="*/ 755259 w 3055683"/>
                <a:gd name="connsiteY124" fmla="*/ 728663 h 2809875"/>
                <a:gd name="connsiteX125" fmla="*/ 745734 w 3055683"/>
                <a:gd name="connsiteY125" fmla="*/ 757238 h 2809875"/>
                <a:gd name="connsiteX126" fmla="*/ 736209 w 3055683"/>
                <a:gd name="connsiteY126" fmla="*/ 771525 h 2809875"/>
                <a:gd name="connsiteX127" fmla="*/ 736209 w 3055683"/>
                <a:gd name="connsiteY127" fmla="*/ 842963 h 2809875"/>
                <a:gd name="connsiteX128" fmla="*/ 740972 w 3055683"/>
                <a:gd name="connsiteY128" fmla="*/ 857250 h 2809875"/>
                <a:gd name="connsiteX129" fmla="*/ 745734 w 3055683"/>
                <a:gd name="connsiteY129" fmla="*/ 876300 h 2809875"/>
                <a:gd name="connsiteX130" fmla="*/ 760022 w 3055683"/>
                <a:gd name="connsiteY130" fmla="*/ 923925 h 2809875"/>
                <a:gd name="connsiteX131" fmla="*/ 764784 w 3055683"/>
                <a:gd name="connsiteY131" fmla="*/ 938213 h 2809875"/>
                <a:gd name="connsiteX132" fmla="*/ 771928 w 3055683"/>
                <a:gd name="connsiteY132" fmla="*/ 983456 h 2809875"/>
                <a:gd name="connsiteX133" fmla="*/ 750497 w 3055683"/>
                <a:gd name="connsiteY133" fmla="*/ 1004888 h 2809875"/>
                <a:gd name="connsiteX134" fmla="*/ 731447 w 3055683"/>
                <a:gd name="connsiteY134" fmla="*/ 1009650 h 2809875"/>
                <a:gd name="connsiteX135" fmla="*/ 712397 w 3055683"/>
                <a:gd name="connsiteY135" fmla="*/ 1016794 h 2809875"/>
                <a:gd name="connsiteX136" fmla="*/ 683822 w 3055683"/>
                <a:gd name="connsiteY136" fmla="*/ 1035844 h 2809875"/>
                <a:gd name="connsiteX137" fmla="*/ 674297 w 3055683"/>
                <a:gd name="connsiteY137" fmla="*/ 1052513 h 2809875"/>
                <a:gd name="connsiteX138" fmla="*/ 660009 w 3055683"/>
                <a:gd name="connsiteY138" fmla="*/ 1062038 h 2809875"/>
                <a:gd name="connsiteX139" fmla="*/ 650484 w 3055683"/>
                <a:gd name="connsiteY139" fmla="*/ 1076325 h 2809875"/>
                <a:gd name="connsiteX140" fmla="*/ 640959 w 3055683"/>
                <a:gd name="connsiteY140" fmla="*/ 1157288 h 2809875"/>
                <a:gd name="connsiteX141" fmla="*/ 626672 w 3055683"/>
                <a:gd name="connsiteY141" fmla="*/ 1190625 h 2809875"/>
                <a:gd name="connsiteX142" fmla="*/ 593334 w 3055683"/>
                <a:gd name="connsiteY142" fmla="*/ 1204913 h 2809875"/>
                <a:gd name="connsiteX143" fmla="*/ 588572 w 3055683"/>
                <a:gd name="connsiteY143" fmla="*/ 1219200 h 2809875"/>
                <a:gd name="connsiteX144" fmla="*/ 593334 w 3055683"/>
                <a:gd name="connsiteY144" fmla="*/ 1233488 h 2809875"/>
                <a:gd name="connsiteX145" fmla="*/ 579047 w 3055683"/>
                <a:gd name="connsiteY145" fmla="*/ 1247775 h 2809875"/>
                <a:gd name="connsiteX146" fmla="*/ 569521 w 3055683"/>
                <a:gd name="connsiteY146" fmla="*/ 1290638 h 2809875"/>
                <a:gd name="connsiteX147" fmla="*/ 552854 w 3055683"/>
                <a:gd name="connsiteY147" fmla="*/ 1321593 h 2809875"/>
                <a:gd name="connsiteX148" fmla="*/ 533803 w 3055683"/>
                <a:gd name="connsiteY148" fmla="*/ 1343025 h 2809875"/>
                <a:gd name="connsiteX149" fmla="*/ 519515 w 3055683"/>
                <a:gd name="connsiteY149" fmla="*/ 1371600 h 2809875"/>
                <a:gd name="connsiteX150" fmla="*/ 498084 w 3055683"/>
                <a:gd name="connsiteY150" fmla="*/ 1419225 h 2809875"/>
                <a:gd name="connsiteX151" fmla="*/ 493322 w 3055683"/>
                <a:gd name="connsiteY151" fmla="*/ 1433513 h 2809875"/>
                <a:gd name="connsiteX152" fmla="*/ 474272 w 3055683"/>
                <a:gd name="connsiteY152" fmla="*/ 1466850 h 2809875"/>
                <a:gd name="connsiteX153" fmla="*/ 464747 w 3055683"/>
                <a:gd name="connsiteY153" fmla="*/ 1485900 h 2809875"/>
                <a:gd name="connsiteX154" fmla="*/ 459984 w 3055683"/>
                <a:gd name="connsiteY154" fmla="*/ 1500188 h 2809875"/>
                <a:gd name="connsiteX155" fmla="*/ 450459 w 3055683"/>
                <a:gd name="connsiteY155" fmla="*/ 1514475 h 2809875"/>
                <a:gd name="connsiteX156" fmla="*/ 436172 w 3055683"/>
                <a:gd name="connsiteY156" fmla="*/ 1552575 h 2809875"/>
                <a:gd name="connsiteX157" fmla="*/ 412359 w 3055683"/>
                <a:gd name="connsiteY157" fmla="*/ 1595438 h 2809875"/>
                <a:gd name="connsiteX158" fmla="*/ 398072 w 3055683"/>
                <a:gd name="connsiteY158" fmla="*/ 1628776 h 2809875"/>
                <a:gd name="connsiteX159" fmla="*/ 393310 w 3055683"/>
                <a:gd name="connsiteY159" fmla="*/ 1657350 h 2809875"/>
                <a:gd name="connsiteX160" fmla="*/ 379022 w 3055683"/>
                <a:gd name="connsiteY160" fmla="*/ 1719263 h 2809875"/>
                <a:gd name="connsiteX161" fmla="*/ 374259 w 3055683"/>
                <a:gd name="connsiteY161" fmla="*/ 1757363 h 2809875"/>
                <a:gd name="connsiteX162" fmla="*/ 369497 w 3055683"/>
                <a:gd name="connsiteY162" fmla="*/ 1771650 h 2809875"/>
                <a:gd name="connsiteX163" fmla="*/ 357591 w 3055683"/>
                <a:gd name="connsiteY163" fmla="*/ 1807369 h 2809875"/>
                <a:gd name="connsiteX164" fmla="*/ 343303 w 3055683"/>
                <a:gd name="connsiteY164" fmla="*/ 1852613 h 2809875"/>
                <a:gd name="connsiteX165" fmla="*/ 336159 w 3055683"/>
                <a:gd name="connsiteY165" fmla="*/ 1876425 h 2809875"/>
                <a:gd name="connsiteX166" fmla="*/ 326634 w 3055683"/>
                <a:gd name="connsiteY166" fmla="*/ 1890713 h 2809875"/>
                <a:gd name="connsiteX167" fmla="*/ 321872 w 3055683"/>
                <a:gd name="connsiteY167" fmla="*/ 1905000 h 2809875"/>
                <a:gd name="connsiteX168" fmla="*/ 307584 w 3055683"/>
                <a:gd name="connsiteY168" fmla="*/ 1914525 h 2809875"/>
                <a:gd name="connsiteX169" fmla="*/ 293297 w 3055683"/>
                <a:gd name="connsiteY169" fmla="*/ 1943100 h 2809875"/>
                <a:gd name="connsiteX170" fmla="*/ 283772 w 3055683"/>
                <a:gd name="connsiteY170" fmla="*/ 1971675 h 2809875"/>
                <a:gd name="connsiteX171" fmla="*/ 267103 w 3055683"/>
                <a:gd name="connsiteY171" fmla="*/ 2002632 h 2809875"/>
                <a:gd name="connsiteX172" fmla="*/ 231384 w 3055683"/>
                <a:gd name="connsiteY172" fmla="*/ 2038350 h 2809875"/>
                <a:gd name="connsiteX173" fmla="*/ 207572 w 3055683"/>
                <a:gd name="connsiteY173" fmla="*/ 2062163 h 2809875"/>
                <a:gd name="connsiteX174" fmla="*/ 202809 w 3055683"/>
                <a:gd name="connsiteY174" fmla="*/ 2076450 h 2809875"/>
                <a:gd name="connsiteX175" fmla="*/ 174234 w 3055683"/>
                <a:gd name="connsiteY175" fmla="*/ 2095500 h 2809875"/>
                <a:gd name="connsiteX176" fmla="*/ 159947 w 3055683"/>
                <a:gd name="connsiteY176" fmla="*/ 2105025 h 2809875"/>
                <a:gd name="connsiteX177" fmla="*/ 131372 w 3055683"/>
                <a:gd name="connsiteY177" fmla="*/ 2133601 h 2809875"/>
                <a:gd name="connsiteX178" fmla="*/ 102797 w 3055683"/>
                <a:gd name="connsiteY178" fmla="*/ 2145506 h 2809875"/>
                <a:gd name="connsiteX179" fmla="*/ 78985 w 3055683"/>
                <a:gd name="connsiteY179" fmla="*/ 2157412 h 2809875"/>
                <a:gd name="connsiteX180" fmla="*/ 45647 w 3055683"/>
                <a:gd name="connsiteY180" fmla="*/ 2174081 h 2809875"/>
                <a:gd name="connsiteX181" fmla="*/ 24215 w 3055683"/>
                <a:gd name="connsiteY181" fmla="*/ 2178844 h 2809875"/>
                <a:gd name="connsiteX182" fmla="*/ 403 w 3055683"/>
                <a:gd name="connsiteY182" fmla="*/ 2188369 h 2809875"/>
                <a:gd name="connsiteX183" fmla="*/ 12309 w 3055683"/>
                <a:gd name="connsiteY183" fmla="*/ 2228850 h 2809875"/>
                <a:gd name="connsiteX184" fmla="*/ 43265 w 3055683"/>
                <a:gd name="connsiteY184" fmla="*/ 2255044 h 2809875"/>
                <a:gd name="connsiteX185" fmla="*/ 67079 w 3055683"/>
                <a:gd name="connsiteY185" fmla="*/ 2271713 h 2809875"/>
                <a:gd name="connsiteX186" fmla="*/ 90890 w 3055683"/>
                <a:gd name="connsiteY186" fmla="*/ 2276475 h 2809875"/>
                <a:gd name="connsiteX187" fmla="*/ 114703 w 3055683"/>
                <a:gd name="connsiteY187" fmla="*/ 2297906 h 2809875"/>
                <a:gd name="connsiteX188" fmla="*/ 119466 w 3055683"/>
                <a:gd name="connsiteY188" fmla="*/ 2326482 h 2809875"/>
                <a:gd name="connsiteX189" fmla="*/ 126609 w 3055683"/>
                <a:gd name="connsiteY189" fmla="*/ 2347913 h 2809875"/>
                <a:gd name="connsiteX190" fmla="*/ 121847 w 3055683"/>
                <a:gd name="connsiteY190" fmla="*/ 2386013 h 2809875"/>
                <a:gd name="connsiteX191" fmla="*/ 112322 w 3055683"/>
                <a:gd name="connsiteY191" fmla="*/ 2405063 h 2809875"/>
                <a:gd name="connsiteX192" fmla="*/ 100416 w 3055683"/>
                <a:gd name="connsiteY192" fmla="*/ 2424112 h 2809875"/>
                <a:gd name="connsiteX193" fmla="*/ 71841 w 3055683"/>
                <a:gd name="connsiteY193" fmla="*/ 2426494 h 2809875"/>
                <a:gd name="connsiteX194" fmla="*/ 50409 w 3055683"/>
                <a:gd name="connsiteY194" fmla="*/ 2452688 h 2809875"/>
                <a:gd name="connsiteX195" fmla="*/ 21834 w 3055683"/>
                <a:gd name="connsiteY195" fmla="*/ 2466975 h 2809875"/>
                <a:gd name="connsiteX196" fmla="*/ 31359 w 3055683"/>
                <a:gd name="connsiteY196" fmla="*/ 2490788 h 2809875"/>
                <a:gd name="connsiteX197" fmla="*/ 21834 w 3055683"/>
                <a:gd name="connsiteY197" fmla="*/ 2524125 h 2809875"/>
                <a:gd name="connsiteX198" fmla="*/ 12309 w 3055683"/>
                <a:gd name="connsiteY198" fmla="*/ 2538413 h 2809875"/>
                <a:gd name="connsiteX199" fmla="*/ 374259 w 3055683"/>
                <a:gd name="connsiteY199" fmla="*/ 2809875 h 2809875"/>
                <a:gd name="connsiteX0" fmla="*/ 690172 w 3055683"/>
                <a:gd name="connsiteY0" fmla="*/ 2619375 h 2809875"/>
                <a:gd name="connsiteX1" fmla="*/ 1179122 w 3055683"/>
                <a:gd name="connsiteY1" fmla="*/ 2152650 h 2809875"/>
                <a:gd name="connsiteX2" fmla="*/ 1449791 w 3055683"/>
                <a:gd name="connsiteY2" fmla="*/ 1759744 h 2809875"/>
                <a:gd name="connsiteX3" fmla="*/ 1573615 w 3055683"/>
                <a:gd name="connsiteY3" fmla="*/ 1492251 h 2809875"/>
                <a:gd name="connsiteX4" fmla="*/ 1823647 w 3055683"/>
                <a:gd name="connsiteY4" fmla="*/ 1362075 h 2809875"/>
                <a:gd name="connsiteX5" fmla="*/ 2145909 w 3055683"/>
                <a:gd name="connsiteY5" fmla="*/ 1212850 h 2809875"/>
                <a:gd name="connsiteX6" fmla="*/ 2325297 w 3055683"/>
                <a:gd name="connsiteY6" fmla="*/ 1135063 h 2809875"/>
                <a:gd name="connsiteX7" fmla="*/ 3046022 w 3055683"/>
                <a:gd name="connsiteY7" fmla="*/ 1131094 h 2809875"/>
                <a:gd name="connsiteX8" fmla="*/ 3050784 w 3055683"/>
                <a:gd name="connsiteY8" fmla="*/ 1114425 h 2809875"/>
                <a:gd name="connsiteX9" fmla="*/ 3036497 w 3055683"/>
                <a:gd name="connsiteY9" fmla="*/ 1100138 h 2809875"/>
                <a:gd name="connsiteX10" fmla="*/ 3055547 w 3055683"/>
                <a:gd name="connsiteY10" fmla="*/ 1062038 h 2809875"/>
                <a:gd name="connsiteX11" fmla="*/ 3024590 w 3055683"/>
                <a:gd name="connsiteY11" fmla="*/ 1052513 h 2809875"/>
                <a:gd name="connsiteX12" fmla="*/ 3012684 w 3055683"/>
                <a:gd name="connsiteY12" fmla="*/ 1066800 h 2809875"/>
                <a:gd name="connsiteX13" fmla="*/ 2972204 w 3055683"/>
                <a:gd name="connsiteY13" fmla="*/ 1073944 h 2809875"/>
                <a:gd name="connsiteX14" fmla="*/ 2955534 w 3055683"/>
                <a:gd name="connsiteY14" fmla="*/ 1066800 h 2809875"/>
                <a:gd name="connsiteX15" fmla="*/ 2950772 w 3055683"/>
                <a:gd name="connsiteY15" fmla="*/ 1047750 h 2809875"/>
                <a:gd name="connsiteX16" fmla="*/ 2931721 w 3055683"/>
                <a:gd name="connsiteY16" fmla="*/ 1040607 h 2809875"/>
                <a:gd name="connsiteX17" fmla="*/ 2903147 w 3055683"/>
                <a:gd name="connsiteY17" fmla="*/ 1019175 h 2809875"/>
                <a:gd name="connsiteX18" fmla="*/ 2888859 w 3055683"/>
                <a:gd name="connsiteY18" fmla="*/ 1014413 h 2809875"/>
                <a:gd name="connsiteX19" fmla="*/ 2874572 w 3055683"/>
                <a:gd name="connsiteY19" fmla="*/ 1004888 h 2809875"/>
                <a:gd name="connsiteX20" fmla="*/ 2855522 w 3055683"/>
                <a:gd name="connsiteY20" fmla="*/ 1004888 h 2809875"/>
                <a:gd name="connsiteX21" fmla="*/ 2834090 w 3055683"/>
                <a:gd name="connsiteY21" fmla="*/ 995363 h 2809875"/>
                <a:gd name="connsiteX22" fmla="*/ 2810278 w 3055683"/>
                <a:gd name="connsiteY22" fmla="*/ 1009650 h 2809875"/>
                <a:gd name="connsiteX23" fmla="*/ 2767416 w 3055683"/>
                <a:gd name="connsiteY23" fmla="*/ 1007269 h 2809875"/>
                <a:gd name="connsiteX24" fmla="*/ 2734079 w 3055683"/>
                <a:gd name="connsiteY24" fmla="*/ 1019175 h 2809875"/>
                <a:gd name="connsiteX25" fmla="*/ 2712646 w 3055683"/>
                <a:gd name="connsiteY25" fmla="*/ 1019176 h 2809875"/>
                <a:gd name="connsiteX26" fmla="*/ 2693597 w 3055683"/>
                <a:gd name="connsiteY26" fmla="*/ 1009650 h 2809875"/>
                <a:gd name="connsiteX27" fmla="*/ 2641209 w 3055683"/>
                <a:gd name="connsiteY27" fmla="*/ 1021557 h 2809875"/>
                <a:gd name="connsiteX28" fmla="*/ 2631684 w 3055683"/>
                <a:gd name="connsiteY28" fmla="*/ 1031082 h 2809875"/>
                <a:gd name="connsiteX29" fmla="*/ 2612634 w 3055683"/>
                <a:gd name="connsiteY29" fmla="*/ 1038225 h 2809875"/>
                <a:gd name="connsiteX30" fmla="*/ 2595965 w 3055683"/>
                <a:gd name="connsiteY30" fmla="*/ 1035844 h 2809875"/>
                <a:gd name="connsiteX31" fmla="*/ 2529290 w 3055683"/>
                <a:gd name="connsiteY31" fmla="*/ 1004888 h 2809875"/>
                <a:gd name="connsiteX32" fmla="*/ 2526909 w 3055683"/>
                <a:gd name="connsiteY32" fmla="*/ 971550 h 2809875"/>
                <a:gd name="connsiteX33" fmla="*/ 2512622 w 3055683"/>
                <a:gd name="connsiteY33" fmla="*/ 942975 h 2809875"/>
                <a:gd name="connsiteX34" fmla="*/ 2488809 w 3055683"/>
                <a:gd name="connsiteY34" fmla="*/ 938213 h 2809875"/>
                <a:gd name="connsiteX35" fmla="*/ 2493572 w 3055683"/>
                <a:gd name="connsiteY35" fmla="*/ 923925 h 2809875"/>
                <a:gd name="connsiteX36" fmla="*/ 2479284 w 3055683"/>
                <a:gd name="connsiteY36" fmla="*/ 914400 h 2809875"/>
                <a:gd name="connsiteX37" fmla="*/ 2457853 w 3055683"/>
                <a:gd name="connsiteY37" fmla="*/ 902494 h 2809875"/>
                <a:gd name="connsiteX38" fmla="*/ 2431659 w 3055683"/>
                <a:gd name="connsiteY38" fmla="*/ 890588 h 2809875"/>
                <a:gd name="connsiteX39" fmla="*/ 2414991 w 3055683"/>
                <a:gd name="connsiteY39" fmla="*/ 864394 h 2809875"/>
                <a:gd name="connsiteX40" fmla="*/ 2398321 w 3055683"/>
                <a:gd name="connsiteY40" fmla="*/ 833437 h 2809875"/>
                <a:gd name="connsiteX41" fmla="*/ 2367365 w 3055683"/>
                <a:gd name="connsiteY41" fmla="*/ 807244 h 2809875"/>
                <a:gd name="connsiteX42" fmla="*/ 2348316 w 3055683"/>
                <a:gd name="connsiteY42" fmla="*/ 769144 h 2809875"/>
                <a:gd name="connsiteX43" fmla="*/ 2322122 w 3055683"/>
                <a:gd name="connsiteY43" fmla="*/ 733425 h 2809875"/>
                <a:gd name="connsiteX44" fmla="*/ 2307834 w 3055683"/>
                <a:gd name="connsiteY44" fmla="*/ 723900 h 2809875"/>
                <a:gd name="connsiteX45" fmla="*/ 2264972 w 3055683"/>
                <a:gd name="connsiteY45" fmla="*/ 704850 h 2809875"/>
                <a:gd name="connsiteX46" fmla="*/ 2241159 w 3055683"/>
                <a:gd name="connsiteY46" fmla="*/ 678657 h 2809875"/>
                <a:gd name="connsiteX47" fmla="*/ 2231634 w 3055683"/>
                <a:gd name="connsiteY47" fmla="*/ 657225 h 2809875"/>
                <a:gd name="connsiteX48" fmla="*/ 2212584 w 3055683"/>
                <a:gd name="connsiteY48" fmla="*/ 647700 h 2809875"/>
                <a:gd name="connsiteX49" fmla="*/ 2198297 w 3055683"/>
                <a:gd name="connsiteY49" fmla="*/ 638175 h 2809875"/>
                <a:gd name="connsiteX50" fmla="*/ 2179247 w 3055683"/>
                <a:gd name="connsiteY50" fmla="*/ 642938 h 2809875"/>
                <a:gd name="connsiteX51" fmla="*/ 2155434 w 3055683"/>
                <a:gd name="connsiteY51" fmla="*/ 619125 h 2809875"/>
                <a:gd name="connsiteX52" fmla="*/ 2136384 w 3055683"/>
                <a:gd name="connsiteY52" fmla="*/ 590550 h 2809875"/>
                <a:gd name="connsiteX53" fmla="*/ 2126859 w 3055683"/>
                <a:gd name="connsiteY53" fmla="*/ 561975 h 2809875"/>
                <a:gd name="connsiteX54" fmla="*/ 2103047 w 3055683"/>
                <a:gd name="connsiteY54" fmla="*/ 561975 h 2809875"/>
                <a:gd name="connsiteX55" fmla="*/ 2088759 w 3055683"/>
                <a:gd name="connsiteY55" fmla="*/ 547688 h 2809875"/>
                <a:gd name="connsiteX56" fmla="*/ 2050660 w 3055683"/>
                <a:gd name="connsiteY56" fmla="*/ 540544 h 2809875"/>
                <a:gd name="connsiteX57" fmla="*/ 2007797 w 3055683"/>
                <a:gd name="connsiteY57" fmla="*/ 528638 h 2809875"/>
                <a:gd name="connsiteX58" fmla="*/ 1976841 w 3055683"/>
                <a:gd name="connsiteY58" fmla="*/ 526256 h 2809875"/>
                <a:gd name="connsiteX59" fmla="*/ 1948266 w 3055683"/>
                <a:gd name="connsiteY59" fmla="*/ 521494 h 2809875"/>
                <a:gd name="connsiteX60" fmla="*/ 1926834 w 3055683"/>
                <a:gd name="connsiteY60" fmla="*/ 504825 h 2809875"/>
                <a:gd name="connsiteX61" fmla="*/ 1912547 w 3055683"/>
                <a:gd name="connsiteY61" fmla="*/ 509588 h 2809875"/>
                <a:gd name="connsiteX62" fmla="*/ 1841109 w 3055683"/>
                <a:gd name="connsiteY62" fmla="*/ 495300 h 2809875"/>
                <a:gd name="connsiteX63" fmla="*/ 1812534 w 3055683"/>
                <a:gd name="connsiteY63" fmla="*/ 485775 h 2809875"/>
                <a:gd name="connsiteX64" fmla="*/ 1798247 w 3055683"/>
                <a:gd name="connsiteY64" fmla="*/ 481013 h 2809875"/>
                <a:gd name="connsiteX65" fmla="*/ 1783959 w 3055683"/>
                <a:gd name="connsiteY65" fmla="*/ 490538 h 2809875"/>
                <a:gd name="connsiteX66" fmla="*/ 1769672 w 3055683"/>
                <a:gd name="connsiteY66" fmla="*/ 495300 h 2809875"/>
                <a:gd name="connsiteX67" fmla="*/ 1741097 w 3055683"/>
                <a:gd name="connsiteY67" fmla="*/ 523875 h 2809875"/>
                <a:gd name="connsiteX68" fmla="*/ 1717284 w 3055683"/>
                <a:gd name="connsiteY68" fmla="*/ 519113 h 2809875"/>
                <a:gd name="connsiteX69" fmla="*/ 1683947 w 3055683"/>
                <a:gd name="connsiteY69" fmla="*/ 509588 h 2809875"/>
                <a:gd name="connsiteX70" fmla="*/ 1650609 w 3055683"/>
                <a:gd name="connsiteY70" fmla="*/ 504825 h 2809875"/>
                <a:gd name="connsiteX71" fmla="*/ 1622034 w 3055683"/>
                <a:gd name="connsiteY71" fmla="*/ 500063 h 2809875"/>
                <a:gd name="connsiteX72" fmla="*/ 1581553 w 3055683"/>
                <a:gd name="connsiteY72" fmla="*/ 483394 h 2809875"/>
                <a:gd name="connsiteX73" fmla="*/ 1552978 w 3055683"/>
                <a:gd name="connsiteY73" fmla="*/ 483394 h 2809875"/>
                <a:gd name="connsiteX74" fmla="*/ 1541072 w 3055683"/>
                <a:gd name="connsiteY74" fmla="*/ 466725 h 2809875"/>
                <a:gd name="connsiteX75" fmla="*/ 1526784 w 3055683"/>
                <a:gd name="connsiteY75" fmla="*/ 447675 h 2809875"/>
                <a:gd name="connsiteX76" fmla="*/ 1522021 w 3055683"/>
                <a:gd name="connsiteY76" fmla="*/ 421481 h 2809875"/>
                <a:gd name="connsiteX77" fmla="*/ 1533929 w 3055683"/>
                <a:gd name="connsiteY77" fmla="*/ 392907 h 2809875"/>
                <a:gd name="connsiteX78" fmla="*/ 1564884 w 3055683"/>
                <a:gd name="connsiteY78" fmla="*/ 366713 h 2809875"/>
                <a:gd name="connsiteX79" fmla="*/ 1557740 w 3055683"/>
                <a:gd name="connsiteY79" fmla="*/ 340519 h 2809875"/>
                <a:gd name="connsiteX80" fmla="*/ 1564884 w 3055683"/>
                <a:gd name="connsiteY80" fmla="*/ 309562 h 2809875"/>
                <a:gd name="connsiteX81" fmla="*/ 1583934 w 3055683"/>
                <a:gd name="connsiteY81" fmla="*/ 285750 h 2809875"/>
                <a:gd name="connsiteX82" fmla="*/ 1588697 w 3055683"/>
                <a:gd name="connsiteY82" fmla="*/ 271463 h 2809875"/>
                <a:gd name="connsiteX83" fmla="*/ 1579172 w 3055683"/>
                <a:gd name="connsiteY83" fmla="*/ 257175 h 2809875"/>
                <a:gd name="connsiteX84" fmla="*/ 1545834 w 3055683"/>
                <a:gd name="connsiteY84" fmla="*/ 230981 h 2809875"/>
                <a:gd name="connsiteX85" fmla="*/ 1522022 w 3055683"/>
                <a:gd name="connsiteY85" fmla="*/ 228600 h 2809875"/>
                <a:gd name="connsiteX86" fmla="*/ 1507734 w 3055683"/>
                <a:gd name="connsiteY86" fmla="*/ 192881 h 2809875"/>
                <a:gd name="connsiteX87" fmla="*/ 1505353 w 3055683"/>
                <a:gd name="connsiteY87" fmla="*/ 159543 h 2809875"/>
                <a:gd name="connsiteX88" fmla="*/ 1488684 w 3055683"/>
                <a:gd name="connsiteY88" fmla="*/ 119063 h 2809875"/>
                <a:gd name="connsiteX89" fmla="*/ 1479159 w 3055683"/>
                <a:gd name="connsiteY89" fmla="*/ 92868 h 2809875"/>
                <a:gd name="connsiteX90" fmla="*/ 1455347 w 3055683"/>
                <a:gd name="connsiteY90" fmla="*/ 85725 h 2809875"/>
                <a:gd name="connsiteX91" fmla="*/ 1450584 w 3055683"/>
                <a:gd name="connsiteY91" fmla="*/ 66675 h 2809875"/>
                <a:gd name="connsiteX92" fmla="*/ 1433915 w 3055683"/>
                <a:gd name="connsiteY92" fmla="*/ 40481 h 2809875"/>
                <a:gd name="connsiteX93" fmla="*/ 1445822 w 3055683"/>
                <a:gd name="connsiteY93" fmla="*/ 30956 h 2809875"/>
                <a:gd name="connsiteX94" fmla="*/ 1436297 w 3055683"/>
                <a:gd name="connsiteY94" fmla="*/ 0 h 2809875"/>
                <a:gd name="connsiteX95" fmla="*/ 845747 w 3055683"/>
                <a:gd name="connsiteY95" fmla="*/ 180975 h 2809875"/>
                <a:gd name="connsiteX96" fmla="*/ 845747 w 3055683"/>
                <a:gd name="connsiteY96" fmla="*/ 180975 h 2809875"/>
                <a:gd name="connsiteX97" fmla="*/ 840984 w 3055683"/>
                <a:gd name="connsiteY97" fmla="*/ 223838 h 2809875"/>
                <a:gd name="connsiteX98" fmla="*/ 836222 w 3055683"/>
                <a:gd name="connsiteY98" fmla="*/ 238125 h 2809875"/>
                <a:gd name="connsiteX99" fmla="*/ 817172 w 3055683"/>
                <a:gd name="connsiteY99" fmla="*/ 254794 h 2809875"/>
                <a:gd name="connsiteX100" fmla="*/ 788597 w 3055683"/>
                <a:gd name="connsiteY100" fmla="*/ 266700 h 2809875"/>
                <a:gd name="connsiteX101" fmla="*/ 740972 w 3055683"/>
                <a:gd name="connsiteY101" fmla="*/ 300038 h 2809875"/>
                <a:gd name="connsiteX102" fmla="*/ 721922 w 3055683"/>
                <a:gd name="connsiteY102" fmla="*/ 328613 h 2809875"/>
                <a:gd name="connsiteX103" fmla="*/ 705252 w 3055683"/>
                <a:gd name="connsiteY103" fmla="*/ 342900 h 2809875"/>
                <a:gd name="connsiteX104" fmla="*/ 707634 w 3055683"/>
                <a:gd name="connsiteY104" fmla="*/ 369095 h 2809875"/>
                <a:gd name="connsiteX105" fmla="*/ 726684 w 3055683"/>
                <a:gd name="connsiteY105" fmla="*/ 381000 h 2809875"/>
                <a:gd name="connsiteX106" fmla="*/ 731447 w 3055683"/>
                <a:gd name="connsiteY106" fmla="*/ 395288 h 2809875"/>
                <a:gd name="connsiteX107" fmla="*/ 750497 w 3055683"/>
                <a:gd name="connsiteY107" fmla="*/ 423863 h 2809875"/>
                <a:gd name="connsiteX108" fmla="*/ 760022 w 3055683"/>
                <a:gd name="connsiteY108" fmla="*/ 442913 h 2809875"/>
                <a:gd name="connsiteX109" fmla="*/ 750497 w 3055683"/>
                <a:gd name="connsiteY109" fmla="*/ 481013 h 2809875"/>
                <a:gd name="connsiteX110" fmla="*/ 736209 w 3055683"/>
                <a:gd name="connsiteY110" fmla="*/ 490538 h 2809875"/>
                <a:gd name="connsiteX111" fmla="*/ 731447 w 3055683"/>
                <a:gd name="connsiteY111" fmla="*/ 504825 h 2809875"/>
                <a:gd name="connsiteX112" fmla="*/ 717159 w 3055683"/>
                <a:gd name="connsiteY112" fmla="*/ 509588 h 2809875"/>
                <a:gd name="connsiteX113" fmla="*/ 712397 w 3055683"/>
                <a:gd name="connsiteY113" fmla="*/ 538163 h 2809875"/>
                <a:gd name="connsiteX114" fmla="*/ 702872 w 3055683"/>
                <a:gd name="connsiteY114" fmla="*/ 566738 h 2809875"/>
                <a:gd name="connsiteX115" fmla="*/ 698109 w 3055683"/>
                <a:gd name="connsiteY115" fmla="*/ 581025 h 2809875"/>
                <a:gd name="connsiteX116" fmla="*/ 683822 w 3055683"/>
                <a:gd name="connsiteY116" fmla="*/ 611981 h 2809875"/>
                <a:gd name="connsiteX117" fmla="*/ 702872 w 3055683"/>
                <a:gd name="connsiteY117" fmla="*/ 638175 h 2809875"/>
                <a:gd name="connsiteX118" fmla="*/ 731447 w 3055683"/>
                <a:gd name="connsiteY118" fmla="*/ 647700 h 2809875"/>
                <a:gd name="connsiteX119" fmla="*/ 740972 w 3055683"/>
                <a:gd name="connsiteY119" fmla="*/ 661988 h 2809875"/>
                <a:gd name="connsiteX120" fmla="*/ 745734 w 3055683"/>
                <a:gd name="connsiteY120" fmla="*/ 676275 h 2809875"/>
                <a:gd name="connsiteX121" fmla="*/ 745734 w 3055683"/>
                <a:gd name="connsiteY121" fmla="*/ 688181 h 2809875"/>
                <a:gd name="connsiteX122" fmla="*/ 748115 w 3055683"/>
                <a:gd name="connsiteY122" fmla="*/ 709613 h 2809875"/>
                <a:gd name="connsiteX123" fmla="*/ 755259 w 3055683"/>
                <a:gd name="connsiteY123" fmla="*/ 728663 h 2809875"/>
                <a:gd name="connsiteX124" fmla="*/ 745734 w 3055683"/>
                <a:gd name="connsiteY124" fmla="*/ 757238 h 2809875"/>
                <a:gd name="connsiteX125" fmla="*/ 736209 w 3055683"/>
                <a:gd name="connsiteY125" fmla="*/ 771525 h 2809875"/>
                <a:gd name="connsiteX126" fmla="*/ 736209 w 3055683"/>
                <a:gd name="connsiteY126" fmla="*/ 842963 h 2809875"/>
                <a:gd name="connsiteX127" fmla="*/ 740972 w 3055683"/>
                <a:gd name="connsiteY127" fmla="*/ 857250 h 2809875"/>
                <a:gd name="connsiteX128" fmla="*/ 745734 w 3055683"/>
                <a:gd name="connsiteY128" fmla="*/ 876300 h 2809875"/>
                <a:gd name="connsiteX129" fmla="*/ 760022 w 3055683"/>
                <a:gd name="connsiteY129" fmla="*/ 923925 h 2809875"/>
                <a:gd name="connsiteX130" fmla="*/ 764784 w 3055683"/>
                <a:gd name="connsiteY130" fmla="*/ 938213 h 2809875"/>
                <a:gd name="connsiteX131" fmla="*/ 771928 w 3055683"/>
                <a:gd name="connsiteY131" fmla="*/ 983456 h 2809875"/>
                <a:gd name="connsiteX132" fmla="*/ 750497 w 3055683"/>
                <a:gd name="connsiteY132" fmla="*/ 1004888 h 2809875"/>
                <a:gd name="connsiteX133" fmla="*/ 731447 w 3055683"/>
                <a:gd name="connsiteY133" fmla="*/ 1009650 h 2809875"/>
                <a:gd name="connsiteX134" fmla="*/ 712397 w 3055683"/>
                <a:gd name="connsiteY134" fmla="*/ 1016794 h 2809875"/>
                <a:gd name="connsiteX135" fmla="*/ 683822 w 3055683"/>
                <a:gd name="connsiteY135" fmla="*/ 1035844 h 2809875"/>
                <a:gd name="connsiteX136" fmla="*/ 674297 w 3055683"/>
                <a:gd name="connsiteY136" fmla="*/ 1052513 h 2809875"/>
                <a:gd name="connsiteX137" fmla="*/ 660009 w 3055683"/>
                <a:gd name="connsiteY137" fmla="*/ 1062038 h 2809875"/>
                <a:gd name="connsiteX138" fmla="*/ 650484 w 3055683"/>
                <a:gd name="connsiteY138" fmla="*/ 1076325 h 2809875"/>
                <a:gd name="connsiteX139" fmla="*/ 640959 w 3055683"/>
                <a:gd name="connsiteY139" fmla="*/ 1157288 h 2809875"/>
                <a:gd name="connsiteX140" fmla="*/ 626672 w 3055683"/>
                <a:gd name="connsiteY140" fmla="*/ 1190625 h 2809875"/>
                <a:gd name="connsiteX141" fmla="*/ 593334 w 3055683"/>
                <a:gd name="connsiteY141" fmla="*/ 1204913 h 2809875"/>
                <a:gd name="connsiteX142" fmla="*/ 588572 w 3055683"/>
                <a:gd name="connsiteY142" fmla="*/ 1219200 h 2809875"/>
                <a:gd name="connsiteX143" fmla="*/ 593334 w 3055683"/>
                <a:gd name="connsiteY143" fmla="*/ 1233488 h 2809875"/>
                <a:gd name="connsiteX144" fmla="*/ 579047 w 3055683"/>
                <a:gd name="connsiteY144" fmla="*/ 1247775 h 2809875"/>
                <a:gd name="connsiteX145" fmla="*/ 569521 w 3055683"/>
                <a:gd name="connsiteY145" fmla="*/ 1290638 h 2809875"/>
                <a:gd name="connsiteX146" fmla="*/ 552854 w 3055683"/>
                <a:gd name="connsiteY146" fmla="*/ 1321593 h 2809875"/>
                <a:gd name="connsiteX147" fmla="*/ 533803 w 3055683"/>
                <a:gd name="connsiteY147" fmla="*/ 1343025 h 2809875"/>
                <a:gd name="connsiteX148" fmla="*/ 519515 w 3055683"/>
                <a:gd name="connsiteY148" fmla="*/ 1371600 h 2809875"/>
                <a:gd name="connsiteX149" fmla="*/ 498084 w 3055683"/>
                <a:gd name="connsiteY149" fmla="*/ 1419225 h 2809875"/>
                <a:gd name="connsiteX150" fmla="*/ 493322 w 3055683"/>
                <a:gd name="connsiteY150" fmla="*/ 1433513 h 2809875"/>
                <a:gd name="connsiteX151" fmla="*/ 474272 w 3055683"/>
                <a:gd name="connsiteY151" fmla="*/ 1466850 h 2809875"/>
                <a:gd name="connsiteX152" fmla="*/ 464747 w 3055683"/>
                <a:gd name="connsiteY152" fmla="*/ 1485900 h 2809875"/>
                <a:gd name="connsiteX153" fmla="*/ 459984 w 3055683"/>
                <a:gd name="connsiteY153" fmla="*/ 1500188 h 2809875"/>
                <a:gd name="connsiteX154" fmla="*/ 450459 w 3055683"/>
                <a:gd name="connsiteY154" fmla="*/ 1514475 h 2809875"/>
                <a:gd name="connsiteX155" fmla="*/ 436172 w 3055683"/>
                <a:gd name="connsiteY155" fmla="*/ 1552575 h 2809875"/>
                <a:gd name="connsiteX156" fmla="*/ 412359 w 3055683"/>
                <a:gd name="connsiteY156" fmla="*/ 1595438 h 2809875"/>
                <a:gd name="connsiteX157" fmla="*/ 398072 w 3055683"/>
                <a:gd name="connsiteY157" fmla="*/ 1628776 h 2809875"/>
                <a:gd name="connsiteX158" fmla="*/ 393310 w 3055683"/>
                <a:gd name="connsiteY158" fmla="*/ 1657350 h 2809875"/>
                <a:gd name="connsiteX159" fmla="*/ 379022 w 3055683"/>
                <a:gd name="connsiteY159" fmla="*/ 1719263 h 2809875"/>
                <a:gd name="connsiteX160" fmla="*/ 374259 w 3055683"/>
                <a:gd name="connsiteY160" fmla="*/ 1757363 h 2809875"/>
                <a:gd name="connsiteX161" fmla="*/ 369497 w 3055683"/>
                <a:gd name="connsiteY161" fmla="*/ 1771650 h 2809875"/>
                <a:gd name="connsiteX162" fmla="*/ 357591 w 3055683"/>
                <a:gd name="connsiteY162" fmla="*/ 1807369 h 2809875"/>
                <a:gd name="connsiteX163" fmla="*/ 343303 w 3055683"/>
                <a:gd name="connsiteY163" fmla="*/ 1852613 h 2809875"/>
                <a:gd name="connsiteX164" fmla="*/ 336159 w 3055683"/>
                <a:gd name="connsiteY164" fmla="*/ 1876425 h 2809875"/>
                <a:gd name="connsiteX165" fmla="*/ 326634 w 3055683"/>
                <a:gd name="connsiteY165" fmla="*/ 1890713 h 2809875"/>
                <a:gd name="connsiteX166" fmla="*/ 321872 w 3055683"/>
                <a:gd name="connsiteY166" fmla="*/ 1905000 h 2809875"/>
                <a:gd name="connsiteX167" fmla="*/ 307584 w 3055683"/>
                <a:gd name="connsiteY167" fmla="*/ 1914525 h 2809875"/>
                <a:gd name="connsiteX168" fmla="*/ 293297 w 3055683"/>
                <a:gd name="connsiteY168" fmla="*/ 1943100 h 2809875"/>
                <a:gd name="connsiteX169" fmla="*/ 283772 w 3055683"/>
                <a:gd name="connsiteY169" fmla="*/ 1971675 h 2809875"/>
                <a:gd name="connsiteX170" fmla="*/ 267103 w 3055683"/>
                <a:gd name="connsiteY170" fmla="*/ 2002632 h 2809875"/>
                <a:gd name="connsiteX171" fmla="*/ 231384 w 3055683"/>
                <a:gd name="connsiteY171" fmla="*/ 2038350 h 2809875"/>
                <a:gd name="connsiteX172" fmla="*/ 207572 w 3055683"/>
                <a:gd name="connsiteY172" fmla="*/ 2062163 h 2809875"/>
                <a:gd name="connsiteX173" fmla="*/ 202809 w 3055683"/>
                <a:gd name="connsiteY173" fmla="*/ 2076450 h 2809875"/>
                <a:gd name="connsiteX174" fmla="*/ 174234 w 3055683"/>
                <a:gd name="connsiteY174" fmla="*/ 2095500 h 2809875"/>
                <a:gd name="connsiteX175" fmla="*/ 159947 w 3055683"/>
                <a:gd name="connsiteY175" fmla="*/ 2105025 h 2809875"/>
                <a:gd name="connsiteX176" fmla="*/ 131372 w 3055683"/>
                <a:gd name="connsiteY176" fmla="*/ 2133601 h 2809875"/>
                <a:gd name="connsiteX177" fmla="*/ 102797 w 3055683"/>
                <a:gd name="connsiteY177" fmla="*/ 2145506 h 2809875"/>
                <a:gd name="connsiteX178" fmla="*/ 78985 w 3055683"/>
                <a:gd name="connsiteY178" fmla="*/ 2157412 h 2809875"/>
                <a:gd name="connsiteX179" fmla="*/ 45647 w 3055683"/>
                <a:gd name="connsiteY179" fmla="*/ 2174081 h 2809875"/>
                <a:gd name="connsiteX180" fmla="*/ 24215 w 3055683"/>
                <a:gd name="connsiteY180" fmla="*/ 2178844 h 2809875"/>
                <a:gd name="connsiteX181" fmla="*/ 403 w 3055683"/>
                <a:gd name="connsiteY181" fmla="*/ 2188369 h 2809875"/>
                <a:gd name="connsiteX182" fmla="*/ 12309 w 3055683"/>
                <a:gd name="connsiteY182" fmla="*/ 2228850 h 2809875"/>
                <a:gd name="connsiteX183" fmla="*/ 43265 w 3055683"/>
                <a:gd name="connsiteY183" fmla="*/ 2255044 h 2809875"/>
                <a:gd name="connsiteX184" fmla="*/ 67079 w 3055683"/>
                <a:gd name="connsiteY184" fmla="*/ 2271713 h 2809875"/>
                <a:gd name="connsiteX185" fmla="*/ 90890 w 3055683"/>
                <a:gd name="connsiteY185" fmla="*/ 2276475 h 2809875"/>
                <a:gd name="connsiteX186" fmla="*/ 114703 w 3055683"/>
                <a:gd name="connsiteY186" fmla="*/ 2297906 h 2809875"/>
                <a:gd name="connsiteX187" fmla="*/ 119466 w 3055683"/>
                <a:gd name="connsiteY187" fmla="*/ 2326482 h 2809875"/>
                <a:gd name="connsiteX188" fmla="*/ 126609 w 3055683"/>
                <a:gd name="connsiteY188" fmla="*/ 2347913 h 2809875"/>
                <a:gd name="connsiteX189" fmla="*/ 121847 w 3055683"/>
                <a:gd name="connsiteY189" fmla="*/ 2386013 h 2809875"/>
                <a:gd name="connsiteX190" fmla="*/ 112322 w 3055683"/>
                <a:gd name="connsiteY190" fmla="*/ 2405063 h 2809875"/>
                <a:gd name="connsiteX191" fmla="*/ 100416 w 3055683"/>
                <a:gd name="connsiteY191" fmla="*/ 2424112 h 2809875"/>
                <a:gd name="connsiteX192" fmla="*/ 71841 w 3055683"/>
                <a:gd name="connsiteY192" fmla="*/ 2426494 h 2809875"/>
                <a:gd name="connsiteX193" fmla="*/ 50409 w 3055683"/>
                <a:gd name="connsiteY193" fmla="*/ 2452688 h 2809875"/>
                <a:gd name="connsiteX194" fmla="*/ 21834 w 3055683"/>
                <a:gd name="connsiteY194" fmla="*/ 2466975 h 2809875"/>
                <a:gd name="connsiteX195" fmla="*/ 31359 w 3055683"/>
                <a:gd name="connsiteY195" fmla="*/ 2490788 h 2809875"/>
                <a:gd name="connsiteX196" fmla="*/ 21834 w 3055683"/>
                <a:gd name="connsiteY196" fmla="*/ 2524125 h 2809875"/>
                <a:gd name="connsiteX197" fmla="*/ 12309 w 3055683"/>
                <a:gd name="connsiteY197" fmla="*/ 2538413 h 2809875"/>
                <a:gd name="connsiteX198" fmla="*/ 374259 w 3055683"/>
                <a:gd name="connsiteY198" fmla="*/ 2809875 h 2809875"/>
                <a:gd name="connsiteX0" fmla="*/ 690172 w 3096018"/>
                <a:gd name="connsiteY0" fmla="*/ 2619375 h 2809875"/>
                <a:gd name="connsiteX1" fmla="*/ 1179122 w 3096018"/>
                <a:gd name="connsiteY1" fmla="*/ 2152650 h 2809875"/>
                <a:gd name="connsiteX2" fmla="*/ 1449791 w 3096018"/>
                <a:gd name="connsiteY2" fmla="*/ 1759744 h 2809875"/>
                <a:gd name="connsiteX3" fmla="*/ 1573615 w 3096018"/>
                <a:gd name="connsiteY3" fmla="*/ 1492251 h 2809875"/>
                <a:gd name="connsiteX4" fmla="*/ 1823647 w 3096018"/>
                <a:gd name="connsiteY4" fmla="*/ 1362075 h 2809875"/>
                <a:gd name="connsiteX5" fmla="*/ 2145909 w 3096018"/>
                <a:gd name="connsiteY5" fmla="*/ 1212850 h 2809875"/>
                <a:gd name="connsiteX6" fmla="*/ 2325297 w 3096018"/>
                <a:gd name="connsiteY6" fmla="*/ 1135063 h 2809875"/>
                <a:gd name="connsiteX7" fmla="*/ 3046022 w 3096018"/>
                <a:gd name="connsiteY7" fmla="*/ 1131094 h 2809875"/>
                <a:gd name="connsiteX8" fmla="*/ 3036497 w 3096018"/>
                <a:gd name="connsiteY8" fmla="*/ 1100138 h 2809875"/>
                <a:gd name="connsiteX9" fmla="*/ 3055547 w 3096018"/>
                <a:gd name="connsiteY9" fmla="*/ 1062038 h 2809875"/>
                <a:gd name="connsiteX10" fmla="*/ 3024590 w 3096018"/>
                <a:gd name="connsiteY10" fmla="*/ 1052513 h 2809875"/>
                <a:gd name="connsiteX11" fmla="*/ 3012684 w 3096018"/>
                <a:gd name="connsiteY11" fmla="*/ 1066800 h 2809875"/>
                <a:gd name="connsiteX12" fmla="*/ 2972204 w 3096018"/>
                <a:gd name="connsiteY12" fmla="*/ 1073944 h 2809875"/>
                <a:gd name="connsiteX13" fmla="*/ 2955534 w 3096018"/>
                <a:gd name="connsiteY13" fmla="*/ 1066800 h 2809875"/>
                <a:gd name="connsiteX14" fmla="*/ 2950772 w 3096018"/>
                <a:gd name="connsiteY14" fmla="*/ 1047750 h 2809875"/>
                <a:gd name="connsiteX15" fmla="*/ 2931721 w 3096018"/>
                <a:gd name="connsiteY15" fmla="*/ 1040607 h 2809875"/>
                <a:gd name="connsiteX16" fmla="*/ 2903147 w 3096018"/>
                <a:gd name="connsiteY16" fmla="*/ 1019175 h 2809875"/>
                <a:gd name="connsiteX17" fmla="*/ 2888859 w 3096018"/>
                <a:gd name="connsiteY17" fmla="*/ 1014413 h 2809875"/>
                <a:gd name="connsiteX18" fmla="*/ 2874572 w 3096018"/>
                <a:gd name="connsiteY18" fmla="*/ 1004888 h 2809875"/>
                <a:gd name="connsiteX19" fmla="*/ 2855522 w 3096018"/>
                <a:gd name="connsiteY19" fmla="*/ 1004888 h 2809875"/>
                <a:gd name="connsiteX20" fmla="*/ 2834090 w 3096018"/>
                <a:gd name="connsiteY20" fmla="*/ 995363 h 2809875"/>
                <a:gd name="connsiteX21" fmla="*/ 2810278 w 3096018"/>
                <a:gd name="connsiteY21" fmla="*/ 1009650 h 2809875"/>
                <a:gd name="connsiteX22" fmla="*/ 2767416 w 3096018"/>
                <a:gd name="connsiteY22" fmla="*/ 1007269 h 2809875"/>
                <a:gd name="connsiteX23" fmla="*/ 2734079 w 3096018"/>
                <a:gd name="connsiteY23" fmla="*/ 1019175 h 2809875"/>
                <a:gd name="connsiteX24" fmla="*/ 2712646 w 3096018"/>
                <a:gd name="connsiteY24" fmla="*/ 1019176 h 2809875"/>
                <a:gd name="connsiteX25" fmla="*/ 2693597 w 3096018"/>
                <a:gd name="connsiteY25" fmla="*/ 1009650 h 2809875"/>
                <a:gd name="connsiteX26" fmla="*/ 2641209 w 3096018"/>
                <a:gd name="connsiteY26" fmla="*/ 1021557 h 2809875"/>
                <a:gd name="connsiteX27" fmla="*/ 2631684 w 3096018"/>
                <a:gd name="connsiteY27" fmla="*/ 1031082 h 2809875"/>
                <a:gd name="connsiteX28" fmla="*/ 2612634 w 3096018"/>
                <a:gd name="connsiteY28" fmla="*/ 1038225 h 2809875"/>
                <a:gd name="connsiteX29" fmla="*/ 2595965 w 3096018"/>
                <a:gd name="connsiteY29" fmla="*/ 1035844 h 2809875"/>
                <a:gd name="connsiteX30" fmla="*/ 2529290 w 3096018"/>
                <a:gd name="connsiteY30" fmla="*/ 1004888 h 2809875"/>
                <a:gd name="connsiteX31" fmla="*/ 2526909 w 3096018"/>
                <a:gd name="connsiteY31" fmla="*/ 971550 h 2809875"/>
                <a:gd name="connsiteX32" fmla="*/ 2512622 w 3096018"/>
                <a:gd name="connsiteY32" fmla="*/ 942975 h 2809875"/>
                <a:gd name="connsiteX33" fmla="*/ 2488809 w 3096018"/>
                <a:gd name="connsiteY33" fmla="*/ 938213 h 2809875"/>
                <a:gd name="connsiteX34" fmla="*/ 2493572 w 3096018"/>
                <a:gd name="connsiteY34" fmla="*/ 923925 h 2809875"/>
                <a:gd name="connsiteX35" fmla="*/ 2479284 w 3096018"/>
                <a:gd name="connsiteY35" fmla="*/ 914400 h 2809875"/>
                <a:gd name="connsiteX36" fmla="*/ 2457853 w 3096018"/>
                <a:gd name="connsiteY36" fmla="*/ 902494 h 2809875"/>
                <a:gd name="connsiteX37" fmla="*/ 2431659 w 3096018"/>
                <a:gd name="connsiteY37" fmla="*/ 890588 h 2809875"/>
                <a:gd name="connsiteX38" fmla="*/ 2414991 w 3096018"/>
                <a:gd name="connsiteY38" fmla="*/ 864394 h 2809875"/>
                <a:gd name="connsiteX39" fmla="*/ 2398321 w 3096018"/>
                <a:gd name="connsiteY39" fmla="*/ 833437 h 2809875"/>
                <a:gd name="connsiteX40" fmla="*/ 2367365 w 3096018"/>
                <a:gd name="connsiteY40" fmla="*/ 807244 h 2809875"/>
                <a:gd name="connsiteX41" fmla="*/ 2348316 w 3096018"/>
                <a:gd name="connsiteY41" fmla="*/ 769144 h 2809875"/>
                <a:gd name="connsiteX42" fmla="*/ 2322122 w 3096018"/>
                <a:gd name="connsiteY42" fmla="*/ 733425 h 2809875"/>
                <a:gd name="connsiteX43" fmla="*/ 2307834 w 3096018"/>
                <a:gd name="connsiteY43" fmla="*/ 723900 h 2809875"/>
                <a:gd name="connsiteX44" fmla="*/ 2264972 w 3096018"/>
                <a:gd name="connsiteY44" fmla="*/ 704850 h 2809875"/>
                <a:gd name="connsiteX45" fmla="*/ 2241159 w 3096018"/>
                <a:gd name="connsiteY45" fmla="*/ 678657 h 2809875"/>
                <a:gd name="connsiteX46" fmla="*/ 2231634 w 3096018"/>
                <a:gd name="connsiteY46" fmla="*/ 657225 h 2809875"/>
                <a:gd name="connsiteX47" fmla="*/ 2212584 w 3096018"/>
                <a:gd name="connsiteY47" fmla="*/ 647700 h 2809875"/>
                <a:gd name="connsiteX48" fmla="*/ 2198297 w 3096018"/>
                <a:gd name="connsiteY48" fmla="*/ 638175 h 2809875"/>
                <a:gd name="connsiteX49" fmla="*/ 2179247 w 3096018"/>
                <a:gd name="connsiteY49" fmla="*/ 642938 h 2809875"/>
                <a:gd name="connsiteX50" fmla="*/ 2155434 w 3096018"/>
                <a:gd name="connsiteY50" fmla="*/ 619125 h 2809875"/>
                <a:gd name="connsiteX51" fmla="*/ 2136384 w 3096018"/>
                <a:gd name="connsiteY51" fmla="*/ 590550 h 2809875"/>
                <a:gd name="connsiteX52" fmla="*/ 2126859 w 3096018"/>
                <a:gd name="connsiteY52" fmla="*/ 561975 h 2809875"/>
                <a:gd name="connsiteX53" fmla="*/ 2103047 w 3096018"/>
                <a:gd name="connsiteY53" fmla="*/ 561975 h 2809875"/>
                <a:gd name="connsiteX54" fmla="*/ 2088759 w 3096018"/>
                <a:gd name="connsiteY54" fmla="*/ 547688 h 2809875"/>
                <a:gd name="connsiteX55" fmla="*/ 2050660 w 3096018"/>
                <a:gd name="connsiteY55" fmla="*/ 540544 h 2809875"/>
                <a:gd name="connsiteX56" fmla="*/ 2007797 w 3096018"/>
                <a:gd name="connsiteY56" fmla="*/ 528638 h 2809875"/>
                <a:gd name="connsiteX57" fmla="*/ 1976841 w 3096018"/>
                <a:gd name="connsiteY57" fmla="*/ 526256 h 2809875"/>
                <a:gd name="connsiteX58" fmla="*/ 1948266 w 3096018"/>
                <a:gd name="connsiteY58" fmla="*/ 521494 h 2809875"/>
                <a:gd name="connsiteX59" fmla="*/ 1926834 w 3096018"/>
                <a:gd name="connsiteY59" fmla="*/ 504825 h 2809875"/>
                <a:gd name="connsiteX60" fmla="*/ 1912547 w 3096018"/>
                <a:gd name="connsiteY60" fmla="*/ 509588 h 2809875"/>
                <a:gd name="connsiteX61" fmla="*/ 1841109 w 3096018"/>
                <a:gd name="connsiteY61" fmla="*/ 495300 h 2809875"/>
                <a:gd name="connsiteX62" fmla="*/ 1812534 w 3096018"/>
                <a:gd name="connsiteY62" fmla="*/ 485775 h 2809875"/>
                <a:gd name="connsiteX63" fmla="*/ 1798247 w 3096018"/>
                <a:gd name="connsiteY63" fmla="*/ 481013 h 2809875"/>
                <a:gd name="connsiteX64" fmla="*/ 1783959 w 3096018"/>
                <a:gd name="connsiteY64" fmla="*/ 490538 h 2809875"/>
                <a:gd name="connsiteX65" fmla="*/ 1769672 w 3096018"/>
                <a:gd name="connsiteY65" fmla="*/ 495300 h 2809875"/>
                <a:gd name="connsiteX66" fmla="*/ 1741097 w 3096018"/>
                <a:gd name="connsiteY66" fmla="*/ 523875 h 2809875"/>
                <a:gd name="connsiteX67" fmla="*/ 1717284 w 3096018"/>
                <a:gd name="connsiteY67" fmla="*/ 519113 h 2809875"/>
                <a:gd name="connsiteX68" fmla="*/ 1683947 w 3096018"/>
                <a:gd name="connsiteY68" fmla="*/ 509588 h 2809875"/>
                <a:gd name="connsiteX69" fmla="*/ 1650609 w 3096018"/>
                <a:gd name="connsiteY69" fmla="*/ 504825 h 2809875"/>
                <a:gd name="connsiteX70" fmla="*/ 1622034 w 3096018"/>
                <a:gd name="connsiteY70" fmla="*/ 500063 h 2809875"/>
                <a:gd name="connsiteX71" fmla="*/ 1581553 w 3096018"/>
                <a:gd name="connsiteY71" fmla="*/ 483394 h 2809875"/>
                <a:gd name="connsiteX72" fmla="*/ 1552978 w 3096018"/>
                <a:gd name="connsiteY72" fmla="*/ 483394 h 2809875"/>
                <a:gd name="connsiteX73" fmla="*/ 1541072 w 3096018"/>
                <a:gd name="connsiteY73" fmla="*/ 466725 h 2809875"/>
                <a:gd name="connsiteX74" fmla="*/ 1526784 w 3096018"/>
                <a:gd name="connsiteY74" fmla="*/ 447675 h 2809875"/>
                <a:gd name="connsiteX75" fmla="*/ 1522021 w 3096018"/>
                <a:gd name="connsiteY75" fmla="*/ 421481 h 2809875"/>
                <a:gd name="connsiteX76" fmla="*/ 1533929 w 3096018"/>
                <a:gd name="connsiteY76" fmla="*/ 392907 h 2809875"/>
                <a:gd name="connsiteX77" fmla="*/ 1564884 w 3096018"/>
                <a:gd name="connsiteY77" fmla="*/ 366713 h 2809875"/>
                <a:gd name="connsiteX78" fmla="*/ 1557740 w 3096018"/>
                <a:gd name="connsiteY78" fmla="*/ 340519 h 2809875"/>
                <a:gd name="connsiteX79" fmla="*/ 1564884 w 3096018"/>
                <a:gd name="connsiteY79" fmla="*/ 309562 h 2809875"/>
                <a:gd name="connsiteX80" fmla="*/ 1583934 w 3096018"/>
                <a:gd name="connsiteY80" fmla="*/ 285750 h 2809875"/>
                <a:gd name="connsiteX81" fmla="*/ 1588697 w 3096018"/>
                <a:gd name="connsiteY81" fmla="*/ 271463 h 2809875"/>
                <a:gd name="connsiteX82" fmla="*/ 1579172 w 3096018"/>
                <a:gd name="connsiteY82" fmla="*/ 257175 h 2809875"/>
                <a:gd name="connsiteX83" fmla="*/ 1545834 w 3096018"/>
                <a:gd name="connsiteY83" fmla="*/ 230981 h 2809875"/>
                <a:gd name="connsiteX84" fmla="*/ 1522022 w 3096018"/>
                <a:gd name="connsiteY84" fmla="*/ 228600 h 2809875"/>
                <a:gd name="connsiteX85" fmla="*/ 1507734 w 3096018"/>
                <a:gd name="connsiteY85" fmla="*/ 192881 h 2809875"/>
                <a:gd name="connsiteX86" fmla="*/ 1505353 w 3096018"/>
                <a:gd name="connsiteY86" fmla="*/ 159543 h 2809875"/>
                <a:gd name="connsiteX87" fmla="*/ 1488684 w 3096018"/>
                <a:gd name="connsiteY87" fmla="*/ 119063 h 2809875"/>
                <a:gd name="connsiteX88" fmla="*/ 1479159 w 3096018"/>
                <a:gd name="connsiteY88" fmla="*/ 92868 h 2809875"/>
                <a:gd name="connsiteX89" fmla="*/ 1455347 w 3096018"/>
                <a:gd name="connsiteY89" fmla="*/ 85725 h 2809875"/>
                <a:gd name="connsiteX90" fmla="*/ 1450584 w 3096018"/>
                <a:gd name="connsiteY90" fmla="*/ 66675 h 2809875"/>
                <a:gd name="connsiteX91" fmla="*/ 1433915 w 3096018"/>
                <a:gd name="connsiteY91" fmla="*/ 40481 h 2809875"/>
                <a:gd name="connsiteX92" fmla="*/ 1445822 w 3096018"/>
                <a:gd name="connsiteY92" fmla="*/ 30956 h 2809875"/>
                <a:gd name="connsiteX93" fmla="*/ 1436297 w 3096018"/>
                <a:gd name="connsiteY93" fmla="*/ 0 h 2809875"/>
                <a:gd name="connsiteX94" fmla="*/ 845747 w 3096018"/>
                <a:gd name="connsiteY94" fmla="*/ 180975 h 2809875"/>
                <a:gd name="connsiteX95" fmla="*/ 845747 w 3096018"/>
                <a:gd name="connsiteY95" fmla="*/ 180975 h 2809875"/>
                <a:gd name="connsiteX96" fmla="*/ 840984 w 3096018"/>
                <a:gd name="connsiteY96" fmla="*/ 223838 h 2809875"/>
                <a:gd name="connsiteX97" fmla="*/ 836222 w 3096018"/>
                <a:gd name="connsiteY97" fmla="*/ 238125 h 2809875"/>
                <a:gd name="connsiteX98" fmla="*/ 817172 w 3096018"/>
                <a:gd name="connsiteY98" fmla="*/ 254794 h 2809875"/>
                <a:gd name="connsiteX99" fmla="*/ 788597 w 3096018"/>
                <a:gd name="connsiteY99" fmla="*/ 266700 h 2809875"/>
                <a:gd name="connsiteX100" fmla="*/ 740972 w 3096018"/>
                <a:gd name="connsiteY100" fmla="*/ 300038 h 2809875"/>
                <a:gd name="connsiteX101" fmla="*/ 721922 w 3096018"/>
                <a:gd name="connsiteY101" fmla="*/ 328613 h 2809875"/>
                <a:gd name="connsiteX102" fmla="*/ 705252 w 3096018"/>
                <a:gd name="connsiteY102" fmla="*/ 342900 h 2809875"/>
                <a:gd name="connsiteX103" fmla="*/ 707634 w 3096018"/>
                <a:gd name="connsiteY103" fmla="*/ 369095 h 2809875"/>
                <a:gd name="connsiteX104" fmla="*/ 726684 w 3096018"/>
                <a:gd name="connsiteY104" fmla="*/ 381000 h 2809875"/>
                <a:gd name="connsiteX105" fmla="*/ 731447 w 3096018"/>
                <a:gd name="connsiteY105" fmla="*/ 395288 h 2809875"/>
                <a:gd name="connsiteX106" fmla="*/ 750497 w 3096018"/>
                <a:gd name="connsiteY106" fmla="*/ 423863 h 2809875"/>
                <a:gd name="connsiteX107" fmla="*/ 760022 w 3096018"/>
                <a:gd name="connsiteY107" fmla="*/ 442913 h 2809875"/>
                <a:gd name="connsiteX108" fmla="*/ 750497 w 3096018"/>
                <a:gd name="connsiteY108" fmla="*/ 481013 h 2809875"/>
                <a:gd name="connsiteX109" fmla="*/ 736209 w 3096018"/>
                <a:gd name="connsiteY109" fmla="*/ 490538 h 2809875"/>
                <a:gd name="connsiteX110" fmla="*/ 731447 w 3096018"/>
                <a:gd name="connsiteY110" fmla="*/ 504825 h 2809875"/>
                <a:gd name="connsiteX111" fmla="*/ 717159 w 3096018"/>
                <a:gd name="connsiteY111" fmla="*/ 509588 h 2809875"/>
                <a:gd name="connsiteX112" fmla="*/ 712397 w 3096018"/>
                <a:gd name="connsiteY112" fmla="*/ 538163 h 2809875"/>
                <a:gd name="connsiteX113" fmla="*/ 702872 w 3096018"/>
                <a:gd name="connsiteY113" fmla="*/ 566738 h 2809875"/>
                <a:gd name="connsiteX114" fmla="*/ 698109 w 3096018"/>
                <a:gd name="connsiteY114" fmla="*/ 581025 h 2809875"/>
                <a:gd name="connsiteX115" fmla="*/ 683822 w 3096018"/>
                <a:gd name="connsiteY115" fmla="*/ 611981 h 2809875"/>
                <a:gd name="connsiteX116" fmla="*/ 702872 w 3096018"/>
                <a:gd name="connsiteY116" fmla="*/ 638175 h 2809875"/>
                <a:gd name="connsiteX117" fmla="*/ 731447 w 3096018"/>
                <a:gd name="connsiteY117" fmla="*/ 647700 h 2809875"/>
                <a:gd name="connsiteX118" fmla="*/ 740972 w 3096018"/>
                <a:gd name="connsiteY118" fmla="*/ 661988 h 2809875"/>
                <a:gd name="connsiteX119" fmla="*/ 745734 w 3096018"/>
                <a:gd name="connsiteY119" fmla="*/ 676275 h 2809875"/>
                <a:gd name="connsiteX120" fmla="*/ 745734 w 3096018"/>
                <a:gd name="connsiteY120" fmla="*/ 688181 h 2809875"/>
                <a:gd name="connsiteX121" fmla="*/ 748115 w 3096018"/>
                <a:gd name="connsiteY121" fmla="*/ 709613 h 2809875"/>
                <a:gd name="connsiteX122" fmla="*/ 755259 w 3096018"/>
                <a:gd name="connsiteY122" fmla="*/ 728663 h 2809875"/>
                <a:gd name="connsiteX123" fmla="*/ 745734 w 3096018"/>
                <a:gd name="connsiteY123" fmla="*/ 757238 h 2809875"/>
                <a:gd name="connsiteX124" fmla="*/ 736209 w 3096018"/>
                <a:gd name="connsiteY124" fmla="*/ 771525 h 2809875"/>
                <a:gd name="connsiteX125" fmla="*/ 736209 w 3096018"/>
                <a:gd name="connsiteY125" fmla="*/ 842963 h 2809875"/>
                <a:gd name="connsiteX126" fmla="*/ 740972 w 3096018"/>
                <a:gd name="connsiteY126" fmla="*/ 857250 h 2809875"/>
                <a:gd name="connsiteX127" fmla="*/ 745734 w 3096018"/>
                <a:gd name="connsiteY127" fmla="*/ 876300 h 2809875"/>
                <a:gd name="connsiteX128" fmla="*/ 760022 w 3096018"/>
                <a:gd name="connsiteY128" fmla="*/ 923925 h 2809875"/>
                <a:gd name="connsiteX129" fmla="*/ 764784 w 3096018"/>
                <a:gd name="connsiteY129" fmla="*/ 938213 h 2809875"/>
                <a:gd name="connsiteX130" fmla="*/ 771928 w 3096018"/>
                <a:gd name="connsiteY130" fmla="*/ 983456 h 2809875"/>
                <a:gd name="connsiteX131" fmla="*/ 750497 w 3096018"/>
                <a:gd name="connsiteY131" fmla="*/ 1004888 h 2809875"/>
                <a:gd name="connsiteX132" fmla="*/ 731447 w 3096018"/>
                <a:gd name="connsiteY132" fmla="*/ 1009650 h 2809875"/>
                <a:gd name="connsiteX133" fmla="*/ 712397 w 3096018"/>
                <a:gd name="connsiteY133" fmla="*/ 1016794 h 2809875"/>
                <a:gd name="connsiteX134" fmla="*/ 683822 w 3096018"/>
                <a:gd name="connsiteY134" fmla="*/ 1035844 h 2809875"/>
                <a:gd name="connsiteX135" fmla="*/ 674297 w 3096018"/>
                <a:gd name="connsiteY135" fmla="*/ 1052513 h 2809875"/>
                <a:gd name="connsiteX136" fmla="*/ 660009 w 3096018"/>
                <a:gd name="connsiteY136" fmla="*/ 1062038 h 2809875"/>
                <a:gd name="connsiteX137" fmla="*/ 650484 w 3096018"/>
                <a:gd name="connsiteY137" fmla="*/ 1076325 h 2809875"/>
                <a:gd name="connsiteX138" fmla="*/ 640959 w 3096018"/>
                <a:gd name="connsiteY138" fmla="*/ 1157288 h 2809875"/>
                <a:gd name="connsiteX139" fmla="*/ 626672 w 3096018"/>
                <a:gd name="connsiteY139" fmla="*/ 1190625 h 2809875"/>
                <a:gd name="connsiteX140" fmla="*/ 593334 w 3096018"/>
                <a:gd name="connsiteY140" fmla="*/ 1204913 h 2809875"/>
                <a:gd name="connsiteX141" fmla="*/ 588572 w 3096018"/>
                <a:gd name="connsiteY141" fmla="*/ 1219200 h 2809875"/>
                <a:gd name="connsiteX142" fmla="*/ 593334 w 3096018"/>
                <a:gd name="connsiteY142" fmla="*/ 1233488 h 2809875"/>
                <a:gd name="connsiteX143" fmla="*/ 579047 w 3096018"/>
                <a:gd name="connsiteY143" fmla="*/ 1247775 h 2809875"/>
                <a:gd name="connsiteX144" fmla="*/ 569521 w 3096018"/>
                <a:gd name="connsiteY144" fmla="*/ 1290638 h 2809875"/>
                <a:gd name="connsiteX145" fmla="*/ 552854 w 3096018"/>
                <a:gd name="connsiteY145" fmla="*/ 1321593 h 2809875"/>
                <a:gd name="connsiteX146" fmla="*/ 533803 w 3096018"/>
                <a:gd name="connsiteY146" fmla="*/ 1343025 h 2809875"/>
                <a:gd name="connsiteX147" fmla="*/ 519515 w 3096018"/>
                <a:gd name="connsiteY147" fmla="*/ 1371600 h 2809875"/>
                <a:gd name="connsiteX148" fmla="*/ 498084 w 3096018"/>
                <a:gd name="connsiteY148" fmla="*/ 1419225 h 2809875"/>
                <a:gd name="connsiteX149" fmla="*/ 493322 w 3096018"/>
                <a:gd name="connsiteY149" fmla="*/ 1433513 h 2809875"/>
                <a:gd name="connsiteX150" fmla="*/ 474272 w 3096018"/>
                <a:gd name="connsiteY150" fmla="*/ 1466850 h 2809875"/>
                <a:gd name="connsiteX151" fmla="*/ 464747 w 3096018"/>
                <a:gd name="connsiteY151" fmla="*/ 1485900 h 2809875"/>
                <a:gd name="connsiteX152" fmla="*/ 459984 w 3096018"/>
                <a:gd name="connsiteY152" fmla="*/ 1500188 h 2809875"/>
                <a:gd name="connsiteX153" fmla="*/ 450459 w 3096018"/>
                <a:gd name="connsiteY153" fmla="*/ 1514475 h 2809875"/>
                <a:gd name="connsiteX154" fmla="*/ 436172 w 3096018"/>
                <a:gd name="connsiteY154" fmla="*/ 1552575 h 2809875"/>
                <a:gd name="connsiteX155" fmla="*/ 412359 w 3096018"/>
                <a:gd name="connsiteY155" fmla="*/ 1595438 h 2809875"/>
                <a:gd name="connsiteX156" fmla="*/ 398072 w 3096018"/>
                <a:gd name="connsiteY156" fmla="*/ 1628776 h 2809875"/>
                <a:gd name="connsiteX157" fmla="*/ 393310 w 3096018"/>
                <a:gd name="connsiteY157" fmla="*/ 1657350 h 2809875"/>
                <a:gd name="connsiteX158" fmla="*/ 379022 w 3096018"/>
                <a:gd name="connsiteY158" fmla="*/ 1719263 h 2809875"/>
                <a:gd name="connsiteX159" fmla="*/ 374259 w 3096018"/>
                <a:gd name="connsiteY159" fmla="*/ 1757363 h 2809875"/>
                <a:gd name="connsiteX160" fmla="*/ 369497 w 3096018"/>
                <a:gd name="connsiteY160" fmla="*/ 1771650 h 2809875"/>
                <a:gd name="connsiteX161" fmla="*/ 357591 w 3096018"/>
                <a:gd name="connsiteY161" fmla="*/ 1807369 h 2809875"/>
                <a:gd name="connsiteX162" fmla="*/ 343303 w 3096018"/>
                <a:gd name="connsiteY162" fmla="*/ 1852613 h 2809875"/>
                <a:gd name="connsiteX163" fmla="*/ 336159 w 3096018"/>
                <a:gd name="connsiteY163" fmla="*/ 1876425 h 2809875"/>
                <a:gd name="connsiteX164" fmla="*/ 326634 w 3096018"/>
                <a:gd name="connsiteY164" fmla="*/ 1890713 h 2809875"/>
                <a:gd name="connsiteX165" fmla="*/ 321872 w 3096018"/>
                <a:gd name="connsiteY165" fmla="*/ 1905000 h 2809875"/>
                <a:gd name="connsiteX166" fmla="*/ 307584 w 3096018"/>
                <a:gd name="connsiteY166" fmla="*/ 1914525 h 2809875"/>
                <a:gd name="connsiteX167" fmla="*/ 293297 w 3096018"/>
                <a:gd name="connsiteY167" fmla="*/ 1943100 h 2809875"/>
                <a:gd name="connsiteX168" fmla="*/ 283772 w 3096018"/>
                <a:gd name="connsiteY168" fmla="*/ 1971675 h 2809875"/>
                <a:gd name="connsiteX169" fmla="*/ 267103 w 3096018"/>
                <a:gd name="connsiteY169" fmla="*/ 2002632 h 2809875"/>
                <a:gd name="connsiteX170" fmla="*/ 231384 w 3096018"/>
                <a:gd name="connsiteY170" fmla="*/ 2038350 h 2809875"/>
                <a:gd name="connsiteX171" fmla="*/ 207572 w 3096018"/>
                <a:gd name="connsiteY171" fmla="*/ 2062163 h 2809875"/>
                <a:gd name="connsiteX172" fmla="*/ 202809 w 3096018"/>
                <a:gd name="connsiteY172" fmla="*/ 2076450 h 2809875"/>
                <a:gd name="connsiteX173" fmla="*/ 174234 w 3096018"/>
                <a:gd name="connsiteY173" fmla="*/ 2095500 h 2809875"/>
                <a:gd name="connsiteX174" fmla="*/ 159947 w 3096018"/>
                <a:gd name="connsiteY174" fmla="*/ 2105025 h 2809875"/>
                <a:gd name="connsiteX175" fmla="*/ 131372 w 3096018"/>
                <a:gd name="connsiteY175" fmla="*/ 2133601 h 2809875"/>
                <a:gd name="connsiteX176" fmla="*/ 102797 w 3096018"/>
                <a:gd name="connsiteY176" fmla="*/ 2145506 h 2809875"/>
                <a:gd name="connsiteX177" fmla="*/ 78985 w 3096018"/>
                <a:gd name="connsiteY177" fmla="*/ 2157412 h 2809875"/>
                <a:gd name="connsiteX178" fmla="*/ 45647 w 3096018"/>
                <a:gd name="connsiteY178" fmla="*/ 2174081 h 2809875"/>
                <a:gd name="connsiteX179" fmla="*/ 24215 w 3096018"/>
                <a:gd name="connsiteY179" fmla="*/ 2178844 h 2809875"/>
                <a:gd name="connsiteX180" fmla="*/ 403 w 3096018"/>
                <a:gd name="connsiteY180" fmla="*/ 2188369 h 2809875"/>
                <a:gd name="connsiteX181" fmla="*/ 12309 w 3096018"/>
                <a:gd name="connsiteY181" fmla="*/ 2228850 h 2809875"/>
                <a:gd name="connsiteX182" fmla="*/ 43265 w 3096018"/>
                <a:gd name="connsiteY182" fmla="*/ 2255044 h 2809875"/>
                <a:gd name="connsiteX183" fmla="*/ 67079 w 3096018"/>
                <a:gd name="connsiteY183" fmla="*/ 2271713 h 2809875"/>
                <a:gd name="connsiteX184" fmla="*/ 90890 w 3096018"/>
                <a:gd name="connsiteY184" fmla="*/ 2276475 h 2809875"/>
                <a:gd name="connsiteX185" fmla="*/ 114703 w 3096018"/>
                <a:gd name="connsiteY185" fmla="*/ 2297906 h 2809875"/>
                <a:gd name="connsiteX186" fmla="*/ 119466 w 3096018"/>
                <a:gd name="connsiteY186" fmla="*/ 2326482 h 2809875"/>
                <a:gd name="connsiteX187" fmla="*/ 126609 w 3096018"/>
                <a:gd name="connsiteY187" fmla="*/ 2347913 h 2809875"/>
                <a:gd name="connsiteX188" fmla="*/ 121847 w 3096018"/>
                <a:gd name="connsiteY188" fmla="*/ 2386013 h 2809875"/>
                <a:gd name="connsiteX189" fmla="*/ 112322 w 3096018"/>
                <a:gd name="connsiteY189" fmla="*/ 2405063 h 2809875"/>
                <a:gd name="connsiteX190" fmla="*/ 100416 w 3096018"/>
                <a:gd name="connsiteY190" fmla="*/ 2424112 h 2809875"/>
                <a:gd name="connsiteX191" fmla="*/ 71841 w 3096018"/>
                <a:gd name="connsiteY191" fmla="*/ 2426494 h 2809875"/>
                <a:gd name="connsiteX192" fmla="*/ 50409 w 3096018"/>
                <a:gd name="connsiteY192" fmla="*/ 2452688 h 2809875"/>
                <a:gd name="connsiteX193" fmla="*/ 21834 w 3096018"/>
                <a:gd name="connsiteY193" fmla="*/ 2466975 h 2809875"/>
                <a:gd name="connsiteX194" fmla="*/ 31359 w 3096018"/>
                <a:gd name="connsiteY194" fmla="*/ 2490788 h 2809875"/>
                <a:gd name="connsiteX195" fmla="*/ 21834 w 3096018"/>
                <a:gd name="connsiteY195" fmla="*/ 2524125 h 2809875"/>
                <a:gd name="connsiteX196" fmla="*/ 12309 w 3096018"/>
                <a:gd name="connsiteY196" fmla="*/ 2538413 h 2809875"/>
                <a:gd name="connsiteX197" fmla="*/ 374259 w 3096018"/>
                <a:gd name="connsiteY197" fmla="*/ 2809875 h 2809875"/>
                <a:gd name="connsiteX0" fmla="*/ 690172 w 3055689"/>
                <a:gd name="connsiteY0" fmla="*/ 2619375 h 2809875"/>
                <a:gd name="connsiteX1" fmla="*/ 1179122 w 3055689"/>
                <a:gd name="connsiteY1" fmla="*/ 2152650 h 2809875"/>
                <a:gd name="connsiteX2" fmla="*/ 1449791 w 3055689"/>
                <a:gd name="connsiteY2" fmla="*/ 1759744 h 2809875"/>
                <a:gd name="connsiteX3" fmla="*/ 1573615 w 3055689"/>
                <a:gd name="connsiteY3" fmla="*/ 1492251 h 2809875"/>
                <a:gd name="connsiteX4" fmla="*/ 1823647 w 3055689"/>
                <a:gd name="connsiteY4" fmla="*/ 1362075 h 2809875"/>
                <a:gd name="connsiteX5" fmla="*/ 2145909 w 3055689"/>
                <a:gd name="connsiteY5" fmla="*/ 1212850 h 2809875"/>
                <a:gd name="connsiteX6" fmla="*/ 2325297 w 3055689"/>
                <a:gd name="connsiteY6" fmla="*/ 1135063 h 2809875"/>
                <a:gd name="connsiteX7" fmla="*/ 3036497 w 3055689"/>
                <a:gd name="connsiteY7" fmla="*/ 1100138 h 2809875"/>
                <a:gd name="connsiteX8" fmla="*/ 3055547 w 3055689"/>
                <a:gd name="connsiteY8" fmla="*/ 1062038 h 2809875"/>
                <a:gd name="connsiteX9" fmla="*/ 3024590 w 3055689"/>
                <a:gd name="connsiteY9" fmla="*/ 1052513 h 2809875"/>
                <a:gd name="connsiteX10" fmla="*/ 3012684 w 3055689"/>
                <a:gd name="connsiteY10" fmla="*/ 1066800 h 2809875"/>
                <a:gd name="connsiteX11" fmla="*/ 2972204 w 3055689"/>
                <a:gd name="connsiteY11" fmla="*/ 1073944 h 2809875"/>
                <a:gd name="connsiteX12" fmla="*/ 2955534 w 3055689"/>
                <a:gd name="connsiteY12" fmla="*/ 1066800 h 2809875"/>
                <a:gd name="connsiteX13" fmla="*/ 2950772 w 3055689"/>
                <a:gd name="connsiteY13" fmla="*/ 1047750 h 2809875"/>
                <a:gd name="connsiteX14" fmla="*/ 2931721 w 3055689"/>
                <a:gd name="connsiteY14" fmla="*/ 1040607 h 2809875"/>
                <a:gd name="connsiteX15" fmla="*/ 2903147 w 3055689"/>
                <a:gd name="connsiteY15" fmla="*/ 1019175 h 2809875"/>
                <a:gd name="connsiteX16" fmla="*/ 2888859 w 3055689"/>
                <a:gd name="connsiteY16" fmla="*/ 1014413 h 2809875"/>
                <a:gd name="connsiteX17" fmla="*/ 2874572 w 3055689"/>
                <a:gd name="connsiteY17" fmla="*/ 1004888 h 2809875"/>
                <a:gd name="connsiteX18" fmla="*/ 2855522 w 3055689"/>
                <a:gd name="connsiteY18" fmla="*/ 1004888 h 2809875"/>
                <a:gd name="connsiteX19" fmla="*/ 2834090 w 3055689"/>
                <a:gd name="connsiteY19" fmla="*/ 995363 h 2809875"/>
                <a:gd name="connsiteX20" fmla="*/ 2810278 w 3055689"/>
                <a:gd name="connsiteY20" fmla="*/ 1009650 h 2809875"/>
                <a:gd name="connsiteX21" fmla="*/ 2767416 w 3055689"/>
                <a:gd name="connsiteY21" fmla="*/ 1007269 h 2809875"/>
                <a:gd name="connsiteX22" fmla="*/ 2734079 w 3055689"/>
                <a:gd name="connsiteY22" fmla="*/ 1019175 h 2809875"/>
                <a:gd name="connsiteX23" fmla="*/ 2712646 w 3055689"/>
                <a:gd name="connsiteY23" fmla="*/ 1019176 h 2809875"/>
                <a:gd name="connsiteX24" fmla="*/ 2693597 w 3055689"/>
                <a:gd name="connsiteY24" fmla="*/ 1009650 h 2809875"/>
                <a:gd name="connsiteX25" fmla="*/ 2641209 w 3055689"/>
                <a:gd name="connsiteY25" fmla="*/ 1021557 h 2809875"/>
                <a:gd name="connsiteX26" fmla="*/ 2631684 w 3055689"/>
                <a:gd name="connsiteY26" fmla="*/ 1031082 h 2809875"/>
                <a:gd name="connsiteX27" fmla="*/ 2612634 w 3055689"/>
                <a:gd name="connsiteY27" fmla="*/ 1038225 h 2809875"/>
                <a:gd name="connsiteX28" fmla="*/ 2595965 w 3055689"/>
                <a:gd name="connsiteY28" fmla="*/ 1035844 h 2809875"/>
                <a:gd name="connsiteX29" fmla="*/ 2529290 w 3055689"/>
                <a:gd name="connsiteY29" fmla="*/ 1004888 h 2809875"/>
                <a:gd name="connsiteX30" fmla="*/ 2526909 w 3055689"/>
                <a:gd name="connsiteY30" fmla="*/ 971550 h 2809875"/>
                <a:gd name="connsiteX31" fmla="*/ 2512622 w 3055689"/>
                <a:gd name="connsiteY31" fmla="*/ 942975 h 2809875"/>
                <a:gd name="connsiteX32" fmla="*/ 2488809 w 3055689"/>
                <a:gd name="connsiteY32" fmla="*/ 938213 h 2809875"/>
                <a:gd name="connsiteX33" fmla="*/ 2493572 w 3055689"/>
                <a:gd name="connsiteY33" fmla="*/ 923925 h 2809875"/>
                <a:gd name="connsiteX34" fmla="*/ 2479284 w 3055689"/>
                <a:gd name="connsiteY34" fmla="*/ 914400 h 2809875"/>
                <a:gd name="connsiteX35" fmla="*/ 2457853 w 3055689"/>
                <a:gd name="connsiteY35" fmla="*/ 902494 h 2809875"/>
                <a:gd name="connsiteX36" fmla="*/ 2431659 w 3055689"/>
                <a:gd name="connsiteY36" fmla="*/ 890588 h 2809875"/>
                <a:gd name="connsiteX37" fmla="*/ 2414991 w 3055689"/>
                <a:gd name="connsiteY37" fmla="*/ 864394 h 2809875"/>
                <a:gd name="connsiteX38" fmla="*/ 2398321 w 3055689"/>
                <a:gd name="connsiteY38" fmla="*/ 833437 h 2809875"/>
                <a:gd name="connsiteX39" fmla="*/ 2367365 w 3055689"/>
                <a:gd name="connsiteY39" fmla="*/ 807244 h 2809875"/>
                <a:gd name="connsiteX40" fmla="*/ 2348316 w 3055689"/>
                <a:gd name="connsiteY40" fmla="*/ 769144 h 2809875"/>
                <a:gd name="connsiteX41" fmla="*/ 2322122 w 3055689"/>
                <a:gd name="connsiteY41" fmla="*/ 733425 h 2809875"/>
                <a:gd name="connsiteX42" fmla="*/ 2307834 w 3055689"/>
                <a:gd name="connsiteY42" fmla="*/ 723900 h 2809875"/>
                <a:gd name="connsiteX43" fmla="*/ 2264972 w 3055689"/>
                <a:gd name="connsiteY43" fmla="*/ 704850 h 2809875"/>
                <a:gd name="connsiteX44" fmla="*/ 2241159 w 3055689"/>
                <a:gd name="connsiteY44" fmla="*/ 678657 h 2809875"/>
                <a:gd name="connsiteX45" fmla="*/ 2231634 w 3055689"/>
                <a:gd name="connsiteY45" fmla="*/ 657225 h 2809875"/>
                <a:gd name="connsiteX46" fmla="*/ 2212584 w 3055689"/>
                <a:gd name="connsiteY46" fmla="*/ 647700 h 2809875"/>
                <a:gd name="connsiteX47" fmla="*/ 2198297 w 3055689"/>
                <a:gd name="connsiteY47" fmla="*/ 638175 h 2809875"/>
                <a:gd name="connsiteX48" fmla="*/ 2179247 w 3055689"/>
                <a:gd name="connsiteY48" fmla="*/ 642938 h 2809875"/>
                <a:gd name="connsiteX49" fmla="*/ 2155434 w 3055689"/>
                <a:gd name="connsiteY49" fmla="*/ 619125 h 2809875"/>
                <a:gd name="connsiteX50" fmla="*/ 2136384 w 3055689"/>
                <a:gd name="connsiteY50" fmla="*/ 590550 h 2809875"/>
                <a:gd name="connsiteX51" fmla="*/ 2126859 w 3055689"/>
                <a:gd name="connsiteY51" fmla="*/ 561975 h 2809875"/>
                <a:gd name="connsiteX52" fmla="*/ 2103047 w 3055689"/>
                <a:gd name="connsiteY52" fmla="*/ 561975 h 2809875"/>
                <a:gd name="connsiteX53" fmla="*/ 2088759 w 3055689"/>
                <a:gd name="connsiteY53" fmla="*/ 547688 h 2809875"/>
                <a:gd name="connsiteX54" fmla="*/ 2050660 w 3055689"/>
                <a:gd name="connsiteY54" fmla="*/ 540544 h 2809875"/>
                <a:gd name="connsiteX55" fmla="*/ 2007797 w 3055689"/>
                <a:gd name="connsiteY55" fmla="*/ 528638 h 2809875"/>
                <a:gd name="connsiteX56" fmla="*/ 1976841 w 3055689"/>
                <a:gd name="connsiteY56" fmla="*/ 526256 h 2809875"/>
                <a:gd name="connsiteX57" fmla="*/ 1948266 w 3055689"/>
                <a:gd name="connsiteY57" fmla="*/ 521494 h 2809875"/>
                <a:gd name="connsiteX58" fmla="*/ 1926834 w 3055689"/>
                <a:gd name="connsiteY58" fmla="*/ 504825 h 2809875"/>
                <a:gd name="connsiteX59" fmla="*/ 1912547 w 3055689"/>
                <a:gd name="connsiteY59" fmla="*/ 509588 h 2809875"/>
                <a:gd name="connsiteX60" fmla="*/ 1841109 w 3055689"/>
                <a:gd name="connsiteY60" fmla="*/ 495300 h 2809875"/>
                <a:gd name="connsiteX61" fmla="*/ 1812534 w 3055689"/>
                <a:gd name="connsiteY61" fmla="*/ 485775 h 2809875"/>
                <a:gd name="connsiteX62" fmla="*/ 1798247 w 3055689"/>
                <a:gd name="connsiteY62" fmla="*/ 481013 h 2809875"/>
                <a:gd name="connsiteX63" fmla="*/ 1783959 w 3055689"/>
                <a:gd name="connsiteY63" fmla="*/ 490538 h 2809875"/>
                <a:gd name="connsiteX64" fmla="*/ 1769672 w 3055689"/>
                <a:gd name="connsiteY64" fmla="*/ 495300 h 2809875"/>
                <a:gd name="connsiteX65" fmla="*/ 1741097 w 3055689"/>
                <a:gd name="connsiteY65" fmla="*/ 523875 h 2809875"/>
                <a:gd name="connsiteX66" fmla="*/ 1717284 w 3055689"/>
                <a:gd name="connsiteY66" fmla="*/ 519113 h 2809875"/>
                <a:gd name="connsiteX67" fmla="*/ 1683947 w 3055689"/>
                <a:gd name="connsiteY67" fmla="*/ 509588 h 2809875"/>
                <a:gd name="connsiteX68" fmla="*/ 1650609 w 3055689"/>
                <a:gd name="connsiteY68" fmla="*/ 504825 h 2809875"/>
                <a:gd name="connsiteX69" fmla="*/ 1622034 w 3055689"/>
                <a:gd name="connsiteY69" fmla="*/ 500063 h 2809875"/>
                <a:gd name="connsiteX70" fmla="*/ 1581553 w 3055689"/>
                <a:gd name="connsiteY70" fmla="*/ 483394 h 2809875"/>
                <a:gd name="connsiteX71" fmla="*/ 1552978 w 3055689"/>
                <a:gd name="connsiteY71" fmla="*/ 483394 h 2809875"/>
                <a:gd name="connsiteX72" fmla="*/ 1541072 w 3055689"/>
                <a:gd name="connsiteY72" fmla="*/ 466725 h 2809875"/>
                <a:gd name="connsiteX73" fmla="*/ 1526784 w 3055689"/>
                <a:gd name="connsiteY73" fmla="*/ 447675 h 2809875"/>
                <a:gd name="connsiteX74" fmla="*/ 1522021 w 3055689"/>
                <a:gd name="connsiteY74" fmla="*/ 421481 h 2809875"/>
                <a:gd name="connsiteX75" fmla="*/ 1533929 w 3055689"/>
                <a:gd name="connsiteY75" fmla="*/ 392907 h 2809875"/>
                <a:gd name="connsiteX76" fmla="*/ 1564884 w 3055689"/>
                <a:gd name="connsiteY76" fmla="*/ 366713 h 2809875"/>
                <a:gd name="connsiteX77" fmla="*/ 1557740 w 3055689"/>
                <a:gd name="connsiteY77" fmla="*/ 340519 h 2809875"/>
                <a:gd name="connsiteX78" fmla="*/ 1564884 w 3055689"/>
                <a:gd name="connsiteY78" fmla="*/ 309562 h 2809875"/>
                <a:gd name="connsiteX79" fmla="*/ 1583934 w 3055689"/>
                <a:gd name="connsiteY79" fmla="*/ 285750 h 2809875"/>
                <a:gd name="connsiteX80" fmla="*/ 1588697 w 3055689"/>
                <a:gd name="connsiteY80" fmla="*/ 271463 h 2809875"/>
                <a:gd name="connsiteX81" fmla="*/ 1579172 w 3055689"/>
                <a:gd name="connsiteY81" fmla="*/ 257175 h 2809875"/>
                <a:gd name="connsiteX82" fmla="*/ 1545834 w 3055689"/>
                <a:gd name="connsiteY82" fmla="*/ 230981 h 2809875"/>
                <a:gd name="connsiteX83" fmla="*/ 1522022 w 3055689"/>
                <a:gd name="connsiteY83" fmla="*/ 228600 h 2809875"/>
                <a:gd name="connsiteX84" fmla="*/ 1507734 w 3055689"/>
                <a:gd name="connsiteY84" fmla="*/ 192881 h 2809875"/>
                <a:gd name="connsiteX85" fmla="*/ 1505353 w 3055689"/>
                <a:gd name="connsiteY85" fmla="*/ 159543 h 2809875"/>
                <a:gd name="connsiteX86" fmla="*/ 1488684 w 3055689"/>
                <a:gd name="connsiteY86" fmla="*/ 119063 h 2809875"/>
                <a:gd name="connsiteX87" fmla="*/ 1479159 w 3055689"/>
                <a:gd name="connsiteY87" fmla="*/ 92868 h 2809875"/>
                <a:gd name="connsiteX88" fmla="*/ 1455347 w 3055689"/>
                <a:gd name="connsiteY88" fmla="*/ 85725 h 2809875"/>
                <a:gd name="connsiteX89" fmla="*/ 1450584 w 3055689"/>
                <a:gd name="connsiteY89" fmla="*/ 66675 h 2809875"/>
                <a:gd name="connsiteX90" fmla="*/ 1433915 w 3055689"/>
                <a:gd name="connsiteY90" fmla="*/ 40481 h 2809875"/>
                <a:gd name="connsiteX91" fmla="*/ 1445822 w 3055689"/>
                <a:gd name="connsiteY91" fmla="*/ 30956 h 2809875"/>
                <a:gd name="connsiteX92" fmla="*/ 1436297 w 3055689"/>
                <a:gd name="connsiteY92" fmla="*/ 0 h 2809875"/>
                <a:gd name="connsiteX93" fmla="*/ 845747 w 3055689"/>
                <a:gd name="connsiteY93" fmla="*/ 180975 h 2809875"/>
                <a:gd name="connsiteX94" fmla="*/ 845747 w 3055689"/>
                <a:gd name="connsiteY94" fmla="*/ 180975 h 2809875"/>
                <a:gd name="connsiteX95" fmla="*/ 840984 w 3055689"/>
                <a:gd name="connsiteY95" fmla="*/ 223838 h 2809875"/>
                <a:gd name="connsiteX96" fmla="*/ 836222 w 3055689"/>
                <a:gd name="connsiteY96" fmla="*/ 238125 h 2809875"/>
                <a:gd name="connsiteX97" fmla="*/ 817172 w 3055689"/>
                <a:gd name="connsiteY97" fmla="*/ 254794 h 2809875"/>
                <a:gd name="connsiteX98" fmla="*/ 788597 w 3055689"/>
                <a:gd name="connsiteY98" fmla="*/ 266700 h 2809875"/>
                <a:gd name="connsiteX99" fmla="*/ 740972 w 3055689"/>
                <a:gd name="connsiteY99" fmla="*/ 300038 h 2809875"/>
                <a:gd name="connsiteX100" fmla="*/ 721922 w 3055689"/>
                <a:gd name="connsiteY100" fmla="*/ 328613 h 2809875"/>
                <a:gd name="connsiteX101" fmla="*/ 705252 w 3055689"/>
                <a:gd name="connsiteY101" fmla="*/ 342900 h 2809875"/>
                <a:gd name="connsiteX102" fmla="*/ 707634 w 3055689"/>
                <a:gd name="connsiteY102" fmla="*/ 369095 h 2809875"/>
                <a:gd name="connsiteX103" fmla="*/ 726684 w 3055689"/>
                <a:gd name="connsiteY103" fmla="*/ 381000 h 2809875"/>
                <a:gd name="connsiteX104" fmla="*/ 731447 w 3055689"/>
                <a:gd name="connsiteY104" fmla="*/ 395288 h 2809875"/>
                <a:gd name="connsiteX105" fmla="*/ 750497 w 3055689"/>
                <a:gd name="connsiteY105" fmla="*/ 423863 h 2809875"/>
                <a:gd name="connsiteX106" fmla="*/ 760022 w 3055689"/>
                <a:gd name="connsiteY106" fmla="*/ 442913 h 2809875"/>
                <a:gd name="connsiteX107" fmla="*/ 750497 w 3055689"/>
                <a:gd name="connsiteY107" fmla="*/ 481013 h 2809875"/>
                <a:gd name="connsiteX108" fmla="*/ 736209 w 3055689"/>
                <a:gd name="connsiteY108" fmla="*/ 490538 h 2809875"/>
                <a:gd name="connsiteX109" fmla="*/ 731447 w 3055689"/>
                <a:gd name="connsiteY109" fmla="*/ 504825 h 2809875"/>
                <a:gd name="connsiteX110" fmla="*/ 717159 w 3055689"/>
                <a:gd name="connsiteY110" fmla="*/ 509588 h 2809875"/>
                <a:gd name="connsiteX111" fmla="*/ 712397 w 3055689"/>
                <a:gd name="connsiteY111" fmla="*/ 538163 h 2809875"/>
                <a:gd name="connsiteX112" fmla="*/ 702872 w 3055689"/>
                <a:gd name="connsiteY112" fmla="*/ 566738 h 2809875"/>
                <a:gd name="connsiteX113" fmla="*/ 698109 w 3055689"/>
                <a:gd name="connsiteY113" fmla="*/ 581025 h 2809875"/>
                <a:gd name="connsiteX114" fmla="*/ 683822 w 3055689"/>
                <a:gd name="connsiteY114" fmla="*/ 611981 h 2809875"/>
                <a:gd name="connsiteX115" fmla="*/ 702872 w 3055689"/>
                <a:gd name="connsiteY115" fmla="*/ 638175 h 2809875"/>
                <a:gd name="connsiteX116" fmla="*/ 731447 w 3055689"/>
                <a:gd name="connsiteY116" fmla="*/ 647700 h 2809875"/>
                <a:gd name="connsiteX117" fmla="*/ 740972 w 3055689"/>
                <a:gd name="connsiteY117" fmla="*/ 661988 h 2809875"/>
                <a:gd name="connsiteX118" fmla="*/ 745734 w 3055689"/>
                <a:gd name="connsiteY118" fmla="*/ 676275 h 2809875"/>
                <a:gd name="connsiteX119" fmla="*/ 745734 w 3055689"/>
                <a:gd name="connsiteY119" fmla="*/ 688181 h 2809875"/>
                <a:gd name="connsiteX120" fmla="*/ 748115 w 3055689"/>
                <a:gd name="connsiteY120" fmla="*/ 709613 h 2809875"/>
                <a:gd name="connsiteX121" fmla="*/ 755259 w 3055689"/>
                <a:gd name="connsiteY121" fmla="*/ 728663 h 2809875"/>
                <a:gd name="connsiteX122" fmla="*/ 745734 w 3055689"/>
                <a:gd name="connsiteY122" fmla="*/ 757238 h 2809875"/>
                <a:gd name="connsiteX123" fmla="*/ 736209 w 3055689"/>
                <a:gd name="connsiteY123" fmla="*/ 771525 h 2809875"/>
                <a:gd name="connsiteX124" fmla="*/ 736209 w 3055689"/>
                <a:gd name="connsiteY124" fmla="*/ 842963 h 2809875"/>
                <a:gd name="connsiteX125" fmla="*/ 740972 w 3055689"/>
                <a:gd name="connsiteY125" fmla="*/ 857250 h 2809875"/>
                <a:gd name="connsiteX126" fmla="*/ 745734 w 3055689"/>
                <a:gd name="connsiteY126" fmla="*/ 876300 h 2809875"/>
                <a:gd name="connsiteX127" fmla="*/ 760022 w 3055689"/>
                <a:gd name="connsiteY127" fmla="*/ 923925 h 2809875"/>
                <a:gd name="connsiteX128" fmla="*/ 764784 w 3055689"/>
                <a:gd name="connsiteY128" fmla="*/ 938213 h 2809875"/>
                <a:gd name="connsiteX129" fmla="*/ 771928 w 3055689"/>
                <a:gd name="connsiteY129" fmla="*/ 983456 h 2809875"/>
                <a:gd name="connsiteX130" fmla="*/ 750497 w 3055689"/>
                <a:gd name="connsiteY130" fmla="*/ 1004888 h 2809875"/>
                <a:gd name="connsiteX131" fmla="*/ 731447 w 3055689"/>
                <a:gd name="connsiteY131" fmla="*/ 1009650 h 2809875"/>
                <a:gd name="connsiteX132" fmla="*/ 712397 w 3055689"/>
                <a:gd name="connsiteY132" fmla="*/ 1016794 h 2809875"/>
                <a:gd name="connsiteX133" fmla="*/ 683822 w 3055689"/>
                <a:gd name="connsiteY133" fmla="*/ 1035844 h 2809875"/>
                <a:gd name="connsiteX134" fmla="*/ 674297 w 3055689"/>
                <a:gd name="connsiteY134" fmla="*/ 1052513 h 2809875"/>
                <a:gd name="connsiteX135" fmla="*/ 660009 w 3055689"/>
                <a:gd name="connsiteY135" fmla="*/ 1062038 h 2809875"/>
                <a:gd name="connsiteX136" fmla="*/ 650484 w 3055689"/>
                <a:gd name="connsiteY136" fmla="*/ 1076325 h 2809875"/>
                <a:gd name="connsiteX137" fmla="*/ 640959 w 3055689"/>
                <a:gd name="connsiteY137" fmla="*/ 1157288 h 2809875"/>
                <a:gd name="connsiteX138" fmla="*/ 626672 w 3055689"/>
                <a:gd name="connsiteY138" fmla="*/ 1190625 h 2809875"/>
                <a:gd name="connsiteX139" fmla="*/ 593334 w 3055689"/>
                <a:gd name="connsiteY139" fmla="*/ 1204913 h 2809875"/>
                <a:gd name="connsiteX140" fmla="*/ 588572 w 3055689"/>
                <a:gd name="connsiteY140" fmla="*/ 1219200 h 2809875"/>
                <a:gd name="connsiteX141" fmla="*/ 593334 w 3055689"/>
                <a:gd name="connsiteY141" fmla="*/ 1233488 h 2809875"/>
                <a:gd name="connsiteX142" fmla="*/ 579047 w 3055689"/>
                <a:gd name="connsiteY142" fmla="*/ 1247775 h 2809875"/>
                <a:gd name="connsiteX143" fmla="*/ 569521 w 3055689"/>
                <a:gd name="connsiteY143" fmla="*/ 1290638 h 2809875"/>
                <a:gd name="connsiteX144" fmla="*/ 552854 w 3055689"/>
                <a:gd name="connsiteY144" fmla="*/ 1321593 h 2809875"/>
                <a:gd name="connsiteX145" fmla="*/ 533803 w 3055689"/>
                <a:gd name="connsiteY145" fmla="*/ 1343025 h 2809875"/>
                <a:gd name="connsiteX146" fmla="*/ 519515 w 3055689"/>
                <a:gd name="connsiteY146" fmla="*/ 1371600 h 2809875"/>
                <a:gd name="connsiteX147" fmla="*/ 498084 w 3055689"/>
                <a:gd name="connsiteY147" fmla="*/ 1419225 h 2809875"/>
                <a:gd name="connsiteX148" fmla="*/ 493322 w 3055689"/>
                <a:gd name="connsiteY148" fmla="*/ 1433513 h 2809875"/>
                <a:gd name="connsiteX149" fmla="*/ 474272 w 3055689"/>
                <a:gd name="connsiteY149" fmla="*/ 1466850 h 2809875"/>
                <a:gd name="connsiteX150" fmla="*/ 464747 w 3055689"/>
                <a:gd name="connsiteY150" fmla="*/ 1485900 h 2809875"/>
                <a:gd name="connsiteX151" fmla="*/ 459984 w 3055689"/>
                <a:gd name="connsiteY151" fmla="*/ 1500188 h 2809875"/>
                <a:gd name="connsiteX152" fmla="*/ 450459 w 3055689"/>
                <a:gd name="connsiteY152" fmla="*/ 1514475 h 2809875"/>
                <a:gd name="connsiteX153" fmla="*/ 436172 w 3055689"/>
                <a:gd name="connsiteY153" fmla="*/ 1552575 h 2809875"/>
                <a:gd name="connsiteX154" fmla="*/ 412359 w 3055689"/>
                <a:gd name="connsiteY154" fmla="*/ 1595438 h 2809875"/>
                <a:gd name="connsiteX155" fmla="*/ 398072 w 3055689"/>
                <a:gd name="connsiteY155" fmla="*/ 1628776 h 2809875"/>
                <a:gd name="connsiteX156" fmla="*/ 393310 w 3055689"/>
                <a:gd name="connsiteY156" fmla="*/ 1657350 h 2809875"/>
                <a:gd name="connsiteX157" fmla="*/ 379022 w 3055689"/>
                <a:gd name="connsiteY157" fmla="*/ 1719263 h 2809875"/>
                <a:gd name="connsiteX158" fmla="*/ 374259 w 3055689"/>
                <a:gd name="connsiteY158" fmla="*/ 1757363 h 2809875"/>
                <a:gd name="connsiteX159" fmla="*/ 369497 w 3055689"/>
                <a:gd name="connsiteY159" fmla="*/ 1771650 h 2809875"/>
                <a:gd name="connsiteX160" fmla="*/ 357591 w 3055689"/>
                <a:gd name="connsiteY160" fmla="*/ 1807369 h 2809875"/>
                <a:gd name="connsiteX161" fmla="*/ 343303 w 3055689"/>
                <a:gd name="connsiteY161" fmla="*/ 1852613 h 2809875"/>
                <a:gd name="connsiteX162" fmla="*/ 336159 w 3055689"/>
                <a:gd name="connsiteY162" fmla="*/ 1876425 h 2809875"/>
                <a:gd name="connsiteX163" fmla="*/ 326634 w 3055689"/>
                <a:gd name="connsiteY163" fmla="*/ 1890713 h 2809875"/>
                <a:gd name="connsiteX164" fmla="*/ 321872 w 3055689"/>
                <a:gd name="connsiteY164" fmla="*/ 1905000 h 2809875"/>
                <a:gd name="connsiteX165" fmla="*/ 307584 w 3055689"/>
                <a:gd name="connsiteY165" fmla="*/ 1914525 h 2809875"/>
                <a:gd name="connsiteX166" fmla="*/ 293297 w 3055689"/>
                <a:gd name="connsiteY166" fmla="*/ 1943100 h 2809875"/>
                <a:gd name="connsiteX167" fmla="*/ 283772 w 3055689"/>
                <a:gd name="connsiteY167" fmla="*/ 1971675 h 2809875"/>
                <a:gd name="connsiteX168" fmla="*/ 267103 w 3055689"/>
                <a:gd name="connsiteY168" fmla="*/ 2002632 h 2809875"/>
                <a:gd name="connsiteX169" fmla="*/ 231384 w 3055689"/>
                <a:gd name="connsiteY169" fmla="*/ 2038350 h 2809875"/>
                <a:gd name="connsiteX170" fmla="*/ 207572 w 3055689"/>
                <a:gd name="connsiteY170" fmla="*/ 2062163 h 2809875"/>
                <a:gd name="connsiteX171" fmla="*/ 202809 w 3055689"/>
                <a:gd name="connsiteY171" fmla="*/ 2076450 h 2809875"/>
                <a:gd name="connsiteX172" fmla="*/ 174234 w 3055689"/>
                <a:gd name="connsiteY172" fmla="*/ 2095500 h 2809875"/>
                <a:gd name="connsiteX173" fmla="*/ 159947 w 3055689"/>
                <a:gd name="connsiteY173" fmla="*/ 2105025 h 2809875"/>
                <a:gd name="connsiteX174" fmla="*/ 131372 w 3055689"/>
                <a:gd name="connsiteY174" fmla="*/ 2133601 h 2809875"/>
                <a:gd name="connsiteX175" fmla="*/ 102797 w 3055689"/>
                <a:gd name="connsiteY175" fmla="*/ 2145506 h 2809875"/>
                <a:gd name="connsiteX176" fmla="*/ 78985 w 3055689"/>
                <a:gd name="connsiteY176" fmla="*/ 2157412 h 2809875"/>
                <a:gd name="connsiteX177" fmla="*/ 45647 w 3055689"/>
                <a:gd name="connsiteY177" fmla="*/ 2174081 h 2809875"/>
                <a:gd name="connsiteX178" fmla="*/ 24215 w 3055689"/>
                <a:gd name="connsiteY178" fmla="*/ 2178844 h 2809875"/>
                <a:gd name="connsiteX179" fmla="*/ 403 w 3055689"/>
                <a:gd name="connsiteY179" fmla="*/ 2188369 h 2809875"/>
                <a:gd name="connsiteX180" fmla="*/ 12309 w 3055689"/>
                <a:gd name="connsiteY180" fmla="*/ 2228850 h 2809875"/>
                <a:gd name="connsiteX181" fmla="*/ 43265 w 3055689"/>
                <a:gd name="connsiteY181" fmla="*/ 2255044 h 2809875"/>
                <a:gd name="connsiteX182" fmla="*/ 67079 w 3055689"/>
                <a:gd name="connsiteY182" fmla="*/ 2271713 h 2809875"/>
                <a:gd name="connsiteX183" fmla="*/ 90890 w 3055689"/>
                <a:gd name="connsiteY183" fmla="*/ 2276475 h 2809875"/>
                <a:gd name="connsiteX184" fmla="*/ 114703 w 3055689"/>
                <a:gd name="connsiteY184" fmla="*/ 2297906 h 2809875"/>
                <a:gd name="connsiteX185" fmla="*/ 119466 w 3055689"/>
                <a:gd name="connsiteY185" fmla="*/ 2326482 h 2809875"/>
                <a:gd name="connsiteX186" fmla="*/ 126609 w 3055689"/>
                <a:gd name="connsiteY186" fmla="*/ 2347913 h 2809875"/>
                <a:gd name="connsiteX187" fmla="*/ 121847 w 3055689"/>
                <a:gd name="connsiteY187" fmla="*/ 2386013 h 2809875"/>
                <a:gd name="connsiteX188" fmla="*/ 112322 w 3055689"/>
                <a:gd name="connsiteY188" fmla="*/ 2405063 h 2809875"/>
                <a:gd name="connsiteX189" fmla="*/ 100416 w 3055689"/>
                <a:gd name="connsiteY189" fmla="*/ 2424112 h 2809875"/>
                <a:gd name="connsiteX190" fmla="*/ 71841 w 3055689"/>
                <a:gd name="connsiteY190" fmla="*/ 2426494 h 2809875"/>
                <a:gd name="connsiteX191" fmla="*/ 50409 w 3055689"/>
                <a:gd name="connsiteY191" fmla="*/ 2452688 h 2809875"/>
                <a:gd name="connsiteX192" fmla="*/ 21834 w 3055689"/>
                <a:gd name="connsiteY192" fmla="*/ 2466975 h 2809875"/>
                <a:gd name="connsiteX193" fmla="*/ 31359 w 3055689"/>
                <a:gd name="connsiteY193" fmla="*/ 2490788 h 2809875"/>
                <a:gd name="connsiteX194" fmla="*/ 21834 w 3055689"/>
                <a:gd name="connsiteY194" fmla="*/ 2524125 h 2809875"/>
                <a:gd name="connsiteX195" fmla="*/ 12309 w 3055689"/>
                <a:gd name="connsiteY195" fmla="*/ 2538413 h 2809875"/>
                <a:gd name="connsiteX196" fmla="*/ 374259 w 3055689"/>
                <a:gd name="connsiteY196" fmla="*/ 2809875 h 2809875"/>
                <a:gd name="connsiteX0" fmla="*/ 690172 w 3055547"/>
                <a:gd name="connsiteY0" fmla="*/ 2619375 h 2809875"/>
                <a:gd name="connsiteX1" fmla="*/ 1179122 w 3055547"/>
                <a:gd name="connsiteY1" fmla="*/ 2152650 h 2809875"/>
                <a:gd name="connsiteX2" fmla="*/ 1449791 w 3055547"/>
                <a:gd name="connsiteY2" fmla="*/ 1759744 h 2809875"/>
                <a:gd name="connsiteX3" fmla="*/ 1573615 w 3055547"/>
                <a:gd name="connsiteY3" fmla="*/ 1492251 h 2809875"/>
                <a:gd name="connsiteX4" fmla="*/ 1823647 w 3055547"/>
                <a:gd name="connsiteY4" fmla="*/ 1362075 h 2809875"/>
                <a:gd name="connsiteX5" fmla="*/ 2145909 w 3055547"/>
                <a:gd name="connsiteY5" fmla="*/ 1212850 h 2809875"/>
                <a:gd name="connsiteX6" fmla="*/ 2325297 w 3055547"/>
                <a:gd name="connsiteY6" fmla="*/ 1135063 h 2809875"/>
                <a:gd name="connsiteX7" fmla="*/ 3055547 w 3055547"/>
                <a:gd name="connsiteY7" fmla="*/ 1062038 h 2809875"/>
                <a:gd name="connsiteX8" fmla="*/ 3024590 w 3055547"/>
                <a:gd name="connsiteY8" fmla="*/ 1052513 h 2809875"/>
                <a:gd name="connsiteX9" fmla="*/ 3012684 w 3055547"/>
                <a:gd name="connsiteY9" fmla="*/ 1066800 h 2809875"/>
                <a:gd name="connsiteX10" fmla="*/ 2972204 w 3055547"/>
                <a:gd name="connsiteY10" fmla="*/ 1073944 h 2809875"/>
                <a:gd name="connsiteX11" fmla="*/ 2955534 w 3055547"/>
                <a:gd name="connsiteY11" fmla="*/ 1066800 h 2809875"/>
                <a:gd name="connsiteX12" fmla="*/ 2950772 w 3055547"/>
                <a:gd name="connsiteY12" fmla="*/ 1047750 h 2809875"/>
                <a:gd name="connsiteX13" fmla="*/ 2931721 w 3055547"/>
                <a:gd name="connsiteY13" fmla="*/ 1040607 h 2809875"/>
                <a:gd name="connsiteX14" fmla="*/ 2903147 w 3055547"/>
                <a:gd name="connsiteY14" fmla="*/ 1019175 h 2809875"/>
                <a:gd name="connsiteX15" fmla="*/ 2888859 w 3055547"/>
                <a:gd name="connsiteY15" fmla="*/ 1014413 h 2809875"/>
                <a:gd name="connsiteX16" fmla="*/ 2874572 w 3055547"/>
                <a:gd name="connsiteY16" fmla="*/ 1004888 h 2809875"/>
                <a:gd name="connsiteX17" fmla="*/ 2855522 w 3055547"/>
                <a:gd name="connsiteY17" fmla="*/ 1004888 h 2809875"/>
                <a:gd name="connsiteX18" fmla="*/ 2834090 w 3055547"/>
                <a:gd name="connsiteY18" fmla="*/ 995363 h 2809875"/>
                <a:gd name="connsiteX19" fmla="*/ 2810278 w 3055547"/>
                <a:gd name="connsiteY19" fmla="*/ 1009650 h 2809875"/>
                <a:gd name="connsiteX20" fmla="*/ 2767416 w 3055547"/>
                <a:gd name="connsiteY20" fmla="*/ 1007269 h 2809875"/>
                <a:gd name="connsiteX21" fmla="*/ 2734079 w 3055547"/>
                <a:gd name="connsiteY21" fmla="*/ 1019175 h 2809875"/>
                <a:gd name="connsiteX22" fmla="*/ 2712646 w 3055547"/>
                <a:gd name="connsiteY22" fmla="*/ 1019176 h 2809875"/>
                <a:gd name="connsiteX23" fmla="*/ 2693597 w 3055547"/>
                <a:gd name="connsiteY23" fmla="*/ 1009650 h 2809875"/>
                <a:gd name="connsiteX24" fmla="*/ 2641209 w 3055547"/>
                <a:gd name="connsiteY24" fmla="*/ 1021557 h 2809875"/>
                <a:gd name="connsiteX25" fmla="*/ 2631684 w 3055547"/>
                <a:gd name="connsiteY25" fmla="*/ 1031082 h 2809875"/>
                <a:gd name="connsiteX26" fmla="*/ 2612634 w 3055547"/>
                <a:gd name="connsiteY26" fmla="*/ 1038225 h 2809875"/>
                <a:gd name="connsiteX27" fmla="*/ 2595965 w 3055547"/>
                <a:gd name="connsiteY27" fmla="*/ 1035844 h 2809875"/>
                <a:gd name="connsiteX28" fmla="*/ 2529290 w 3055547"/>
                <a:gd name="connsiteY28" fmla="*/ 1004888 h 2809875"/>
                <a:gd name="connsiteX29" fmla="*/ 2526909 w 3055547"/>
                <a:gd name="connsiteY29" fmla="*/ 971550 h 2809875"/>
                <a:gd name="connsiteX30" fmla="*/ 2512622 w 3055547"/>
                <a:gd name="connsiteY30" fmla="*/ 942975 h 2809875"/>
                <a:gd name="connsiteX31" fmla="*/ 2488809 w 3055547"/>
                <a:gd name="connsiteY31" fmla="*/ 938213 h 2809875"/>
                <a:gd name="connsiteX32" fmla="*/ 2493572 w 3055547"/>
                <a:gd name="connsiteY32" fmla="*/ 923925 h 2809875"/>
                <a:gd name="connsiteX33" fmla="*/ 2479284 w 3055547"/>
                <a:gd name="connsiteY33" fmla="*/ 914400 h 2809875"/>
                <a:gd name="connsiteX34" fmla="*/ 2457853 w 3055547"/>
                <a:gd name="connsiteY34" fmla="*/ 902494 h 2809875"/>
                <a:gd name="connsiteX35" fmla="*/ 2431659 w 3055547"/>
                <a:gd name="connsiteY35" fmla="*/ 890588 h 2809875"/>
                <a:gd name="connsiteX36" fmla="*/ 2414991 w 3055547"/>
                <a:gd name="connsiteY36" fmla="*/ 864394 h 2809875"/>
                <a:gd name="connsiteX37" fmla="*/ 2398321 w 3055547"/>
                <a:gd name="connsiteY37" fmla="*/ 833437 h 2809875"/>
                <a:gd name="connsiteX38" fmla="*/ 2367365 w 3055547"/>
                <a:gd name="connsiteY38" fmla="*/ 807244 h 2809875"/>
                <a:gd name="connsiteX39" fmla="*/ 2348316 w 3055547"/>
                <a:gd name="connsiteY39" fmla="*/ 769144 h 2809875"/>
                <a:gd name="connsiteX40" fmla="*/ 2322122 w 3055547"/>
                <a:gd name="connsiteY40" fmla="*/ 733425 h 2809875"/>
                <a:gd name="connsiteX41" fmla="*/ 2307834 w 3055547"/>
                <a:gd name="connsiteY41" fmla="*/ 723900 h 2809875"/>
                <a:gd name="connsiteX42" fmla="*/ 2264972 w 3055547"/>
                <a:gd name="connsiteY42" fmla="*/ 704850 h 2809875"/>
                <a:gd name="connsiteX43" fmla="*/ 2241159 w 3055547"/>
                <a:gd name="connsiteY43" fmla="*/ 678657 h 2809875"/>
                <a:gd name="connsiteX44" fmla="*/ 2231634 w 3055547"/>
                <a:gd name="connsiteY44" fmla="*/ 657225 h 2809875"/>
                <a:gd name="connsiteX45" fmla="*/ 2212584 w 3055547"/>
                <a:gd name="connsiteY45" fmla="*/ 647700 h 2809875"/>
                <a:gd name="connsiteX46" fmla="*/ 2198297 w 3055547"/>
                <a:gd name="connsiteY46" fmla="*/ 638175 h 2809875"/>
                <a:gd name="connsiteX47" fmla="*/ 2179247 w 3055547"/>
                <a:gd name="connsiteY47" fmla="*/ 642938 h 2809875"/>
                <a:gd name="connsiteX48" fmla="*/ 2155434 w 3055547"/>
                <a:gd name="connsiteY48" fmla="*/ 619125 h 2809875"/>
                <a:gd name="connsiteX49" fmla="*/ 2136384 w 3055547"/>
                <a:gd name="connsiteY49" fmla="*/ 590550 h 2809875"/>
                <a:gd name="connsiteX50" fmla="*/ 2126859 w 3055547"/>
                <a:gd name="connsiteY50" fmla="*/ 561975 h 2809875"/>
                <a:gd name="connsiteX51" fmla="*/ 2103047 w 3055547"/>
                <a:gd name="connsiteY51" fmla="*/ 561975 h 2809875"/>
                <a:gd name="connsiteX52" fmla="*/ 2088759 w 3055547"/>
                <a:gd name="connsiteY52" fmla="*/ 547688 h 2809875"/>
                <a:gd name="connsiteX53" fmla="*/ 2050660 w 3055547"/>
                <a:gd name="connsiteY53" fmla="*/ 540544 h 2809875"/>
                <a:gd name="connsiteX54" fmla="*/ 2007797 w 3055547"/>
                <a:gd name="connsiteY54" fmla="*/ 528638 h 2809875"/>
                <a:gd name="connsiteX55" fmla="*/ 1976841 w 3055547"/>
                <a:gd name="connsiteY55" fmla="*/ 526256 h 2809875"/>
                <a:gd name="connsiteX56" fmla="*/ 1948266 w 3055547"/>
                <a:gd name="connsiteY56" fmla="*/ 521494 h 2809875"/>
                <a:gd name="connsiteX57" fmla="*/ 1926834 w 3055547"/>
                <a:gd name="connsiteY57" fmla="*/ 504825 h 2809875"/>
                <a:gd name="connsiteX58" fmla="*/ 1912547 w 3055547"/>
                <a:gd name="connsiteY58" fmla="*/ 509588 h 2809875"/>
                <a:gd name="connsiteX59" fmla="*/ 1841109 w 3055547"/>
                <a:gd name="connsiteY59" fmla="*/ 495300 h 2809875"/>
                <a:gd name="connsiteX60" fmla="*/ 1812534 w 3055547"/>
                <a:gd name="connsiteY60" fmla="*/ 485775 h 2809875"/>
                <a:gd name="connsiteX61" fmla="*/ 1798247 w 3055547"/>
                <a:gd name="connsiteY61" fmla="*/ 481013 h 2809875"/>
                <a:gd name="connsiteX62" fmla="*/ 1783959 w 3055547"/>
                <a:gd name="connsiteY62" fmla="*/ 490538 h 2809875"/>
                <a:gd name="connsiteX63" fmla="*/ 1769672 w 3055547"/>
                <a:gd name="connsiteY63" fmla="*/ 495300 h 2809875"/>
                <a:gd name="connsiteX64" fmla="*/ 1741097 w 3055547"/>
                <a:gd name="connsiteY64" fmla="*/ 523875 h 2809875"/>
                <a:gd name="connsiteX65" fmla="*/ 1717284 w 3055547"/>
                <a:gd name="connsiteY65" fmla="*/ 519113 h 2809875"/>
                <a:gd name="connsiteX66" fmla="*/ 1683947 w 3055547"/>
                <a:gd name="connsiteY66" fmla="*/ 509588 h 2809875"/>
                <a:gd name="connsiteX67" fmla="*/ 1650609 w 3055547"/>
                <a:gd name="connsiteY67" fmla="*/ 504825 h 2809875"/>
                <a:gd name="connsiteX68" fmla="*/ 1622034 w 3055547"/>
                <a:gd name="connsiteY68" fmla="*/ 500063 h 2809875"/>
                <a:gd name="connsiteX69" fmla="*/ 1581553 w 3055547"/>
                <a:gd name="connsiteY69" fmla="*/ 483394 h 2809875"/>
                <a:gd name="connsiteX70" fmla="*/ 1552978 w 3055547"/>
                <a:gd name="connsiteY70" fmla="*/ 483394 h 2809875"/>
                <a:gd name="connsiteX71" fmla="*/ 1541072 w 3055547"/>
                <a:gd name="connsiteY71" fmla="*/ 466725 h 2809875"/>
                <a:gd name="connsiteX72" fmla="*/ 1526784 w 3055547"/>
                <a:gd name="connsiteY72" fmla="*/ 447675 h 2809875"/>
                <a:gd name="connsiteX73" fmla="*/ 1522021 w 3055547"/>
                <a:gd name="connsiteY73" fmla="*/ 421481 h 2809875"/>
                <a:gd name="connsiteX74" fmla="*/ 1533929 w 3055547"/>
                <a:gd name="connsiteY74" fmla="*/ 392907 h 2809875"/>
                <a:gd name="connsiteX75" fmla="*/ 1564884 w 3055547"/>
                <a:gd name="connsiteY75" fmla="*/ 366713 h 2809875"/>
                <a:gd name="connsiteX76" fmla="*/ 1557740 w 3055547"/>
                <a:gd name="connsiteY76" fmla="*/ 340519 h 2809875"/>
                <a:gd name="connsiteX77" fmla="*/ 1564884 w 3055547"/>
                <a:gd name="connsiteY77" fmla="*/ 309562 h 2809875"/>
                <a:gd name="connsiteX78" fmla="*/ 1583934 w 3055547"/>
                <a:gd name="connsiteY78" fmla="*/ 285750 h 2809875"/>
                <a:gd name="connsiteX79" fmla="*/ 1588697 w 3055547"/>
                <a:gd name="connsiteY79" fmla="*/ 271463 h 2809875"/>
                <a:gd name="connsiteX80" fmla="*/ 1579172 w 3055547"/>
                <a:gd name="connsiteY80" fmla="*/ 257175 h 2809875"/>
                <a:gd name="connsiteX81" fmla="*/ 1545834 w 3055547"/>
                <a:gd name="connsiteY81" fmla="*/ 230981 h 2809875"/>
                <a:gd name="connsiteX82" fmla="*/ 1522022 w 3055547"/>
                <a:gd name="connsiteY82" fmla="*/ 228600 h 2809875"/>
                <a:gd name="connsiteX83" fmla="*/ 1507734 w 3055547"/>
                <a:gd name="connsiteY83" fmla="*/ 192881 h 2809875"/>
                <a:gd name="connsiteX84" fmla="*/ 1505353 w 3055547"/>
                <a:gd name="connsiteY84" fmla="*/ 159543 h 2809875"/>
                <a:gd name="connsiteX85" fmla="*/ 1488684 w 3055547"/>
                <a:gd name="connsiteY85" fmla="*/ 119063 h 2809875"/>
                <a:gd name="connsiteX86" fmla="*/ 1479159 w 3055547"/>
                <a:gd name="connsiteY86" fmla="*/ 92868 h 2809875"/>
                <a:gd name="connsiteX87" fmla="*/ 1455347 w 3055547"/>
                <a:gd name="connsiteY87" fmla="*/ 85725 h 2809875"/>
                <a:gd name="connsiteX88" fmla="*/ 1450584 w 3055547"/>
                <a:gd name="connsiteY88" fmla="*/ 66675 h 2809875"/>
                <a:gd name="connsiteX89" fmla="*/ 1433915 w 3055547"/>
                <a:gd name="connsiteY89" fmla="*/ 40481 h 2809875"/>
                <a:gd name="connsiteX90" fmla="*/ 1445822 w 3055547"/>
                <a:gd name="connsiteY90" fmla="*/ 30956 h 2809875"/>
                <a:gd name="connsiteX91" fmla="*/ 1436297 w 3055547"/>
                <a:gd name="connsiteY91" fmla="*/ 0 h 2809875"/>
                <a:gd name="connsiteX92" fmla="*/ 845747 w 3055547"/>
                <a:gd name="connsiteY92" fmla="*/ 180975 h 2809875"/>
                <a:gd name="connsiteX93" fmla="*/ 845747 w 3055547"/>
                <a:gd name="connsiteY93" fmla="*/ 180975 h 2809875"/>
                <a:gd name="connsiteX94" fmla="*/ 840984 w 3055547"/>
                <a:gd name="connsiteY94" fmla="*/ 223838 h 2809875"/>
                <a:gd name="connsiteX95" fmla="*/ 836222 w 3055547"/>
                <a:gd name="connsiteY95" fmla="*/ 238125 h 2809875"/>
                <a:gd name="connsiteX96" fmla="*/ 817172 w 3055547"/>
                <a:gd name="connsiteY96" fmla="*/ 254794 h 2809875"/>
                <a:gd name="connsiteX97" fmla="*/ 788597 w 3055547"/>
                <a:gd name="connsiteY97" fmla="*/ 266700 h 2809875"/>
                <a:gd name="connsiteX98" fmla="*/ 740972 w 3055547"/>
                <a:gd name="connsiteY98" fmla="*/ 300038 h 2809875"/>
                <a:gd name="connsiteX99" fmla="*/ 721922 w 3055547"/>
                <a:gd name="connsiteY99" fmla="*/ 328613 h 2809875"/>
                <a:gd name="connsiteX100" fmla="*/ 705252 w 3055547"/>
                <a:gd name="connsiteY100" fmla="*/ 342900 h 2809875"/>
                <a:gd name="connsiteX101" fmla="*/ 707634 w 3055547"/>
                <a:gd name="connsiteY101" fmla="*/ 369095 h 2809875"/>
                <a:gd name="connsiteX102" fmla="*/ 726684 w 3055547"/>
                <a:gd name="connsiteY102" fmla="*/ 381000 h 2809875"/>
                <a:gd name="connsiteX103" fmla="*/ 731447 w 3055547"/>
                <a:gd name="connsiteY103" fmla="*/ 395288 h 2809875"/>
                <a:gd name="connsiteX104" fmla="*/ 750497 w 3055547"/>
                <a:gd name="connsiteY104" fmla="*/ 423863 h 2809875"/>
                <a:gd name="connsiteX105" fmla="*/ 760022 w 3055547"/>
                <a:gd name="connsiteY105" fmla="*/ 442913 h 2809875"/>
                <a:gd name="connsiteX106" fmla="*/ 750497 w 3055547"/>
                <a:gd name="connsiteY106" fmla="*/ 481013 h 2809875"/>
                <a:gd name="connsiteX107" fmla="*/ 736209 w 3055547"/>
                <a:gd name="connsiteY107" fmla="*/ 490538 h 2809875"/>
                <a:gd name="connsiteX108" fmla="*/ 731447 w 3055547"/>
                <a:gd name="connsiteY108" fmla="*/ 504825 h 2809875"/>
                <a:gd name="connsiteX109" fmla="*/ 717159 w 3055547"/>
                <a:gd name="connsiteY109" fmla="*/ 509588 h 2809875"/>
                <a:gd name="connsiteX110" fmla="*/ 712397 w 3055547"/>
                <a:gd name="connsiteY110" fmla="*/ 538163 h 2809875"/>
                <a:gd name="connsiteX111" fmla="*/ 702872 w 3055547"/>
                <a:gd name="connsiteY111" fmla="*/ 566738 h 2809875"/>
                <a:gd name="connsiteX112" fmla="*/ 698109 w 3055547"/>
                <a:gd name="connsiteY112" fmla="*/ 581025 h 2809875"/>
                <a:gd name="connsiteX113" fmla="*/ 683822 w 3055547"/>
                <a:gd name="connsiteY113" fmla="*/ 611981 h 2809875"/>
                <a:gd name="connsiteX114" fmla="*/ 702872 w 3055547"/>
                <a:gd name="connsiteY114" fmla="*/ 638175 h 2809875"/>
                <a:gd name="connsiteX115" fmla="*/ 731447 w 3055547"/>
                <a:gd name="connsiteY115" fmla="*/ 647700 h 2809875"/>
                <a:gd name="connsiteX116" fmla="*/ 740972 w 3055547"/>
                <a:gd name="connsiteY116" fmla="*/ 661988 h 2809875"/>
                <a:gd name="connsiteX117" fmla="*/ 745734 w 3055547"/>
                <a:gd name="connsiteY117" fmla="*/ 676275 h 2809875"/>
                <a:gd name="connsiteX118" fmla="*/ 745734 w 3055547"/>
                <a:gd name="connsiteY118" fmla="*/ 688181 h 2809875"/>
                <a:gd name="connsiteX119" fmla="*/ 748115 w 3055547"/>
                <a:gd name="connsiteY119" fmla="*/ 709613 h 2809875"/>
                <a:gd name="connsiteX120" fmla="*/ 755259 w 3055547"/>
                <a:gd name="connsiteY120" fmla="*/ 728663 h 2809875"/>
                <a:gd name="connsiteX121" fmla="*/ 745734 w 3055547"/>
                <a:gd name="connsiteY121" fmla="*/ 757238 h 2809875"/>
                <a:gd name="connsiteX122" fmla="*/ 736209 w 3055547"/>
                <a:gd name="connsiteY122" fmla="*/ 771525 h 2809875"/>
                <a:gd name="connsiteX123" fmla="*/ 736209 w 3055547"/>
                <a:gd name="connsiteY123" fmla="*/ 842963 h 2809875"/>
                <a:gd name="connsiteX124" fmla="*/ 740972 w 3055547"/>
                <a:gd name="connsiteY124" fmla="*/ 857250 h 2809875"/>
                <a:gd name="connsiteX125" fmla="*/ 745734 w 3055547"/>
                <a:gd name="connsiteY125" fmla="*/ 876300 h 2809875"/>
                <a:gd name="connsiteX126" fmla="*/ 760022 w 3055547"/>
                <a:gd name="connsiteY126" fmla="*/ 923925 h 2809875"/>
                <a:gd name="connsiteX127" fmla="*/ 764784 w 3055547"/>
                <a:gd name="connsiteY127" fmla="*/ 938213 h 2809875"/>
                <a:gd name="connsiteX128" fmla="*/ 771928 w 3055547"/>
                <a:gd name="connsiteY128" fmla="*/ 983456 h 2809875"/>
                <a:gd name="connsiteX129" fmla="*/ 750497 w 3055547"/>
                <a:gd name="connsiteY129" fmla="*/ 1004888 h 2809875"/>
                <a:gd name="connsiteX130" fmla="*/ 731447 w 3055547"/>
                <a:gd name="connsiteY130" fmla="*/ 1009650 h 2809875"/>
                <a:gd name="connsiteX131" fmla="*/ 712397 w 3055547"/>
                <a:gd name="connsiteY131" fmla="*/ 1016794 h 2809875"/>
                <a:gd name="connsiteX132" fmla="*/ 683822 w 3055547"/>
                <a:gd name="connsiteY132" fmla="*/ 1035844 h 2809875"/>
                <a:gd name="connsiteX133" fmla="*/ 674297 w 3055547"/>
                <a:gd name="connsiteY133" fmla="*/ 1052513 h 2809875"/>
                <a:gd name="connsiteX134" fmla="*/ 660009 w 3055547"/>
                <a:gd name="connsiteY134" fmla="*/ 1062038 h 2809875"/>
                <a:gd name="connsiteX135" fmla="*/ 650484 w 3055547"/>
                <a:gd name="connsiteY135" fmla="*/ 1076325 h 2809875"/>
                <a:gd name="connsiteX136" fmla="*/ 640959 w 3055547"/>
                <a:gd name="connsiteY136" fmla="*/ 1157288 h 2809875"/>
                <a:gd name="connsiteX137" fmla="*/ 626672 w 3055547"/>
                <a:gd name="connsiteY137" fmla="*/ 1190625 h 2809875"/>
                <a:gd name="connsiteX138" fmla="*/ 593334 w 3055547"/>
                <a:gd name="connsiteY138" fmla="*/ 1204913 h 2809875"/>
                <a:gd name="connsiteX139" fmla="*/ 588572 w 3055547"/>
                <a:gd name="connsiteY139" fmla="*/ 1219200 h 2809875"/>
                <a:gd name="connsiteX140" fmla="*/ 593334 w 3055547"/>
                <a:gd name="connsiteY140" fmla="*/ 1233488 h 2809875"/>
                <a:gd name="connsiteX141" fmla="*/ 579047 w 3055547"/>
                <a:gd name="connsiteY141" fmla="*/ 1247775 h 2809875"/>
                <a:gd name="connsiteX142" fmla="*/ 569521 w 3055547"/>
                <a:gd name="connsiteY142" fmla="*/ 1290638 h 2809875"/>
                <a:gd name="connsiteX143" fmla="*/ 552854 w 3055547"/>
                <a:gd name="connsiteY143" fmla="*/ 1321593 h 2809875"/>
                <a:gd name="connsiteX144" fmla="*/ 533803 w 3055547"/>
                <a:gd name="connsiteY144" fmla="*/ 1343025 h 2809875"/>
                <a:gd name="connsiteX145" fmla="*/ 519515 w 3055547"/>
                <a:gd name="connsiteY145" fmla="*/ 1371600 h 2809875"/>
                <a:gd name="connsiteX146" fmla="*/ 498084 w 3055547"/>
                <a:gd name="connsiteY146" fmla="*/ 1419225 h 2809875"/>
                <a:gd name="connsiteX147" fmla="*/ 493322 w 3055547"/>
                <a:gd name="connsiteY147" fmla="*/ 1433513 h 2809875"/>
                <a:gd name="connsiteX148" fmla="*/ 474272 w 3055547"/>
                <a:gd name="connsiteY148" fmla="*/ 1466850 h 2809875"/>
                <a:gd name="connsiteX149" fmla="*/ 464747 w 3055547"/>
                <a:gd name="connsiteY149" fmla="*/ 1485900 h 2809875"/>
                <a:gd name="connsiteX150" fmla="*/ 459984 w 3055547"/>
                <a:gd name="connsiteY150" fmla="*/ 1500188 h 2809875"/>
                <a:gd name="connsiteX151" fmla="*/ 450459 w 3055547"/>
                <a:gd name="connsiteY151" fmla="*/ 1514475 h 2809875"/>
                <a:gd name="connsiteX152" fmla="*/ 436172 w 3055547"/>
                <a:gd name="connsiteY152" fmla="*/ 1552575 h 2809875"/>
                <a:gd name="connsiteX153" fmla="*/ 412359 w 3055547"/>
                <a:gd name="connsiteY153" fmla="*/ 1595438 h 2809875"/>
                <a:gd name="connsiteX154" fmla="*/ 398072 w 3055547"/>
                <a:gd name="connsiteY154" fmla="*/ 1628776 h 2809875"/>
                <a:gd name="connsiteX155" fmla="*/ 393310 w 3055547"/>
                <a:gd name="connsiteY155" fmla="*/ 1657350 h 2809875"/>
                <a:gd name="connsiteX156" fmla="*/ 379022 w 3055547"/>
                <a:gd name="connsiteY156" fmla="*/ 1719263 h 2809875"/>
                <a:gd name="connsiteX157" fmla="*/ 374259 w 3055547"/>
                <a:gd name="connsiteY157" fmla="*/ 1757363 h 2809875"/>
                <a:gd name="connsiteX158" fmla="*/ 369497 w 3055547"/>
                <a:gd name="connsiteY158" fmla="*/ 1771650 h 2809875"/>
                <a:gd name="connsiteX159" fmla="*/ 357591 w 3055547"/>
                <a:gd name="connsiteY159" fmla="*/ 1807369 h 2809875"/>
                <a:gd name="connsiteX160" fmla="*/ 343303 w 3055547"/>
                <a:gd name="connsiteY160" fmla="*/ 1852613 h 2809875"/>
                <a:gd name="connsiteX161" fmla="*/ 336159 w 3055547"/>
                <a:gd name="connsiteY161" fmla="*/ 1876425 h 2809875"/>
                <a:gd name="connsiteX162" fmla="*/ 326634 w 3055547"/>
                <a:gd name="connsiteY162" fmla="*/ 1890713 h 2809875"/>
                <a:gd name="connsiteX163" fmla="*/ 321872 w 3055547"/>
                <a:gd name="connsiteY163" fmla="*/ 1905000 h 2809875"/>
                <a:gd name="connsiteX164" fmla="*/ 307584 w 3055547"/>
                <a:gd name="connsiteY164" fmla="*/ 1914525 h 2809875"/>
                <a:gd name="connsiteX165" fmla="*/ 293297 w 3055547"/>
                <a:gd name="connsiteY165" fmla="*/ 1943100 h 2809875"/>
                <a:gd name="connsiteX166" fmla="*/ 283772 w 3055547"/>
                <a:gd name="connsiteY166" fmla="*/ 1971675 h 2809875"/>
                <a:gd name="connsiteX167" fmla="*/ 267103 w 3055547"/>
                <a:gd name="connsiteY167" fmla="*/ 2002632 h 2809875"/>
                <a:gd name="connsiteX168" fmla="*/ 231384 w 3055547"/>
                <a:gd name="connsiteY168" fmla="*/ 2038350 h 2809875"/>
                <a:gd name="connsiteX169" fmla="*/ 207572 w 3055547"/>
                <a:gd name="connsiteY169" fmla="*/ 2062163 h 2809875"/>
                <a:gd name="connsiteX170" fmla="*/ 202809 w 3055547"/>
                <a:gd name="connsiteY170" fmla="*/ 2076450 h 2809875"/>
                <a:gd name="connsiteX171" fmla="*/ 174234 w 3055547"/>
                <a:gd name="connsiteY171" fmla="*/ 2095500 h 2809875"/>
                <a:gd name="connsiteX172" fmla="*/ 159947 w 3055547"/>
                <a:gd name="connsiteY172" fmla="*/ 2105025 h 2809875"/>
                <a:gd name="connsiteX173" fmla="*/ 131372 w 3055547"/>
                <a:gd name="connsiteY173" fmla="*/ 2133601 h 2809875"/>
                <a:gd name="connsiteX174" fmla="*/ 102797 w 3055547"/>
                <a:gd name="connsiteY174" fmla="*/ 2145506 h 2809875"/>
                <a:gd name="connsiteX175" fmla="*/ 78985 w 3055547"/>
                <a:gd name="connsiteY175" fmla="*/ 2157412 h 2809875"/>
                <a:gd name="connsiteX176" fmla="*/ 45647 w 3055547"/>
                <a:gd name="connsiteY176" fmla="*/ 2174081 h 2809875"/>
                <a:gd name="connsiteX177" fmla="*/ 24215 w 3055547"/>
                <a:gd name="connsiteY177" fmla="*/ 2178844 h 2809875"/>
                <a:gd name="connsiteX178" fmla="*/ 403 w 3055547"/>
                <a:gd name="connsiteY178" fmla="*/ 2188369 h 2809875"/>
                <a:gd name="connsiteX179" fmla="*/ 12309 w 3055547"/>
                <a:gd name="connsiteY179" fmla="*/ 2228850 h 2809875"/>
                <a:gd name="connsiteX180" fmla="*/ 43265 w 3055547"/>
                <a:gd name="connsiteY180" fmla="*/ 2255044 h 2809875"/>
                <a:gd name="connsiteX181" fmla="*/ 67079 w 3055547"/>
                <a:gd name="connsiteY181" fmla="*/ 2271713 h 2809875"/>
                <a:gd name="connsiteX182" fmla="*/ 90890 w 3055547"/>
                <a:gd name="connsiteY182" fmla="*/ 2276475 h 2809875"/>
                <a:gd name="connsiteX183" fmla="*/ 114703 w 3055547"/>
                <a:gd name="connsiteY183" fmla="*/ 2297906 h 2809875"/>
                <a:gd name="connsiteX184" fmla="*/ 119466 w 3055547"/>
                <a:gd name="connsiteY184" fmla="*/ 2326482 h 2809875"/>
                <a:gd name="connsiteX185" fmla="*/ 126609 w 3055547"/>
                <a:gd name="connsiteY185" fmla="*/ 2347913 h 2809875"/>
                <a:gd name="connsiteX186" fmla="*/ 121847 w 3055547"/>
                <a:gd name="connsiteY186" fmla="*/ 2386013 h 2809875"/>
                <a:gd name="connsiteX187" fmla="*/ 112322 w 3055547"/>
                <a:gd name="connsiteY187" fmla="*/ 2405063 h 2809875"/>
                <a:gd name="connsiteX188" fmla="*/ 100416 w 3055547"/>
                <a:gd name="connsiteY188" fmla="*/ 2424112 h 2809875"/>
                <a:gd name="connsiteX189" fmla="*/ 71841 w 3055547"/>
                <a:gd name="connsiteY189" fmla="*/ 2426494 h 2809875"/>
                <a:gd name="connsiteX190" fmla="*/ 50409 w 3055547"/>
                <a:gd name="connsiteY190" fmla="*/ 2452688 h 2809875"/>
                <a:gd name="connsiteX191" fmla="*/ 21834 w 3055547"/>
                <a:gd name="connsiteY191" fmla="*/ 2466975 h 2809875"/>
                <a:gd name="connsiteX192" fmla="*/ 31359 w 3055547"/>
                <a:gd name="connsiteY192" fmla="*/ 2490788 h 2809875"/>
                <a:gd name="connsiteX193" fmla="*/ 21834 w 3055547"/>
                <a:gd name="connsiteY193" fmla="*/ 2524125 h 2809875"/>
                <a:gd name="connsiteX194" fmla="*/ 12309 w 3055547"/>
                <a:gd name="connsiteY194" fmla="*/ 2538413 h 2809875"/>
                <a:gd name="connsiteX195" fmla="*/ 374259 w 3055547"/>
                <a:gd name="connsiteY195" fmla="*/ 2809875 h 2809875"/>
                <a:gd name="connsiteX0" fmla="*/ 690172 w 3024590"/>
                <a:gd name="connsiteY0" fmla="*/ 2619375 h 2809875"/>
                <a:gd name="connsiteX1" fmla="*/ 1179122 w 3024590"/>
                <a:gd name="connsiteY1" fmla="*/ 2152650 h 2809875"/>
                <a:gd name="connsiteX2" fmla="*/ 1449791 w 3024590"/>
                <a:gd name="connsiteY2" fmla="*/ 1759744 h 2809875"/>
                <a:gd name="connsiteX3" fmla="*/ 1573615 w 3024590"/>
                <a:gd name="connsiteY3" fmla="*/ 1492251 h 2809875"/>
                <a:gd name="connsiteX4" fmla="*/ 1823647 w 3024590"/>
                <a:gd name="connsiteY4" fmla="*/ 1362075 h 2809875"/>
                <a:gd name="connsiteX5" fmla="*/ 2145909 w 3024590"/>
                <a:gd name="connsiteY5" fmla="*/ 1212850 h 2809875"/>
                <a:gd name="connsiteX6" fmla="*/ 2325297 w 3024590"/>
                <a:gd name="connsiteY6" fmla="*/ 1135063 h 2809875"/>
                <a:gd name="connsiteX7" fmla="*/ 3024590 w 3024590"/>
                <a:gd name="connsiteY7" fmla="*/ 1052513 h 2809875"/>
                <a:gd name="connsiteX8" fmla="*/ 3012684 w 3024590"/>
                <a:gd name="connsiteY8" fmla="*/ 1066800 h 2809875"/>
                <a:gd name="connsiteX9" fmla="*/ 2972204 w 3024590"/>
                <a:gd name="connsiteY9" fmla="*/ 1073944 h 2809875"/>
                <a:gd name="connsiteX10" fmla="*/ 2955534 w 3024590"/>
                <a:gd name="connsiteY10" fmla="*/ 1066800 h 2809875"/>
                <a:gd name="connsiteX11" fmla="*/ 2950772 w 3024590"/>
                <a:gd name="connsiteY11" fmla="*/ 1047750 h 2809875"/>
                <a:gd name="connsiteX12" fmla="*/ 2931721 w 3024590"/>
                <a:gd name="connsiteY12" fmla="*/ 1040607 h 2809875"/>
                <a:gd name="connsiteX13" fmla="*/ 2903147 w 3024590"/>
                <a:gd name="connsiteY13" fmla="*/ 1019175 h 2809875"/>
                <a:gd name="connsiteX14" fmla="*/ 2888859 w 3024590"/>
                <a:gd name="connsiteY14" fmla="*/ 1014413 h 2809875"/>
                <a:gd name="connsiteX15" fmla="*/ 2874572 w 3024590"/>
                <a:gd name="connsiteY15" fmla="*/ 1004888 h 2809875"/>
                <a:gd name="connsiteX16" fmla="*/ 2855522 w 3024590"/>
                <a:gd name="connsiteY16" fmla="*/ 1004888 h 2809875"/>
                <a:gd name="connsiteX17" fmla="*/ 2834090 w 3024590"/>
                <a:gd name="connsiteY17" fmla="*/ 995363 h 2809875"/>
                <a:gd name="connsiteX18" fmla="*/ 2810278 w 3024590"/>
                <a:gd name="connsiteY18" fmla="*/ 1009650 h 2809875"/>
                <a:gd name="connsiteX19" fmla="*/ 2767416 w 3024590"/>
                <a:gd name="connsiteY19" fmla="*/ 1007269 h 2809875"/>
                <a:gd name="connsiteX20" fmla="*/ 2734079 w 3024590"/>
                <a:gd name="connsiteY20" fmla="*/ 1019175 h 2809875"/>
                <a:gd name="connsiteX21" fmla="*/ 2712646 w 3024590"/>
                <a:gd name="connsiteY21" fmla="*/ 1019176 h 2809875"/>
                <a:gd name="connsiteX22" fmla="*/ 2693597 w 3024590"/>
                <a:gd name="connsiteY22" fmla="*/ 1009650 h 2809875"/>
                <a:gd name="connsiteX23" fmla="*/ 2641209 w 3024590"/>
                <a:gd name="connsiteY23" fmla="*/ 1021557 h 2809875"/>
                <a:gd name="connsiteX24" fmla="*/ 2631684 w 3024590"/>
                <a:gd name="connsiteY24" fmla="*/ 1031082 h 2809875"/>
                <a:gd name="connsiteX25" fmla="*/ 2612634 w 3024590"/>
                <a:gd name="connsiteY25" fmla="*/ 1038225 h 2809875"/>
                <a:gd name="connsiteX26" fmla="*/ 2595965 w 3024590"/>
                <a:gd name="connsiteY26" fmla="*/ 1035844 h 2809875"/>
                <a:gd name="connsiteX27" fmla="*/ 2529290 w 3024590"/>
                <a:gd name="connsiteY27" fmla="*/ 1004888 h 2809875"/>
                <a:gd name="connsiteX28" fmla="*/ 2526909 w 3024590"/>
                <a:gd name="connsiteY28" fmla="*/ 971550 h 2809875"/>
                <a:gd name="connsiteX29" fmla="*/ 2512622 w 3024590"/>
                <a:gd name="connsiteY29" fmla="*/ 942975 h 2809875"/>
                <a:gd name="connsiteX30" fmla="*/ 2488809 w 3024590"/>
                <a:gd name="connsiteY30" fmla="*/ 938213 h 2809875"/>
                <a:gd name="connsiteX31" fmla="*/ 2493572 w 3024590"/>
                <a:gd name="connsiteY31" fmla="*/ 923925 h 2809875"/>
                <a:gd name="connsiteX32" fmla="*/ 2479284 w 3024590"/>
                <a:gd name="connsiteY32" fmla="*/ 914400 h 2809875"/>
                <a:gd name="connsiteX33" fmla="*/ 2457853 w 3024590"/>
                <a:gd name="connsiteY33" fmla="*/ 902494 h 2809875"/>
                <a:gd name="connsiteX34" fmla="*/ 2431659 w 3024590"/>
                <a:gd name="connsiteY34" fmla="*/ 890588 h 2809875"/>
                <a:gd name="connsiteX35" fmla="*/ 2414991 w 3024590"/>
                <a:gd name="connsiteY35" fmla="*/ 864394 h 2809875"/>
                <a:gd name="connsiteX36" fmla="*/ 2398321 w 3024590"/>
                <a:gd name="connsiteY36" fmla="*/ 833437 h 2809875"/>
                <a:gd name="connsiteX37" fmla="*/ 2367365 w 3024590"/>
                <a:gd name="connsiteY37" fmla="*/ 807244 h 2809875"/>
                <a:gd name="connsiteX38" fmla="*/ 2348316 w 3024590"/>
                <a:gd name="connsiteY38" fmla="*/ 769144 h 2809875"/>
                <a:gd name="connsiteX39" fmla="*/ 2322122 w 3024590"/>
                <a:gd name="connsiteY39" fmla="*/ 733425 h 2809875"/>
                <a:gd name="connsiteX40" fmla="*/ 2307834 w 3024590"/>
                <a:gd name="connsiteY40" fmla="*/ 723900 h 2809875"/>
                <a:gd name="connsiteX41" fmla="*/ 2264972 w 3024590"/>
                <a:gd name="connsiteY41" fmla="*/ 704850 h 2809875"/>
                <a:gd name="connsiteX42" fmla="*/ 2241159 w 3024590"/>
                <a:gd name="connsiteY42" fmla="*/ 678657 h 2809875"/>
                <a:gd name="connsiteX43" fmla="*/ 2231634 w 3024590"/>
                <a:gd name="connsiteY43" fmla="*/ 657225 h 2809875"/>
                <a:gd name="connsiteX44" fmla="*/ 2212584 w 3024590"/>
                <a:gd name="connsiteY44" fmla="*/ 647700 h 2809875"/>
                <a:gd name="connsiteX45" fmla="*/ 2198297 w 3024590"/>
                <a:gd name="connsiteY45" fmla="*/ 638175 h 2809875"/>
                <a:gd name="connsiteX46" fmla="*/ 2179247 w 3024590"/>
                <a:gd name="connsiteY46" fmla="*/ 642938 h 2809875"/>
                <a:gd name="connsiteX47" fmla="*/ 2155434 w 3024590"/>
                <a:gd name="connsiteY47" fmla="*/ 619125 h 2809875"/>
                <a:gd name="connsiteX48" fmla="*/ 2136384 w 3024590"/>
                <a:gd name="connsiteY48" fmla="*/ 590550 h 2809875"/>
                <a:gd name="connsiteX49" fmla="*/ 2126859 w 3024590"/>
                <a:gd name="connsiteY49" fmla="*/ 561975 h 2809875"/>
                <a:gd name="connsiteX50" fmla="*/ 2103047 w 3024590"/>
                <a:gd name="connsiteY50" fmla="*/ 561975 h 2809875"/>
                <a:gd name="connsiteX51" fmla="*/ 2088759 w 3024590"/>
                <a:gd name="connsiteY51" fmla="*/ 547688 h 2809875"/>
                <a:gd name="connsiteX52" fmla="*/ 2050660 w 3024590"/>
                <a:gd name="connsiteY52" fmla="*/ 540544 h 2809875"/>
                <a:gd name="connsiteX53" fmla="*/ 2007797 w 3024590"/>
                <a:gd name="connsiteY53" fmla="*/ 528638 h 2809875"/>
                <a:gd name="connsiteX54" fmla="*/ 1976841 w 3024590"/>
                <a:gd name="connsiteY54" fmla="*/ 526256 h 2809875"/>
                <a:gd name="connsiteX55" fmla="*/ 1948266 w 3024590"/>
                <a:gd name="connsiteY55" fmla="*/ 521494 h 2809875"/>
                <a:gd name="connsiteX56" fmla="*/ 1926834 w 3024590"/>
                <a:gd name="connsiteY56" fmla="*/ 504825 h 2809875"/>
                <a:gd name="connsiteX57" fmla="*/ 1912547 w 3024590"/>
                <a:gd name="connsiteY57" fmla="*/ 509588 h 2809875"/>
                <a:gd name="connsiteX58" fmla="*/ 1841109 w 3024590"/>
                <a:gd name="connsiteY58" fmla="*/ 495300 h 2809875"/>
                <a:gd name="connsiteX59" fmla="*/ 1812534 w 3024590"/>
                <a:gd name="connsiteY59" fmla="*/ 485775 h 2809875"/>
                <a:gd name="connsiteX60" fmla="*/ 1798247 w 3024590"/>
                <a:gd name="connsiteY60" fmla="*/ 481013 h 2809875"/>
                <a:gd name="connsiteX61" fmla="*/ 1783959 w 3024590"/>
                <a:gd name="connsiteY61" fmla="*/ 490538 h 2809875"/>
                <a:gd name="connsiteX62" fmla="*/ 1769672 w 3024590"/>
                <a:gd name="connsiteY62" fmla="*/ 495300 h 2809875"/>
                <a:gd name="connsiteX63" fmla="*/ 1741097 w 3024590"/>
                <a:gd name="connsiteY63" fmla="*/ 523875 h 2809875"/>
                <a:gd name="connsiteX64" fmla="*/ 1717284 w 3024590"/>
                <a:gd name="connsiteY64" fmla="*/ 519113 h 2809875"/>
                <a:gd name="connsiteX65" fmla="*/ 1683947 w 3024590"/>
                <a:gd name="connsiteY65" fmla="*/ 509588 h 2809875"/>
                <a:gd name="connsiteX66" fmla="*/ 1650609 w 3024590"/>
                <a:gd name="connsiteY66" fmla="*/ 504825 h 2809875"/>
                <a:gd name="connsiteX67" fmla="*/ 1622034 w 3024590"/>
                <a:gd name="connsiteY67" fmla="*/ 500063 h 2809875"/>
                <a:gd name="connsiteX68" fmla="*/ 1581553 w 3024590"/>
                <a:gd name="connsiteY68" fmla="*/ 483394 h 2809875"/>
                <a:gd name="connsiteX69" fmla="*/ 1552978 w 3024590"/>
                <a:gd name="connsiteY69" fmla="*/ 483394 h 2809875"/>
                <a:gd name="connsiteX70" fmla="*/ 1541072 w 3024590"/>
                <a:gd name="connsiteY70" fmla="*/ 466725 h 2809875"/>
                <a:gd name="connsiteX71" fmla="*/ 1526784 w 3024590"/>
                <a:gd name="connsiteY71" fmla="*/ 447675 h 2809875"/>
                <a:gd name="connsiteX72" fmla="*/ 1522021 w 3024590"/>
                <a:gd name="connsiteY72" fmla="*/ 421481 h 2809875"/>
                <a:gd name="connsiteX73" fmla="*/ 1533929 w 3024590"/>
                <a:gd name="connsiteY73" fmla="*/ 392907 h 2809875"/>
                <a:gd name="connsiteX74" fmla="*/ 1564884 w 3024590"/>
                <a:gd name="connsiteY74" fmla="*/ 366713 h 2809875"/>
                <a:gd name="connsiteX75" fmla="*/ 1557740 w 3024590"/>
                <a:gd name="connsiteY75" fmla="*/ 340519 h 2809875"/>
                <a:gd name="connsiteX76" fmla="*/ 1564884 w 3024590"/>
                <a:gd name="connsiteY76" fmla="*/ 309562 h 2809875"/>
                <a:gd name="connsiteX77" fmla="*/ 1583934 w 3024590"/>
                <a:gd name="connsiteY77" fmla="*/ 285750 h 2809875"/>
                <a:gd name="connsiteX78" fmla="*/ 1588697 w 3024590"/>
                <a:gd name="connsiteY78" fmla="*/ 271463 h 2809875"/>
                <a:gd name="connsiteX79" fmla="*/ 1579172 w 3024590"/>
                <a:gd name="connsiteY79" fmla="*/ 257175 h 2809875"/>
                <a:gd name="connsiteX80" fmla="*/ 1545834 w 3024590"/>
                <a:gd name="connsiteY80" fmla="*/ 230981 h 2809875"/>
                <a:gd name="connsiteX81" fmla="*/ 1522022 w 3024590"/>
                <a:gd name="connsiteY81" fmla="*/ 228600 h 2809875"/>
                <a:gd name="connsiteX82" fmla="*/ 1507734 w 3024590"/>
                <a:gd name="connsiteY82" fmla="*/ 192881 h 2809875"/>
                <a:gd name="connsiteX83" fmla="*/ 1505353 w 3024590"/>
                <a:gd name="connsiteY83" fmla="*/ 159543 h 2809875"/>
                <a:gd name="connsiteX84" fmla="*/ 1488684 w 3024590"/>
                <a:gd name="connsiteY84" fmla="*/ 119063 h 2809875"/>
                <a:gd name="connsiteX85" fmla="*/ 1479159 w 3024590"/>
                <a:gd name="connsiteY85" fmla="*/ 92868 h 2809875"/>
                <a:gd name="connsiteX86" fmla="*/ 1455347 w 3024590"/>
                <a:gd name="connsiteY86" fmla="*/ 85725 h 2809875"/>
                <a:gd name="connsiteX87" fmla="*/ 1450584 w 3024590"/>
                <a:gd name="connsiteY87" fmla="*/ 66675 h 2809875"/>
                <a:gd name="connsiteX88" fmla="*/ 1433915 w 3024590"/>
                <a:gd name="connsiteY88" fmla="*/ 40481 h 2809875"/>
                <a:gd name="connsiteX89" fmla="*/ 1445822 w 3024590"/>
                <a:gd name="connsiteY89" fmla="*/ 30956 h 2809875"/>
                <a:gd name="connsiteX90" fmla="*/ 1436297 w 3024590"/>
                <a:gd name="connsiteY90" fmla="*/ 0 h 2809875"/>
                <a:gd name="connsiteX91" fmla="*/ 845747 w 3024590"/>
                <a:gd name="connsiteY91" fmla="*/ 180975 h 2809875"/>
                <a:gd name="connsiteX92" fmla="*/ 845747 w 3024590"/>
                <a:gd name="connsiteY92" fmla="*/ 180975 h 2809875"/>
                <a:gd name="connsiteX93" fmla="*/ 840984 w 3024590"/>
                <a:gd name="connsiteY93" fmla="*/ 223838 h 2809875"/>
                <a:gd name="connsiteX94" fmla="*/ 836222 w 3024590"/>
                <a:gd name="connsiteY94" fmla="*/ 238125 h 2809875"/>
                <a:gd name="connsiteX95" fmla="*/ 817172 w 3024590"/>
                <a:gd name="connsiteY95" fmla="*/ 254794 h 2809875"/>
                <a:gd name="connsiteX96" fmla="*/ 788597 w 3024590"/>
                <a:gd name="connsiteY96" fmla="*/ 266700 h 2809875"/>
                <a:gd name="connsiteX97" fmla="*/ 740972 w 3024590"/>
                <a:gd name="connsiteY97" fmla="*/ 300038 h 2809875"/>
                <a:gd name="connsiteX98" fmla="*/ 721922 w 3024590"/>
                <a:gd name="connsiteY98" fmla="*/ 328613 h 2809875"/>
                <a:gd name="connsiteX99" fmla="*/ 705252 w 3024590"/>
                <a:gd name="connsiteY99" fmla="*/ 342900 h 2809875"/>
                <a:gd name="connsiteX100" fmla="*/ 707634 w 3024590"/>
                <a:gd name="connsiteY100" fmla="*/ 369095 h 2809875"/>
                <a:gd name="connsiteX101" fmla="*/ 726684 w 3024590"/>
                <a:gd name="connsiteY101" fmla="*/ 381000 h 2809875"/>
                <a:gd name="connsiteX102" fmla="*/ 731447 w 3024590"/>
                <a:gd name="connsiteY102" fmla="*/ 395288 h 2809875"/>
                <a:gd name="connsiteX103" fmla="*/ 750497 w 3024590"/>
                <a:gd name="connsiteY103" fmla="*/ 423863 h 2809875"/>
                <a:gd name="connsiteX104" fmla="*/ 760022 w 3024590"/>
                <a:gd name="connsiteY104" fmla="*/ 442913 h 2809875"/>
                <a:gd name="connsiteX105" fmla="*/ 750497 w 3024590"/>
                <a:gd name="connsiteY105" fmla="*/ 481013 h 2809875"/>
                <a:gd name="connsiteX106" fmla="*/ 736209 w 3024590"/>
                <a:gd name="connsiteY106" fmla="*/ 490538 h 2809875"/>
                <a:gd name="connsiteX107" fmla="*/ 731447 w 3024590"/>
                <a:gd name="connsiteY107" fmla="*/ 504825 h 2809875"/>
                <a:gd name="connsiteX108" fmla="*/ 717159 w 3024590"/>
                <a:gd name="connsiteY108" fmla="*/ 509588 h 2809875"/>
                <a:gd name="connsiteX109" fmla="*/ 712397 w 3024590"/>
                <a:gd name="connsiteY109" fmla="*/ 538163 h 2809875"/>
                <a:gd name="connsiteX110" fmla="*/ 702872 w 3024590"/>
                <a:gd name="connsiteY110" fmla="*/ 566738 h 2809875"/>
                <a:gd name="connsiteX111" fmla="*/ 698109 w 3024590"/>
                <a:gd name="connsiteY111" fmla="*/ 581025 h 2809875"/>
                <a:gd name="connsiteX112" fmla="*/ 683822 w 3024590"/>
                <a:gd name="connsiteY112" fmla="*/ 611981 h 2809875"/>
                <a:gd name="connsiteX113" fmla="*/ 702872 w 3024590"/>
                <a:gd name="connsiteY113" fmla="*/ 638175 h 2809875"/>
                <a:gd name="connsiteX114" fmla="*/ 731447 w 3024590"/>
                <a:gd name="connsiteY114" fmla="*/ 647700 h 2809875"/>
                <a:gd name="connsiteX115" fmla="*/ 740972 w 3024590"/>
                <a:gd name="connsiteY115" fmla="*/ 661988 h 2809875"/>
                <a:gd name="connsiteX116" fmla="*/ 745734 w 3024590"/>
                <a:gd name="connsiteY116" fmla="*/ 676275 h 2809875"/>
                <a:gd name="connsiteX117" fmla="*/ 745734 w 3024590"/>
                <a:gd name="connsiteY117" fmla="*/ 688181 h 2809875"/>
                <a:gd name="connsiteX118" fmla="*/ 748115 w 3024590"/>
                <a:gd name="connsiteY118" fmla="*/ 709613 h 2809875"/>
                <a:gd name="connsiteX119" fmla="*/ 755259 w 3024590"/>
                <a:gd name="connsiteY119" fmla="*/ 728663 h 2809875"/>
                <a:gd name="connsiteX120" fmla="*/ 745734 w 3024590"/>
                <a:gd name="connsiteY120" fmla="*/ 757238 h 2809875"/>
                <a:gd name="connsiteX121" fmla="*/ 736209 w 3024590"/>
                <a:gd name="connsiteY121" fmla="*/ 771525 h 2809875"/>
                <a:gd name="connsiteX122" fmla="*/ 736209 w 3024590"/>
                <a:gd name="connsiteY122" fmla="*/ 842963 h 2809875"/>
                <a:gd name="connsiteX123" fmla="*/ 740972 w 3024590"/>
                <a:gd name="connsiteY123" fmla="*/ 857250 h 2809875"/>
                <a:gd name="connsiteX124" fmla="*/ 745734 w 3024590"/>
                <a:gd name="connsiteY124" fmla="*/ 876300 h 2809875"/>
                <a:gd name="connsiteX125" fmla="*/ 760022 w 3024590"/>
                <a:gd name="connsiteY125" fmla="*/ 923925 h 2809875"/>
                <a:gd name="connsiteX126" fmla="*/ 764784 w 3024590"/>
                <a:gd name="connsiteY126" fmla="*/ 938213 h 2809875"/>
                <a:gd name="connsiteX127" fmla="*/ 771928 w 3024590"/>
                <a:gd name="connsiteY127" fmla="*/ 983456 h 2809875"/>
                <a:gd name="connsiteX128" fmla="*/ 750497 w 3024590"/>
                <a:gd name="connsiteY128" fmla="*/ 1004888 h 2809875"/>
                <a:gd name="connsiteX129" fmla="*/ 731447 w 3024590"/>
                <a:gd name="connsiteY129" fmla="*/ 1009650 h 2809875"/>
                <a:gd name="connsiteX130" fmla="*/ 712397 w 3024590"/>
                <a:gd name="connsiteY130" fmla="*/ 1016794 h 2809875"/>
                <a:gd name="connsiteX131" fmla="*/ 683822 w 3024590"/>
                <a:gd name="connsiteY131" fmla="*/ 1035844 h 2809875"/>
                <a:gd name="connsiteX132" fmla="*/ 674297 w 3024590"/>
                <a:gd name="connsiteY132" fmla="*/ 1052513 h 2809875"/>
                <a:gd name="connsiteX133" fmla="*/ 660009 w 3024590"/>
                <a:gd name="connsiteY133" fmla="*/ 1062038 h 2809875"/>
                <a:gd name="connsiteX134" fmla="*/ 650484 w 3024590"/>
                <a:gd name="connsiteY134" fmla="*/ 1076325 h 2809875"/>
                <a:gd name="connsiteX135" fmla="*/ 640959 w 3024590"/>
                <a:gd name="connsiteY135" fmla="*/ 1157288 h 2809875"/>
                <a:gd name="connsiteX136" fmla="*/ 626672 w 3024590"/>
                <a:gd name="connsiteY136" fmla="*/ 1190625 h 2809875"/>
                <a:gd name="connsiteX137" fmla="*/ 593334 w 3024590"/>
                <a:gd name="connsiteY137" fmla="*/ 1204913 h 2809875"/>
                <a:gd name="connsiteX138" fmla="*/ 588572 w 3024590"/>
                <a:gd name="connsiteY138" fmla="*/ 1219200 h 2809875"/>
                <a:gd name="connsiteX139" fmla="*/ 593334 w 3024590"/>
                <a:gd name="connsiteY139" fmla="*/ 1233488 h 2809875"/>
                <a:gd name="connsiteX140" fmla="*/ 579047 w 3024590"/>
                <a:gd name="connsiteY140" fmla="*/ 1247775 h 2809875"/>
                <a:gd name="connsiteX141" fmla="*/ 569521 w 3024590"/>
                <a:gd name="connsiteY141" fmla="*/ 1290638 h 2809875"/>
                <a:gd name="connsiteX142" fmla="*/ 552854 w 3024590"/>
                <a:gd name="connsiteY142" fmla="*/ 1321593 h 2809875"/>
                <a:gd name="connsiteX143" fmla="*/ 533803 w 3024590"/>
                <a:gd name="connsiteY143" fmla="*/ 1343025 h 2809875"/>
                <a:gd name="connsiteX144" fmla="*/ 519515 w 3024590"/>
                <a:gd name="connsiteY144" fmla="*/ 1371600 h 2809875"/>
                <a:gd name="connsiteX145" fmla="*/ 498084 w 3024590"/>
                <a:gd name="connsiteY145" fmla="*/ 1419225 h 2809875"/>
                <a:gd name="connsiteX146" fmla="*/ 493322 w 3024590"/>
                <a:gd name="connsiteY146" fmla="*/ 1433513 h 2809875"/>
                <a:gd name="connsiteX147" fmla="*/ 474272 w 3024590"/>
                <a:gd name="connsiteY147" fmla="*/ 1466850 h 2809875"/>
                <a:gd name="connsiteX148" fmla="*/ 464747 w 3024590"/>
                <a:gd name="connsiteY148" fmla="*/ 1485900 h 2809875"/>
                <a:gd name="connsiteX149" fmla="*/ 459984 w 3024590"/>
                <a:gd name="connsiteY149" fmla="*/ 1500188 h 2809875"/>
                <a:gd name="connsiteX150" fmla="*/ 450459 w 3024590"/>
                <a:gd name="connsiteY150" fmla="*/ 1514475 h 2809875"/>
                <a:gd name="connsiteX151" fmla="*/ 436172 w 3024590"/>
                <a:gd name="connsiteY151" fmla="*/ 1552575 h 2809875"/>
                <a:gd name="connsiteX152" fmla="*/ 412359 w 3024590"/>
                <a:gd name="connsiteY152" fmla="*/ 1595438 h 2809875"/>
                <a:gd name="connsiteX153" fmla="*/ 398072 w 3024590"/>
                <a:gd name="connsiteY153" fmla="*/ 1628776 h 2809875"/>
                <a:gd name="connsiteX154" fmla="*/ 393310 w 3024590"/>
                <a:gd name="connsiteY154" fmla="*/ 1657350 h 2809875"/>
                <a:gd name="connsiteX155" fmla="*/ 379022 w 3024590"/>
                <a:gd name="connsiteY155" fmla="*/ 1719263 h 2809875"/>
                <a:gd name="connsiteX156" fmla="*/ 374259 w 3024590"/>
                <a:gd name="connsiteY156" fmla="*/ 1757363 h 2809875"/>
                <a:gd name="connsiteX157" fmla="*/ 369497 w 3024590"/>
                <a:gd name="connsiteY157" fmla="*/ 1771650 h 2809875"/>
                <a:gd name="connsiteX158" fmla="*/ 357591 w 3024590"/>
                <a:gd name="connsiteY158" fmla="*/ 1807369 h 2809875"/>
                <a:gd name="connsiteX159" fmla="*/ 343303 w 3024590"/>
                <a:gd name="connsiteY159" fmla="*/ 1852613 h 2809875"/>
                <a:gd name="connsiteX160" fmla="*/ 336159 w 3024590"/>
                <a:gd name="connsiteY160" fmla="*/ 1876425 h 2809875"/>
                <a:gd name="connsiteX161" fmla="*/ 326634 w 3024590"/>
                <a:gd name="connsiteY161" fmla="*/ 1890713 h 2809875"/>
                <a:gd name="connsiteX162" fmla="*/ 321872 w 3024590"/>
                <a:gd name="connsiteY162" fmla="*/ 1905000 h 2809875"/>
                <a:gd name="connsiteX163" fmla="*/ 307584 w 3024590"/>
                <a:gd name="connsiteY163" fmla="*/ 1914525 h 2809875"/>
                <a:gd name="connsiteX164" fmla="*/ 293297 w 3024590"/>
                <a:gd name="connsiteY164" fmla="*/ 1943100 h 2809875"/>
                <a:gd name="connsiteX165" fmla="*/ 283772 w 3024590"/>
                <a:gd name="connsiteY165" fmla="*/ 1971675 h 2809875"/>
                <a:gd name="connsiteX166" fmla="*/ 267103 w 3024590"/>
                <a:gd name="connsiteY166" fmla="*/ 2002632 h 2809875"/>
                <a:gd name="connsiteX167" fmla="*/ 231384 w 3024590"/>
                <a:gd name="connsiteY167" fmla="*/ 2038350 h 2809875"/>
                <a:gd name="connsiteX168" fmla="*/ 207572 w 3024590"/>
                <a:gd name="connsiteY168" fmla="*/ 2062163 h 2809875"/>
                <a:gd name="connsiteX169" fmla="*/ 202809 w 3024590"/>
                <a:gd name="connsiteY169" fmla="*/ 2076450 h 2809875"/>
                <a:gd name="connsiteX170" fmla="*/ 174234 w 3024590"/>
                <a:gd name="connsiteY170" fmla="*/ 2095500 h 2809875"/>
                <a:gd name="connsiteX171" fmla="*/ 159947 w 3024590"/>
                <a:gd name="connsiteY171" fmla="*/ 2105025 h 2809875"/>
                <a:gd name="connsiteX172" fmla="*/ 131372 w 3024590"/>
                <a:gd name="connsiteY172" fmla="*/ 2133601 h 2809875"/>
                <a:gd name="connsiteX173" fmla="*/ 102797 w 3024590"/>
                <a:gd name="connsiteY173" fmla="*/ 2145506 h 2809875"/>
                <a:gd name="connsiteX174" fmla="*/ 78985 w 3024590"/>
                <a:gd name="connsiteY174" fmla="*/ 2157412 h 2809875"/>
                <a:gd name="connsiteX175" fmla="*/ 45647 w 3024590"/>
                <a:gd name="connsiteY175" fmla="*/ 2174081 h 2809875"/>
                <a:gd name="connsiteX176" fmla="*/ 24215 w 3024590"/>
                <a:gd name="connsiteY176" fmla="*/ 2178844 h 2809875"/>
                <a:gd name="connsiteX177" fmla="*/ 403 w 3024590"/>
                <a:gd name="connsiteY177" fmla="*/ 2188369 h 2809875"/>
                <a:gd name="connsiteX178" fmla="*/ 12309 w 3024590"/>
                <a:gd name="connsiteY178" fmla="*/ 2228850 h 2809875"/>
                <a:gd name="connsiteX179" fmla="*/ 43265 w 3024590"/>
                <a:gd name="connsiteY179" fmla="*/ 2255044 h 2809875"/>
                <a:gd name="connsiteX180" fmla="*/ 67079 w 3024590"/>
                <a:gd name="connsiteY180" fmla="*/ 2271713 h 2809875"/>
                <a:gd name="connsiteX181" fmla="*/ 90890 w 3024590"/>
                <a:gd name="connsiteY181" fmla="*/ 2276475 h 2809875"/>
                <a:gd name="connsiteX182" fmla="*/ 114703 w 3024590"/>
                <a:gd name="connsiteY182" fmla="*/ 2297906 h 2809875"/>
                <a:gd name="connsiteX183" fmla="*/ 119466 w 3024590"/>
                <a:gd name="connsiteY183" fmla="*/ 2326482 h 2809875"/>
                <a:gd name="connsiteX184" fmla="*/ 126609 w 3024590"/>
                <a:gd name="connsiteY184" fmla="*/ 2347913 h 2809875"/>
                <a:gd name="connsiteX185" fmla="*/ 121847 w 3024590"/>
                <a:gd name="connsiteY185" fmla="*/ 2386013 h 2809875"/>
                <a:gd name="connsiteX186" fmla="*/ 112322 w 3024590"/>
                <a:gd name="connsiteY186" fmla="*/ 2405063 h 2809875"/>
                <a:gd name="connsiteX187" fmla="*/ 100416 w 3024590"/>
                <a:gd name="connsiteY187" fmla="*/ 2424112 h 2809875"/>
                <a:gd name="connsiteX188" fmla="*/ 71841 w 3024590"/>
                <a:gd name="connsiteY188" fmla="*/ 2426494 h 2809875"/>
                <a:gd name="connsiteX189" fmla="*/ 50409 w 3024590"/>
                <a:gd name="connsiteY189" fmla="*/ 2452688 h 2809875"/>
                <a:gd name="connsiteX190" fmla="*/ 21834 w 3024590"/>
                <a:gd name="connsiteY190" fmla="*/ 2466975 h 2809875"/>
                <a:gd name="connsiteX191" fmla="*/ 31359 w 3024590"/>
                <a:gd name="connsiteY191" fmla="*/ 2490788 h 2809875"/>
                <a:gd name="connsiteX192" fmla="*/ 21834 w 3024590"/>
                <a:gd name="connsiteY192" fmla="*/ 2524125 h 2809875"/>
                <a:gd name="connsiteX193" fmla="*/ 12309 w 3024590"/>
                <a:gd name="connsiteY193" fmla="*/ 2538413 h 2809875"/>
                <a:gd name="connsiteX194" fmla="*/ 374259 w 3024590"/>
                <a:gd name="connsiteY194" fmla="*/ 2809875 h 2809875"/>
                <a:gd name="connsiteX0" fmla="*/ 690172 w 3063592"/>
                <a:gd name="connsiteY0" fmla="*/ 2619375 h 2809875"/>
                <a:gd name="connsiteX1" fmla="*/ 1179122 w 3063592"/>
                <a:gd name="connsiteY1" fmla="*/ 2152650 h 2809875"/>
                <a:gd name="connsiteX2" fmla="*/ 1449791 w 3063592"/>
                <a:gd name="connsiteY2" fmla="*/ 1759744 h 2809875"/>
                <a:gd name="connsiteX3" fmla="*/ 1573615 w 3063592"/>
                <a:gd name="connsiteY3" fmla="*/ 1492251 h 2809875"/>
                <a:gd name="connsiteX4" fmla="*/ 1823647 w 3063592"/>
                <a:gd name="connsiteY4" fmla="*/ 1362075 h 2809875"/>
                <a:gd name="connsiteX5" fmla="*/ 2145909 w 3063592"/>
                <a:gd name="connsiteY5" fmla="*/ 1212850 h 2809875"/>
                <a:gd name="connsiteX6" fmla="*/ 2325297 w 3063592"/>
                <a:gd name="connsiteY6" fmla="*/ 1135063 h 2809875"/>
                <a:gd name="connsiteX7" fmla="*/ 3024590 w 3063592"/>
                <a:gd name="connsiteY7" fmla="*/ 1052513 h 2809875"/>
                <a:gd name="connsiteX8" fmla="*/ 2972204 w 3063592"/>
                <a:gd name="connsiteY8" fmla="*/ 1073944 h 2809875"/>
                <a:gd name="connsiteX9" fmla="*/ 2955534 w 3063592"/>
                <a:gd name="connsiteY9" fmla="*/ 1066800 h 2809875"/>
                <a:gd name="connsiteX10" fmla="*/ 2950772 w 3063592"/>
                <a:gd name="connsiteY10" fmla="*/ 1047750 h 2809875"/>
                <a:gd name="connsiteX11" fmla="*/ 2931721 w 3063592"/>
                <a:gd name="connsiteY11" fmla="*/ 1040607 h 2809875"/>
                <a:gd name="connsiteX12" fmla="*/ 2903147 w 3063592"/>
                <a:gd name="connsiteY12" fmla="*/ 1019175 h 2809875"/>
                <a:gd name="connsiteX13" fmla="*/ 2888859 w 3063592"/>
                <a:gd name="connsiteY13" fmla="*/ 1014413 h 2809875"/>
                <a:gd name="connsiteX14" fmla="*/ 2874572 w 3063592"/>
                <a:gd name="connsiteY14" fmla="*/ 1004888 h 2809875"/>
                <a:gd name="connsiteX15" fmla="*/ 2855522 w 3063592"/>
                <a:gd name="connsiteY15" fmla="*/ 1004888 h 2809875"/>
                <a:gd name="connsiteX16" fmla="*/ 2834090 w 3063592"/>
                <a:gd name="connsiteY16" fmla="*/ 995363 h 2809875"/>
                <a:gd name="connsiteX17" fmla="*/ 2810278 w 3063592"/>
                <a:gd name="connsiteY17" fmla="*/ 1009650 h 2809875"/>
                <a:gd name="connsiteX18" fmla="*/ 2767416 w 3063592"/>
                <a:gd name="connsiteY18" fmla="*/ 1007269 h 2809875"/>
                <a:gd name="connsiteX19" fmla="*/ 2734079 w 3063592"/>
                <a:gd name="connsiteY19" fmla="*/ 1019175 h 2809875"/>
                <a:gd name="connsiteX20" fmla="*/ 2712646 w 3063592"/>
                <a:gd name="connsiteY20" fmla="*/ 1019176 h 2809875"/>
                <a:gd name="connsiteX21" fmla="*/ 2693597 w 3063592"/>
                <a:gd name="connsiteY21" fmla="*/ 1009650 h 2809875"/>
                <a:gd name="connsiteX22" fmla="*/ 2641209 w 3063592"/>
                <a:gd name="connsiteY22" fmla="*/ 1021557 h 2809875"/>
                <a:gd name="connsiteX23" fmla="*/ 2631684 w 3063592"/>
                <a:gd name="connsiteY23" fmla="*/ 1031082 h 2809875"/>
                <a:gd name="connsiteX24" fmla="*/ 2612634 w 3063592"/>
                <a:gd name="connsiteY24" fmla="*/ 1038225 h 2809875"/>
                <a:gd name="connsiteX25" fmla="*/ 2595965 w 3063592"/>
                <a:gd name="connsiteY25" fmla="*/ 1035844 h 2809875"/>
                <a:gd name="connsiteX26" fmla="*/ 2529290 w 3063592"/>
                <a:gd name="connsiteY26" fmla="*/ 1004888 h 2809875"/>
                <a:gd name="connsiteX27" fmla="*/ 2526909 w 3063592"/>
                <a:gd name="connsiteY27" fmla="*/ 971550 h 2809875"/>
                <a:gd name="connsiteX28" fmla="*/ 2512622 w 3063592"/>
                <a:gd name="connsiteY28" fmla="*/ 942975 h 2809875"/>
                <a:gd name="connsiteX29" fmla="*/ 2488809 w 3063592"/>
                <a:gd name="connsiteY29" fmla="*/ 938213 h 2809875"/>
                <a:gd name="connsiteX30" fmla="*/ 2493572 w 3063592"/>
                <a:gd name="connsiteY30" fmla="*/ 923925 h 2809875"/>
                <a:gd name="connsiteX31" fmla="*/ 2479284 w 3063592"/>
                <a:gd name="connsiteY31" fmla="*/ 914400 h 2809875"/>
                <a:gd name="connsiteX32" fmla="*/ 2457853 w 3063592"/>
                <a:gd name="connsiteY32" fmla="*/ 902494 h 2809875"/>
                <a:gd name="connsiteX33" fmla="*/ 2431659 w 3063592"/>
                <a:gd name="connsiteY33" fmla="*/ 890588 h 2809875"/>
                <a:gd name="connsiteX34" fmla="*/ 2414991 w 3063592"/>
                <a:gd name="connsiteY34" fmla="*/ 864394 h 2809875"/>
                <a:gd name="connsiteX35" fmla="*/ 2398321 w 3063592"/>
                <a:gd name="connsiteY35" fmla="*/ 833437 h 2809875"/>
                <a:gd name="connsiteX36" fmla="*/ 2367365 w 3063592"/>
                <a:gd name="connsiteY36" fmla="*/ 807244 h 2809875"/>
                <a:gd name="connsiteX37" fmla="*/ 2348316 w 3063592"/>
                <a:gd name="connsiteY37" fmla="*/ 769144 h 2809875"/>
                <a:gd name="connsiteX38" fmla="*/ 2322122 w 3063592"/>
                <a:gd name="connsiteY38" fmla="*/ 733425 h 2809875"/>
                <a:gd name="connsiteX39" fmla="*/ 2307834 w 3063592"/>
                <a:gd name="connsiteY39" fmla="*/ 723900 h 2809875"/>
                <a:gd name="connsiteX40" fmla="*/ 2264972 w 3063592"/>
                <a:gd name="connsiteY40" fmla="*/ 704850 h 2809875"/>
                <a:gd name="connsiteX41" fmla="*/ 2241159 w 3063592"/>
                <a:gd name="connsiteY41" fmla="*/ 678657 h 2809875"/>
                <a:gd name="connsiteX42" fmla="*/ 2231634 w 3063592"/>
                <a:gd name="connsiteY42" fmla="*/ 657225 h 2809875"/>
                <a:gd name="connsiteX43" fmla="*/ 2212584 w 3063592"/>
                <a:gd name="connsiteY43" fmla="*/ 647700 h 2809875"/>
                <a:gd name="connsiteX44" fmla="*/ 2198297 w 3063592"/>
                <a:gd name="connsiteY44" fmla="*/ 638175 h 2809875"/>
                <a:gd name="connsiteX45" fmla="*/ 2179247 w 3063592"/>
                <a:gd name="connsiteY45" fmla="*/ 642938 h 2809875"/>
                <a:gd name="connsiteX46" fmla="*/ 2155434 w 3063592"/>
                <a:gd name="connsiteY46" fmla="*/ 619125 h 2809875"/>
                <a:gd name="connsiteX47" fmla="*/ 2136384 w 3063592"/>
                <a:gd name="connsiteY47" fmla="*/ 590550 h 2809875"/>
                <a:gd name="connsiteX48" fmla="*/ 2126859 w 3063592"/>
                <a:gd name="connsiteY48" fmla="*/ 561975 h 2809875"/>
                <a:gd name="connsiteX49" fmla="*/ 2103047 w 3063592"/>
                <a:gd name="connsiteY49" fmla="*/ 561975 h 2809875"/>
                <a:gd name="connsiteX50" fmla="*/ 2088759 w 3063592"/>
                <a:gd name="connsiteY50" fmla="*/ 547688 h 2809875"/>
                <a:gd name="connsiteX51" fmla="*/ 2050660 w 3063592"/>
                <a:gd name="connsiteY51" fmla="*/ 540544 h 2809875"/>
                <a:gd name="connsiteX52" fmla="*/ 2007797 w 3063592"/>
                <a:gd name="connsiteY52" fmla="*/ 528638 h 2809875"/>
                <a:gd name="connsiteX53" fmla="*/ 1976841 w 3063592"/>
                <a:gd name="connsiteY53" fmla="*/ 526256 h 2809875"/>
                <a:gd name="connsiteX54" fmla="*/ 1948266 w 3063592"/>
                <a:gd name="connsiteY54" fmla="*/ 521494 h 2809875"/>
                <a:gd name="connsiteX55" fmla="*/ 1926834 w 3063592"/>
                <a:gd name="connsiteY55" fmla="*/ 504825 h 2809875"/>
                <a:gd name="connsiteX56" fmla="*/ 1912547 w 3063592"/>
                <a:gd name="connsiteY56" fmla="*/ 509588 h 2809875"/>
                <a:gd name="connsiteX57" fmla="*/ 1841109 w 3063592"/>
                <a:gd name="connsiteY57" fmla="*/ 495300 h 2809875"/>
                <a:gd name="connsiteX58" fmla="*/ 1812534 w 3063592"/>
                <a:gd name="connsiteY58" fmla="*/ 485775 h 2809875"/>
                <a:gd name="connsiteX59" fmla="*/ 1798247 w 3063592"/>
                <a:gd name="connsiteY59" fmla="*/ 481013 h 2809875"/>
                <a:gd name="connsiteX60" fmla="*/ 1783959 w 3063592"/>
                <a:gd name="connsiteY60" fmla="*/ 490538 h 2809875"/>
                <a:gd name="connsiteX61" fmla="*/ 1769672 w 3063592"/>
                <a:gd name="connsiteY61" fmla="*/ 495300 h 2809875"/>
                <a:gd name="connsiteX62" fmla="*/ 1741097 w 3063592"/>
                <a:gd name="connsiteY62" fmla="*/ 523875 h 2809875"/>
                <a:gd name="connsiteX63" fmla="*/ 1717284 w 3063592"/>
                <a:gd name="connsiteY63" fmla="*/ 519113 h 2809875"/>
                <a:gd name="connsiteX64" fmla="*/ 1683947 w 3063592"/>
                <a:gd name="connsiteY64" fmla="*/ 509588 h 2809875"/>
                <a:gd name="connsiteX65" fmla="*/ 1650609 w 3063592"/>
                <a:gd name="connsiteY65" fmla="*/ 504825 h 2809875"/>
                <a:gd name="connsiteX66" fmla="*/ 1622034 w 3063592"/>
                <a:gd name="connsiteY66" fmla="*/ 500063 h 2809875"/>
                <a:gd name="connsiteX67" fmla="*/ 1581553 w 3063592"/>
                <a:gd name="connsiteY67" fmla="*/ 483394 h 2809875"/>
                <a:gd name="connsiteX68" fmla="*/ 1552978 w 3063592"/>
                <a:gd name="connsiteY68" fmla="*/ 483394 h 2809875"/>
                <a:gd name="connsiteX69" fmla="*/ 1541072 w 3063592"/>
                <a:gd name="connsiteY69" fmla="*/ 466725 h 2809875"/>
                <a:gd name="connsiteX70" fmla="*/ 1526784 w 3063592"/>
                <a:gd name="connsiteY70" fmla="*/ 447675 h 2809875"/>
                <a:gd name="connsiteX71" fmla="*/ 1522021 w 3063592"/>
                <a:gd name="connsiteY71" fmla="*/ 421481 h 2809875"/>
                <a:gd name="connsiteX72" fmla="*/ 1533929 w 3063592"/>
                <a:gd name="connsiteY72" fmla="*/ 392907 h 2809875"/>
                <a:gd name="connsiteX73" fmla="*/ 1564884 w 3063592"/>
                <a:gd name="connsiteY73" fmla="*/ 366713 h 2809875"/>
                <a:gd name="connsiteX74" fmla="*/ 1557740 w 3063592"/>
                <a:gd name="connsiteY74" fmla="*/ 340519 h 2809875"/>
                <a:gd name="connsiteX75" fmla="*/ 1564884 w 3063592"/>
                <a:gd name="connsiteY75" fmla="*/ 309562 h 2809875"/>
                <a:gd name="connsiteX76" fmla="*/ 1583934 w 3063592"/>
                <a:gd name="connsiteY76" fmla="*/ 285750 h 2809875"/>
                <a:gd name="connsiteX77" fmla="*/ 1588697 w 3063592"/>
                <a:gd name="connsiteY77" fmla="*/ 271463 h 2809875"/>
                <a:gd name="connsiteX78" fmla="*/ 1579172 w 3063592"/>
                <a:gd name="connsiteY78" fmla="*/ 257175 h 2809875"/>
                <a:gd name="connsiteX79" fmla="*/ 1545834 w 3063592"/>
                <a:gd name="connsiteY79" fmla="*/ 230981 h 2809875"/>
                <a:gd name="connsiteX80" fmla="*/ 1522022 w 3063592"/>
                <a:gd name="connsiteY80" fmla="*/ 228600 h 2809875"/>
                <a:gd name="connsiteX81" fmla="*/ 1507734 w 3063592"/>
                <a:gd name="connsiteY81" fmla="*/ 192881 h 2809875"/>
                <a:gd name="connsiteX82" fmla="*/ 1505353 w 3063592"/>
                <a:gd name="connsiteY82" fmla="*/ 159543 h 2809875"/>
                <a:gd name="connsiteX83" fmla="*/ 1488684 w 3063592"/>
                <a:gd name="connsiteY83" fmla="*/ 119063 h 2809875"/>
                <a:gd name="connsiteX84" fmla="*/ 1479159 w 3063592"/>
                <a:gd name="connsiteY84" fmla="*/ 92868 h 2809875"/>
                <a:gd name="connsiteX85" fmla="*/ 1455347 w 3063592"/>
                <a:gd name="connsiteY85" fmla="*/ 85725 h 2809875"/>
                <a:gd name="connsiteX86" fmla="*/ 1450584 w 3063592"/>
                <a:gd name="connsiteY86" fmla="*/ 66675 h 2809875"/>
                <a:gd name="connsiteX87" fmla="*/ 1433915 w 3063592"/>
                <a:gd name="connsiteY87" fmla="*/ 40481 h 2809875"/>
                <a:gd name="connsiteX88" fmla="*/ 1445822 w 3063592"/>
                <a:gd name="connsiteY88" fmla="*/ 30956 h 2809875"/>
                <a:gd name="connsiteX89" fmla="*/ 1436297 w 3063592"/>
                <a:gd name="connsiteY89" fmla="*/ 0 h 2809875"/>
                <a:gd name="connsiteX90" fmla="*/ 845747 w 3063592"/>
                <a:gd name="connsiteY90" fmla="*/ 180975 h 2809875"/>
                <a:gd name="connsiteX91" fmla="*/ 845747 w 3063592"/>
                <a:gd name="connsiteY91" fmla="*/ 180975 h 2809875"/>
                <a:gd name="connsiteX92" fmla="*/ 840984 w 3063592"/>
                <a:gd name="connsiteY92" fmla="*/ 223838 h 2809875"/>
                <a:gd name="connsiteX93" fmla="*/ 836222 w 3063592"/>
                <a:gd name="connsiteY93" fmla="*/ 238125 h 2809875"/>
                <a:gd name="connsiteX94" fmla="*/ 817172 w 3063592"/>
                <a:gd name="connsiteY94" fmla="*/ 254794 h 2809875"/>
                <a:gd name="connsiteX95" fmla="*/ 788597 w 3063592"/>
                <a:gd name="connsiteY95" fmla="*/ 266700 h 2809875"/>
                <a:gd name="connsiteX96" fmla="*/ 740972 w 3063592"/>
                <a:gd name="connsiteY96" fmla="*/ 300038 h 2809875"/>
                <a:gd name="connsiteX97" fmla="*/ 721922 w 3063592"/>
                <a:gd name="connsiteY97" fmla="*/ 328613 h 2809875"/>
                <a:gd name="connsiteX98" fmla="*/ 705252 w 3063592"/>
                <a:gd name="connsiteY98" fmla="*/ 342900 h 2809875"/>
                <a:gd name="connsiteX99" fmla="*/ 707634 w 3063592"/>
                <a:gd name="connsiteY99" fmla="*/ 369095 h 2809875"/>
                <a:gd name="connsiteX100" fmla="*/ 726684 w 3063592"/>
                <a:gd name="connsiteY100" fmla="*/ 381000 h 2809875"/>
                <a:gd name="connsiteX101" fmla="*/ 731447 w 3063592"/>
                <a:gd name="connsiteY101" fmla="*/ 395288 h 2809875"/>
                <a:gd name="connsiteX102" fmla="*/ 750497 w 3063592"/>
                <a:gd name="connsiteY102" fmla="*/ 423863 h 2809875"/>
                <a:gd name="connsiteX103" fmla="*/ 760022 w 3063592"/>
                <a:gd name="connsiteY103" fmla="*/ 442913 h 2809875"/>
                <a:gd name="connsiteX104" fmla="*/ 750497 w 3063592"/>
                <a:gd name="connsiteY104" fmla="*/ 481013 h 2809875"/>
                <a:gd name="connsiteX105" fmla="*/ 736209 w 3063592"/>
                <a:gd name="connsiteY105" fmla="*/ 490538 h 2809875"/>
                <a:gd name="connsiteX106" fmla="*/ 731447 w 3063592"/>
                <a:gd name="connsiteY106" fmla="*/ 504825 h 2809875"/>
                <a:gd name="connsiteX107" fmla="*/ 717159 w 3063592"/>
                <a:gd name="connsiteY107" fmla="*/ 509588 h 2809875"/>
                <a:gd name="connsiteX108" fmla="*/ 712397 w 3063592"/>
                <a:gd name="connsiteY108" fmla="*/ 538163 h 2809875"/>
                <a:gd name="connsiteX109" fmla="*/ 702872 w 3063592"/>
                <a:gd name="connsiteY109" fmla="*/ 566738 h 2809875"/>
                <a:gd name="connsiteX110" fmla="*/ 698109 w 3063592"/>
                <a:gd name="connsiteY110" fmla="*/ 581025 h 2809875"/>
                <a:gd name="connsiteX111" fmla="*/ 683822 w 3063592"/>
                <a:gd name="connsiteY111" fmla="*/ 611981 h 2809875"/>
                <a:gd name="connsiteX112" fmla="*/ 702872 w 3063592"/>
                <a:gd name="connsiteY112" fmla="*/ 638175 h 2809875"/>
                <a:gd name="connsiteX113" fmla="*/ 731447 w 3063592"/>
                <a:gd name="connsiteY113" fmla="*/ 647700 h 2809875"/>
                <a:gd name="connsiteX114" fmla="*/ 740972 w 3063592"/>
                <a:gd name="connsiteY114" fmla="*/ 661988 h 2809875"/>
                <a:gd name="connsiteX115" fmla="*/ 745734 w 3063592"/>
                <a:gd name="connsiteY115" fmla="*/ 676275 h 2809875"/>
                <a:gd name="connsiteX116" fmla="*/ 745734 w 3063592"/>
                <a:gd name="connsiteY116" fmla="*/ 688181 h 2809875"/>
                <a:gd name="connsiteX117" fmla="*/ 748115 w 3063592"/>
                <a:gd name="connsiteY117" fmla="*/ 709613 h 2809875"/>
                <a:gd name="connsiteX118" fmla="*/ 755259 w 3063592"/>
                <a:gd name="connsiteY118" fmla="*/ 728663 h 2809875"/>
                <a:gd name="connsiteX119" fmla="*/ 745734 w 3063592"/>
                <a:gd name="connsiteY119" fmla="*/ 757238 h 2809875"/>
                <a:gd name="connsiteX120" fmla="*/ 736209 w 3063592"/>
                <a:gd name="connsiteY120" fmla="*/ 771525 h 2809875"/>
                <a:gd name="connsiteX121" fmla="*/ 736209 w 3063592"/>
                <a:gd name="connsiteY121" fmla="*/ 842963 h 2809875"/>
                <a:gd name="connsiteX122" fmla="*/ 740972 w 3063592"/>
                <a:gd name="connsiteY122" fmla="*/ 857250 h 2809875"/>
                <a:gd name="connsiteX123" fmla="*/ 745734 w 3063592"/>
                <a:gd name="connsiteY123" fmla="*/ 876300 h 2809875"/>
                <a:gd name="connsiteX124" fmla="*/ 760022 w 3063592"/>
                <a:gd name="connsiteY124" fmla="*/ 923925 h 2809875"/>
                <a:gd name="connsiteX125" fmla="*/ 764784 w 3063592"/>
                <a:gd name="connsiteY125" fmla="*/ 938213 h 2809875"/>
                <a:gd name="connsiteX126" fmla="*/ 771928 w 3063592"/>
                <a:gd name="connsiteY126" fmla="*/ 983456 h 2809875"/>
                <a:gd name="connsiteX127" fmla="*/ 750497 w 3063592"/>
                <a:gd name="connsiteY127" fmla="*/ 1004888 h 2809875"/>
                <a:gd name="connsiteX128" fmla="*/ 731447 w 3063592"/>
                <a:gd name="connsiteY128" fmla="*/ 1009650 h 2809875"/>
                <a:gd name="connsiteX129" fmla="*/ 712397 w 3063592"/>
                <a:gd name="connsiteY129" fmla="*/ 1016794 h 2809875"/>
                <a:gd name="connsiteX130" fmla="*/ 683822 w 3063592"/>
                <a:gd name="connsiteY130" fmla="*/ 1035844 h 2809875"/>
                <a:gd name="connsiteX131" fmla="*/ 674297 w 3063592"/>
                <a:gd name="connsiteY131" fmla="*/ 1052513 h 2809875"/>
                <a:gd name="connsiteX132" fmla="*/ 660009 w 3063592"/>
                <a:gd name="connsiteY132" fmla="*/ 1062038 h 2809875"/>
                <a:gd name="connsiteX133" fmla="*/ 650484 w 3063592"/>
                <a:gd name="connsiteY133" fmla="*/ 1076325 h 2809875"/>
                <a:gd name="connsiteX134" fmla="*/ 640959 w 3063592"/>
                <a:gd name="connsiteY134" fmla="*/ 1157288 h 2809875"/>
                <a:gd name="connsiteX135" fmla="*/ 626672 w 3063592"/>
                <a:gd name="connsiteY135" fmla="*/ 1190625 h 2809875"/>
                <a:gd name="connsiteX136" fmla="*/ 593334 w 3063592"/>
                <a:gd name="connsiteY136" fmla="*/ 1204913 h 2809875"/>
                <a:gd name="connsiteX137" fmla="*/ 588572 w 3063592"/>
                <a:gd name="connsiteY137" fmla="*/ 1219200 h 2809875"/>
                <a:gd name="connsiteX138" fmla="*/ 593334 w 3063592"/>
                <a:gd name="connsiteY138" fmla="*/ 1233488 h 2809875"/>
                <a:gd name="connsiteX139" fmla="*/ 579047 w 3063592"/>
                <a:gd name="connsiteY139" fmla="*/ 1247775 h 2809875"/>
                <a:gd name="connsiteX140" fmla="*/ 569521 w 3063592"/>
                <a:gd name="connsiteY140" fmla="*/ 1290638 h 2809875"/>
                <a:gd name="connsiteX141" fmla="*/ 552854 w 3063592"/>
                <a:gd name="connsiteY141" fmla="*/ 1321593 h 2809875"/>
                <a:gd name="connsiteX142" fmla="*/ 533803 w 3063592"/>
                <a:gd name="connsiteY142" fmla="*/ 1343025 h 2809875"/>
                <a:gd name="connsiteX143" fmla="*/ 519515 w 3063592"/>
                <a:gd name="connsiteY143" fmla="*/ 1371600 h 2809875"/>
                <a:gd name="connsiteX144" fmla="*/ 498084 w 3063592"/>
                <a:gd name="connsiteY144" fmla="*/ 1419225 h 2809875"/>
                <a:gd name="connsiteX145" fmla="*/ 493322 w 3063592"/>
                <a:gd name="connsiteY145" fmla="*/ 1433513 h 2809875"/>
                <a:gd name="connsiteX146" fmla="*/ 474272 w 3063592"/>
                <a:gd name="connsiteY146" fmla="*/ 1466850 h 2809875"/>
                <a:gd name="connsiteX147" fmla="*/ 464747 w 3063592"/>
                <a:gd name="connsiteY147" fmla="*/ 1485900 h 2809875"/>
                <a:gd name="connsiteX148" fmla="*/ 459984 w 3063592"/>
                <a:gd name="connsiteY148" fmla="*/ 1500188 h 2809875"/>
                <a:gd name="connsiteX149" fmla="*/ 450459 w 3063592"/>
                <a:gd name="connsiteY149" fmla="*/ 1514475 h 2809875"/>
                <a:gd name="connsiteX150" fmla="*/ 436172 w 3063592"/>
                <a:gd name="connsiteY150" fmla="*/ 1552575 h 2809875"/>
                <a:gd name="connsiteX151" fmla="*/ 412359 w 3063592"/>
                <a:gd name="connsiteY151" fmla="*/ 1595438 h 2809875"/>
                <a:gd name="connsiteX152" fmla="*/ 398072 w 3063592"/>
                <a:gd name="connsiteY152" fmla="*/ 1628776 h 2809875"/>
                <a:gd name="connsiteX153" fmla="*/ 393310 w 3063592"/>
                <a:gd name="connsiteY153" fmla="*/ 1657350 h 2809875"/>
                <a:gd name="connsiteX154" fmla="*/ 379022 w 3063592"/>
                <a:gd name="connsiteY154" fmla="*/ 1719263 h 2809875"/>
                <a:gd name="connsiteX155" fmla="*/ 374259 w 3063592"/>
                <a:gd name="connsiteY155" fmla="*/ 1757363 h 2809875"/>
                <a:gd name="connsiteX156" fmla="*/ 369497 w 3063592"/>
                <a:gd name="connsiteY156" fmla="*/ 1771650 h 2809875"/>
                <a:gd name="connsiteX157" fmla="*/ 357591 w 3063592"/>
                <a:gd name="connsiteY157" fmla="*/ 1807369 h 2809875"/>
                <a:gd name="connsiteX158" fmla="*/ 343303 w 3063592"/>
                <a:gd name="connsiteY158" fmla="*/ 1852613 h 2809875"/>
                <a:gd name="connsiteX159" fmla="*/ 336159 w 3063592"/>
                <a:gd name="connsiteY159" fmla="*/ 1876425 h 2809875"/>
                <a:gd name="connsiteX160" fmla="*/ 326634 w 3063592"/>
                <a:gd name="connsiteY160" fmla="*/ 1890713 h 2809875"/>
                <a:gd name="connsiteX161" fmla="*/ 321872 w 3063592"/>
                <a:gd name="connsiteY161" fmla="*/ 1905000 h 2809875"/>
                <a:gd name="connsiteX162" fmla="*/ 307584 w 3063592"/>
                <a:gd name="connsiteY162" fmla="*/ 1914525 h 2809875"/>
                <a:gd name="connsiteX163" fmla="*/ 293297 w 3063592"/>
                <a:gd name="connsiteY163" fmla="*/ 1943100 h 2809875"/>
                <a:gd name="connsiteX164" fmla="*/ 283772 w 3063592"/>
                <a:gd name="connsiteY164" fmla="*/ 1971675 h 2809875"/>
                <a:gd name="connsiteX165" fmla="*/ 267103 w 3063592"/>
                <a:gd name="connsiteY165" fmla="*/ 2002632 h 2809875"/>
                <a:gd name="connsiteX166" fmla="*/ 231384 w 3063592"/>
                <a:gd name="connsiteY166" fmla="*/ 2038350 h 2809875"/>
                <a:gd name="connsiteX167" fmla="*/ 207572 w 3063592"/>
                <a:gd name="connsiteY167" fmla="*/ 2062163 h 2809875"/>
                <a:gd name="connsiteX168" fmla="*/ 202809 w 3063592"/>
                <a:gd name="connsiteY168" fmla="*/ 2076450 h 2809875"/>
                <a:gd name="connsiteX169" fmla="*/ 174234 w 3063592"/>
                <a:gd name="connsiteY169" fmla="*/ 2095500 h 2809875"/>
                <a:gd name="connsiteX170" fmla="*/ 159947 w 3063592"/>
                <a:gd name="connsiteY170" fmla="*/ 2105025 h 2809875"/>
                <a:gd name="connsiteX171" fmla="*/ 131372 w 3063592"/>
                <a:gd name="connsiteY171" fmla="*/ 2133601 h 2809875"/>
                <a:gd name="connsiteX172" fmla="*/ 102797 w 3063592"/>
                <a:gd name="connsiteY172" fmla="*/ 2145506 h 2809875"/>
                <a:gd name="connsiteX173" fmla="*/ 78985 w 3063592"/>
                <a:gd name="connsiteY173" fmla="*/ 2157412 h 2809875"/>
                <a:gd name="connsiteX174" fmla="*/ 45647 w 3063592"/>
                <a:gd name="connsiteY174" fmla="*/ 2174081 h 2809875"/>
                <a:gd name="connsiteX175" fmla="*/ 24215 w 3063592"/>
                <a:gd name="connsiteY175" fmla="*/ 2178844 h 2809875"/>
                <a:gd name="connsiteX176" fmla="*/ 403 w 3063592"/>
                <a:gd name="connsiteY176" fmla="*/ 2188369 h 2809875"/>
                <a:gd name="connsiteX177" fmla="*/ 12309 w 3063592"/>
                <a:gd name="connsiteY177" fmla="*/ 2228850 h 2809875"/>
                <a:gd name="connsiteX178" fmla="*/ 43265 w 3063592"/>
                <a:gd name="connsiteY178" fmla="*/ 2255044 h 2809875"/>
                <a:gd name="connsiteX179" fmla="*/ 67079 w 3063592"/>
                <a:gd name="connsiteY179" fmla="*/ 2271713 h 2809875"/>
                <a:gd name="connsiteX180" fmla="*/ 90890 w 3063592"/>
                <a:gd name="connsiteY180" fmla="*/ 2276475 h 2809875"/>
                <a:gd name="connsiteX181" fmla="*/ 114703 w 3063592"/>
                <a:gd name="connsiteY181" fmla="*/ 2297906 h 2809875"/>
                <a:gd name="connsiteX182" fmla="*/ 119466 w 3063592"/>
                <a:gd name="connsiteY182" fmla="*/ 2326482 h 2809875"/>
                <a:gd name="connsiteX183" fmla="*/ 126609 w 3063592"/>
                <a:gd name="connsiteY183" fmla="*/ 2347913 h 2809875"/>
                <a:gd name="connsiteX184" fmla="*/ 121847 w 3063592"/>
                <a:gd name="connsiteY184" fmla="*/ 2386013 h 2809875"/>
                <a:gd name="connsiteX185" fmla="*/ 112322 w 3063592"/>
                <a:gd name="connsiteY185" fmla="*/ 2405063 h 2809875"/>
                <a:gd name="connsiteX186" fmla="*/ 100416 w 3063592"/>
                <a:gd name="connsiteY186" fmla="*/ 2424112 h 2809875"/>
                <a:gd name="connsiteX187" fmla="*/ 71841 w 3063592"/>
                <a:gd name="connsiteY187" fmla="*/ 2426494 h 2809875"/>
                <a:gd name="connsiteX188" fmla="*/ 50409 w 3063592"/>
                <a:gd name="connsiteY188" fmla="*/ 2452688 h 2809875"/>
                <a:gd name="connsiteX189" fmla="*/ 21834 w 3063592"/>
                <a:gd name="connsiteY189" fmla="*/ 2466975 h 2809875"/>
                <a:gd name="connsiteX190" fmla="*/ 31359 w 3063592"/>
                <a:gd name="connsiteY190" fmla="*/ 2490788 h 2809875"/>
                <a:gd name="connsiteX191" fmla="*/ 21834 w 3063592"/>
                <a:gd name="connsiteY191" fmla="*/ 2524125 h 2809875"/>
                <a:gd name="connsiteX192" fmla="*/ 12309 w 3063592"/>
                <a:gd name="connsiteY192" fmla="*/ 2538413 h 2809875"/>
                <a:gd name="connsiteX193" fmla="*/ 374259 w 3063592"/>
                <a:gd name="connsiteY193" fmla="*/ 2809875 h 2809875"/>
                <a:gd name="connsiteX0" fmla="*/ 690172 w 2972204"/>
                <a:gd name="connsiteY0" fmla="*/ 2619375 h 2809875"/>
                <a:gd name="connsiteX1" fmla="*/ 1179122 w 2972204"/>
                <a:gd name="connsiteY1" fmla="*/ 2152650 h 2809875"/>
                <a:gd name="connsiteX2" fmla="*/ 1449791 w 2972204"/>
                <a:gd name="connsiteY2" fmla="*/ 1759744 h 2809875"/>
                <a:gd name="connsiteX3" fmla="*/ 1573615 w 2972204"/>
                <a:gd name="connsiteY3" fmla="*/ 1492251 h 2809875"/>
                <a:gd name="connsiteX4" fmla="*/ 1823647 w 2972204"/>
                <a:gd name="connsiteY4" fmla="*/ 1362075 h 2809875"/>
                <a:gd name="connsiteX5" fmla="*/ 2145909 w 2972204"/>
                <a:gd name="connsiteY5" fmla="*/ 1212850 h 2809875"/>
                <a:gd name="connsiteX6" fmla="*/ 2325297 w 2972204"/>
                <a:gd name="connsiteY6" fmla="*/ 1135063 h 2809875"/>
                <a:gd name="connsiteX7" fmla="*/ 2972204 w 2972204"/>
                <a:gd name="connsiteY7" fmla="*/ 1073944 h 2809875"/>
                <a:gd name="connsiteX8" fmla="*/ 2955534 w 2972204"/>
                <a:gd name="connsiteY8" fmla="*/ 1066800 h 2809875"/>
                <a:gd name="connsiteX9" fmla="*/ 2950772 w 2972204"/>
                <a:gd name="connsiteY9" fmla="*/ 1047750 h 2809875"/>
                <a:gd name="connsiteX10" fmla="*/ 2931721 w 2972204"/>
                <a:gd name="connsiteY10" fmla="*/ 1040607 h 2809875"/>
                <a:gd name="connsiteX11" fmla="*/ 2903147 w 2972204"/>
                <a:gd name="connsiteY11" fmla="*/ 1019175 h 2809875"/>
                <a:gd name="connsiteX12" fmla="*/ 2888859 w 2972204"/>
                <a:gd name="connsiteY12" fmla="*/ 1014413 h 2809875"/>
                <a:gd name="connsiteX13" fmla="*/ 2874572 w 2972204"/>
                <a:gd name="connsiteY13" fmla="*/ 1004888 h 2809875"/>
                <a:gd name="connsiteX14" fmla="*/ 2855522 w 2972204"/>
                <a:gd name="connsiteY14" fmla="*/ 1004888 h 2809875"/>
                <a:gd name="connsiteX15" fmla="*/ 2834090 w 2972204"/>
                <a:gd name="connsiteY15" fmla="*/ 995363 h 2809875"/>
                <a:gd name="connsiteX16" fmla="*/ 2810278 w 2972204"/>
                <a:gd name="connsiteY16" fmla="*/ 1009650 h 2809875"/>
                <a:gd name="connsiteX17" fmla="*/ 2767416 w 2972204"/>
                <a:gd name="connsiteY17" fmla="*/ 1007269 h 2809875"/>
                <a:gd name="connsiteX18" fmla="*/ 2734079 w 2972204"/>
                <a:gd name="connsiteY18" fmla="*/ 1019175 h 2809875"/>
                <a:gd name="connsiteX19" fmla="*/ 2712646 w 2972204"/>
                <a:gd name="connsiteY19" fmla="*/ 1019176 h 2809875"/>
                <a:gd name="connsiteX20" fmla="*/ 2693597 w 2972204"/>
                <a:gd name="connsiteY20" fmla="*/ 1009650 h 2809875"/>
                <a:gd name="connsiteX21" fmla="*/ 2641209 w 2972204"/>
                <a:gd name="connsiteY21" fmla="*/ 1021557 h 2809875"/>
                <a:gd name="connsiteX22" fmla="*/ 2631684 w 2972204"/>
                <a:gd name="connsiteY22" fmla="*/ 1031082 h 2809875"/>
                <a:gd name="connsiteX23" fmla="*/ 2612634 w 2972204"/>
                <a:gd name="connsiteY23" fmla="*/ 1038225 h 2809875"/>
                <a:gd name="connsiteX24" fmla="*/ 2595965 w 2972204"/>
                <a:gd name="connsiteY24" fmla="*/ 1035844 h 2809875"/>
                <a:gd name="connsiteX25" fmla="*/ 2529290 w 2972204"/>
                <a:gd name="connsiteY25" fmla="*/ 1004888 h 2809875"/>
                <a:gd name="connsiteX26" fmla="*/ 2526909 w 2972204"/>
                <a:gd name="connsiteY26" fmla="*/ 971550 h 2809875"/>
                <a:gd name="connsiteX27" fmla="*/ 2512622 w 2972204"/>
                <a:gd name="connsiteY27" fmla="*/ 942975 h 2809875"/>
                <a:gd name="connsiteX28" fmla="*/ 2488809 w 2972204"/>
                <a:gd name="connsiteY28" fmla="*/ 938213 h 2809875"/>
                <a:gd name="connsiteX29" fmla="*/ 2493572 w 2972204"/>
                <a:gd name="connsiteY29" fmla="*/ 923925 h 2809875"/>
                <a:gd name="connsiteX30" fmla="*/ 2479284 w 2972204"/>
                <a:gd name="connsiteY30" fmla="*/ 914400 h 2809875"/>
                <a:gd name="connsiteX31" fmla="*/ 2457853 w 2972204"/>
                <a:gd name="connsiteY31" fmla="*/ 902494 h 2809875"/>
                <a:gd name="connsiteX32" fmla="*/ 2431659 w 2972204"/>
                <a:gd name="connsiteY32" fmla="*/ 890588 h 2809875"/>
                <a:gd name="connsiteX33" fmla="*/ 2414991 w 2972204"/>
                <a:gd name="connsiteY33" fmla="*/ 864394 h 2809875"/>
                <a:gd name="connsiteX34" fmla="*/ 2398321 w 2972204"/>
                <a:gd name="connsiteY34" fmla="*/ 833437 h 2809875"/>
                <a:gd name="connsiteX35" fmla="*/ 2367365 w 2972204"/>
                <a:gd name="connsiteY35" fmla="*/ 807244 h 2809875"/>
                <a:gd name="connsiteX36" fmla="*/ 2348316 w 2972204"/>
                <a:gd name="connsiteY36" fmla="*/ 769144 h 2809875"/>
                <a:gd name="connsiteX37" fmla="*/ 2322122 w 2972204"/>
                <a:gd name="connsiteY37" fmla="*/ 733425 h 2809875"/>
                <a:gd name="connsiteX38" fmla="*/ 2307834 w 2972204"/>
                <a:gd name="connsiteY38" fmla="*/ 723900 h 2809875"/>
                <a:gd name="connsiteX39" fmla="*/ 2264972 w 2972204"/>
                <a:gd name="connsiteY39" fmla="*/ 704850 h 2809875"/>
                <a:gd name="connsiteX40" fmla="*/ 2241159 w 2972204"/>
                <a:gd name="connsiteY40" fmla="*/ 678657 h 2809875"/>
                <a:gd name="connsiteX41" fmla="*/ 2231634 w 2972204"/>
                <a:gd name="connsiteY41" fmla="*/ 657225 h 2809875"/>
                <a:gd name="connsiteX42" fmla="*/ 2212584 w 2972204"/>
                <a:gd name="connsiteY42" fmla="*/ 647700 h 2809875"/>
                <a:gd name="connsiteX43" fmla="*/ 2198297 w 2972204"/>
                <a:gd name="connsiteY43" fmla="*/ 638175 h 2809875"/>
                <a:gd name="connsiteX44" fmla="*/ 2179247 w 2972204"/>
                <a:gd name="connsiteY44" fmla="*/ 642938 h 2809875"/>
                <a:gd name="connsiteX45" fmla="*/ 2155434 w 2972204"/>
                <a:gd name="connsiteY45" fmla="*/ 619125 h 2809875"/>
                <a:gd name="connsiteX46" fmla="*/ 2136384 w 2972204"/>
                <a:gd name="connsiteY46" fmla="*/ 590550 h 2809875"/>
                <a:gd name="connsiteX47" fmla="*/ 2126859 w 2972204"/>
                <a:gd name="connsiteY47" fmla="*/ 561975 h 2809875"/>
                <a:gd name="connsiteX48" fmla="*/ 2103047 w 2972204"/>
                <a:gd name="connsiteY48" fmla="*/ 561975 h 2809875"/>
                <a:gd name="connsiteX49" fmla="*/ 2088759 w 2972204"/>
                <a:gd name="connsiteY49" fmla="*/ 547688 h 2809875"/>
                <a:gd name="connsiteX50" fmla="*/ 2050660 w 2972204"/>
                <a:gd name="connsiteY50" fmla="*/ 540544 h 2809875"/>
                <a:gd name="connsiteX51" fmla="*/ 2007797 w 2972204"/>
                <a:gd name="connsiteY51" fmla="*/ 528638 h 2809875"/>
                <a:gd name="connsiteX52" fmla="*/ 1976841 w 2972204"/>
                <a:gd name="connsiteY52" fmla="*/ 526256 h 2809875"/>
                <a:gd name="connsiteX53" fmla="*/ 1948266 w 2972204"/>
                <a:gd name="connsiteY53" fmla="*/ 521494 h 2809875"/>
                <a:gd name="connsiteX54" fmla="*/ 1926834 w 2972204"/>
                <a:gd name="connsiteY54" fmla="*/ 504825 h 2809875"/>
                <a:gd name="connsiteX55" fmla="*/ 1912547 w 2972204"/>
                <a:gd name="connsiteY55" fmla="*/ 509588 h 2809875"/>
                <a:gd name="connsiteX56" fmla="*/ 1841109 w 2972204"/>
                <a:gd name="connsiteY56" fmla="*/ 495300 h 2809875"/>
                <a:gd name="connsiteX57" fmla="*/ 1812534 w 2972204"/>
                <a:gd name="connsiteY57" fmla="*/ 485775 h 2809875"/>
                <a:gd name="connsiteX58" fmla="*/ 1798247 w 2972204"/>
                <a:gd name="connsiteY58" fmla="*/ 481013 h 2809875"/>
                <a:gd name="connsiteX59" fmla="*/ 1783959 w 2972204"/>
                <a:gd name="connsiteY59" fmla="*/ 490538 h 2809875"/>
                <a:gd name="connsiteX60" fmla="*/ 1769672 w 2972204"/>
                <a:gd name="connsiteY60" fmla="*/ 495300 h 2809875"/>
                <a:gd name="connsiteX61" fmla="*/ 1741097 w 2972204"/>
                <a:gd name="connsiteY61" fmla="*/ 523875 h 2809875"/>
                <a:gd name="connsiteX62" fmla="*/ 1717284 w 2972204"/>
                <a:gd name="connsiteY62" fmla="*/ 519113 h 2809875"/>
                <a:gd name="connsiteX63" fmla="*/ 1683947 w 2972204"/>
                <a:gd name="connsiteY63" fmla="*/ 509588 h 2809875"/>
                <a:gd name="connsiteX64" fmla="*/ 1650609 w 2972204"/>
                <a:gd name="connsiteY64" fmla="*/ 504825 h 2809875"/>
                <a:gd name="connsiteX65" fmla="*/ 1622034 w 2972204"/>
                <a:gd name="connsiteY65" fmla="*/ 500063 h 2809875"/>
                <a:gd name="connsiteX66" fmla="*/ 1581553 w 2972204"/>
                <a:gd name="connsiteY66" fmla="*/ 483394 h 2809875"/>
                <a:gd name="connsiteX67" fmla="*/ 1552978 w 2972204"/>
                <a:gd name="connsiteY67" fmla="*/ 483394 h 2809875"/>
                <a:gd name="connsiteX68" fmla="*/ 1541072 w 2972204"/>
                <a:gd name="connsiteY68" fmla="*/ 466725 h 2809875"/>
                <a:gd name="connsiteX69" fmla="*/ 1526784 w 2972204"/>
                <a:gd name="connsiteY69" fmla="*/ 447675 h 2809875"/>
                <a:gd name="connsiteX70" fmla="*/ 1522021 w 2972204"/>
                <a:gd name="connsiteY70" fmla="*/ 421481 h 2809875"/>
                <a:gd name="connsiteX71" fmla="*/ 1533929 w 2972204"/>
                <a:gd name="connsiteY71" fmla="*/ 392907 h 2809875"/>
                <a:gd name="connsiteX72" fmla="*/ 1564884 w 2972204"/>
                <a:gd name="connsiteY72" fmla="*/ 366713 h 2809875"/>
                <a:gd name="connsiteX73" fmla="*/ 1557740 w 2972204"/>
                <a:gd name="connsiteY73" fmla="*/ 340519 h 2809875"/>
                <a:gd name="connsiteX74" fmla="*/ 1564884 w 2972204"/>
                <a:gd name="connsiteY74" fmla="*/ 309562 h 2809875"/>
                <a:gd name="connsiteX75" fmla="*/ 1583934 w 2972204"/>
                <a:gd name="connsiteY75" fmla="*/ 285750 h 2809875"/>
                <a:gd name="connsiteX76" fmla="*/ 1588697 w 2972204"/>
                <a:gd name="connsiteY76" fmla="*/ 271463 h 2809875"/>
                <a:gd name="connsiteX77" fmla="*/ 1579172 w 2972204"/>
                <a:gd name="connsiteY77" fmla="*/ 257175 h 2809875"/>
                <a:gd name="connsiteX78" fmla="*/ 1545834 w 2972204"/>
                <a:gd name="connsiteY78" fmla="*/ 230981 h 2809875"/>
                <a:gd name="connsiteX79" fmla="*/ 1522022 w 2972204"/>
                <a:gd name="connsiteY79" fmla="*/ 228600 h 2809875"/>
                <a:gd name="connsiteX80" fmla="*/ 1507734 w 2972204"/>
                <a:gd name="connsiteY80" fmla="*/ 192881 h 2809875"/>
                <a:gd name="connsiteX81" fmla="*/ 1505353 w 2972204"/>
                <a:gd name="connsiteY81" fmla="*/ 159543 h 2809875"/>
                <a:gd name="connsiteX82" fmla="*/ 1488684 w 2972204"/>
                <a:gd name="connsiteY82" fmla="*/ 119063 h 2809875"/>
                <a:gd name="connsiteX83" fmla="*/ 1479159 w 2972204"/>
                <a:gd name="connsiteY83" fmla="*/ 92868 h 2809875"/>
                <a:gd name="connsiteX84" fmla="*/ 1455347 w 2972204"/>
                <a:gd name="connsiteY84" fmla="*/ 85725 h 2809875"/>
                <a:gd name="connsiteX85" fmla="*/ 1450584 w 2972204"/>
                <a:gd name="connsiteY85" fmla="*/ 66675 h 2809875"/>
                <a:gd name="connsiteX86" fmla="*/ 1433915 w 2972204"/>
                <a:gd name="connsiteY86" fmla="*/ 40481 h 2809875"/>
                <a:gd name="connsiteX87" fmla="*/ 1445822 w 2972204"/>
                <a:gd name="connsiteY87" fmla="*/ 30956 h 2809875"/>
                <a:gd name="connsiteX88" fmla="*/ 1436297 w 2972204"/>
                <a:gd name="connsiteY88" fmla="*/ 0 h 2809875"/>
                <a:gd name="connsiteX89" fmla="*/ 845747 w 2972204"/>
                <a:gd name="connsiteY89" fmla="*/ 180975 h 2809875"/>
                <a:gd name="connsiteX90" fmla="*/ 845747 w 2972204"/>
                <a:gd name="connsiteY90" fmla="*/ 180975 h 2809875"/>
                <a:gd name="connsiteX91" fmla="*/ 840984 w 2972204"/>
                <a:gd name="connsiteY91" fmla="*/ 223838 h 2809875"/>
                <a:gd name="connsiteX92" fmla="*/ 836222 w 2972204"/>
                <a:gd name="connsiteY92" fmla="*/ 238125 h 2809875"/>
                <a:gd name="connsiteX93" fmla="*/ 817172 w 2972204"/>
                <a:gd name="connsiteY93" fmla="*/ 254794 h 2809875"/>
                <a:gd name="connsiteX94" fmla="*/ 788597 w 2972204"/>
                <a:gd name="connsiteY94" fmla="*/ 266700 h 2809875"/>
                <a:gd name="connsiteX95" fmla="*/ 740972 w 2972204"/>
                <a:gd name="connsiteY95" fmla="*/ 300038 h 2809875"/>
                <a:gd name="connsiteX96" fmla="*/ 721922 w 2972204"/>
                <a:gd name="connsiteY96" fmla="*/ 328613 h 2809875"/>
                <a:gd name="connsiteX97" fmla="*/ 705252 w 2972204"/>
                <a:gd name="connsiteY97" fmla="*/ 342900 h 2809875"/>
                <a:gd name="connsiteX98" fmla="*/ 707634 w 2972204"/>
                <a:gd name="connsiteY98" fmla="*/ 369095 h 2809875"/>
                <a:gd name="connsiteX99" fmla="*/ 726684 w 2972204"/>
                <a:gd name="connsiteY99" fmla="*/ 381000 h 2809875"/>
                <a:gd name="connsiteX100" fmla="*/ 731447 w 2972204"/>
                <a:gd name="connsiteY100" fmla="*/ 395288 h 2809875"/>
                <a:gd name="connsiteX101" fmla="*/ 750497 w 2972204"/>
                <a:gd name="connsiteY101" fmla="*/ 423863 h 2809875"/>
                <a:gd name="connsiteX102" fmla="*/ 760022 w 2972204"/>
                <a:gd name="connsiteY102" fmla="*/ 442913 h 2809875"/>
                <a:gd name="connsiteX103" fmla="*/ 750497 w 2972204"/>
                <a:gd name="connsiteY103" fmla="*/ 481013 h 2809875"/>
                <a:gd name="connsiteX104" fmla="*/ 736209 w 2972204"/>
                <a:gd name="connsiteY104" fmla="*/ 490538 h 2809875"/>
                <a:gd name="connsiteX105" fmla="*/ 731447 w 2972204"/>
                <a:gd name="connsiteY105" fmla="*/ 504825 h 2809875"/>
                <a:gd name="connsiteX106" fmla="*/ 717159 w 2972204"/>
                <a:gd name="connsiteY106" fmla="*/ 509588 h 2809875"/>
                <a:gd name="connsiteX107" fmla="*/ 712397 w 2972204"/>
                <a:gd name="connsiteY107" fmla="*/ 538163 h 2809875"/>
                <a:gd name="connsiteX108" fmla="*/ 702872 w 2972204"/>
                <a:gd name="connsiteY108" fmla="*/ 566738 h 2809875"/>
                <a:gd name="connsiteX109" fmla="*/ 698109 w 2972204"/>
                <a:gd name="connsiteY109" fmla="*/ 581025 h 2809875"/>
                <a:gd name="connsiteX110" fmla="*/ 683822 w 2972204"/>
                <a:gd name="connsiteY110" fmla="*/ 611981 h 2809875"/>
                <a:gd name="connsiteX111" fmla="*/ 702872 w 2972204"/>
                <a:gd name="connsiteY111" fmla="*/ 638175 h 2809875"/>
                <a:gd name="connsiteX112" fmla="*/ 731447 w 2972204"/>
                <a:gd name="connsiteY112" fmla="*/ 647700 h 2809875"/>
                <a:gd name="connsiteX113" fmla="*/ 740972 w 2972204"/>
                <a:gd name="connsiteY113" fmla="*/ 661988 h 2809875"/>
                <a:gd name="connsiteX114" fmla="*/ 745734 w 2972204"/>
                <a:gd name="connsiteY114" fmla="*/ 676275 h 2809875"/>
                <a:gd name="connsiteX115" fmla="*/ 745734 w 2972204"/>
                <a:gd name="connsiteY115" fmla="*/ 688181 h 2809875"/>
                <a:gd name="connsiteX116" fmla="*/ 748115 w 2972204"/>
                <a:gd name="connsiteY116" fmla="*/ 709613 h 2809875"/>
                <a:gd name="connsiteX117" fmla="*/ 755259 w 2972204"/>
                <a:gd name="connsiteY117" fmla="*/ 728663 h 2809875"/>
                <a:gd name="connsiteX118" fmla="*/ 745734 w 2972204"/>
                <a:gd name="connsiteY118" fmla="*/ 757238 h 2809875"/>
                <a:gd name="connsiteX119" fmla="*/ 736209 w 2972204"/>
                <a:gd name="connsiteY119" fmla="*/ 771525 h 2809875"/>
                <a:gd name="connsiteX120" fmla="*/ 736209 w 2972204"/>
                <a:gd name="connsiteY120" fmla="*/ 842963 h 2809875"/>
                <a:gd name="connsiteX121" fmla="*/ 740972 w 2972204"/>
                <a:gd name="connsiteY121" fmla="*/ 857250 h 2809875"/>
                <a:gd name="connsiteX122" fmla="*/ 745734 w 2972204"/>
                <a:gd name="connsiteY122" fmla="*/ 876300 h 2809875"/>
                <a:gd name="connsiteX123" fmla="*/ 760022 w 2972204"/>
                <a:gd name="connsiteY123" fmla="*/ 923925 h 2809875"/>
                <a:gd name="connsiteX124" fmla="*/ 764784 w 2972204"/>
                <a:gd name="connsiteY124" fmla="*/ 938213 h 2809875"/>
                <a:gd name="connsiteX125" fmla="*/ 771928 w 2972204"/>
                <a:gd name="connsiteY125" fmla="*/ 983456 h 2809875"/>
                <a:gd name="connsiteX126" fmla="*/ 750497 w 2972204"/>
                <a:gd name="connsiteY126" fmla="*/ 1004888 h 2809875"/>
                <a:gd name="connsiteX127" fmla="*/ 731447 w 2972204"/>
                <a:gd name="connsiteY127" fmla="*/ 1009650 h 2809875"/>
                <a:gd name="connsiteX128" fmla="*/ 712397 w 2972204"/>
                <a:gd name="connsiteY128" fmla="*/ 1016794 h 2809875"/>
                <a:gd name="connsiteX129" fmla="*/ 683822 w 2972204"/>
                <a:gd name="connsiteY129" fmla="*/ 1035844 h 2809875"/>
                <a:gd name="connsiteX130" fmla="*/ 674297 w 2972204"/>
                <a:gd name="connsiteY130" fmla="*/ 1052513 h 2809875"/>
                <a:gd name="connsiteX131" fmla="*/ 660009 w 2972204"/>
                <a:gd name="connsiteY131" fmla="*/ 1062038 h 2809875"/>
                <a:gd name="connsiteX132" fmla="*/ 650484 w 2972204"/>
                <a:gd name="connsiteY132" fmla="*/ 1076325 h 2809875"/>
                <a:gd name="connsiteX133" fmla="*/ 640959 w 2972204"/>
                <a:gd name="connsiteY133" fmla="*/ 1157288 h 2809875"/>
                <a:gd name="connsiteX134" fmla="*/ 626672 w 2972204"/>
                <a:gd name="connsiteY134" fmla="*/ 1190625 h 2809875"/>
                <a:gd name="connsiteX135" fmla="*/ 593334 w 2972204"/>
                <a:gd name="connsiteY135" fmla="*/ 1204913 h 2809875"/>
                <a:gd name="connsiteX136" fmla="*/ 588572 w 2972204"/>
                <a:gd name="connsiteY136" fmla="*/ 1219200 h 2809875"/>
                <a:gd name="connsiteX137" fmla="*/ 593334 w 2972204"/>
                <a:gd name="connsiteY137" fmla="*/ 1233488 h 2809875"/>
                <a:gd name="connsiteX138" fmla="*/ 579047 w 2972204"/>
                <a:gd name="connsiteY138" fmla="*/ 1247775 h 2809875"/>
                <a:gd name="connsiteX139" fmla="*/ 569521 w 2972204"/>
                <a:gd name="connsiteY139" fmla="*/ 1290638 h 2809875"/>
                <a:gd name="connsiteX140" fmla="*/ 552854 w 2972204"/>
                <a:gd name="connsiteY140" fmla="*/ 1321593 h 2809875"/>
                <a:gd name="connsiteX141" fmla="*/ 533803 w 2972204"/>
                <a:gd name="connsiteY141" fmla="*/ 1343025 h 2809875"/>
                <a:gd name="connsiteX142" fmla="*/ 519515 w 2972204"/>
                <a:gd name="connsiteY142" fmla="*/ 1371600 h 2809875"/>
                <a:gd name="connsiteX143" fmla="*/ 498084 w 2972204"/>
                <a:gd name="connsiteY143" fmla="*/ 1419225 h 2809875"/>
                <a:gd name="connsiteX144" fmla="*/ 493322 w 2972204"/>
                <a:gd name="connsiteY144" fmla="*/ 1433513 h 2809875"/>
                <a:gd name="connsiteX145" fmla="*/ 474272 w 2972204"/>
                <a:gd name="connsiteY145" fmla="*/ 1466850 h 2809875"/>
                <a:gd name="connsiteX146" fmla="*/ 464747 w 2972204"/>
                <a:gd name="connsiteY146" fmla="*/ 1485900 h 2809875"/>
                <a:gd name="connsiteX147" fmla="*/ 459984 w 2972204"/>
                <a:gd name="connsiteY147" fmla="*/ 1500188 h 2809875"/>
                <a:gd name="connsiteX148" fmla="*/ 450459 w 2972204"/>
                <a:gd name="connsiteY148" fmla="*/ 1514475 h 2809875"/>
                <a:gd name="connsiteX149" fmla="*/ 436172 w 2972204"/>
                <a:gd name="connsiteY149" fmla="*/ 1552575 h 2809875"/>
                <a:gd name="connsiteX150" fmla="*/ 412359 w 2972204"/>
                <a:gd name="connsiteY150" fmla="*/ 1595438 h 2809875"/>
                <a:gd name="connsiteX151" fmla="*/ 398072 w 2972204"/>
                <a:gd name="connsiteY151" fmla="*/ 1628776 h 2809875"/>
                <a:gd name="connsiteX152" fmla="*/ 393310 w 2972204"/>
                <a:gd name="connsiteY152" fmla="*/ 1657350 h 2809875"/>
                <a:gd name="connsiteX153" fmla="*/ 379022 w 2972204"/>
                <a:gd name="connsiteY153" fmla="*/ 1719263 h 2809875"/>
                <a:gd name="connsiteX154" fmla="*/ 374259 w 2972204"/>
                <a:gd name="connsiteY154" fmla="*/ 1757363 h 2809875"/>
                <a:gd name="connsiteX155" fmla="*/ 369497 w 2972204"/>
                <a:gd name="connsiteY155" fmla="*/ 1771650 h 2809875"/>
                <a:gd name="connsiteX156" fmla="*/ 357591 w 2972204"/>
                <a:gd name="connsiteY156" fmla="*/ 1807369 h 2809875"/>
                <a:gd name="connsiteX157" fmla="*/ 343303 w 2972204"/>
                <a:gd name="connsiteY157" fmla="*/ 1852613 h 2809875"/>
                <a:gd name="connsiteX158" fmla="*/ 336159 w 2972204"/>
                <a:gd name="connsiteY158" fmla="*/ 1876425 h 2809875"/>
                <a:gd name="connsiteX159" fmla="*/ 326634 w 2972204"/>
                <a:gd name="connsiteY159" fmla="*/ 1890713 h 2809875"/>
                <a:gd name="connsiteX160" fmla="*/ 321872 w 2972204"/>
                <a:gd name="connsiteY160" fmla="*/ 1905000 h 2809875"/>
                <a:gd name="connsiteX161" fmla="*/ 307584 w 2972204"/>
                <a:gd name="connsiteY161" fmla="*/ 1914525 h 2809875"/>
                <a:gd name="connsiteX162" fmla="*/ 293297 w 2972204"/>
                <a:gd name="connsiteY162" fmla="*/ 1943100 h 2809875"/>
                <a:gd name="connsiteX163" fmla="*/ 283772 w 2972204"/>
                <a:gd name="connsiteY163" fmla="*/ 1971675 h 2809875"/>
                <a:gd name="connsiteX164" fmla="*/ 267103 w 2972204"/>
                <a:gd name="connsiteY164" fmla="*/ 2002632 h 2809875"/>
                <a:gd name="connsiteX165" fmla="*/ 231384 w 2972204"/>
                <a:gd name="connsiteY165" fmla="*/ 2038350 h 2809875"/>
                <a:gd name="connsiteX166" fmla="*/ 207572 w 2972204"/>
                <a:gd name="connsiteY166" fmla="*/ 2062163 h 2809875"/>
                <a:gd name="connsiteX167" fmla="*/ 202809 w 2972204"/>
                <a:gd name="connsiteY167" fmla="*/ 2076450 h 2809875"/>
                <a:gd name="connsiteX168" fmla="*/ 174234 w 2972204"/>
                <a:gd name="connsiteY168" fmla="*/ 2095500 h 2809875"/>
                <a:gd name="connsiteX169" fmla="*/ 159947 w 2972204"/>
                <a:gd name="connsiteY169" fmla="*/ 2105025 h 2809875"/>
                <a:gd name="connsiteX170" fmla="*/ 131372 w 2972204"/>
                <a:gd name="connsiteY170" fmla="*/ 2133601 h 2809875"/>
                <a:gd name="connsiteX171" fmla="*/ 102797 w 2972204"/>
                <a:gd name="connsiteY171" fmla="*/ 2145506 h 2809875"/>
                <a:gd name="connsiteX172" fmla="*/ 78985 w 2972204"/>
                <a:gd name="connsiteY172" fmla="*/ 2157412 h 2809875"/>
                <a:gd name="connsiteX173" fmla="*/ 45647 w 2972204"/>
                <a:gd name="connsiteY173" fmla="*/ 2174081 h 2809875"/>
                <a:gd name="connsiteX174" fmla="*/ 24215 w 2972204"/>
                <a:gd name="connsiteY174" fmla="*/ 2178844 h 2809875"/>
                <a:gd name="connsiteX175" fmla="*/ 403 w 2972204"/>
                <a:gd name="connsiteY175" fmla="*/ 2188369 h 2809875"/>
                <a:gd name="connsiteX176" fmla="*/ 12309 w 2972204"/>
                <a:gd name="connsiteY176" fmla="*/ 2228850 h 2809875"/>
                <a:gd name="connsiteX177" fmla="*/ 43265 w 2972204"/>
                <a:gd name="connsiteY177" fmla="*/ 2255044 h 2809875"/>
                <a:gd name="connsiteX178" fmla="*/ 67079 w 2972204"/>
                <a:gd name="connsiteY178" fmla="*/ 2271713 h 2809875"/>
                <a:gd name="connsiteX179" fmla="*/ 90890 w 2972204"/>
                <a:gd name="connsiteY179" fmla="*/ 2276475 h 2809875"/>
                <a:gd name="connsiteX180" fmla="*/ 114703 w 2972204"/>
                <a:gd name="connsiteY180" fmla="*/ 2297906 h 2809875"/>
                <a:gd name="connsiteX181" fmla="*/ 119466 w 2972204"/>
                <a:gd name="connsiteY181" fmla="*/ 2326482 h 2809875"/>
                <a:gd name="connsiteX182" fmla="*/ 126609 w 2972204"/>
                <a:gd name="connsiteY182" fmla="*/ 2347913 h 2809875"/>
                <a:gd name="connsiteX183" fmla="*/ 121847 w 2972204"/>
                <a:gd name="connsiteY183" fmla="*/ 2386013 h 2809875"/>
                <a:gd name="connsiteX184" fmla="*/ 112322 w 2972204"/>
                <a:gd name="connsiteY184" fmla="*/ 2405063 h 2809875"/>
                <a:gd name="connsiteX185" fmla="*/ 100416 w 2972204"/>
                <a:gd name="connsiteY185" fmla="*/ 2424112 h 2809875"/>
                <a:gd name="connsiteX186" fmla="*/ 71841 w 2972204"/>
                <a:gd name="connsiteY186" fmla="*/ 2426494 h 2809875"/>
                <a:gd name="connsiteX187" fmla="*/ 50409 w 2972204"/>
                <a:gd name="connsiteY187" fmla="*/ 2452688 h 2809875"/>
                <a:gd name="connsiteX188" fmla="*/ 21834 w 2972204"/>
                <a:gd name="connsiteY188" fmla="*/ 2466975 h 2809875"/>
                <a:gd name="connsiteX189" fmla="*/ 31359 w 2972204"/>
                <a:gd name="connsiteY189" fmla="*/ 2490788 h 2809875"/>
                <a:gd name="connsiteX190" fmla="*/ 21834 w 2972204"/>
                <a:gd name="connsiteY190" fmla="*/ 2524125 h 2809875"/>
                <a:gd name="connsiteX191" fmla="*/ 12309 w 2972204"/>
                <a:gd name="connsiteY191" fmla="*/ 2538413 h 2809875"/>
                <a:gd name="connsiteX192" fmla="*/ 374259 w 2972204"/>
                <a:gd name="connsiteY192" fmla="*/ 2809875 h 2809875"/>
                <a:gd name="connsiteX0" fmla="*/ 690172 w 2955534"/>
                <a:gd name="connsiteY0" fmla="*/ 2619375 h 2809875"/>
                <a:gd name="connsiteX1" fmla="*/ 1179122 w 2955534"/>
                <a:gd name="connsiteY1" fmla="*/ 2152650 h 2809875"/>
                <a:gd name="connsiteX2" fmla="*/ 1449791 w 2955534"/>
                <a:gd name="connsiteY2" fmla="*/ 1759744 h 2809875"/>
                <a:gd name="connsiteX3" fmla="*/ 1573615 w 2955534"/>
                <a:gd name="connsiteY3" fmla="*/ 1492251 h 2809875"/>
                <a:gd name="connsiteX4" fmla="*/ 1823647 w 2955534"/>
                <a:gd name="connsiteY4" fmla="*/ 1362075 h 2809875"/>
                <a:gd name="connsiteX5" fmla="*/ 2145909 w 2955534"/>
                <a:gd name="connsiteY5" fmla="*/ 1212850 h 2809875"/>
                <a:gd name="connsiteX6" fmla="*/ 2325297 w 2955534"/>
                <a:gd name="connsiteY6" fmla="*/ 1135063 h 2809875"/>
                <a:gd name="connsiteX7" fmla="*/ 2955534 w 2955534"/>
                <a:gd name="connsiteY7" fmla="*/ 1066800 h 2809875"/>
                <a:gd name="connsiteX8" fmla="*/ 2950772 w 2955534"/>
                <a:gd name="connsiteY8" fmla="*/ 1047750 h 2809875"/>
                <a:gd name="connsiteX9" fmla="*/ 2931721 w 2955534"/>
                <a:gd name="connsiteY9" fmla="*/ 1040607 h 2809875"/>
                <a:gd name="connsiteX10" fmla="*/ 2903147 w 2955534"/>
                <a:gd name="connsiteY10" fmla="*/ 1019175 h 2809875"/>
                <a:gd name="connsiteX11" fmla="*/ 2888859 w 2955534"/>
                <a:gd name="connsiteY11" fmla="*/ 1014413 h 2809875"/>
                <a:gd name="connsiteX12" fmla="*/ 2874572 w 2955534"/>
                <a:gd name="connsiteY12" fmla="*/ 1004888 h 2809875"/>
                <a:gd name="connsiteX13" fmla="*/ 2855522 w 2955534"/>
                <a:gd name="connsiteY13" fmla="*/ 1004888 h 2809875"/>
                <a:gd name="connsiteX14" fmla="*/ 2834090 w 2955534"/>
                <a:gd name="connsiteY14" fmla="*/ 995363 h 2809875"/>
                <a:gd name="connsiteX15" fmla="*/ 2810278 w 2955534"/>
                <a:gd name="connsiteY15" fmla="*/ 1009650 h 2809875"/>
                <a:gd name="connsiteX16" fmla="*/ 2767416 w 2955534"/>
                <a:gd name="connsiteY16" fmla="*/ 1007269 h 2809875"/>
                <a:gd name="connsiteX17" fmla="*/ 2734079 w 2955534"/>
                <a:gd name="connsiteY17" fmla="*/ 1019175 h 2809875"/>
                <a:gd name="connsiteX18" fmla="*/ 2712646 w 2955534"/>
                <a:gd name="connsiteY18" fmla="*/ 1019176 h 2809875"/>
                <a:gd name="connsiteX19" fmla="*/ 2693597 w 2955534"/>
                <a:gd name="connsiteY19" fmla="*/ 1009650 h 2809875"/>
                <a:gd name="connsiteX20" fmla="*/ 2641209 w 2955534"/>
                <a:gd name="connsiteY20" fmla="*/ 1021557 h 2809875"/>
                <a:gd name="connsiteX21" fmla="*/ 2631684 w 2955534"/>
                <a:gd name="connsiteY21" fmla="*/ 1031082 h 2809875"/>
                <a:gd name="connsiteX22" fmla="*/ 2612634 w 2955534"/>
                <a:gd name="connsiteY22" fmla="*/ 1038225 h 2809875"/>
                <a:gd name="connsiteX23" fmla="*/ 2595965 w 2955534"/>
                <a:gd name="connsiteY23" fmla="*/ 1035844 h 2809875"/>
                <a:gd name="connsiteX24" fmla="*/ 2529290 w 2955534"/>
                <a:gd name="connsiteY24" fmla="*/ 1004888 h 2809875"/>
                <a:gd name="connsiteX25" fmla="*/ 2526909 w 2955534"/>
                <a:gd name="connsiteY25" fmla="*/ 971550 h 2809875"/>
                <a:gd name="connsiteX26" fmla="*/ 2512622 w 2955534"/>
                <a:gd name="connsiteY26" fmla="*/ 942975 h 2809875"/>
                <a:gd name="connsiteX27" fmla="*/ 2488809 w 2955534"/>
                <a:gd name="connsiteY27" fmla="*/ 938213 h 2809875"/>
                <a:gd name="connsiteX28" fmla="*/ 2493572 w 2955534"/>
                <a:gd name="connsiteY28" fmla="*/ 923925 h 2809875"/>
                <a:gd name="connsiteX29" fmla="*/ 2479284 w 2955534"/>
                <a:gd name="connsiteY29" fmla="*/ 914400 h 2809875"/>
                <a:gd name="connsiteX30" fmla="*/ 2457853 w 2955534"/>
                <a:gd name="connsiteY30" fmla="*/ 902494 h 2809875"/>
                <a:gd name="connsiteX31" fmla="*/ 2431659 w 2955534"/>
                <a:gd name="connsiteY31" fmla="*/ 890588 h 2809875"/>
                <a:gd name="connsiteX32" fmla="*/ 2414991 w 2955534"/>
                <a:gd name="connsiteY32" fmla="*/ 864394 h 2809875"/>
                <a:gd name="connsiteX33" fmla="*/ 2398321 w 2955534"/>
                <a:gd name="connsiteY33" fmla="*/ 833437 h 2809875"/>
                <a:gd name="connsiteX34" fmla="*/ 2367365 w 2955534"/>
                <a:gd name="connsiteY34" fmla="*/ 807244 h 2809875"/>
                <a:gd name="connsiteX35" fmla="*/ 2348316 w 2955534"/>
                <a:gd name="connsiteY35" fmla="*/ 769144 h 2809875"/>
                <a:gd name="connsiteX36" fmla="*/ 2322122 w 2955534"/>
                <a:gd name="connsiteY36" fmla="*/ 733425 h 2809875"/>
                <a:gd name="connsiteX37" fmla="*/ 2307834 w 2955534"/>
                <a:gd name="connsiteY37" fmla="*/ 723900 h 2809875"/>
                <a:gd name="connsiteX38" fmla="*/ 2264972 w 2955534"/>
                <a:gd name="connsiteY38" fmla="*/ 704850 h 2809875"/>
                <a:gd name="connsiteX39" fmla="*/ 2241159 w 2955534"/>
                <a:gd name="connsiteY39" fmla="*/ 678657 h 2809875"/>
                <a:gd name="connsiteX40" fmla="*/ 2231634 w 2955534"/>
                <a:gd name="connsiteY40" fmla="*/ 657225 h 2809875"/>
                <a:gd name="connsiteX41" fmla="*/ 2212584 w 2955534"/>
                <a:gd name="connsiteY41" fmla="*/ 647700 h 2809875"/>
                <a:gd name="connsiteX42" fmla="*/ 2198297 w 2955534"/>
                <a:gd name="connsiteY42" fmla="*/ 638175 h 2809875"/>
                <a:gd name="connsiteX43" fmla="*/ 2179247 w 2955534"/>
                <a:gd name="connsiteY43" fmla="*/ 642938 h 2809875"/>
                <a:gd name="connsiteX44" fmla="*/ 2155434 w 2955534"/>
                <a:gd name="connsiteY44" fmla="*/ 619125 h 2809875"/>
                <a:gd name="connsiteX45" fmla="*/ 2136384 w 2955534"/>
                <a:gd name="connsiteY45" fmla="*/ 590550 h 2809875"/>
                <a:gd name="connsiteX46" fmla="*/ 2126859 w 2955534"/>
                <a:gd name="connsiteY46" fmla="*/ 561975 h 2809875"/>
                <a:gd name="connsiteX47" fmla="*/ 2103047 w 2955534"/>
                <a:gd name="connsiteY47" fmla="*/ 561975 h 2809875"/>
                <a:gd name="connsiteX48" fmla="*/ 2088759 w 2955534"/>
                <a:gd name="connsiteY48" fmla="*/ 547688 h 2809875"/>
                <a:gd name="connsiteX49" fmla="*/ 2050660 w 2955534"/>
                <a:gd name="connsiteY49" fmla="*/ 540544 h 2809875"/>
                <a:gd name="connsiteX50" fmla="*/ 2007797 w 2955534"/>
                <a:gd name="connsiteY50" fmla="*/ 528638 h 2809875"/>
                <a:gd name="connsiteX51" fmla="*/ 1976841 w 2955534"/>
                <a:gd name="connsiteY51" fmla="*/ 526256 h 2809875"/>
                <a:gd name="connsiteX52" fmla="*/ 1948266 w 2955534"/>
                <a:gd name="connsiteY52" fmla="*/ 521494 h 2809875"/>
                <a:gd name="connsiteX53" fmla="*/ 1926834 w 2955534"/>
                <a:gd name="connsiteY53" fmla="*/ 504825 h 2809875"/>
                <a:gd name="connsiteX54" fmla="*/ 1912547 w 2955534"/>
                <a:gd name="connsiteY54" fmla="*/ 509588 h 2809875"/>
                <a:gd name="connsiteX55" fmla="*/ 1841109 w 2955534"/>
                <a:gd name="connsiteY55" fmla="*/ 495300 h 2809875"/>
                <a:gd name="connsiteX56" fmla="*/ 1812534 w 2955534"/>
                <a:gd name="connsiteY56" fmla="*/ 485775 h 2809875"/>
                <a:gd name="connsiteX57" fmla="*/ 1798247 w 2955534"/>
                <a:gd name="connsiteY57" fmla="*/ 481013 h 2809875"/>
                <a:gd name="connsiteX58" fmla="*/ 1783959 w 2955534"/>
                <a:gd name="connsiteY58" fmla="*/ 490538 h 2809875"/>
                <a:gd name="connsiteX59" fmla="*/ 1769672 w 2955534"/>
                <a:gd name="connsiteY59" fmla="*/ 495300 h 2809875"/>
                <a:gd name="connsiteX60" fmla="*/ 1741097 w 2955534"/>
                <a:gd name="connsiteY60" fmla="*/ 523875 h 2809875"/>
                <a:gd name="connsiteX61" fmla="*/ 1717284 w 2955534"/>
                <a:gd name="connsiteY61" fmla="*/ 519113 h 2809875"/>
                <a:gd name="connsiteX62" fmla="*/ 1683947 w 2955534"/>
                <a:gd name="connsiteY62" fmla="*/ 509588 h 2809875"/>
                <a:gd name="connsiteX63" fmla="*/ 1650609 w 2955534"/>
                <a:gd name="connsiteY63" fmla="*/ 504825 h 2809875"/>
                <a:gd name="connsiteX64" fmla="*/ 1622034 w 2955534"/>
                <a:gd name="connsiteY64" fmla="*/ 500063 h 2809875"/>
                <a:gd name="connsiteX65" fmla="*/ 1581553 w 2955534"/>
                <a:gd name="connsiteY65" fmla="*/ 483394 h 2809875"/>
                <a:gd name="connsiteX66" fmla="*/ 1552978 w 2955534"/>
                <a:gd name="connsiteY66" fmla="*/ 483394 h 2809875"/>
                <a:gd name="connsiteX67" fmla="*/ 1541072 w 2955534"/>
                <a:gd name="connsiteY67" fmla="*/ 466725 h 2809875"/>
                <a:gd name="connsiteX68" fmla="*/ 1526784 w 2955534"/>
                <a:gd name="connsiteY68" fmla="*/ 447675 h 2809875"/>
                <a:gd name="connsiteX69" fmla="*/ 1522021 w 2955534"/>
                <a:gd name="connsiteY69" fmla="*/ 421481 h 2809875"/>
                <a:gd name="connsiteX70" fmla="*/ 1533929 w 2955534"/>
                <a:gd name="connsiteY70" fmla="*/ 392907 h 2809875"/>
                <a:gd name="connsiteX71" fmla="*/ 1564884 w 2955534"/>
                <a:gd name="connsiteY71" fmla="*/ 366713 h 2809875"/>
                <a:gd name="connsiteX72" fmla="*/ 1557740 w 2955534"/>
                <a:gd name="connsiteY72" fmla="*/ 340519 h 2809875"/>
                <a:gd name="connsiteX73" fmla="*/ 1564884 w 2955534"/>
                <a:gd name="connsiteY73" fmla="*/ 309562 h 2809875"/>
                <a:gd name="connsiteX74" fmla="*/ 1583934 w 2955534"/>
                <a:gd name="connsiteY74" fmla="*/ 285750 h 2809875"/>
                <a:gd name="connsiteX75" fmla="*/ 1588697 w 2955534"/>
                <a:gd name="connsiteY75" fmla="*/ 271463 h 2809875"/>
                <a:gd name="connsiteX76" fmla="*/ 1579172 w 2955534"/>
                <a:gd name="connsiteY76" fmla="*/ 257175 h 2809875"/>
                <a:gd name="connsiteX77" fmla="*/ 1545834 w 2955534"/>
                <a:gd name="connsiteY77" fmla="*/ 230981 h 2809875"/>
                <a:gd name="connsiteX78" fmla="*/ 1522022 w 2955534"/>
                <a:gd name="connsiteY78" fmla="*/ 228600 h 2809875"/>
                <a:gd name="connsiteX79" fmla="*/ 1507734 w 2955534"/>
                <a:gd name="connsiteY79" fmla="*/ 192881 h 2809875"/>
                <a:gd name="connsiteX80" fmla="*/ 1505353 w 2955534"/>
                <a:gd name="connsiteY80" fmla="*/ 159543 h 2809875"/>
                <a:gd name="connsiteX81" fmla="*/ 1488684 w 2955534"/>
                <a:gd name="connsiteY81" fmla="*/ 119063 h 2809875"/>
                <a:gd name="connsiteX82" fmla="*/ 1479159 w 2955534"/>
                <a:gd name="connsiteY82" fmla="*/ 92868 h 2809875"/>
                <a:gd name="connsiteX83" fmla="*/ 1455347 w 2955534"/>
                <a:gd name="connsiteY83" fmla="*/ 85725 h 2809875"/>
                <a:gd name="connsiteX84" fmla="*/ 1450584 w 2955534"/>
                <a:gd name="connsiteY84" fmla="*/ 66675 h 2809875"/>
                <a:gd name="connsiteX85" fmla="*/ 1433915 w 2955534"/>
                <a:gd name="connsiteY85" fmla="*/ 40481 h 2809875"/>
                <a:gd name="connsiteX86" fmla="*/ 1445822 w 2955534"/>
                <a:gd name="connsiteY86" fmla="*/ 30956 h 2809875"/>
                <a:gd name="connsiteX87" fmla="*/ 1436297 w 2955534"/>
                <a:gd name="connsiteY87" fmla="*/ 0 h 2809875"/>
                <a:gd name="connsiteX88" fmla="*/ 845747 w 2955534"/>
                <a:gd name="connsiteY88" fmla="*/ 180975 h 2809875"/>
                <a:gd name="connsiteX89" fmla="*/ 845747 w 2955534"/>
                <a:gd name="connsiteY89" fmla="*/ 180975 h 2809875"/>
                <a:gd name="connsiteX90" fmla="*/ 840984 w 2955534"/>
                <a:gd name="connsiteY90" fmla="*/ 223838 h 2809875"/>
                <a:gd name="connsiteX91" fmla="*/ 836222 w 2955534"/>
                <a:gd name="connsiteY91" fmla="*/ 238125 h 2809875"/>
                <a:gd name="connsiteX92" fmla="*/ 817172 w 2955534"/>
                <a:gd name="connsiteY92" fmla="*/ 254794 h 2809875"/>
                <a:gd name="connsiteX93" fmla="*/ 788597 w 2955534"/>
                <a:gd name="connsiteY93" fmla="*/ 266700 h 2809875"/>
                <a:gd name="connsiteX94" fmla="*/ 740972 w 2955534"/>
                <a:gd name="connsiteY94" fmla="*/ 300038 h 2809875"/>
                <a:gd name="connsiteX95" fmla="*/ 721922 w 2955534"/>
                <a:gd name="connsiteY95" fmla="*/ 328613 h 2809875"/>
                <a:gd name="connsiteX96" fmla="*/ 705252 w 2955534"/>
                <a:gd name="connsiteY96" fmla="*/ 342900 h 2809875"/>
                <a:gd name="connsiteX97" fmla="*/ 707634 w 2955534"/>
                <a:gd name="connsiteY97" fmla="*/ 369095 h 2809875"/>
                <a:gd name="connsiteX98" fmla="*/ 726684 w 2955534"/>
                <a:gd name="connsiteY98" fmla="*/ 381000 h 2809875"/>
                <a:gd name="connsiteX99" fmla="*/ 731447 w 2955534"/>
                <a:gd name="connsiteY99" fmla="*/ 395288 h 2809875"/>
                <a:gd name="connsiteX100" fmla="*/ 750497 w 2955534"/>
                <a:gd name="connsiteY100" fmla="*/ 423863 h 2809875"/>
                <a:gd name="connsiteX101" fmla="*/ 760022 w 2955534"/>
                <a:gd name="connsiteY101" fmla="*/ 442913 h 2809875"/>
                <a:gd name="connsiteX102" fmla="*/ 750497 w 2955534"/>
                <a:gd name="connsiteY102" fmla="*/ 481013 h 2809875"/>
                <a:gd name="connsiteX103" fmla="*/ 736209 w 2955534"/>
                <a:gd name="connsiteY103" fmla="*/ 490538 h 2809875"/>
                <a:gd name="connsiteX104" fmla="*/ 731447 w 2955534"/>
                <a:gd name="connsiteY104" fmla="*/ 504825 h 2809875"/>
                <a:gd name="connsiteX105" fmla="*/ 717159 w 2955534"/>
                <a:gd name="connsiteY105" fmla="*/ 509588 h 2809875"/>
                <a:gd name="connsiteX106" fmla="*/ 712397 w 2955534"/>
                <a:gd name="connsiteY106" fmla="*/ 538163 h 2809875"/>
                <a:gd name="connsiteX107" fmla="*/ 702872 w 2955534"/>
                <a:gd name="connsiteY107" fmla="*/ 566738 h 2809875"/>
                <a:gd name="connsiteX108" fmla="*/ 698109 w 2955534"/>
                <a:gd name="connsiteY108" fmla="*/ 581025 h 2809875"/>
                <a:gd name="connsiteX109" fmla="*/ 683822 w 2955534"/>
                <a:gd name="connsiteY109" fmla="*/ 611981 h 2809875"/>
                <a:gd name="connsiteX110" fmla="*/ 702872 w 2955534"/>
                <a:gd name="connsiteY110" fmla="*/ 638175 h 2809875"/>
                <a:gd name="connsiteX111" fmla="*/ 731447 w 2955534"/>
                <a:gd name="connsiteY111" fmla="*/ 647700 h 2809875"/>
                <a:gd name="connsiteX112" fmla="*/ 740972 w 2955534"/>
                <a:gd name="connsiteY112" fmla="*/ 661988 h 2809875"/>
                <a:gd name="connsiteX113" fmla="*/ 745734 w 2955534"/>
                <a:gd name="connsiteY113" fmla="*/ 676275 h 2809875"/>
                <a:gd name="connsiteX114" fmla="*/ 745734 w 2955534"/>
                <a:gd name="connsiteY114" fmla="*/ 688181 h 2809875"/>
                <a:gd name="connsiteX115" fmla="*/ 748115 w 2955534"/>
                <a:gd name="connsiteY115" fmla="*/ 709613 h 2809875"/>
                <a:gd name="connsiteX116" fmla="*/ 755259 w 2955534"/>
                <a:gd name="connsiteY116" fmla="*/ 728663 h 2809875"/>
                <a:gd name="connsiteX117" fmla="*/ 745734 w 2955534"/>
                <a:gd name="connsiteY117" fmla="*/ 757238 h 2809875"/>
                <a:gd name="connsiteX118" fmla="*/ 736209 w 2955534"/>
                <a:gd name="connsiteY118" fmla="*/ 771525 h 2809875"/>
                <a:gd name="connsiteX119" fmla="*/ 736209 w 2955534"/>
                <a:gd name="connsiteY119" fmla="*/ 842963 h 2809875"/>
                <a:gd name="connsiteX120" fmla="*/ 740972 w 2955534"/>
                <a:gd name="connsiteY120" fmla="*/ 857250 h 2809875"/>
                <a:gd name="connsiteX121" fmla="*/ 745734 w 2955534"/>
                <a:gd name="connsiteY121" fmla="*/ 876300 h 2809875"/>
                <a:gd name="connsiteX122" fmla="*/ 760022 w 2955534"/>
                <a:gd name="connsiteY122" fmla="*/ 923925 h 2809875"/>
                <a:gd name="connsiteX123" fmla="*/ 764784 w 2955534"/>
                <a:gd name="connsiteY123" fmla="*/ 938213 h 2809875"/>
                <a:gd name="connsiteX124" fmla="*/ 771928 w 2955534"/>
                <a:gd name="connsiteY124" fmla="*/ 983456 h 2809875"/>
                <a:gd name="connsiteX125" fmla="*/ 750497 w 2955534"/>
                <a:gd name="connsiteY125" fmla="*/ 1004888 h 2809875"/>
                <a:gd name="connsiteX126" fmla="*/ 731447 w 2955534"/>
                <a:gd name="connsiteY126" fmla="*/ 1009650 h 2809875"/>
                <a:gd name="connsiteX127" fmla="*/ 712397 w 2955534"/>
                <a:gd name="connsiteY127" fmla="*/ 1016794 h 2809875"/>
                <a:gd name="connsiteX128" fmla="*/ 683822 w 2955534"/>
                <a:gd name="connsiteY128" fmla="*/ 1035844 h 2809875"/>
                <a:gd name="connsiteX129" fmla="*/ 674297 w 2955534"/>
                <a:gd name="connsiteY129" fmla="*/ 1052513 h 2809875"/>
                <a:gd name="connsiteX130" fmla="*/ 660009 w 2955534"/>
                <a:gd name="connsiteY130" fmla="*/ 1062038 h 2809875"/>
                <a:gd name="connsiteX131" fmla="*/ 650484 w 2955534"/>
                <a:gd name="connsiteY131" fmla="*/ 1076325 h 2809875"/>
                <a:gd name="connsiteX132" fmla="*/ 640959 w 2955534"/>
                <a:gd name="connsiteY132" fmla="*/ 1157288 h 2809875"/>
                <a:gd name="connsiteX133" fmla="*/ 626672 w 2955534"/>
                <a:gd name="connsiteY133" fmla="*/ 1190625 h 2809875"/>
                <a:gd name="connsiteX134" fmla="*/ 593334 w 2955534"/>
                <a:gd name="connsiteY134" fmla="*/ 1204913 h 2809875"/>
                <a:gd name="connsiteX135" fmla="*/ 588572 w 2955534"/>
                <a:gd name="connsiteY135" fmla="*/ 1219200 h 2809875"/>
                <a:gd name="connsiteX136" fmla="*/ 593334 w 2955534"/>
                <a:gd name="connsiteY136" fmla="*/ 1233488 h 2809875"/>
                <a:gd name="connsiteX137" fmla="*/ 579047 w 2955534"/>
                <a:gd name="connsiteY137" fmla="*/ 1247775 h 2809875"/>
                <a:gd name="connsiteX138" fmla="*/ 569521 w 2955534"/>
                <a:gd name="connsiteY138" fmla="*/ 1290638 h 2809875"/>
                <a:gd name="connsiteX139" fmla="*/ 552854 w 2955534"/>
                <a:gd name="connsiteY139" fmla="*/ 1321593 h 2809875"/>
                <a:gd name="connsiteX140" fmla="*/ 533803 w 2955534"/>
                <a:gd name="connsiteY140" fmla="*/ 1343025 h 2809875"/>
                <a:gd name="connsiteX141" fmla="*/ 519515 w 2955534"/>
                <a:gd name="connsiteY141" fmla="*/ 1371600 h 2809875"/>
                <a:gd name="connsiteX142" fmla="*/ 498084 w 2955534"/>
                <a:gd name="connsiteY142" fmla="*/ 1419225 h 2809875"/>
                <a:gd name="connsiteX143" fmla="*/ 493322 w 2955534"/>
                <a:gd name="connsiteY143" fmla="*/ 1433513 h 2809875"/>
                <a:gd name="connsiteX144" fmla="*/ 474272 w 2955534"/>
                <a:gd name="connsiteY144" fmla="*/ 1466850 h 2809875"/>
                <a:gd name="connsiteX145" fmla="*/ 464747 w 2955534"/>
                <a:gd name="connsiteY145" fmla="*/ 1485900 h 2809875"/>
                <a:gd name="connsiteX146" fmla="*/ 459984 w 2955534"/>
                <a:gd name="connsiteY146" fmla="*/ 1500188 h 2809875"/>
                <a:gd name="connsiteX147" fmla="*/ 450459 w 2955534"/>
                <a:gd name="connsiteY147" fmla="*/ 1514475 h 2809875"/>
                <a:gd name="connsiteX148" fmla="*/ 436172 w 2955534"/>
                <a:gd name="connsiteY148" fmla="*/ 1552575 h 2809875"/>
                <a:gd name="connsiteX149" fmla="*/ 412359 w 2955534"/>
                <a:gd name="connsiteY149" fmla="*/ 1595438 h 2809875"/>
                <a:gd name="connsiteX150" fmla="*/ 398072 w 2955534"/>
                <a:gd name="connsiteY150" fmla="*/ 1628776 h 2809875"/>
                <a:gd name="connsiteX151" fmla="*/ 393310 w 2955534"/>
                <a:gd name="connsiteY151" fmla="*/ 1657350 h 2809875"/>
                <a:gd name="connsiteX152" fmla="*/ 379022 w 2955534"/>
                <a:gd name="connsiteY152" fmla="*/ 1719263 h 2809875"/>
                <a:gd name="connsiteX153" fmla="*/ 374259 w 2955534"/>
                <a:gd name="connsiteY153" fmla="*/ 1757363 h 2809875"/>
                <a:gd name="connsiteX154" fmla="*/ 369497 w 2955534"/>
                <a:gd name="connsiteY154" fmla="*/ 1771650 h 2809875"/>
                <a:gd name="connsiteX155" fmla="*/ 357591 w 2955534"/>
                <a:gd name="connsiteY155" fmla="*/ 1807369 h 2809875"/>
                <a:gd name="connsiteX156" fmla="*/ 343303 w 2955534"/>
                <a:gd name="connsiteY156" fmla="*/ 1852613 h 2809875"/>
                <a:gd name="connsiteX157" fmla="*/ 336159 w 2955534"/>
                <a:gd name="connsiteY157" fmla="*/ 1876425 h 2809875"/>
                <a:gd name="connsiteX158" fmla="*/ 326634 w 2955534"/>
                <a:gd name="connsiteY158" fmla="*/ 1890713 h 2809875"/>
                <a:gd name="connsiteX159" fmla="*/ 321872 w 2955534"/>
                <a:gd name="connsiteY159" fmla="*/ 1905000 h 2809875"/>
                <a:gd name="connsiteX160" fmla="*/ 307584 w 2955534"/>
                <a:gd name="connsiteY160" fmla="*/ 1914525 h 2809875"/>
                <a:gd name="connsiteX161" fmla="*/ 293297 w 2955534"/>
                <a:gd name="connsiteY161" fmla="*/ 1943100 h 2809875"/>
                <a:gd name="connsiteX162" fmla="*/ 283772 w 2955534"/>
                <a:gd name="connsiteY162" fmla="*/ 1971675 h 2809875"/>
                <a:gd name="connsiteX163" fmla="*/ 267103 w 2955534"/>
                <a:gd name="connsiteY163" fmla="*/ 2002632 h 2809875"/>
                <a:gd name="connsiteX164" fmla="*/ 231384 w 2955534"/>
                <a:gd name="connsiteY164" fmla="*/ 2038350 h 2809875"/>
                <a:gd name="connsiteX165" fmla="*/ 207572 w 2955534"/>
                <a:gd name="connsiteY165" fmla="*/ 2062163 h 2809875"/>
                <a:gd name="connsiteX166" fmla="*/ 202809 w 2955534"/>
                <a:gd name="connsiteY166" fmla="*/ 2076450 h 2809875"/>
                <a:gd name="connsiteX167" fmla="*/ 174234 w 2955534"/>
                <a:gd name="connsiteY167" fmla="*/ 2095500 h 2809875"/>
                <a:gd name="connsiteX168" fmla="*/ 159947 w 2955534"/>
                <a:gd name="connsiteY168" fmla="*/ 2105025 h 2809875"/>
                <a:gd name="connsiteX169" fmla="*/ 131372 w 2955534"/>
                <a:gd name="connsiteY169" fmla="*/ 2133601 h 2809875"/>
                <a:gd name="connsiteX170" fmla="*/ 102797 w 2955534"/>
                <a:gd name="connsiteY170" fmla="*/ 2145506 h 2809875"/>
                <a:gd name="connsiteX171" fmla="*/ 78985 w 2955534"/>
                <a:gd name="connsiteY171" fmla="*/ 2157412 h 2809875"/>
                <a:gd name="connsiteX172" fmla="*/ 45647 w 2955534"/>
                <a:gd name="connsiteY172" fmla="*/ 2174081 h 2809875"/>
                <a:gd name="connsiteX173" fmla="*/ 24215 w 2955534"/>
                <a:gd name="connsiteY173" fmla="*/ 2178844 h 2809875"/>
                <a:gd name="connsiteX174" fmla="*/ 403 w 2955534"/>
                <a:gd name="connsiteY174" fmla="*/ 2188369 h 2809875"/>
                <a:gd name="connsiteX175" fmla="*/ 12309 w 2955534"/>
                <a:gd name="connsiteY175" fmla="*/ 2228850 h 2809875"/>
                <a:gd name="connsiteX176" fmla="*/ 43265 w 2955534"/>
                <a:gd name="connsiteY176" fmla="*/ 2255044 h 2809875"/>
                <a:gd name="connsiteX177" fmla="*/ 67079 w 2955534"/>
                <a:gd name="connsiteY177" fmla="*/ 2271713 h 2809875"/>
                <a:gd name="connsiteX178" fmla="*/ 90890 w 2955534"/>
                <a:gd name="connsiteY178" fmla="*/ 2276475 h 2809875"/>
                <a:gd name="connsiteX179" fmla="*/ 114703 w 2955534"/>
                <a:gd name="connsiteY179" fmla="*/ 2297906 h 2809875"/>
                <a:gd name="connsiteX180" fmla="*/ 119466 w 2955534"/>
                <a:gd name="connsiteY180" fmla="*/ 2326482 h 2809875"/>
                <a:gd name="connsiteX181" fmla="*/ 126609 w 2955534"/>
                <a:gd name="connsiteY181" fmla="*/ 2347913 h 2809875"/>
                <a:gd name="connsiteX182" fmla="*/ 121847 w 2955534"/>
                <a:gd name="connsiteY182" fmla="*/ 2386013 h 2809875"/>
                <a:gd name="connsiteX183" fmla="*/ 112322 w 2955534"/>
                <a:gd name="connsiteY183" fmla="*/ 2405063 h 2809875"/>
                <a:gd name="connsiteX184" fmla="*/ 100416 w 2955534"/>
                <a:gd name="connsiteY184" fmla="*/ 2424112 h 2809875"/>
                <a:gd name="connsiteX185" fmla="*/ 71841 w 2955534"/>
                <a:gd name="connsiteY185" fmla="*/ 2426494 h 2809875"/>
                <a:gd name="connsiteX186" fmla="*/ 50409 w 2955534"/>
                <a:gd name="connsiteY186" fmla="*/ 2452688 h 2809875"/>
                <a:gd name="connsiteX187" fmla="*/ 21834 w 2955534"/>
                <a:gd name="connsiteY187" fmla="*/ 2466975 h 2809875"/>
                <a:gd name="connsiteX188" fmla="*/ 31359 w 2955534"/>
                <a:gd name="connsiteY188" fmla="*/ 2490788 h 2809875"/>
                <a:gd name="connsiteX189" fmla="*/ 21834 w 2955534"/>
                <a:gd name="connsiteY189" fmla="*/ 2524125 h 2809875"/>
                <a:gd name="connsiteX190" fmla="*/ 12309 w 2955534"/>
                <a:gd name="connsiteY190" fmla="*/ 2538413 h 2809875"/>
                <a:gd name="connsiteX191" fmla="*/ 374259 w 2955534"/>
                <a:gd name="connsiteY191" fmla="*/ 2809875 h 2809875"/>
                <a:gd name="connsiteX0" fmla="*/ 690172 w 2996612"/>
                <a:gd name="connsiteY0" fmla="*/ 2619375 h 2809875"/>
                <a:gd name="connsiteX1" fmla="*/ 1179122 w 2996612"/>
                <a:gd name="connsiteY1" fmla="*/ 2152650 h 2809875"/>
                <a:gd name="connsiteX2" fmla="*/ 1449791 w 2996612"/>
                <a:gd name="connsiteY2" fmla="*/ 1759744 h 2809875"/>
                <a:gd name="connsiteX3" fmla="*/ 1573615 w 2996612"/>
                <a:gd name="connsiteY3" fmla="*/ 1492251 h 2809875"/>
                <a:gd name="connsiteX4" fmla="*/ 1823647 w 2996612"/>
                <a:gd name="connsiteY4" fmla="*/ 1362075 h 2809875"/>
                <a:gd name="connsiteX5" fmla="*/ 2145909 w 2996612"/>
                <a:gd name="connsiteY5" fmla="*/ 1212850 h 2809875"/>
                <a:gd name="connsiteX6" fmla="*/ 2325297 w 2996612"/>
                <a:gd name="connsiteY6" fmla="*/ 1135063 h 2809875"/>
                <a:gd name="connsiteX7" fmla="*/ 2955534 w 2996612"/>
                <a:gd name="connsiteY7" fmla="*/ 1066800 h 2809875"/>
                <a:gd name="connsiteX8" fmla="*/ 2931721 w 2996612"/>
                <a:gd name="connsiteY8" fmla="*/ 1040607 h 2809875"/>
                <a:gd name="connsiteX9" fmla="*/ 2903147 w 2996612"/>
                <a:gd name="connsiteY9" fmla="*/ 1019175 h 2809875"/>
                <a:gd name="connsiteX10" fmla="*/ 2888859 w 2996612"/>
                <a:gd name="connsiteY10" fmla="*/ 1014413 h 2809875"/>
                <a:gd name="connsiteX11" fmla="*/ 2874572 w 2996612"/>
                <a:gd name="connsiteY11" fmla="*/ 1004888 h 2809875"/>
                <a:gd name="connsiteX12" fmla="*/ 2855522 w 2996612"/>
                <a:gd name="connsiteY12" fmla="*/ 1004888 h 2809875"/>
                <a:gd name="connsiteX13" fmla="*/ 2834090 w 2996612"/>
                <a:gd name="connsiteY13" fmla="*/ 995363 h 2809875"/>
                <a:gd name="connsiteX14" fmla="*/ 2810278 w 2996612"/>
                <a:gd name="connsiteY14" fmla="*/ 1009650 h 2809875"/>
                <a:gd name="connsiteX15" fmla="*/ 2767416 w 2996612"/>
                <a:gd name="connsiteY15" fmla="*/ 1007269 h 2809875"/>
                <a:gd name="connsiteX16" fmla="*/ 2734079 w 2996612"/>
                <a:gd name="connsiteY16" fmla="*/ 1019175 h 2809875"/>
                <a:gd name="connsiteX17" fmla="*/ 2712646 w 2996612"/>
                <a:gd name="connsiteY17" fmla="*/ 1019176 h 2809875"/>
                <a:gd name="connsiteX18" fmla="*/ 2693597 w 2996612"/>
                <a:gd name="connsiteY18" fmla="*/ 1009650 h 2809875"/>
                <a:gd name="connsiteX19" fmla="*/ 2641209 w 2996612"/>
                <a:gd name="connsiteY19" fmla="*/ 1021557 h 2809875"/>
                <a:gd name="connsiteX20" fmla="*/ 2631684 w 2996612"/>
                <a:gd name="connsiteY20" fmla="*/ 1031082 h 2809875"/>
                <a:gd name="connsiteX21" fmla="*/ 2612634 w 2996612"/>
                <a:gd name="connsiteY21" fmla="*/ 1038225 h 2809875"/>
                <a:gd name="connsiteX22" fmla="*/ 2595965 w 2996612"/>
                <a:gd name="connsiteY22" fmla="*/ 1035844 h 2809875"/>
                <a:gd name="connsiteX23" fmla="*/ 2529290 w 2996612"/>
                <a:gd name="connsiteY23" fmla="*/ 1004888 h 2809875"/>
                <a:gd name="connsiteX24" fmla="*/ 2526909 w 2996612"/>
                <a:gd name="connsiteY24" fmla="*/ 971550 h 2809875"/>
                <a:gd name="connsiteX25" fmla="*/ 2512622 w 2996612"/>
                <a:gd name="connsiteY25" fmla="*/ 942975 h 2809875"/>
                <a:gd name="connsiteX26" fmla="*/ 2488809 w 2996612"/>
                <a:gd name="connsiteY26" fmla="*/ 938213 h 2809875"/>
                <a:gd name="connsiteX27" fmla="*/ 2493572 w 2996612"/>
                <a:gd name="connsiteY27" fmla="*/ 923925 h 2809875"/>
                <a:gd name="connsiteX28" fmla="*/ 2479284 w 2996612"/>
                <a:gd name="connsiteY28" fmla="*/ 914400 h 2809875"/>
                <a:gd name="connsiteX29" fmla="*/ 2457853 w 2996612"/>
                <a:gd name="connsiteY29" fmla="*/ 902494 h 2809875"/>
                <a:gd name="connsiteX30" fmla="*/ 2431659 w 2996612"/>
                <a:gd name="connsiteY30" fmla="*/ 890588 h 2809875"/>
                <a:gd name="connsiteX31" fmla="*/ 2414991 w 2996612"/>
                <a:gd name="connsiteY31" fmla="*/ 864394 h 2809875"/>
                <a:gd name="connsiteX32" fmla="*/ 2398321 w 2996612"/>
                <a:gd name="connsiteY32" fmla="*/ 833437 h 2809875"/>
                <a:gd name="connsiteX33" fmla="*/ 2367365 w 2996612"/>
                <a:gd name="connsiteY33" fmla="*/ 807244 h 2809875"/>
                <a:gd name="connsiteX34" fmla="*/ 2348316 w 2996612"/>
                <a:gd name="connsiteY34" fmla="*/ 769144 h 2809875"/>
                <a:gd name="connsiteX35" fmla="*/ 2322122 w 2996612"/>
                <a:gd name="connsiteY35" fmla="*/ 733425 h 2809875"/>
                <a:gd name="connsiteX36" fmla="*/ 2307834 w 2996612"/>
                <a:gd name="connsiteY36" fmla="*/ 723900 h 2809875"/>
                <a:gd name="connsiteX37" fmla="*/ 2264972 w 2996612"/>
                <a:gd name="connsiteY37" fmla="*/ 704850 h 2809875"/>
                <a:gd name="connsiteX38" fmla="*/ 2241159 w 2996612"/>
                <a:gd name="connsiteY38" fmla="*/ 678657 h 2809875"/>
                <a:gd name="connsiteX39" fmla="*/ 2231634 w 2996612"/>
                <a:gd name="connsiteY39" fmla="*/ 657225 h 2809875"/>
                <a:gd name="connsiteX40" fmla="*/ 2212584 w 2996612"/>
                <a:gd name="connsiteY40" fmla="*/ 647700 h 2809875"/>
                <a:gd name="connsiteX41" fmla="*/ 2198297 w 2996612"/>
                <a:gd name="connsiteY41" fmla="*/ 638175 h 2809875"/>
                <a:gd name="connsiteX42" fmla="*/ 2179247 w 2996612"/>
                <a:gd name="connsiteY42" fmla="*/ 642938 h 2809875"/>
                <a:gd name="connsiteX43" fmla="*/ 2155434 w 2996612"/>
                <a:gd name="connsiteY43" fmla="*/ 619125 h 2809875"/>
                <a:gd name="connsiteX44" fmla="*/ 2136384 w 2996612"/>
                <a:gd name="connsiteY44" fmla="*/ 590550 h 2809875"/>
                <a:gd name="connsiteX45" fmla="*/ 2126859 w 2996612"/>
                <a:gd name="connsiteY45" fmla="*/ 561975 h 2809875"/>
                <a:gd name="connsiteX46" fmla="*/ 2103047 w 2996612"/>
                <a:gd name="connsiteY46" fmla="*/ 561975 h 2809875"/>
                <a:gd name="connsiteX47" fmla="*/ 2088759 w 2996612"/>
                <a:gd name="connsiteY47" fmla="*/ 547688 h 2809875"/>
                <a:gd name="connsiteX48" fmla="*/ 2050660 w 2996612"/>
                <a:gd name="connsiteY48" fmla="*/ 540544 h 2809875"/>
                <a:gd name="connsiteX49" fmla="*/ 2007797 w 2996612"/>
                <a:gd name="connsiteY49" fmla="*/ 528638 h 2809875"/>
                <a:gd name="connsiteX50" fmla="*/ 1976841 w 2996612"/>
                <a:gd name="connsiteY50" fmla="*/ 526256 h 2809875"/>
                <a:gd name="connsiteX51" fmla="*/ 1948266 w 2996612"/>
                <a:gd name="connsiteY51" fmla="*/ 521494 h 2809875"/>
                <a:gd name="connsiteX52" fmla="*/ 1926834 w 2996612"/>
                <a:gd name="connsiteY52" fmla="*/ 504825 h 2809875"/>
                <a:gd name="connsiteX53" fmla="*/ 1912547 w 2996612"/>
                <a:gd name="connsiteY53" fmla="*/ 509588 h 2809875"/>
                <a:gd name="connsiteX54" fmla="*/ 1841109 w 2996612"/>
                <a:gd name="connsiteY54" fmla="*/ 495300 h 2809875"/>
                <a:gd name="connsiteX55" fmla="*/ 1812534 w 2996612"/>
                <a:gd name="connsiteY55" fmla="*/ 485775 h 2809875"/>
                <a:gd name="connsiteX56" fmla="*/ 1798247 w 2996612"/>
                <a:gd name="connsiteY56" fmla="*/ 481013 h 2809875"/>
                <a:gd name="connsiteX57" fmla="*/ 1783959 w 2996612"/>
                <a:gd name="connsiteY57" fmla="*/ 490538 h 2809875"/>
                <a:gd name="connsiteX58" fmla="*/ 1769672 w 2996612"/>
                <a:gd name="connsiteY58" fmla="*/ 495300 h 2809875"/>
                <a:gd name="connsiteX59" fmla="*/ 1741097 w 2996612"/>
                <a:gd name="connsiteY59" fmla="*/ 523875 h 2809875"/>
                <a:gd name="connsiteX60" fmla="*/ 1717284 w 2996612"/>
                <a:gd name="connsiteY60" fmla="*/ 519113 h 2809875"/>
                <a:gd name="connsiteX61" fmla="*/ 1683947 w 2996612"/>
                <a:gd name="connsiteY61" fmla="*/ 509588 h 2809875"/>
                <a:gd name="connsiteX62" fmla="*/ 1650609 w 2996612"/>
                <a:gd name="connsiteY62" fmla="*/ 504825 h 2809875"/>
                <a:gd name="connsiteX63" fmla="*/ 1622034 w 2996612"/>
                <a:gd name="connsiteY63" fmla="*/ 500063 h 2809875"/>
                <a:gd name="connsiteX64" fmla="*/ 1581553 w 2996612"/>
                <a:gd name="connsiteY64" fmla="*/ 483394 h 2809875"/>
                <a:gd name="connsiteX65" fmla="*/ 1552978 w 2996612"/>
                <a:gd name="connsiteY65" fmla="*/ 483394 h 2809875"/>
                <a:gd name="connsiteX66" fmla="*/ 1541072 w 2996612"/>
                <a:gd name="connsiteY66" fmla="*/ 466725 h 2809875"/>
                <a:gd name="connsiteX67" fmla="*/ 1526784 w 2996612"/>
                <a:gd name="connsiteY67" fmla="*/ 447675 h 2809875"/>
                <a:gd name="connsiteX68" fmla="*/ 1522021 w 2996612"/>
                <a:gd name="connsiteY68" fmla="*/ 421481 h 2809875"/>
                <a:gd name="connsiteX69" fmla="*/ 1533929 w 2996612"/>
                <a:gd name="connsiteY69" fmla="*/ 392907 h 2809875"/>
                <a:gd name="connsiteX70" fmla="*/ 1564884 w 2996612"/>
                <a:gd name="connsiteY70" fmla="*/ 366713 h 2809875"/>
                <a:gd name="connsiteX71" fmla="*/ 1557740 w 2996612"/>
                <a:gd name="connsiteY71" fmla="*/ 340519 h 2809875"/>
                <a:gd name="connsiteX72" fmla="*/ 1564884 w 2996612"/>
                <a:gd name="connsiteY72" fmla="*/ 309562 h 2809875"/>
                <a:gd name="connsiteX73" fmla="*/ 1583934 w 2996612"/>
                <a:gd name="connsiteY73" fmla="*/ 285750 h 2809875"/>
                <a:gd name="connsiteX74" fmla="*/ 1588697 w 2996612"/>
                <a:gd name="connsiteY74" fmla="*/ 271463 h 2809875"/>
                <a:gd name="connsiteX75" fmla="*/ 1579172 w 2996612"/>
                <a:gd name="connsiteY75" fmla="*/ 257175 h 2809875"/>
                <a:gd name="connsiteX76" fmla="*/ 1545834 w 2996612"/>
                <a:gd name="connsiteY76" fmla="*/ 230981 h 2809875"/>
                <a:gd name="connsiteX77" fmla="*/ 1522022 w 2996612"/>
                <a:gd name="connsiteY77" fmla="*/ 228600 h 2809875"/>
                <a:gd name="connsiteX78" fmla="*/ 1507734 w 2996612"/>
                <a:gd name="connsiteY78" fmla="*/ 192881 h 2809875"/>
                <a:gd name="connsiteX79" fmla="*/ 1505353 w 2996612"/>
                <a:gd name="connsiteY79" fmla="*/ 159543 h 2809875"/>
                <a:gd name="connsiteX80" fmla="*/ 1488684 w 2996612"/>
                <a:gd name="connsiteY80" fmla="*/ 119063 h 2809875"/>
                <a:gd name="connsiteX81" fmla="*/ 1479159 w 2996612"/>
                <a:gd name="connsiteY81" fmla="*/ 92868 h 2809875"/>
                <a:gd name="connsiteX82" fmla="*/ 1455347 w 2996612"/>
                <a:gd name="connsiteY82" fmla="*/ 85725 h 2809875"/>
                <a:gd name="connsiteX83" fmla="*/ 1450584 w 2996612"/>
                <a:gd name="connsiteY83" fmla="*/ 66675 h 2809875"/>
                <a:gd name="connsiteX84" fmla="*/ 1433915 w 2996612"/>
                <a:gd name="connsiteY84" fmla="*/ 40481 h 2809875"/>
                <a:gd name="connsiteX85" fmla="*/ 1445822 w 2996612"/>
                <a:gd name="connsiteY85" fmla="*/ 30956 h 2809875"/>
                <a:gd name="connsiteX86" fmla="*/ 1436297 w 2996612"/>
                <a:gd name="connsiteY86" fmla="*/ 0 h 2809875"/>
                <a:gd name="connsiteX87" fmla="*/ 845747 w 2996612"/>
                <a:gd name="connsiteY87" fmla="*/ 180975 h 2809875"/>
                <a:gd name="connsiteX88" fmla="*/ 845747 w 2996612"/>
                <a:gd name="connsiteY88" fmla="*/ 180975 h 2809875"/>
                <a:gd name="connsiteX89" fmla="*/ 840984 w 2996612"/>
                <a:gd name="connsiteY89" fmla="*/ 223838 h 2809875"/>
                <a:gd name="connsiteX90" fmla="*/ 836222 w 2996612"/>
                <a:gd name="connsiteY90" fmla="*/ 238125 h 2809875"/>
                <a:gd name="connsiteX91" fmla="*/ 817172 w 2996612"/>
                <a:gd name="connsiteY91" fmla="*/ 254794 h 2809875"/>
                <a:gd name="connsiteX92" fmla="*/ 788597 w 2996612"/>
                <a:gd name="connsiteY92" fmla="*/ 266700 h 2809875"/>
                <a:gd name="connsiteX93" fmla="*/ 740972 w 2996612"/>
                <a:gd name="connsiteY93" fmla="*/ 300038 h 2809875"/>
                <a:gd name="connsiteX94" fmla="*/ 721922 w 2996612"/>
                <a:gd name="connsiteY94" fmla="*/ 328613 h 2809875"/>
                <a:gd name="connsiteX95" fmla="*/ 705252 w 2996612"/>
                <a:gd name="connsiteY95" fmla="*/ 342900 h 2809875"/>
                <a:gd name="connsiteX96" fmla="*/ 707634 w 2996612"/>
                <a:gd name="connsiteY96" fmla="*/ 369095 h 2809875"/>
                <a:gd name="connsiteX97" fmla="*/ 726684 w 2996612"/>
                <a:gd name="connsiteY97" fmla="*/ 381000 h 2809875"/>
                <a:gd name="connsiteX98" fmla="*/ 731447 w 2996612"/>
                <a:gd name="connsiteY98" fmla="*/ 395288 h 2809875"/>
                <a:gd name="connsiteX99" fmla="*/ 750497 w 2996612"/>
                <a:gd name="connsiteY99" fmla="*/ 423863 h 2809875"/>
                <a:gd name="connsiteX100" fmla="*/ 760022 w 2996612"/>
                <a:gd name="connsiteY100" fmla="*/ 442913 h 2809875"/>
                <a:gd name="connsiteX101" fmla="*/ 750497 w 2996612"/>
                <a:gd name="connsiteY101" fmla="*/ 481013 h 2809875"/>
                <a:gd name="connsiteX102" fmla="*/ 736209 w 2996612"/>
                <a:gd name="connsiteY102" fmla="*/ 490538 h 2809875"/>
                <a:gd name="connsiteX103" fmla="*/ 731447 w 2996612"/>
                <a:gd name="connsiteY103" fmla="*/ 504825 h 2809875"/>
                <a:gd name="connsiteX104" fmla="*/ 717159 w 2996612"/>
                <a:gd name="connsiteY104" fmla="*/ 509588 h 2809875"/>
                <a:gd name="connsiteX105" fmla="*/ 712397 w 2996612"/>
                <a:gd name="connsiteY105" fmla="*/ 538163 h 2809875"/>
                <a:gd name="connsiteX106" fmla="*/ 702872 w 2996612"/>
                <a:gd name="connsiteY106" fmla="*/ 566738 h 2809875"/>
                <a:gd name="connsiteX107" fmla="*/ 698109 w 2996612"/>
                <a:gd name="connsiteY107" fmla="*/ 581025 h 2809875"/>
                <a:gd name="connsiteX108" fmla="*/ 683822 w 2996612"/>
                <a:gd name="connsiteY108" fmla="*/ 611981 h 2809875"/>
                <a:gd name="connsiteX109" fmla="*/ 702872 w 2996612"/>
                <a:gd name="connsiteY109" fmla="*/ 638175 h 2809875"/>
                <a:gd name="connsiteX110" fmla="*/ 731447 w 2996612"/>
                <a:gd name="connsiteY110" fmla="*/ 647700 h 2809875"/>
                <a:gd name="connsiteX111" fmla="*/ 740972 w 2996612"/>
                <a:gd name="connsiteY111" fmla="*/ 661988 h 2809875"/>
                <a:gd name="connsiteX112" fmla="*/ 745734 w 2996612"/>
                <a:gd name="connsiteY112" fmla="*/ 676275 h 2809875"/>
                <a:gd name="connsiteX113" fmla="*/ 745734 w 2996612"/>
                <a:gd name="connsiteY113" fmla="*/ 688181 h 2809875"/>
                <a:gd name="connsiteX114" fmla="*/ 748115 w 2996612"/>
                <a:gd name="connsiteY114" fmla="*/ 709613 h 2809875"/>
                <a:gd name="connsiteX115" fmla="*/ 755259 w 2996612"/>
                <a:gd name="connsiteY115" fmla="*/ 728663 h 2809875"/>
                <a:gd name="connsiteX116" fmla="*/ 745734 w 2996612"/>
                <a:gd name="connsiteY116" fmla="*/ 757238 h 2809875"/>
                <a:gd name="connsiteX117" fmla="*/ 736209 w 2996612"/>
                <a:gd name="connsiteY117" fmla="*/ 771525 h 2809875"/>
                <a:gd name="connsiteX118" fmla="*/ 736209 w 2996612"/>
                <a:gd name="connsiteY118" fmla="*/ 842963 h 2809875"/>
                <a:gd name="connsiteX119" fmla="*/ 740972 w 2996612"/>
                <a:gd name="connsiteY119" fmla="*/ 857250 h 2809875"/>
                <a:gd name="connsiteX120" fmla="*/ 745734 w 2996612"/>
                <a:gd name="connsiteY120" fmla="*/ 876300 h 2809875"/>
                <a:gd name="connsiteX121" fmla="*/ 760022 w 2996612"/>
                <a:gd name="connsiteY121" fmla="*/ 923925 h 2809875"/>
                <a:gd name="connsiteX122" fmla="*/ 764784 w 2996612"/>
                <a:gd name="connsiteY122" fmla="*/ 938213 h 2809875"/>
                <a:gd name="connsiteX123" fmla="*/ 771928 w 2996612"/>
                <a:gd name="connsiteY123" fmla="*/ 983456 h 2809875"/>
                <a:gd name="connsiteX124" fmla="*/ 750497 w 2996612"/>
                <a:gd name="connsiteY124" fmla="*/ 1004888 h 2809875"/>
                <a:gd name="connsiteX125" fmla="*/ 731447 w 2996612"/>
                <a:gd name="connsiteY125" fmla="*/ 1009650 h 2809875"/>
                <a:gd name="connsiteX126" fmla="*/ 712397 w 2996612"/>
                <a:gd name="connsiteY126" fmla="*/ 1016794 h 2809875"/>
                <a:gd name="connsiteX127" fmla="*/ 683822 w 2996612"/>
                <a:gd name="connsiteY127" fmla="*/ 1035844 h 2809875"/>
                <a:gd name="connsiteX128" fmla="*/ 674297 w 2996612"/>
                <a:gd name="connsiteY128" fmla="*/ 1052513 h 2809875"/>
                <a:gd name="connsiteX129" fmla="*/ 660009 w 2996612"/>
                <a:gd name="connsiteY129" fmla="*/ 1062038 h 2809875"/>
                <a:gd name="connsiteX130" fmla="*/ 650484 w 2996612"/>
                <a:gd name="connsiteY130" fmla="*/ 1076325 h 2809875"/>
                <a:gd name="connsiteX131" fmla="*/ 640959 w 2996612"/>
                <a:gd name="connsiteY131" fmla="*/ 1157288 h 2809875"/>
                <a:gd name="connsiteX132" fmla="*/ 626672 w 2996612"/>
                <a:gd name="connsiteY132" fmla="*/ 1190625 h 2809875"/>
                <a:gd name="connsiteX133" fmla="*/ 593334 w 2996612"/>
                <a:gd name="connsiteY133" fmla="*/ 1204913 h 2809875"/>
                <a:gd name="connsiteX134" fmla="*/ 588572 w 2996612"/>
                <a:gd name="connsiteY134" fmla="*/ 1219200 h 2809875"/>
                <a:gd name="connsiteX135" fmla="*/ 593334 w 2996612"/>
                <a:gd name="connsiteY135" fmla="*/ 1233488 h 2809875"/>
                <a:gd name="connsiteX136" fmla="*/ 579047 w 2996612"/>
                <a:gd name="connsiteY136" fmla="*/ 1247775 h 2809875"/>
                <a:gd name="connsiteX137" fmla="*/ 569521 w 2996612"/>
                <a:gd name="connsiteY137" fmla="*/ 1290638 h 2809875"/>
                <a:gd name="connsiteX138" fmla="*/ 552854 w 2996612"/>
                <a:gd name="connsiteY138" fmla="*/ 1321593 h 2809875"/>
                <a:gd name="connsiteX139" fmla="*/ 533803 w 2996612"/>
                <a:gd name="connsiteY139" fmla="*/ 1343025 h 2809875"/>
                <a:gd name="connsiteX140" fmla="*/ 519515 w 2996612"/>
                <a:gd name="connsiteY140" fmla="*/ 1371600 h 2809875"/>
                <a:gd name="connsiteX141" fmla="*/ 498084 w 2996612"/>
                <a:gd name="connsiteY141" fmla="*/ 1419225 h 2809875"/>
                <a:gd name="connsiteX142" fmla="*/ 493322 w 2996612"/>
                <a:gd name="connsiteY142" fmla="*/ 1433513 h 2809875"/>
                <a:gd name="connsiteX143" fmla="*/ 474272 w 2996612"/>
                <a:gd name="connsiteY143" fmla="*/ 1466850 h 2809875"/>
                <a:gd name="connsiteX144" fmla="*/ 464747 w 2996612"/>
                <a:gd name="connsiteY144" fmla="*/ 1485900 h 2809875"/>
                <a:gd name="connsiteX145" fmla="*/ 459984 w 2996612"/>
                <a:gd name="connsiteY145" fmla="*/ 1500188 h 2809875"/>
                <a:gd name="connsiteX146" fmla="*/ 450459 w 2996612"/>
                <a:gd name="connsiteY146" fmla="*/ 1514475 h 2809875"/>
                <a:gd name="connsiteX147" fmla="*/ 436172 w 2996612"/>
                <a:gd name="connsiteY147" fmla="*/ 1552575 h 2809875"/>
                <a:gd name="connsiteX148" fmla="*/ 412359 w 2996612"/>
                <a:gd name="connsiteY148" fmla="*/ 1595438 h 2809875"/>
                <a:gd name="connsiteX149" fmla="*/ 398072 w 2996612"/>
                <a:gd name="connsiteY149" fmla="*/ 1628776 h 2809875"/>
                <a:gd name="connsiteX150" fmla="*/ 393310 w 2996612"/>
                <a:gd name="connsiteY150" fmla="*/ 1657350 h 2809875"/>
                <a:gd name="connsiteX151" fmla="*/ 379022 w 2996612"/>
                <a:gd name="connsiteY151" fmla="*/ 1719263 h 2809875"/>
                <a:gd name="connsiteX152" fmla="*/ 374259 w 2996612"/>
                <a:gd name="connsiteY152" fmla="*/ 1757363 h 2809875"/>
                <a:gd name="connsiteX153" fmla="*/ 369497 w 2996612"/>
                <a:gd name="connsiteY153" fmla="*/ 1771650 h 2809875"/>
                <a:gd name="connsiteX154" fmla="*/ 357591 w 2996612"/>
                <a:gd name="connsiteY154" fmla="*/ 1807369 h 2809875"/>
                <a:gd name="connsiteX155" fmla="*/ 343303 w 2996612"/>
                <a:gd name="connsiteY155" fmla="*/ 1852613 h 2809875"/>
                <a:gd name="connsiteX156" fmla="*/ 336159 w 2996612"/>
                <a:gd name="connsiteY156" fmla="*/ 1876425 h 2809875"/>
                <a:gd name="connsiteX157" fmla="*/ 326634 w 2996612"/>
                <a:gd name="connsiteY157" fmla="*/ 1890713 h 2809875"/>
                <a:gd name="connsiteX158" fmla="*/ 321872 w 2996612"/>
                <a:gd name="connsiteY158" fmla="*/ 1905000 h 2809875"/>
                <a:gd name="connsiteX159" fmla="*/ 307584 w 2996612"/>
                <a:gd name="connsiteY159" fmla="*/ 1914525 h 2809875"/>
                <a:gd name="connsiteX160" fmla="*/ 293297 w 2996612"/>
                <a:gd name="connsiteY160" fmla="*/ 1943100 h 2809875"/>
                <a:gd name="connsiteX161" fmla="*/ 283772 w 2996612"/>
                <a:gd name="connsiteY161" fmla="*/ 1971675 h 2809875"/>
                <a:gd name="connsiteX162" fmla="*/ 267103 w 2996612"/>
                <a:gd name="connsiteY162" fmla="*/ 2002632 h 2809875"/>
                <a:gd name="connsiteX163" fmla="*/ 231384 w 2996612"/>
                <a:gd name="connsiteY163" fmla="*/ 2038350 h 2809875"/>
                <a:gd name="connsiteX164" fmla="*/ 207572 w 2996612"/>
                <a:gd name="connsiteY164" fmla="*/ 2062163 h 2809875"/>
                <a:gd name="connsiteX165" fmla="*/ 202809 w 2996612"/>
                <a:gd name="connsiteY165" fmla="*/ 2076450 h 2809875"/>
                <a:gd name="connsiteX166" fmla="*/ 174234 w 2996612"/>
                <a:gd name="connsiteY166" fmla="*/ 2095500 h 2809875"/>
                <a:gd name="connsiteX167" fmla="*/ 159947 w 2996612"/>
                <a:gd name="connsiteY167" fmla="*/ 2105025 h 2809875"/>
                <a:gd name="connsiteX168" fmla="*/ 131372 w 2996612"/>
                <a:gd name="connsiteY168" fmla="*/ 2133601 h 2809875"/>
                <a:gd name="connsiteX169" fmla="*/ 102797 w 2996612"/>
                <a:gd name="connsiteY169" fmla="*/ 2145506 h 2809875"/>
                <a:gd name="connsiteX170" fmla="*/ 78985 w 2996612"/>
                <a:gd name="connsiteY170" fmla="*/ 2157412 h 2809875"/>
                <a:gd name="connsiteX171" fmla="*/ 45647 w 2996612"/>
                <a:gd name="connsiteY171" fmla="*/ 2174081 h 2809875"/>
                <a:gd name="connsiteX172" fmla="*/ 24215 w 2996612"/>
                <a:gd name="connsiteY172" fmla="*/ 2178844 h 2809875"/>
                <a:gd name="connsiteX173" fmla="*/ 403 w 2996612"/>
                <a:gd name="connsiteY173" fmla="*/ 2188369 h 2809875"/>
                <a:gd name="connsiteX174" fmla="*/ 12309 w 2996612"/>
                <a:gd name="connsiteY174" fmla="*/ 2228850 h 2809875"/>
                <a:gd name="connsiteX175" fmla="*/ 43265 w 2996612"/>
                <a:gd name="connsiteY175" fmla="*/ 2255044 h 2809875"/>
                <a:gd name="connsiteX176" fmla="*/ 67079 w 2996612"/>
                <a:gd name="connsiteY176" fmla="*/ 2271713 h 2809875"/>
                <a:gd name="connsiteX177" fmla="*/ 90890 w 2996612"/>
                <a:gd name="connsiteY177" fmla="*/ 2276475 h 2809875"/>
                <a:gd name="connsiteX178" fmla="*/ 114703 w 2996612"/>
                <a:gd name="connsiteY178" fmla="*/ 2297906 h 2809875"/>
                <a:gd name="connsiteX179" fmla="*/ 119466 w 2996612"/>
                <a:gd name="connsiteY179" fmla="*/ 2326482 h 2809875"/>
                <a:gd name="connsiteX180" fmla="*/ 126609 w 2996612"/>
                <a:gd name="connsiteY180" fmla="*/ 2347913 h 2809875"/>
                <a:gd name="connsiteX181" fmla="*/ 121847 w 2996612"/>
                <a:gd name="connsiteY181" fmla="*/ 2386013 h 2809875"/>
                <a:gd name="connsiteX182" fmla="*/ 112322 w 2996612"/>
                <a:gd name="connsiteY182" fmla="*/ 2405063 h 2809875"/>
                <a:gd name="connsiteX183" fmla="*/ 100416 w 2996612"/>
                <a:gd name="connsiteY183" fmla="*/ 2424112 h 2809875"/>
                <a:gd name="connsiteX184" fmla="*/ 71841 w 2996612"/>
                <a:gd name="connsiteY184" fmla="*/ 2426494 h 2809875"/>
                <a:gd name="connsiteX185" fmla="*/ 50409 w 2996612"/>
                <a:gd name="connsiteY185" fmla="*/ 2452688 h 2809875"/>
                <a:gd name="connsiteX186" fmla="*/ 21834 w 2996612"/>
                <a:gd name="connsiteY186" fmla="*/ 2466975 h 2809875"/>
                <a:gd name="connsiteX187" fmla="*/ 31359 w 2996612"/>
                <a:gd name="connsiteY187" fmla="*/ 2490788 h 2809875"/>
                <a:gd name="connsiteX188" fmla="*/ 21834 w 2996612"/>
                <a:gd name="connsiteY188" fmla="*/ 2524125 h 2809875"/>
                <a:gd name="connsiteX189" fmla="*/ 12309 w 2996612"/>
                <a:gd name="connsiteY189" fmla="*/ 2538413 h 2809875"/>
                <a:gd name="connsiteX190" fmla="*/ 374259 w 2996612"/>
                <a:gd name="connsiteY190" fmla="*/ 2809875 h 2809875"/>
                <a:gd name="connsiteX0" fmla="*/ 690172 w 2989559"/>
                <a:gd name="connsiteY0" fmla="*/ 2619375 h 2809875"/>
                <a:gd name="connsiteX1" fmla="*/ 1179122 w 2989559"/>
                <a:gd name="connsiteY1" fmla="*/ 2152650 h 2809875"/>
                <a:gd name="connsiteX2" fmla="*/ 1449791 w 2989559"/>
                <a:gd name="connsiteY2" fmla="*/ 1759744 h 2809875"/>
                <a:gd name="connsiteX3" fmla="*/ 1573615 w 2989559"/>
                <a:gd name="connsiteY3" fmla="*/ 1492251 h 2809875"/>
                <a:gd name="connsiteX4" fmla="*/ 1823647 w 2989559"/>
                <a:gd name="connsiteY4" fmla="*/ 1362075 h 2809875"/>
                <a:gd name="connsiteX5" fmla="*/ 2145909 w 2989559"/>
                <a:gd name="connsiteY5" fmla="*/ 1212850 h 2809875"/>
                <a:gd name="connsiteX6" fmla="*/ 2325297 w 2989559"/>
                <a:gd name="connsiteY6" fmla="*/ 1135063 h 2809875"/>
                <a:gd name="connsiteX7" fmla="*/ 2955534 w 2989559"/>
                <a:gd name="connsiteY7" fmla="*/ 1066800 h 2809875"/>
                <a:gd name="connsiteX8" fmla="*/ 2903147 w 2989559"/>
                <a:gd name="connsiteY8" fmla="*/ 1019175 h 2809875"/>
                <a:gd name="connsiteX9" fmla="*/ 2888859 w 2989559"/>
                <a:gd name="connsiteY9" fmla="*/ 1014413 h 2809875"/>
                <a:gd name="connsiteX10" fmla="*/ 2874572 w 2989559"/>
                <a:gd name="connsiteY10" fmla="*/ 1004888 h 2809875"/>
                <a:gd name="connsiteX11" fmla="*/ 2855522 w 2989559"/>
                <a:gd name="connsiteY11" fmla="*/ 1004888 h 2809875"/>
                <a:gd name="connsiteX12" fmla="*/ 2834090 w 2989559"/>
                <a:gd name="connsiteY12" fmla="*/ 995363 h 2809875"/>
                <a:gd name="connsiteX13" fmla="*/ 2810278 w 2989559"/>
                <a:gd name="connsiteY13" fmla="*/ 1009650 h 2809875"/>
                <a:gd name="connsiteX14" fmla="*/ 2767416 w 2989559"/>
                <a:gd name="connsiteY14" fmla="*/ 1007269 h 2809875"/>
                <a:gd name="connsiteX15" fmla="*/ 2734079 w 2989559"/>
                <a:gd name="connsiteY15" fmla="*/ 1019175 h 2809875"/>
                <a:gd name="connsiteX16" fmla="*/ 2712646 w 2989559"/>
                <a:gd name="connsiteY16" fmla="*/ 1019176 h 2809875"/>
                <a:gd name="connsiteX17" fmla="*/ 2693597 w 2989559"/>
                <a:gd name="connsiteY17" fmla="*/ 1009650 h 2809875"/>
                <a:gd name="connsiteX18" fmla="*/ 2641209 w 2989559"/>
                <a:gd name="connsiteY18" fmla="*/ 1021557 h 2809875"/>
                <a:gd name="connsiteX19" fmla="*/ 2631684 w 2989559"/>
                <a:gd name="connsiteY19" fmla="*/ 1031082 h 2809875"/>
                <a:gd name="connsiteX20" fmla="*/ 2612634 w 2989559"/>
                <a:gd name="connsiteY20" fmla="*/ 1038225 h 2809875"/>
                <a:gd name="connsiteX21" fmla="*/ 2595965 w 2989559"/>
                <a:gd name="connsiteY21" fmla="*/ 1035844 h 2809875"/>
                <a:gd name="connsiteX22" fmla="*/ 2529290 w 2989559"/>
                <a:gd name="connsiteY22" fmla="*/ 1004888 h 2809875"/>
                <a:gd name="connsiteX23" fmla="*/ 2526909 w 2989559"/>
                <a:gd name="connsiteY23" fmla="*/ 971550 h 2809875"/>
                <a:gd name="connsiteX24" fmla="*/ 2512622 w 2989559"/>
                <a:gd name="connsiteY24" fmla="*/ 942975 h 2809875"/>
                <a:gd name="connsiteX25" fmla="*/ 2488809 w 2989559"/>
                <a:gd name="connsiteY25" fmla="*/ 938213 h 2809875"/>
                <a:gd name="connsiteX26" fmla="*/ 2493572 w 2989559"/>
                <a:gd name="connsiteY26" fmla="*/ 923925 h 2809875"/>
                <a:gd name="connsiteX27" fmla="*/ 2479284 w 2989559"/>
                <a:gd name="connsiteY27" fmla="*/ 914400 h 2809875"/>
                <a:gd name="connsiteX28" fmla="*/ 2457853 w 2989559"/>
                <a:gd name="connsiteY28" fmla="*/ 902494 h 2809875"/>
                <a:gd name="connsiteX29" fmla="*/ 2431659 w 2989559"/>
                <a:gd name="connsiteY29" fmla="*/ 890588 h 2809875"/>
                <a:gd name="connsiteX30" fmla="*/ 2414991 w 2989559"/>
                <a:gd name="connsiteY30" fmla="*/ 864394 h 2809875"/>
                <a:gd name="connsiteX31" fmla="*/ 2398321 w 2989559"/>
                <a:gd name="connsiteY31" fmla="*/ 833437 h 2809875"/>
                <a:gd name="connsiteX32" fmla="*/ 2367365 w 2989559"/>
                <a:gd name="connsiteY32" fmla="*/ 807244 h 2809875"/>
                <a:gd name="connsiteX33" fmla="*/ 2348316 w 2989559"/>
                <a:gd name="connsiteY33" fmla="*/ 769144 h 2809875"/>
                <a:gd name="connsiteX34" fmla="*/ 2322122 w 2989559"/>
                <a:gd name="connsiteY34" fmla="*/ 733425 h 2809875"/>
                <a:gd name="connsiteX35" fmla="*/ 2307834 w 2989559"/>
                <a:gd name="connsiteY35" fmla="*/ 723900 h 2809875"/>
                <a:gd name="connsiteX36" fmla="*/ 2264972 w 2989559"/>
                <a:gd name="connsiteY36" fmla="*/ 704850 h 2809875"/>
                <a:gd name="connsiteX37" fmla="*/ 2241159 w 2989559"/>
                <a:gd name="connsiteY37" fmla="*/ 678657 h 2809875"/>
                <a:gd name="connsiteX38" fmla="*/ 2231634 w 2989559"/>
                <a:gd name="connsiteY38" fmla="*/ 657225 h 2809875"/>
                <a:gd name="connsiteX39" fmla="*/ 2212584 w 2989559"/>
                <a:gd name="connsiteY39" fmla="*/ 647700 h 2809875"/>
                <a:gd name="connsiteX40" fmla="*/ 2198297 w 2989559"/>
                <a:gd name="connsiteY40" fmla="*/ 638175 h 2809875"/>
                <a:gd name="connsiteX41" fmla="*/ 2179247 w 2989559"/>
                <a:gd name="connsiteY41" fmla="*/ 642938 h 2809875"/>
                <a:gd name="connsiteX42" fmla="*/ 2155434 w 2989559"/>
                <a:gd name="connsiteY42" fmla="*/ 619125 h 2809875"/>
                <a:gd name="connsiteX43" fmla="*/ 2136384 w 2989559"/>
                <a:gd name="connsiteY43" fmla="*/ 590550 h 2809875"/>
                <a:gd name="connsiteX44" fmla="*/ 2126859 w 2989559"/>
                <a:gd name="connsiteY44" fmla="*/ 561975 h 2809875"/>
                <a:gd name="connsiteX45" fmla="*/ 2103047 w 2989559"/>
                <a:gd name="connsiteY45" fmla="*/ 561975 h 2809875"/>
                <a:gd name="connsiteX46" fmla="*/ 2088759 w 2989559"/>
                <a:gd name="connsiteY46" fmla="*/ 547688 h 2809875"/>
                <a:gd name="connsiteX47" fmla="*/ 2050660 w 2989559"/>
                <a:gd name="connsiteY47" fmla="*/ 540544 h 2809875"/>
                <a:gd name="connsiteX48" fmla="*/ 2007797 w 2989559"/>
                <a:gd name="connsiteY48" fmla="*/ 528638 h 2809875"/>
                <a:gd name="connsiteX49" fmla="*/ 1976841 w 2989559"/>
                <a:gd name="connsiteY49" fmla="*/ 526256 h 2809875"/>
                <a:gd name="connsiteX50" fmla="*/ 1948266 w 2989559"/>
                <a:gd name="connsiteY50" fmla="*/ 521494 h 2809875"/>
                <a:gd name="connsiteX51" fmla="*/ 1926834 w 2989559"/>
                <a:gd name="connsiteY51" fmla="*/ 504825 h 2809875"/>
                <a:gd name="connsiteX52" fmla="*/ 1912547 w 2989559"/>
                <a:gd name="connsiteY52" fmla="*/ 509588 h 2809875"/>
                <a:gd name="connsiteX53" fmla="*/ 1841109 w 2989559"/>
                <a:gd name="connsiteY53" fmla="*/ 495300 h 2809875"/>
                <a:gd name="connsiteX54" fmla="*/ 1812534 w 2989559"/>
                <a:gd name="connsiteY54" fmla="*/ 485775 h 2809875"/>
                <a:gd name="connsiteX55" fmla="*/ 1798247 w 2989559"/>
                <a:gd name="connsiteY55" fmla="*/ 481013 h 2809875"/>
                <a:gd name="connsiteX56" fmla="*/ 1783959 w 2989559"/>
                <a:gd name="connsiteY56" fmla="*/ 490538 h 2809875"/>
                <a:gd name="connsiteX57" fmla="*/ 1769672 w 2989559"/>
                <a:gd name="connsiteY57" fmla="*/ 495300 h 2809875"/>
                <a:gd name="connsiteX58" fmla="*/ 1741097 w 2989559"/>
                <a:gd name="connsiteY58" fmla="*/ 523875 h 2809875"/>
                <a:gd name="connsiteX59" fmla="*/ 1717284 w 2989559"/>
                <a:gd name="connsiteY59" fmla="*/ 519113 h 2809875"/>
                <a:gd name="connsiteX60" fmla="*/ 1683947 w 2989559"/>
                <a:gd name="connsiteY60" fmla="*/ 509588 h 2809875"/>
                <a:gd name="connsiteX61" fmla="*/ 1650609 w 2989559"/>
                <a:gd name="connsiteY61" fmla="*/ 504825 h 2809875"/>
                <a:gd name="connsiteX62" fmla="*/ 1622034 w 2989559"/>
                <a:gd name="connsiteY62" fmla="*/ 500063 h 2809875"/>
                <a:gd name="connsiteX63" fmla="*/ 1581553 w 2989559"/>
                <a:gd name="connsiteY63" fmla="*/ 483394 h 2809875"/>
                <a:gd name="connsiteX64" fmla="*/ 1552978 w 2989559"/>
                <a:gd name="connsiteY64" fmla="*/ 483394 h 2809875"/>
                <a:gd name="connsiteX65" fmla="*/ 1541072 w 2989559"/>
                <a:gd name="connsiteY65" fmla="*/ 466725 h 2809875"/>
                <a:gd name="connsiteX66" fmla="*/ 1526784 w 2989559"/>
                <a:gd name="connsiteY66" fmla="*/ 447675 h 2809875"/>
                <a:gd name="connsiteX67" fmla="*/ 1522021 w 2989559"/>
                <a:gd name="connsiteY67" fmla="*/ 421481 h 2809875"/>
                <a:gd name="connsiteX68" fmla="*/ 1533929 w 2989559"/>
                <a:gd name="connsiteY68" fmla="*/ 392907 h 2809875"/>
                <a:gd name="connsiteX69" fmla="*/ 1564884 w 2989559"/>
                <a:gd name="connsiteY69" fmla="*/ 366713 h 2809875"/>
                <a:gd name="connsiteX70" fmla="*/ 1557740 w 2989559"/>
                <a:gd name="connsiteY70" fmla="*/ 340519 h 2809875"/>
                <a:gd name="connsiteX71" fmla="*/ 1564884 w 2989559"/>
                <a:gd name="connsiteY71" fmla="*/ 309562 h 2809875"/>
                <a:gd name="connsiteX72" fmla="*/ 1583934 w 2989559"/>
                <a:gd name="connsiteY72" fmla="*/ 285750 h 2809875"/>
                <a:gd name="connsiteX73" fmla="*/ 1588697 w 2989559"/>
                <a:gd name="connsiteY73" fmla="*/ 271463 h 2809875"/>
                <a:gd name="connsiteX74" fmla="*/ 1579172 w 2989559"/>
                <a:gd name="connsiteY74" fmla="*/ 257175 h 2809875"/>
                <a:gd name="connsiteX75" fmla="*/ 1545834 w 2989559"/>
                <a:gd name="connsiteY75" fmla="*/ 230981 h 2809875"/>
                <a:gd name="connsiteX76" fmla="*/ 1522022 w 2989559"/>
                <a:gd name="connsiteY76" fmla="*/ 228600 h 2809875"/>
                <a:gd name="connsiteX77" fmla="*/ 1507734 w 2989559"/>
                <a:gd name="connsiteY77" fmla="*/ 192881 h 2809875"/>
                <a:gd name="connsiteX78" fmla="*/ 1505353 w 2989559"/>
                <a:gd name="connsiteY78" fmla="*/ 159543 h 2809875"/>
                <a:gd name="connsiteX79" fmla="*/ 1488684 w 2989559"/>
                <a:gd name="connsiteY79" fmla="*/ 119063 h 2809875"/>
                <a:gd name="connsiteX80" fmla="*/ 1479159 w 2989559"/>
                <a:gd name="connsiteY80" fmla="*/ 92868 h 2809875"/>
                <a:gd name="connsiteX81" fmla="*/ 1455347 w 2989559"/>
                <a:gd name="connsiteY81" fmla="*/ 85725 h 2809875"/>
                <a:gd name="connsiteX82" fmla="*/ 1450584 w 2989559"/>
                <a:gd name="connsiteY82" fmla="*/ 66675 h 2809875"/>
                <a:gd name="connsiteX83" fmla="*/ 1433915 w 2989559"/>
                <a:gd name="connsiteY83" fmla="*/ 40481 h 2809875"/>
                <a:gd name="connsiteX84" fmla="*/ 1445822 w 2989559"/>
                <a:gd name="connsiteY84" fmla="*/ 30956 h 2809875"/>
                <a:gd name="connsiteX85" fmla="*/ 1436297 w 2989559"/>
                <a:gd name="connsiteY85" fmla="*/ 0 h 2809875"/>
                <a:gd name="connsiteX86" fmla="*/ 845747 w 2989559"/>
                <a:gd name="connsiteY86" fmla="*/ 180975 h 2809875"/>
                <a:gd name="connsiteX87" fmla="*/ 845747 w 2989559"/>
                <a:gd name="connsiteY87" fmla="*/ 180975 h 2809875"/>
                <a:gd name="connsiteX88" fmla="*/ 840984 w 2989559"/>
                <a:gd name="connsiteY88" fmla="*/ 223838 h 2809875"/>
                <a:gd name="connsiteX89" fmla="*/ 836222 w 2989559"/>
                <a:gd name="connsiteY89" fmla="*/ 238125 h 2809875"/>
                <a:gd name="connsiteX90" fmla="*/ 817172 w 2989559"/>
                <a:gd name="connsiteY90" fmla="*/ 254794 h 2809875"/>
                <a:gd name="connsiteX91" fmla="*/ 788597 w 2989559"/>
                <a:gd name="connsiteY91" fmla="*/ 266700 h 2809875"/>
                <a:gd name="connsiteX92" fmla="*/ 740972 w 2989559"/>
                <a:gd name="connsiteY92" fmla="*/ 300038 h 2809875"/>
                <a:gd name="connsiteX93" fmla="*/ 721922 w 2989559"/>
                <a:gd name="connsiteY93" fmla="*/ 328613 h 2809875"/>
                <a:gd name="connsiteX94" fmla="*/ 705252 w 2989559"/>
                <a:gd name="connsiteY94" fmla="*/ 342900 h 2809875"/>
                <a:gd name="connsiteX95" fmla="*/ 707634 w 2989559"/>
                <a:gd name="connsiteY95" fmla="*/ 369095 h 2809875"/>
                <a:gd name="connsiteX96" fmla="*/ 726684 w 2989559"/>
                <a:gd name="connsiteY96" fmla="*/ 381000 h 2809875"/>
                <a:gd name="connsiteX97" fmla="*/ 731447 w 2989559"/>
                <a:gd name="connsiteY97" fmla="*/ 395288 h 2809875"/>
                <a:gd name="connsiteX98" fmla="*/ 750497 w 2989559"/>
                <a:gd name="connsiteY98" fmla="*/ 423863 h 2809875"/>
                <a:gd name="connsiteX99" fmla="*/ 760022 w 2989559"/>
                <a:gd name="connsiteY99" fmla="*/ 442913 h 2809875"/>
                <a:gd name="connsiteX100" fmla="*/ 750497 w 2989559"/>
                <a:gd name="connsiteY100" fmla="*/ 481013 h 2809875"/>
                <a:gd name="connsiteX101" fmla="*/ 736209 w 2989559"/>
                <a:gd name="connsiteY101" fmla="*/ 490538 h 2809875"/>
                <a:gd name="connsiteX102" fmla="*/ 731447 w 2989559"/>
                <a:gd name="connsiteY102" fmla="*/ 504825 h 2809875"/>
                <a:gd name="connsiteX103" fmla="*/ 717159 w 2989559"/>
                <a:gd name="connsiteY103" fmla="*/ 509588 h 2809875"/>
                <a:gd name="connsiteX104" fmla="*/ 712397 w 2989559"/>
                <a:gd name="connsiteY104" fmla="*/ 538163 h 2809875"/>
                <a:gd name="connsiteX105" fmla="*/ 702872 w 2989559"/>
                <a:gd name="connsiteY105" fmla="*/ 566738 h 2809875"/>
                <a:gd name="connsiteX106" fmla="*/ 698109 w 2989559"/>
                <a:gd name="connsiteY106" fmla="*/ 581025 h 2809875"/>
                <a:gd name="connsiteX107" fmla="*/ 683822 w 2989559"/>
                <a:gd name="connsiteY107" fmla="*/ 611981 h 2809875"/>
                <a:gd name="connsiteX108" fmla="*/ 702872 w 2989559"/>
                <a:gd name="connsiteY108" fmla="*/ 638175 h 2809875"/>
                <a:gd name="connsiteX109" fmla="*/ 731447 w 2989559"/>
                <a:gd name="connsiteY109" fmla="*/ 647700 h 2809875"/>
                <a:gd name="connsiteX110" fmla="*/ 740972 w 2989559"/>
                <a:gd name="connsiteY110" fmla="*/ 661988 h 2809875"/>
                <a:gd name="connsiteX111" fmla="*/ 745734 w 2989559"/>
                <a:gd name="connsiteY111" fmla="*/ 676275 h 2809875"/>
                <a:gd name="connsiteX112" fmla="*/ 745734 w 2989559"/>
                <a:gd name="connsiteY112" fmla="*/ 688181 h 2809875"/>
                <a:gd name="connsiteX113" fmla="*/ 748115 w 2989559"/>
                <a:gd name="connsiteY113" fmla="*/ 709613 h 2809875"/>
                <a:gd name="connsiteX114" fmla="*/ 755259 w 2989559"/>
                <a:gd name="connsiteY114" fmla="*/ 728663 h 2809875"/>
                <a:gd name="connsiteX115" fmla="*/ 745734 w 2989559"/>
                <a:gd name="connsiteY115" fmla="*/ 757238 h 2809875"/>
                <a:gd name="connsiteX116" fmla="*/ 736209 w 2989559"/>
                <a:gd name="connsiteY116" fmla="*/ 771525 h 2809875"/>
                <a:gd name="connsiteX117" fmla="*/ 736209 w 2989559"/>
                <a:gd name="connsiteY117" fmla="*/ 842963 h 2809875"/>
                <a:gd name="connsiteX118" fmla="*/ 740972 w 2989559"/>
                <a:gd name="connsiteY118" fmla="*/ 857250 h 2809875"/>
                <a:gd name="connsiteX119" fmla="*/ 745734 w 2989559"/>
                <a:gd name="connsiteY119" fmla="*/ 876300 h 2809875"/>
                <a:gd name="connsiteX120" fmla="*/ 760022 w 2989559"/>
                <a:gd name="connsiteY120" fmla="*/ 923925 h 2809875"/>
                <a:gd name="connsiteX121" fmla="*/ 764784 w 2989559"/>
                <a:gd name="connsiteY121" fmla="*/ 938213 h 2809875"/>
                <a:gd name="connsiteX122" fmla="*/ 771928 w 2989559"/>
                <a:gd name="connsiteY122" fmla="*/ 983456 h 2809875"/>
                <a:gd name="connsiteX123" fmla="*/ 750497 w 2989559"/>
                <a:gd name="connsiteY123" fmla="*/ 1004888 h 2809875"/>
                <a:gd name="connsiteX124" fmla="*/ 731447 w 2989559"/>
                <a:gd name="connsiteY124" fmla="*/ 1009650 h 2809875"/>
                <a:gd name="connsiteX125" fmla="*/ 712397 w 2989559"/>
                <a:gd name="connsiteY125" fmla="*/ 1016794 h 2809875"/>
                <a:gd name="connsiteX126" fmla="*/ 683822 w 2989559"/>
                <a:gd name="connsiteY126" fmla="*/ 1035844 h 2809875"/>
                <a:gd name="connsiteX127" fmla="*/ 674297 w 2989559"/>
                <a:gd name="connsiteY127" fmla="*/ 1052513 h 2809875"/>
                <a:gd name="connsiteX128" fmla="*/ 660009 w 2989559"/>
                <a:gd name="connsiteY128" fmla="*/ 1062038 h 2809875"/>
                <a:gd name="connsiteX129" fmla="*/ 650484 w 2989559"/>
                <a:gd name="connsiteY129" fmla="*/ 1076325 h 2809875"/>
                <a:gd name="connsiteX130" fmla="*/ 640959 w 2989559"/>
                <a:gd name="connsiteY130" fmla="*/ 1157288 h 2809875"/>
                <a:gd name="connsiteX131" fmla="*/ 626672 w 2989559"/>
                <a:gd name="connsiteY131" fmla="*/ 1190625 h 2809875"/>
                <a:gd name="connsiteX132" fmla="*/ 593334 w 2989559"/>
                <a:gd name="connsiteY132" fmla="*/ 1204913 h 2809875"/>
                <a:gd name="connsiteX133" fmla="*/ 588572 w 2989559"/>
                <a:gd name="connsiteY133" fmla="*/ 1219200 h 2809875"/>
                <a:gd name="connsiteX134" fmla="*/ 593334 w 2989559"/>
                <a:gd name="connsiteY134" fmla="*/ 1233488 h 2809875"/>
                <a:gd name="connsiteX135" fmla="*/ 579047 w 2989559"/>
                <a:gd name="connsiteY135" fmla="*/ 1247775 h 2809875"/>
                <a:gd name="connsiteX136" fmla="*/ 569521 w 2989559"/>
                <a:gd name="connsiteY136" fmla="*/ 1290638 h 2809875"/>
                <a:gd name="connsiteX137" fmla="*/ 552854 w 2989559"/>
                <a:gd name="connsiteY137" fmla="*/ 1321593 h 2809875"/>
                <a:gd name="connsiteX138" fmla="*/ 533803 w 2989559"/>
                <a:gd name="connsiteY138" fmla="*/ 1343025 h 2809875"/>
                <a:gd name="connsiteX139" fmla="*/ 519515 w 2989559"/>
                <a:gd name="connsiteY139" fmla="*/ 1371600 h 2809875"/>
                <a:gd name="connsiteX140" fmla="*/ 498084 w 2989559"/>
                <a:gd name="connsiteY140" fmla="*/ 1419225 h 2809875"/>
                <a:gd name="connsiteX141" fmla="*/ 493322 w 2989559"/>
                <a:gd name="connsiteY141" fmla="*/ 1433513 h 2809875"/>
                <a:gd name="connsiteX142" fmla="*/ 474272 w 2989559"/>
                <a:gd name="connsiteY142" fmla="*/ 1466850 h 2809875"/>
                <a:gd name="connsiteX143" fmla="*/ 464747 w 2989559"/>
                <a:gd name="connsiteY143" fmla="*/ 1485900 h 2809875"/>
                <a:gd name="connsiteX144" fmla="*/ 459984 w 2989559"/>
                <a:gd name="connsiteY144" fmla="*/ 1500188 h 2809875"/>
                <a:gd name="connsiteX145" fmla="*/ 450459 w 2989559"/>
                <a:gd name="connsiteY145" fmla="*/ 1514475 h 2809875"/>
                <a:gd name="connsiteX146" fmla="*/ 436172 w 2989559"/>
                <a:gd name="connsiteY146" fmla="*/ 1552575 h 2809875"/>
                <a:gd name="connsiteX147" fmla="*/ 412359 w 2989559"/>
                <a:gd name="connsiteY147" fmla="*/ 1595438 h 2809875"/>
                <a:gd name="connsiteX148" fmla="*/ 398072 w 2989559"/>
                <a:gd name="connsiteY148" fmla="*/ 1628776 h 2809875"/>
                <a:gd name="connsiteX149" fmla="*/ 393310 w 2989559"/>
                <a:gd name="connsiteY149" fmla="*/ 1657350 h 2809875"/>
                <a:gd name="connsiteX150" fmla="*/ 379022 w 2989559"/>
                <a:gd name="connsiteY150" fmla="*/ 1719263 h 2809875"/>
                <a:gd name="connsiteX151" fmla="*/ 374259 w 2989559"/>
                <a:gd name="connsiteY151" fmla="*/ 1757363 h 2809875"/>
                <a:gd name="connsiteX152" fmla="*/ 369497 w 2989559"/>
                <a:gd name="connsiteY152" fmla="*/ 1771650 h 2809875"/>
                <a:gd name="connsiteX153" fmla="*/ 357591 w 2989559"/>
                <a:gd name="connsiteY153" fmla="*/ 1807369 h 2809875"/>
                <a:gd name="connsiteX154" fmla="*/ 343303 w 2989559"/>
                <a:gd name="connsiteY154" fmla="*/ 1852613 h 2809875"/>
                <a:gd name="connsiteX155" fmla="*/ 336159 w 2989559"/>
                <a:gd name="connsiteY155" fmla="*/ 1876425 h 2809875"/>
                <a:gd name="connsiteX156" fmla="*/ 326634 w 2989559"/>
                <a:gd name="connsiteY156" fmla="*/ 1890713 h 2809875"/>
                <a:gd name="connsiteX157" fmla="*/ 321872 w 2989559"/>
                <a:gd name="connsiteY157" fmla="*/ 1905000 h 2809875"/>
                <a:gd name="connsiteX158" fmla="*/ 307584 w 2989559"/>
                <a:gd name="connsiteY158" fmla="*/ 1914525 h 2809875"/>
                <a:gd name="connsiteX159" fmla="*/ 293297 w 2989559"/>
                <a:gd name="connsiteY159" fmla="*/ 1943100 h 2809875"/>
                <a:gd name="connsiteX160" fmla="*/ 283772 w 2989559"/>
                <a:gd name="connsiteY160" fmla="*/ 1971675 h 2809875"/>
                <a:gd name="connsiteX161" fmla="*/ 267103 w 2989559"/>
                <a:gd name="connsiteY161" fmla="*/ 2002632 h 2809875"/>
                <a:gd name="connsiteX162" fmla="*/ 231384 w 2989559"/>
                <a:gd name="connsiteY162" fmla="*/ 2038350 h 2809875"/>
                <a:gd name="connsiteX163" fmla="*/ 207572 w 2989559"/>
                <a:gd name="connsiteY163" fmla="*/ 2062163 h 2809875"/>
                <a:gd name="connsiteX164" fmla="*/ 202809 w 2989559"/>
                <a:gd name="connsiteY164" fmla="*/ 2076450 h 2809875"/>
                <a:gd name="connsiteX165" fmla="*/ 174234 w 2989559"/>
                <a:gd name="connsiteY165" fmla="*/ 2095500 h 2809875"/>
                <a:gd name="connsiteX166" fmla="*/ 159947 w 2989559"/>
                <a:gd name="connsiteY166" fmla="*/ 2105025 h 2809875"/>
                <a:gd name="connsiteX167" fmla="*/ 131372 w 2989559"/>
                <a:gd name="connsiteY167" fmla="*/ 2133601 h 2809875"/>
                <a:gd name="connsiteX168" fmla="*/ 102797 w 2989559"/>
                <a:gd name="connsiteY168" fmla="*/ 2145506 h 2809875"/>
                <a:gd name="connsiteX169" fmla="*/ 78985 w 2989559"/>
                <a:gd name="connsiteY169" fmla="*/ 2157412 h 2809875"/>
                <a:gd name="connsiteX170" fmla="*/ 45647 w 2989559"/>
                <a:gd name="connsiteY170" fmla="*/ 2174081 h 2809875"/>
                <a:gd name="connsiteX171" fmla="*/ 24215 w 2989559"/>
                <a:gd name="connsiteY171" fmla="*/ 2178844 h 2809875"/>
                <a:gd name="connsiteX172" fmla="*/ 403 w 2989559"/>
                <a:gd name="connsiteY172" fmla="*/ 2188369 h 2809875"/>
                <a:gd name="connsiteX173" fmla="*/ 12309 w 2989559"/>
                <a:gd name="connsiteY173" fmla="*/ 2228850 h 2809875"/>
                <a:gd name="connsiteX174" fmla="*/ 43265 w 2989559"/>
                <a:gd name="connsiteY174" fmla="*/ 2255044 h 2809875"/>
                <a:gd name="connsiteX175" fmla="*/ 67079 w 2989559"/>
                <a:gd name="connsiteY175" fmla="*/ 2271713 h 2809875"/>
                <a:gd name="connsiteX176" fmla="*/ 90890 w 2989559"/>
                <a:gd name="connsiteY176" fmla="*/ 2276475 h 2809875"/>
                <a:gd name="connsiteX177" fmla="*/ 114703 w 2989559"/>
                <a:gd name="connsiteY177" fmla="*/ 2297906 h 2809875"/>
                <a:gd name="connsiteX178" fmla="*/ 119466 w 2989559"/>
                <a:gd name="connsiteY178" fmla="*/ 2326482 h 2809875"/>
                <a:gd name="connsiteX179" fmla="*/ 126609 w 2989559"/>
                <a:gd name="connsiteY179" fmla="*/ 2347913 h 2809875"/>
                <a:gd name="connsiteX180" fmla="*/ 121847 w 2989559"/>
                <a:gd name="connsiteY180" fmla="*/ 2386013 h 2809875"/>
                <a:gd name="connsiteX181" fmla="*/ 112322 w 2989559"/>
                <a:gd name="connsiteY181" fmla="*/ 2405063 h 2809875"/>
                <a:gd name="connsiteX182" fmla="*/ 100416 w 2989559"/>
                <a:gd name="connsiteY182" fmla="*/ 2424112 h 2809875"/>
                <a:gd name="connsiteX183" fmla="*/ 71841 w 2989559"/>
                <a:gd name="connsiteY183" fmla="*/ 2426494 h 2809875"/>
                <a:gd name="connsiteX184" fmla="*/ 50409 w 2989559"/>
                <a:gd name="connsiteY184" fmla="*/ 2452688 h 2809875"/>
                <a:gd name="connsiteX185" fmla="*/ 21834 w 2989559"/>
                <a:gd name="connsiteY185" fmla="*/ 2466975 h 2809875"/>
                <a:gd name="connsiteX186" fmla="*/ 31359 w 2989559"/>
                <a:gd name="connsiteY186" fmla="*/ 2490788 h 2809875"/>
                <a:gd name="connsiteX187" fmla="*/ 21834 w 2989559"/>
                <a:gd name="connsiteY187" fmla="*/ 2524125 h 2809875"/>
                <a:gd name="connsiteX188" fmla="*/ 12309 w 2989559"/>
                <a:gd name="connsiteY188" fmla="*/ 2538413 h 2809875"/>
                <a:gd name="connsiteX189" fmla="*/ 374259 w 2989559"/>
                <a:gd name="connsiteY189" fmla="*/ 2809875 h 2809875"/>
                <a:gd name="connsiteX0" fmla="*/ 690172 w 2903147"/>
                <a:gd name="connsiteY0" fmla="*/ 2619375 h 2809875"/>
                <a:gd name="connsiteX1" fmla="*/ 1179122 w 2903147"/>
                <a:gd name="connsiteY1" fmla="*/ 2152650 h 2809875"/>
                <a:gd name="connsiteX2" fmla="*/ 1449791 w 2903147"/>
                <a:gd name="connsiteY2" fmla="*/ 1759744 h 2809875"/>
                <a:gd name="connsiteX3" fmla="*/ 1573615 w 2903147"/>
                <a:gd name="connsiteY3" fmla="*/ 1492251 h 2809875"/>
                <a:gd name="connsiteX4" fmla="*/ 1823647 w 2903147"/>
                <a:gd name="connsiteY4" fmla="*/ 1362075 h 2809875"/>
                <a:gd name="connsiteX5" fmla="*/ 2145909 w 2903147"/>
                <a:gd name="connsiteY5" fmla="*/ 1212850 h 2809875"/>
                <a:gd name="connsiteX6" fmla="*/ 2325297 w 2903147"/>
                <a:gd name="connsiteY6" fmla="*/ 1135063 h 2809875"/>
                <a:gd name="connsiteX7" fmla="*/ 2903147 w 2903147"/>
                <a:gd name="connsiteY7" fmla="*/ 1019175 h 2809875"/>
                <a:gd name="connsiteX8" fmla="*/ 2888859 w 2903147"/>
                <a:gd name="connsiteY8" fmla="*/ 1014413 h 2809875"/>
                <a:gd name="connsiteX9" fmla="*/ 2874572 w 2903147"/>
                <a:gd name="connsiteY9" fmla="*/ 1004888 h 2809875"/>
                <a:gd name="connsiteX10" fmla="*/ 2855522 w 2903147"/>
                <a:gd name="connsiteY10" fmla="*/ 1004888 h 2809875"/>
                <a:gd name="connsiteX11" fmla="*/ 2834090 w 2903147"/>
                <a:gd name="connsiteY11" fmla="*/ 995363 h 2809875"/>
                <a:gd name="connsiteX12" fmla="*/ 2810278 w 2903147"/>
                <a:gd name="connsiteY12" fmla="*/ 1009650 h 2809875"/>
                <a:gd name="connsiteX13" fmla="*/ 2767416 w 2903147"/>
                <a:gd name="connsiteY13" fmla="*/ 1007269 h 2809875"/>
                <a:gd name="connsiteX14" fmla="*/ 2734079 w 2903147"/>
                <a:gd name="connsiteY14" fmla="*/ 1019175 h 2809875"/>
                <a:gd name="connsiteX15" fmla="*/ 2712646 w 2903147"/>
                <a:gd name="connsiteY15" fmla="*/ 1019176 h 2809875"/>
                <a:gd name="connsiteX16" fmla="*/ 2693597 w 2903147"/>
                <a:gd name="connsiteY16" fmla="*/ 1009650 h 2809875"/>
                <a:gd name="connsiteX17" fmla="*/ 2641209 w 2903147"/>
                <a:gd name="connsiteY17" fmla="*/ 1021557 h 2809875"/>
                <a:gd name="connsiteX18" fmla="*/ 2631684 w 2903147"/>
                <a:gd name="connsiteY18" fmla="*/ 1031082 h 2809875"/>
                <a:gd name="connsiteX19" fmla="*/ 2612634 w 2903147"/>
                <a:gd name="connsiteY19" fmla="*/ 1038225 h 2809875"/>
                <a:gd name="connsiteX20" fmla="*/ 2595965 w 2903147"/>
                <a:gd name="connsiteY20" fmla="*/ 1035844 h 2809875"/>
                <a:gd name="connsiteX21" fmla="*/ 2529290 w 2903147"/>
                <a:gd name="connsiteY21" fmla="*/ 1004888 h 2809875"/>
                <a:gd name="connsiteX22" fmla="*/ 2526909 w 2903147"/>
                <a:gd name="connsiteY22" fmla="*/ 971550 h 2809875"/>
                <a:gd name="connsiteX23" fmla="*/ 2512622 w 2903147"/>
                <a:gd name="connsiteY23" fmla="*/ 942975 h 2809875"/>
                <a:gd name="connsiteX24" fmla="*/ 2488809 w 2903147"/>
                <a:gd name="connsiteY24" fmla="*/ 938213 h 2809875"/>
                <a:gd name="connsiteX25" fmla="*/ 2493572 w 2903147"/>
                <a:gd name="connsiteY25" fmla="*/ 923925 h 2809875"/>
                <a:gd name="connsiteX26" fmla="*/ 2479284 w 2903147"/>
                <a:gd name="connsiteY26" fmla="*/ 914400 h 2809875"/>
                <a:gd name="connsiteX27" fmla="*/ 2457853 w 2903147"/>
                <a:gd name="connsiteY27" fmla="*/ 902494 h 2809875"/>
                <a:gd name="connsiteX28" fmla="*/ 2431659 w 2903147"/>
                <a:gd name="connsiteY28" fmla="*/ 890588 h 2809875"/>
                <a:gd name="connsiteX29" fmla="*/ 2414991 w 2903147"/>
                <a:gd name="connsiteY29" fmla="*/ 864394 h 2809875"/>
                <a:gd name="connsiteX30" fmla="*/ 2398321 w 2903147"/>
                <a:gd name="connsiteY30" fmla="*/ 833437 h 2809875"/>
                <a:gd name="connsiteX31" fmla="*/ 2367365 w 2903147"/>
                <a:gd name="connsiteY31" fmla="*/ 807244 h 2809875"/>
                <a:gd name="connsiteX32" fmla="*/ 2348316 w 2903147"/>
                <a:gd name="connsiteY32" fmla="*/ 769144 h 2809875"/>
                <a:gd name="connsiteX33" fmla="*/ 2322122 w 2903147"/>
                <a:gd name="connsiteY33" fmla="*/ 733425 h 2809875"/>
                <a:gd name="connsiteX34" fmla="*/ 2307834 w 2903147"/>
                <a:gd name="connsiteY34" fmla="*/ 723900 h 2809875"/>
                <a:gd name="connsiteX35" fmla="*/ 2264972 w 2903147"/>
                <a:gd name="connsiteY35" fmla="*/ 704850 h 2809875"/>
                <a:gd name="connsiteX36" fmla="*/ 2241159 w 2903147"/>
                <a:gd name="connsiteY36" fmla="*/ 678657 h 2809875"/>
                <a:gd name="connsiteX37" fmla="*/ 2231634 w 2903147"/>
                <a:gd name="connsiteY37" fmla="*/ 657225 h 2809875"/>
                <a:gd name="connsiteX38" fmla="*/ 2212584 w 2903147"/>
                <a:gd name="connsiteY38" fmla="*/ 647700 h 2809875"/>
                <a:gd name="connsiteX39" fmla="*/ 2198297 w 2903147"/>
                <a:gd name="connsiteY39" fmla="*/ 638175 h 2809875"/>
                <a:gd name="connsiteX40" fmla="*/ 2179247 w 2903147"/>
                <a:gd name="connsiteY40" fmla="*/ 642938 h 2809875"/>
                <a:gd name="connsiteX41" fmla="*/ 2155434 w 2903147"/>
                <a:gd name="connsiteY41" fmla="*/ 619125 h 2809875"/>
                <a:gd name="connsiteX42" fmla="*/ 2136384 w 2903147"/>
                <a:gd name="connsiteY42" fmla="*/ 590550 h 2809875"/>
                <a:gd name="connsiteX43" fmla="*/ 2126859 w 2903147"/>
                <a:gd name="connsiteY43" fmla="*/ 561975 h 2809875"/>
                <a:gd name="connsiteX44" fmla="*/ 2103047 w 2903147"/>
                <a:gd name="connsiteY44" fmla="*/ 561975 h 2809875"/>
                <a:gd name="connsiteX45" fmla="*/ 2088759 w 2903147"/>
                <a:gd name="connsiteY45" fmla="*/ 547688 h 2809875"/>
                <a:gd name="connsiteX46" fmla="*/ 2050660 w 2903147"/>
                <a:gd name="connsiteY46" fmla="*/ 540544 h 2809875"/>
                <a:gd name="connsiteX47" fmla="*/ 2007797 w 2903147"/>
                <a:gd name="connsiteY47" fmla="*/ 528638 h 2809875"/>
                <a:gd name="connsiteX48" fmla="*/ 1976841 w 2903147"/>
                <a:gd name="connsiteY48" fmla="*/ 526256 h 2809875"/>
                <a:gd name="connsiteX49" fmla="*/ 1948266 w 2903147"/>
                <a:gd name="connsiteY49" fmla="*/ 521494 h 2809875"/>
                <a:gd name="connsiteX50" fmla="*/ 1926834 w 2903147"/>
                <a:gd name="connsiteY50" fmla="*/ 504825 h 2809875"/>
                <a:gd name="connsiteX51" fmla="*/ 1912547 w 2903147"/>
                <a:gd name="connsiteY51" fmla="*/ 509588 h 2809875"/>
                <a:gd name="connsiteX52" fmla="*/ 1841109 w 2903147"/>
                <a:gd name="connsiteY52" fmla="*/ 495300 h 2809875"/>
                <a:gd name="connsiteX53" fmla="*/ 1812534 w 2903147"/>
                <a:gd name="connsiteY53" fmla="*/ 485775 h 2809875"/>
                <a:gd name="connsiteX54" fmla="*/ 1798247 w 2903147"/>
                <a:gd name="connsiteY54" fmla="*/ 481013 h 2809875"/>
                <a:gd name="connsiteX55" fmla="*/ 1783959 w 2903147"/>
                <a:gd name="connsiteY55" fmla="*/ 490538 h 2809875"/>
                <a:gd name="connsiteX56" fmla="*/ 1769672 w 2903147"/>
                <a:gd name="connsiteY56" fmla="*/ 495300 h 2809875"/>
                <a:gd name="connsiteX57" fmla="*/ 1741097 w 2903147"/>
                <a:gd name="connsiteY57" fmla="*/ 523875 h 2809875"/>
                <a:gd name="connsiteX58" fmla="*/ 1717284 w 2903147"/>
                <a:gd name="connsiteY58" fmla="*/ 519113 h 2809875"/>
                <a:gd name="connsiteX59" fmla="*/ 1683947 w 2903147"/>
                <a:gd name="connsiteY59" fmla="*/ 509588 h 2809875"/>
                <a:gd name="connsiteX60" fmla="*/ 1650609 w 2903147"/>
                <a:gd name="connsiteY60" fmla="*/ 504825 h 2809875"/>
                <a:gd name="connsiteX61" fmla="*/ 1622034 w 2903147"/>
                <a:gd name="connsiteY61" fmla="*/ 500063 h 2809875"/>
                <a:gd name="connsiteX62" fmla="*/ 1581553 w 2903147"/>
                <a:gd name="connsiteY62" fmla="*/ 483394 h 2809875"/>
                <a:gd name="connsiteX63" fmla="*/ 1552978 w 2903147"/>
                <a:gd name="connsiteY63" fmla="*/ 483394 h 2809875"/>
                <a:gd name="connsiteX64" fmla="*/ 1541072 w 2903147"/>
                <a:gd name="connsiteY64" fmla="*/ 466725 h 2809875"/>
                <a:gd name="connsiteX65" fmla="*/ 1526784 w 2903147"/>
                <a:gd name="connsiteY65" fmla="*/ 447675 h 2809875"/>
                <a:gd name="connsiteX66" fmla="*/ 1522021 w 2903147"/>
                <a:gd name="connsiteY66" fmla="*/ 421481 h 2809875"/>
                <a:gd name="connsiteX67" fmla="*/ 1533929 w 2903147"/>
                <a:gd name="connsiteY67" fmla="*/ 392907 h 2809875"/>
                <a:gd name="connsiteX68" fmla="*/ 1564884 w 2903147"/>
                <a:gd name="connsiteY68" fmla="*/ 366713 h 2809875"/>
                <a:gd name="connsiteX69" fmla="*/ 1557740 w 2903147"/>
                <a:gd name="connsiteY69" fmla="*/ 340519 h 2809875"/>
                <a:gd name="connsiteX70" fmla="*/ 1564884 w 2903147"/>
                <a:gd name="connsiteY70" fmla="*/ 309562 h 2809875"/>
                <a:gd name="connsiteX71" fmla="*/ 1583934 w 2903147"/>
                <a:gd name="connsiteY71" fmla="*/ 285750 h 2809875"/>
                <a:gd name="connsiteX72" fmla="*/ 1588697 w 2903147"/>
                <a:gd name="connsiteY72" fmla="*/ 271463 h 2809875"/>
                <a:gd name="connsiteX73" fmla="*/ 1579172 w 2903147"/>
                <a:gd name="connsiteY73" fmla="*/ 257175 h 2809875"/>
                <a:gd name="connsiteX74" fmla="*/ 1545834 w 2903147"/>
                <a:gd name="connsiteY74" fmla="*/ 230981 h 2809875"/>
                <a:gd name="connsiteX75" fmla="*/ 1522022 w 2903147"/>
                <a:gd name="connsiteY75" fmla="*/ 228600 h 2809875"/>
                <a:gd name="connsiteX76" fmla="*/ 1507734 w 2903147"/>
                <a:gd name="connsiteY76" fmla="*/ 192881 h 2809875"/>
                <a:gd name="connsiteX77" fmla="*/ 1505353 w 2903147"/>
                <a:gd name="connsiteY77" fmla="*/ 159543 h 2809875"/>
                <a:gd name="connsiteX78" fmla="*/ 1488684 w 2903147"/>
                <a:gd name="connsiteY78" fmla="*/ 119063 h 2809875"/>
                <a:gd name="connsiteX79" fmla="*/ 1479159 w 2903147"/>
                <a:gd name="connsiteY79" fmla="*/ 92868 h 2809875"/>
                <a:gd name="connsiteX80" fmla="*/ 1455347 w 2903147"/>
                <a:gd name="connsiteY80" fmla="*/ 85725 h 2809875"/>
                <a:gd name="connsiteX81" fmla="*/ 1450584 w 2903147"/>
                <a:gd name="connsiteY81" fmla="*/ 66675 h 2809875"/>
                <a:gd name="connsiteX82" fmla="*/ 1433915 w 2903147"/>
                <a:gd name="connsiteY82" fmla="*/ 40481 h 2809875"/>
                <a:gd name="connsiteX83" fmla="*/ 1445822 w 2903147"/>
                <a:gd name="connsiteY83" fmla="*/ 30956 h 2809875"/>
                <a:gd name="connsiteX84" fmla="*/ 1436297 w 2903147"/>
                <a:gd name="connsiteY84" fmla="*/ 0 h 2809875"/>
                <a:gd name="connsiteX85" fmla="*/ 845747 w 2903147"/>
                <a:gd name="connsiteY85" fmla="*/ 180975 h 2809875"/>
                <a:gd name="connsiteX86" fmla="*/ 845747 w 2903147"/>
                <a:gd name="connsiteY86" fmla="*/ 180975 h 2809875"/>
                <a:gd name="connsiteX87" fmla="*/ 840984 w 2903147"/>
                <a:gd name="connsiteY87" fmla="*/ 223838 h 2809875"/>
                <a:gd name="connsiteX88" fmla="*/ 836222 w 2903147"/>
                <a:gd name="connsiteY88" fmla="*/ 238125 h 2809875"/>
                <a:gd name="connsiteX89" fmla="*/ 817172 w 2903147"/>
                <a:gd name="connsiteY89" fmla="*/ 254794 h 2809875"/>
                <a:gd name="connsiteX90" fmla="*/ 788597 w 2903147"/>
                <a:gd name="connsiteY90" fmla="*/ 266700 h 2809875"/>
                <a:gd name="connsiteX91" fmla="*/ 740972 w 2903147"/>
                <a:gd name="connsiteY91" fmla="*/ 300038 h 2809875"/>
                <a:gd name="connsiteX92" fmla="*/ 721922 w 2903147"/>
                <a:gd name="connsiteY92" fmla="*/ 328613 h 2809875"/>
                <a:gd name="connsiteX93" fmla="*/ 705252 w 2903147"/>
                <a:gd name="connsiteY93" fmla="*/ 342900 h 2809875"/>
                <a:gd name="connsiteX94" fmla="*/ 707634 w 2903147"/>
                <a:gd name="connsiteY94" fmla="*/ 369095 h 2809875"/>
                <a:gd name="connsiteX95" fmla="*/ 726684 w 2903147"/>
                <a:gd name="connsiteY95" fmla="*/ 381000 h 2809875"/>
                <a:gd name="connsiteX96" fmla="*/ 731447 w 2903147"/>
                <a:gd name="connsiteY96" fmla="*/ 395288 h 2809875"/>
                <a:gd name="connsiteX97" fmla="*/ 750497 w 2903147"/>
                <a:gd name="connsiteY97" fmla="*/ 423863 h 2809875"/>
                <a:gd name="connsiteX98" fmla="*/ 760022 w 2903147"/>
                <a:gd name="connsiteY98" fmla="*/ 442913 h 2809875"/>
                <a:gd name="connsiteX99" fmla="*/ 750497 w 2903147"/>
                <a:gd name="connsiteY99" fmla="*/ 481013 h 2809875"/>
                <a:gd name="connsiteX100" fmla="*/ 736209 w 2903147"/>
                <a:gd name="connsiteY100" fmla="*/ 490538 h 2809875"/>
                <a:gd name="connsiteX101" fmla="*/ 731447 w 2903147"/>
                <a:gd name="connsiteY101" fmla="*/ 504825 h 2809875"/>
                <a:gd name="connsiteX102" fmla="*/ 717159 w 2903147"/>
                <a:gd name="connsiteY102" fmla="*/ 509588 h 2809875"/>
                <a:gd name="connsiteX103" fmla="*/ 712397 w 2903147"/>
                <a:gd name="connsiteY103" fmla="*/ 538163 h 2809875"/>
                <a:gd name="connsiteX104" fmla="*/ 702872 w 2903147"/>
                <a:gd name="connsiteY104" fmla="*/ 566738 h 2809875"/>
                <a:gd name="connsiteX105" fmla="*/ 698109 w 2903147"/>
                <a:gd name="connsiteY105" fmla="*/ 581025 h 2809875"/>
                <a:gd name="connsiteX106" fmla="*/ 683822 w 2903147"/>
                <a:gd name="connsiteY106" fmla="*/ 611981 h 2809875"/>
                <a:gd name="connsiteX107" fmla="*/ 702872 w 2903147"/>
                <a:gd name="connsiteY107" fmla="*/ 638175 h 2809875"/>
                <a:gd name="connsiteX108" fmla="*/ 731447 w 2903147"/>
                <a:gd name="connsiteY108" fmla="*/ 647700 h 2809875"/>
                <a:gd name="connsiteX109" fmla="*/ 740972 w 2903147"/>
                <a:gd name="connsiteY109" fmla="*/ 661988 h 2809875"/>
                <a:gd name="connsiteX110" fmla="*/ 745734 w 2903147"/>
                <a:gd name="connsiteY110" fmla="*/ 676275 h 2809875"/>
                <a:gd name="connsiteX111" fmla="*/ 745734 w 2903147"/>
                <a:gd name="connsiteY111" fmla="*/ 688181 h 2809875"/>
                <a:gd name="connsiteX112" fmla="*/ 748115 w 2903147"/>
                <a:gd name="connsiteY112" fmla="*/ 709613 h 2809875"/>
                <a:gd name="connsiteX113" fmla="*/ 755259 w 2903147"/>
                <a:gd name="connsiteY113" fmla="*/ 728663 h 2809875"/>
                <a:gd name="connsiteX114" fmla="*/ 745734 w 2903147"/>
                <a:gd name="connsiteY114" fmla="*/ 757238 h 2809875"/>
                <a:gd name="connsiteX115" fmla="*/ 736209 w 2903147"/>
                <a:gd name="connsiteY115" fmla="*/ 771525 h 2809875"/>
                <a:gd name="connsiteX116" fmla="*/ 736209 w 2903147"/>
                <a:gd name="connsiteY116" fmla="*/ 842963 h 2809875"/>
                <a:gd name="connsiteX117" fmla="*/ 740972 w 2903147"/>
                <a:gd name="connsiteY117" fmla="*/ 857250 h 2809875"/>
                <a:gd name="connsiteX118" fmla="*/ 745734 w 2903147"/>
                <a:gd name="connsiteY118" fmla="*/ 876300 h 2809875"/>
                <a:gd name="connsiteX119" fmla="*/ 760022 w 2903147"/>
                <a:gd name="connsiteY119" fmla="*/ 923925 h 2809875"/>
                <a:gd name="connsiteX120" fmla="*/ 764784 w 2903147"/>
                <a:gd name="connsiteY120" fmla="*/ 938213 h 2809875"/>
                <a:gd name="connsiteX121" fmla="*/ 771928 w 2903147"/>
                <a:gd name="connsiteY121" fmla="*/ 983456 h 2809875"/>
                <a:gd name="connsiteX122" fmla="*/ 750497 w 2903147"/>
                <a:gd name="connsiteY122" fmla="*/ 1004888 h 2809875"/>
                <a:gd name="connsiteX123" fmla="*/ 731447 w 2903147"/>
                <a:gd name="connsiteY123" fmla="*/ 1009650 h 2809875"/>
                <a:gd name="connsiteX124" fmla="*/ 712397 w 2903147"/>
                <a:gd name="connsiteY124" fmla="*/ 1016794 h 2809875"/>
                <a:gd name="connsiteX125" fmla="*/ 683822 w 2903147"/>
                <a:gd name="connsiteY125" fmla="*/ 1035844 h 2809875"/>
                <a:gd name="connsiteX126" fmla="*/ 674297 w 2903147"/>
                <a:gd name="connsiteY126" fmla="*/ 1052513 h 2809875"/>
                <a:gd name="connsiteX127" fmla="*/ 660009 w 2903147"/>
                <a:gd name="connsiteY127" fmla="*/ 1062038 h 2809875"/>
                <a:gd name="connsiteX128" fmla="*/ 650484 w 2903147"/>
                <a:gd name="connsiteY128" fmla="*/ 1076325 h 2809875"/>
                <a:gd name="connsiteX129" fmla="*/ 640959 w 2903147"/>
                <a:gd name="connsiteY129" fmla="*/ 1157288 h 2809875"/>
                <a:gd name="connsiteX130" fmla="*/ 626672 w 2903147"/>
                <a:gd name="connsiteY130" fmla="*/ 1190625 h 2809875"/>
                <a:gd name="connsiteX131" fmla="*/ 593334 w 2903147"/>
                <a:gd name="connsiteY131" fmla="*/ 1204913 h 2809875"/>
                <a:gd name="connsiteX132" fmla="*/ 588572 w 2903147"/>
                <a:gd name="connsiteY132" fmla="*/ 1219200 h 2809875"/>
                <a:gd name="connsiteX133" fmla="*/ 593334 w 2903147"/>
                <a:gd name="connsiteY133" fmla="*/ 1233488 h 2809875"/>
                <a:gd name="connsiteX134" fmla="*/ 579047 w 2903147"/>
                <a:gd name="connsiteY134" fmla="*/ 1247775 h 2809875"/>
                <a:gd name="connsiteX135" fmla="*/ 569521 w 2903147"/>
                <a:gd name="connsiteY135" fmla="*/ 1290638 h 2809875"/>
                <a:gd name="connsiteX136" fmla="*/ 552854 w 2903147"/>
                <a:gd name="connsiteY136" fmla="*/ 1321593 h 2809875"/>
                <a:gd name="connsiteX137" fmla="*/ 533803 w 2903147"/>
                <a:gd name="connsiteY137" fmla="*/ 1343025 h 2809875"/>
                <a:gd name="connsiteX138" fmla="*/ 519515 w 2903147"/>
                <a:gd name="connsiteY138" fmla="*/ 1371600 h 2809875"/>
                <a:gd name="connsiteX139" fmla="*/ 498084 w 2903147"/>
                <a:gd name="connsiteY139" fmla="*/ 1419225 h 2809875"/>
                <a:gd name="connsiteX140" fmla="*/ 493322 w 2903147"/>
                <a:gd name="connsiteY140" fmla="*/ 1433513 h 2809875"/>
                <a:gd name="connsiteX141" fmla="*/ 474272 w 2903147"/>
                <a:gd name="connsiteY141" fmla="*/ 1466850 h 2809875"/>
                <a:gd name="connsiteX142" fmla="*/ 464747 w 2903147"/>
                <a:gd name="connsiteY142" fmla="*/ 1485900 h 2809875"/>
                <a:gd name="connsiteX143" fmla="*/ 459984 w 2903147"/>
                <a:gd name="connsiteY143" fmla="*/ 1500188 h 2809875"/>
                <a:gd name="connsiteX144" fmla="*/ 450459 w 2903147"/>
                <a:gd name="connsiteY144" fmla="*/ 1514475 h 2809875"/>
                <a:gd name="connsiteX145" fmla="*/ 436172 w 2903147"/>
                <a:gd name="connsiteY145" fmla="*/ 1552575 h 2809875"/>
                <a:gd name="connsiteX146" fmla="*/ 412359 w 2903147"/>
                <a:gd name="connsiteY146" fmla="*/ 1595438 h 2809875"/>
                <a:gd name="connsiteX147" fmla="*/ 398072 w 2903147"/>
                <a:gd name="connsiteY147" fmla="*/ 1628776 h 2809875"/>
                <a:gd name="connsiteX148" fmla="*/ 393310 w 2903147"/>
                <a:gd name="connsiteY148" fmla="*/ 1657350 h 2809875"/>
                <a:gd name="connsiteX149" fmla="*/ 379022 w 2903147"/>
                <a:gd name="connsiteY149" fmla="*/ 1719263 h 2809875"/>
                <a:gd name="connsiteX150" fmla="*/ 374259 w 2903147"/>
                <a:gd name="connsiteY150" fmla="*/ 1757363 h 2809875"/>
                <a:gd name="connsiteX151" fmla="*/ 369497 w 2903147"/>
                <a:gd name="connsiteY151" fmla="*/ 1771650 h 2809875"/>
                <a:gd name="connsiteX152" fmla="*/ 357591 w 2903147"/>
                <a:gd name="connsiteY152" fmla="*/ 1807369 h 2809875"/>
                <a:gd name="connsiteX153" fmla="*/ 343303 w 2903147"/>
                <a:gd name="connsiteY153" fmla="*/ 1852613 h 2809875"/>
                <a:gd name="connsiteX154" fmla="*/ 336159 w 2903147"/>
                <a:gd name="connsiteY154" fmla="*/ 1876425 h 2809875"/>
                <a:gd name="connsiteX155" fmla="*/ 326634 w 2903147"/>
                <a:gd name="connsiteY155" fmla="*/ 1890713 h 2809875"/>
                <a:gd name="connsiteX156" fmla="*/ 321872 w 2903147"/>
                <a:gd name="connsiteY156" fmla="*/ 1905000 h 2809875"/>
                <a:gd name="connsiteX157" fmla="*/ 307584 w 2903147"/>
                <a:gd name="connsiteY157" fmla="*/ 1914525 h 2809875"/>
                <a:gd name="connsiteX158" fmla="*/ 293297 w 2903147"/>
                <a:gd name="connsiteY158" fmla="*/ 1943100 h 2809875"/>
                <a:gd name="connsiteX159" fmla="*/ 283772 w 2903147"/>
                <a:gd name="connsiteY159" fmla="*/ 1971675 h 2809875"/>
                <a:gd name="connsiteX160" fmla="*/ 267103 w 2903147"/>
                <a:gd name="connsiteY160" fmla="*/ 2002632 h 2809875"/>
                <a:gd name="connsiteX161" fmla="*/ 231384 w 2903147"/>
                <a:gd name="connsiteY161" fmla="*/ 2038350 h 2809875"/>
                <a:gd name="connsiteX162" fmla="*/ 207572 w 2903147"/>
                <a:gd name="connsiteY162" fmla="*/ 2062163 h 2809875"/>
                <a:gd name="connsiteX163" fmla="*/ 202809 w 2903147"/>
                <a:gd name="connsiteY163" fmla="*/ 2076450 h 2809875"/>
                <a:gd name="connsiteX164" fmla="*/ 174234 w 2903147"/>
                <a:gd name="connsiteY164" fmla="*/ 2095500 h 2809875"/>
                <a:gd name="connsiteX165" fmla="*/ 159947 w 2903147"/>
                <a:gd name="connsiteY165" fmla="*/ 2105025 h 2809875"/>
                <a:gd name="connsiteX166" fmla="*/ 131372 w 2903147"/>
                <a:gd name="connsiteY166" fmla="*/ 2133601 h 2809875"/>
                <a:gd name="connsiteX167" fmla="*/ 102797 w 2903147"/>
                <a:gd name="connsiteY167" fmla="*/ 2145506 h 2809875"/>
                <a:gd name="connsiteX168" fmla="*/ 78985 w 2903147"/>
                <a:gd name="connsiteY168" fmla="*/ 2157412 h 2809875"/>
                <a:gd name="connsiteX169" fmla="*/ 45647 w 2903147"/>
                <a:gd name="connsiteY169" fmla="*/ 2174081 h 2809875"/>
                <a:gd name="connsiteX170" fmla="*/ 24215 w 2903147"/>
                <a:gd name="connsiteY170" fmla="*/ 2178844 h 2809875"/>
                <a:gd name="connsiteX171" fmla="*/ 403 w 2903147"/>
                <a:gd name="connsiteY171" fmla="*/ 2188369 h 2809875"/>
                <a:gd name="connsiteX172" fmla="*/ 12309 w 2903147"/>
                <a:gd name="connsiteY172" fmla="*/ 2228850 h 2809875"/>
                <a:gd name="connsiteX173" fmla="*/ 43265 w 2903147"/>
                <a:gd name="connsiteY173" fmla="*/ 2255044 h 2809875"/>
                <a:gd name="connsiteX174" fmla="*/ 67079 w 2903147"/>
                <a:gd name="connsiteY174" fmla="*/ 2271713 h 2809875"/>
                <a:gd name="connsiteX175" fmla="*/ 90890 w 2903147"/>
                <a:gd name="connsiteY175" fmla="*/ 2276475 h 2809875"/>
                <a:gd name="connsiteX176" fmla="*/ 114703 w 2903147"/>
                <a:gd name="connsiteY176" fmla="*/ 2297906 h 2809875"/>
                <a:gd name="connsiteX177" fmla="*/ 119466 w 2903147"/>
                <a:gd name="connsiteY177" fmla="*/ 2326482 h 2809875"/>
                <a:gd name="connsiteX178" fmla="*/ 126609 w 2903147"/>
                <a:gd name="connsiteY178" fmla="*/ 2347913 h 2809875"/>
                <a:gd name="connsiteX179" fmla="*/ 121847 w 2903147"/>
                <a:gd name="connsiteY179" fmla="*/ 2386013 h 2809875"/>
                <a:gd name="connsiteX180" fmla="*/ 112322 w 2903147"/>
                <a:gd name="connsiteY180" fmla="*/ 2405063 h 2809875"/>
                <a:gd name="connsiteX181" fmla="*/ 100416 w 2903147"/>
                <a:gd name="connsiteY181" fmla="*/ 2424112 h 2809875"/>
                <a:gd name="connsiteX182" fmla="*/ 71841 w 2903147"/>
                <a:gd name="connsiteY182" fmla="*/ 2426494 h 2809875"/>
                <a:gd name="connsiteX183" fmla="*/ 50409 w 2903147"/>
                <a:gd name="connsiteY183" fmla="*/ 2452688 h 2809875"/>
                <a:gd name="connsiteX184" fmla="*/ 21834 w 2903147"/>
                <a:gd name="connsiteY184" fmla="*/ 2466975 h 2809875"/>
                <a:gd name="connsiteX185" fmla="*/ 31359 w 2903147"/>
                <a:gd name="connsiteY185" fmla="*/ 2490788 h 2809875"/>
                <a:gd name="connsiteX186" fmla="*/ 21834 w 2903147"/>
                <a:gd name="connsiteY186" fmla="*/ 2524125 h 2809875"/>
                <a:gd name="connsiteX187" fmla="*/ 12309 w 2903147"/>
                <a:gd name="connsiteY187" fmla="*/ 2538413 h 2809875"/>
                <a:gd name="connsiteX188" fmla="*/ 374259 w 2903147"/>
                <a:gd name="connsiteY188" fmla="*/ 2809875 h 2809875"/>
                <a:gd name="connsiteX0" fmla="*/ 690172 w 2938905"/>
                <a:gd name="connsiteY0" fmla="*/ 2619375 h 2809875"/>
                <a:gd name="connsiteX1" fmla="*/ 1179122 w 2938905"/>
                <a:gd name="connsiteY1" fmla="*/ 2152650 h 2809875"/>
                <a:gd name="connsiteX2" fmla="*/ 1449791 w 2938905"/>
                <a:gd name="connsiteY2" fmla="*/ 1759744 h 2809875"/>
                <a:gd name="connsiteX3" fmla="*/ 1573615 w 2938905"/>
                <a:gd name="connsiteY3" fmla="*/ 1492251 h 2809875"/>
                <a:gd name="connsiteX4" fmla="*/ 1823647 w 2938905"/>
                <a:gd name="connsiteY4" fmla="*/ 1362075 h 2809875"/>
                <a:gd name="connsiteX5" fmla="*/ 2145909 w 2938905"/>
                <a:gd name="connsiteY5" fmla="*/ 1212850 h 2809875"/>
                <a:gd name="connsiteX6" fmla="*/ 2325297 w 2938905"/>
                <a:gd name="connsiteY6" fmla="*/ 1135063 h 2809875"/>
                <a:gd name="connsiteX7" fmla="*/ 2903147 w 2938905"/>
                <a:gd name="connsiteY7" fmla="*/ 1019175 h 2809875"/>
                <a:gd name="connsiteX8" fmla="*/ 2874572 w 2938905"/>
                <a:gd name="connsiteY8" fmla="*/ 1004888 h 2809875"/>
                <a:gd name="connsiteX9" fmla="*/ 2855522 w 2938905"/>
                <a:gd name="connsiteY9" fmla="*/ 1004888 h 2809875"/>
                <a:gd name="connsiteX10" fmla="*/ 2834090 w 2938905"/>
                <a:gd name="connsiteY10" fmla="*/ 995363 h 2809875"/>
                <a:gd name="connsiteX11" fmla="*/ 2810278 w 2938905"/>
                <a:gd name="connsiteY11" fmla="*/ 1009650 h 2809875"/>
                <a:gd name="connsiteX12" fmla="*/ 2767416 w 2938905"/>
                <a:gd name="connsiteY12" fmla="*/ 1007269 h 2809875"/>
                <a:gd name="connsiteX13" fmla="*/ 2734079 w 2938905"/>
                <a:gd name="connsiteY13" fmla="*/ 1019175 h 2809875"/>
                <a:gd name="connsiteX14" fmla="*/ 2712646 w 2938905"/>
                <a:gd name="connsiteY14" fmla="*/ 1019176 h 2809875"/>
                <a:gd name="connsiteX15" fmla="*/ 2693597 w 2938905"/>
                <a:gd name="connsiteY15" fmla="*/ 1009650 h 2809875"/>
                <a:gd name="connsiteX16" fmla="*/ 2641209 w 2938905"/>
                <a:gd name="connsiteY16" fmla="*/ 1021557 h 2809875"/>
                <a:gd name="connsiteX17" fmla="*/ 2631684 w 2938905"/>
                <a:gd name="connsiteY17" fmla="*/ 1031082 h 2809875"/>
                <a:gd name="connsiteX18" fmla="*/ 2612634 w 2938905"/>
                <a:gd name="connsiteY18" fmla="*/ 1038225 h 2809875"/>
                <a:gd name="connsiteX19" fmla="*/ 2595965 w 2938905"/>
                <a:gd name="connsiteY19" fmla="*/ 1035844 h 2809875"/>
                <a:gd name="connsiteX20" fmla="*/ 2529290 w 2938905"/>
                <a:gd name="connsiteY20" fmla="*/ 1004888 h 2809875"/>
                <a:gd name="connsiteX21" fmla="*/ 2526909 w 2938905"/>
                <a:gd name="connsiteY21" fmla="*/ 971550 h 2809875"/>
                <a:gd name="connsiteX22" fmla="*/ 2512622 w 2938905"/>
                <a:gd name="connsiteY22" fmla="*/ 942975 h 2809875"/>
                <a:gd name="connsiteX23" fmla="*/ 2488809 w 2938905"/>
                <a:gd name="connsiteY23" fmla="*/ 938213 h 2809875"/>
                <a:gd name="connsiteX24" fmla="*/ 2493572 w 2938905"/>
                <a:gd name="connsiteY24" fmla="*/ 923925 h 2809875"/>
                <a:gd name="connsiteX25" fmla="*/ 2479284 w 2938905"/>
                <a:gd name="connsiteY25" fmla="*/ 914400 h 2809875"/>
                <a:gd name="connsiteX26" fmla="*/ 2457853 w 2938905"/>
                <a:gd name="connsiteY26" fmla="*/ 902494 h 2809875"/>
                <a:gd name="connsiteX27" fmla="*/ 2431659 w 2938905"/>
                <a:gd name="connsiteY27" fmla="*/ 890588 h 2809875"/>
                <a:gd name="connsiteX28" fmla="*/ 2414991 w 2938905"/>
                <a:gd name="connsiteY28" fmla="*/ 864394 h 2809875"/>
                <a:gd name="connsiteX29" fmla="*/ 2398321 w 2938905"/>
                <a:gd name="connsiteY29" fmla="*/ 833437 h 2809875"/>
                <a:gd name="connsiteX30" fmla="*/ 2367365 w 2938905"/>
                <a:gd name="connsiteY30" fmla="*/ 807244 h 2809875"/>
                <a:gd name="connsiteX31" fmla="*/ 2348316 w 2938905"/>
                <a:gd name="connsiteY31" fmla="*/ 769144 h 2809875"/>
                <a:gd name="connsiteX32" fmla="*/ 2322122 w 2938905"/>
                <a:gd name="connsiteY32" fmla="*/ 733425 h 2809875"/>
                <a:gd name="connsiteX33" fmla="*/ 2307834 w 2938905"/>
                <a:gd name="connsiteY33" fmla="*/ 723900 h 2809875"/>
                <a:gd name="connsiteX34" fmla="*/ 2264972 w 2938905"/>
                <a:gd name="connsiteY34" fmla="*/ 704850 h 2809875"/>
                <a:gd name="connsiteX35" fmla="*/ 2241159 w 2938905"/>
                <a:gd name="connsiteY35" fmla="*/ 678657 h 2809875"/>
                <a:gd name="connsiteX36" fmla="*/ 2231634 w 2938905"/>
                <a:gd name="connsiteY36" fmla="*/ 657225 h 2809875"/>
                <a:gd name="connsiteX37" fmla="*/ 2212584 w 2938905"/>
                <a:gd name="connsiteY37" fmla="*/ 647700 h 2809875"/>
                <a:gd name="connsiteX38" fmla="*/ 2198297 w 2938905"/>
                <a:gd name="connsiteY38" fmla="*/ 638175 h 2809875"/>
                <a:gd name="connsiteX39" fmla="*/ 2179247 w 2938905"/>
                <a:gd name="connsiteY39" fmla="*/ 642938 h 2809875"/>
                <a:gd name="connsiteX40" fmla="*/ 2155434 w 2938905"/>
                <a:gd name="connsiteY40" fmla="*/ 619125 h 2809875"/>
                <a:gd name="connsiteX41" fmla="*/ 2136384 w 2938905"/>
                <a:gd name="connsiteY41" fmla="*/ 590550 h 2809875"/>
                <a:gd name="connsiteX42" fmla="*/ 2126859 w 2938905"/>
                <a:gd name="connsiteY42" fmla="*/ 561975 h 2809875"/>
                <a:gd name="connsiteX43" fmla="*/ 2103047 w 2938905"/>
                <a:gd name="connsiteY43" fmla="*/ 561975 h 2809875"/>
                <a:gd name="connsiteX44" fmla="*/ 2088759 w 2938905"/>
                <a:gd name="connsiteY44" fmla="*/ 547688 h 2809875"/>
                <a:gd name="connsiteX45" fmla="*/ 2050660 w 2938905"/>
                <a:gd name="connsiteY45" fmla="*/ 540544 h 2809875"/>
                <a:gd name="connsiteX46" fmla="*/ 2007797 w 2938905"/>
                <a:gd name="connsiteY46" fmla="*/ 528638 h 2809875"/>
                <a:gd name="connsiteX47" fmla="*/ 1976841 w 2938905"/>
                <a:gd name="connsiteY47" fmla="*/ 526256 h 2809875"/>
                <a:gd name="connsiteX48" fmla="*/ 1948266 w 2938905"/>
                <a:gd name="connsiteY48" fmla="*/ 521494 h 2809875"/>
                <a:gd name="connsiteX49" fmla="*/ 1926834 w 2938905"/>
                <a:gd name="connsiteY49" fmla="*/ 504825 h 2809875"/>
                <a:gd name="connsiteX50" fmla="*/ 1912547 w 2938905"/>
                <a:gd name="connsiteY50" fmla="*/ 509588 h 2809875"/>
                <a:gd name="connsiteX51" fmla="*/ 1841109 w 2938905"/>
                <a:gd name="connsiteY51" fmla="*/ 495300 h 2809875"/>
                <a:gd name="connsiteX52" fmla="*/ 1812534 w 2938905"/>
                <a:gd name="connsiteY52" fmla="*/ 485775 h 2809875"/>
                <a:gd name="connsiteX53" fmla="*/ 1798247 w 2938905"/>
                <a:gd name="connsiteY53" fmla="*/ 481013 h 2809875"/>
                <a:gd name="connsiteX54" fmla="*/ 1783959 w 2938905"/>
                <a:gd name="connsiteY54" fmla="*/ 490538 h 2809875"/>
                <a:gd name="connsiteX55" fmla="*/ 1769672 w 2938905"/>
                <a:gd name="connsiteY55" fmla="*/ 495300 h 2809875"/>
                <a:gd name="connsiteX56" fmla="*/ 1741097 w 2938905"/>
                <a:gd name="connsiteY56" fmla="*/ 523875 h 2809875"/>
                <a:gd name="connsiteX57" fmla="*/ 1717284 w 2938905"/>
                <a:gd name="connsiteY57" fmla="*/ 519113 h 2809875"/>
                <a:gd name="connsiteX58" fmla="*/ 1683947 w 2938905"/>
                <a:gd name="connsiteY58" fmla="*/ 509588 h 2809875"/>
                <a:gd name="connsiteX59" fmla="*/ 1650609 w 2938905"/>
                <a:gd name="connsiteY59" fmla="*/ 504825 h 2809875"/>
                <a:gd name="connsiteX60" fmla="*/ 1622034 w 2938905"/>
                <a:gd name="connsiteY60" fmla="*/ 500063 h 2809875"/>
                <a:gd name="connsiteX61" fmla="*/ 1581553 w 2938905"/>
                <a:gd name="connsiteY61" fmla="*/ 483394 h 2809875"/>
                <a:gd name="connsiteX62" fmla="*/ 1552978 w 2938905"/>
                <a:gd name="connsiteY62" fmla="*/ 483394 h 2809875"/>
                <a:gd name="connsiteX63" fmla="*/ 1541072 w 2938905"/>
                <a:gd name="connsiteY63" fmla="*/ 466725 h 2809875"/>
                <a:gd name="connsiteX64" fmla="*/ 1526784 w 2938905"/>
                <a:gd name="connsiteY64" fmla="*/ 447675 h 2809875"/>
                <a:gd name="connsiteX65" fmla="*/ 1522021 w 2938905"/>
                <a:gd name="connsiteY65" fmla="*/ 421481 h 2809875"/>
                <a:gd name="connsiteX66" fmla="*/ 1533929 w 2938905"/>
                <a:gd name="connsiteY66" fmla="*/ 392907 h 2809875"/>
                <a:gd name="connsiteX67" fmla="*/ 1564884 w 2938905"/>
                <a:gd name="connsiteY67" fmla="*/ 366713 h 2809875"/>
                <a:gd name="connsiteX68" fmla="*/ 1557740 w 2938905"/>
                <a:gd name="connsiteY68" fmla="*/ 340519 h 2809875"/>
                <a:gd name="connsiteX69" fmla="*/ 1564884 w 2938905"/>
                <a:gd name="connsiteY69" fmla="*/ 309562 h 2809875"/>
                <a:gd name="connsiteX70" fmla="*/ 1583934 w 2938905"/>
                <a:gd name="connsiteY70" fmla="*/ 285750 h 2809875"/>
                <a:gd name="connsiteX71" fmla="*/ 1588697 w 2938905"/>
                <a:gd name="connsiteY71" fmla="*/ 271463 h 2809875"/>
                <a:gd name="connsiteX72" fmla="*/ 1579172 w 2938905"/>
                <a:gd name="connsiteY72" fmla="*/ 257175 h 2809875"/>
                <a:gd name="connsiteX73" fmla="*/ 1545834 w 2938905"/>
                <a:gd name="connsiteY73" fmla="*/ 230981 h 2809875"/>
                <a:gd name="connsiteX74" fmla="*/ 1522022 w 2938905"/>
                <a:gd name="connsiteY74" fmla="*/ 228600 h 2809875"/>
                <a:gd name="connsiteX75" fmla="*/ 1507734 w 2938905"/>
                <a:gd name="connsiteY75" fmla="*/ 192881 h 2809875"/>
                <a:gd name="connsiteX76" fmla="*/ 1505353 w 2938905"/>
                <a:gd name="connsiteY76" fmla="*/ 159543 h 2809875"/>
                <a:gd name="connsiteX77" fmla="*/ 1488684 w 2938905"/>
                <a:gd name="connsiteY77" fmla="*/ 119063 h 2809875"/>
                <a:gd name="connsiteX78" fmla="*/ 1479159 w 2938905"/>
                <a:gd name="connsiteY78" fmla="*/ 92868 h 2809875"/>
                <a:gd name="connsiteX79" fmla="*/ 1455347 w 2938905"/>
                <a:gd name="connsiteY79" fmla="*/ 85725 h 2809875"/>
                <a:gd name="connsiteX80" fmla="*/ 1450584 w 2938905"/>
                <a:gd name="connsiteY80" fmla="*/ 66675 h 2809875"/>
                <a:gd name="connsiteX81" fmla="*/ 1433915 w 2938905"/>
                <a:gd name="connsiteY81" fmla="*/ 40481 h 2809875"/>
                <a:gd name="connsiteX82" fmla="*/ 1445822 w 2938905"/>
                <a:gd name="connsiteY82" fmla="*/ 30956 h 2809875"/>
                <a:gd name="connsiteX83" fmla="*/ 1436297 w 2938905"/>
                <a:gd name="connsiteY83" fmla="*/ 0 h 2809875"/>
                <a:gd name="connsiteX84" fmla="*/ 845747 w 2938905"/>
                <a:gd name="connsiteY84" fmla="*/ 180975 h 2809875"/>
                <a:gd name="connsiteX85" fmla="*/ 845747 w 2938905"/>
                <a:gd name="connsiteY85" fmla="*/ 180975 h 2809875"/>
                <a:gd name="connsiteX86" fmla="*/ 840984 w 2938905"/>
                <a:gd name="connsiteY86" fmla="*/ 223838 h 2809875"/>
                <a:gd name="connsiteX87" fmla="*/ 836222 w 2938905"/>
                <a:gd name="connsiteY87" fmla="*/ 238125 h 2809875"/>
                <a:gd name="connsiteX88" fmla="*/ 817172 w 2938905"/>
                <a:gd name="connsiteY88" fmla="*/ 254794 h 2809875"/>
                <a:gd name="connsiteX89" fmla="*/ 788597 w 2938905"/>
                <a:gd name="connsiteY89" fmla="*/ 266700 h 2809875"/>
                <a:gd name="connsiteX90" fmla="*/ 740972 w 2938905"/>
                <a:gd name="connsiteY90" fmla="*/ 300038 h 2809875"/>
                <a:gd name="connsiteX91" fmla="*/ 721922 w 2938905"/>
                <a:gd name="connsiteY91" fmla="*/ 328613 h 2809875"/>
                <a:gd name="connsiteX92" fmla="*/ 705252 w 2938905"/>
                <a:gd name="connsiteY92" fmla="*/ 342900 h 2809875"/>
                <a:gd name="connsiteX93" fmla="*/ 707634 w 2938905"/>
                <a:gd name="connsiteY93" fmla="*/ 369095 h 2809875"/>
                <a:gd name="connsiteX94" fmla="*/ 726684 w 2938905"/>
                <a:gd name="connsiteY94" fmla="*/ 381000 h 2809875"/>
                <a:gd name="connsiteX95" fmla="*/ 731447 w 2938905"/>
                <a:gd name="connsiteY95" fmla="*/ 395288 h 2809875"/>
                <a:gd name="connsiteX96" fmla="*/ 750497 w 2938905"/>
                <a:gd name="connsiteY96" fmla="*/ 423863 h 2809875"/>
                <a:gd name="connsiteX97" fmla="*/ 760022 w 2938905"/>
                <a:gd name="connsiteY97" fmla="*/ 442913 h 2809875"/>
                <a:gd name="connsiteX98" fmla="*/ 750497 w 2938905"/>
                <a:gd name="connsiteY98" fmla="*/ 481013 h 2809875"/>
                <a:gd name="connsiteX99" fmla="*/ 736209 w 2938905"/>
                <a:gd name="connsiteY99" fmla="*/ 490538 h 2809875"/>
                <a:gd name="connsiteX100" fmla="*/ 731447 w 2938905"/>
                <a:gd name="connsiteY100" fmla="*/ 504825 h 2809875"/>
                <a:gd name="connsiteX101" fmla="*/ 717159 w 2938905"/>
                <a:gd name="connsiteY101" fmla="*/ 509588 h 2809875"/>
                <a:gd name="connsiteX102" fmla="*/ 712397 w 2938905"/>
                <a:gd name="connsiteY102" fmla="*/ 538163 h 2809875"/>
                <a:gd name="connsiteX103" fmla="*/ 702872 w 2938905"/>
                <a:gd name="connsiteY103" fmla="*/ 566738 h 2809875"/>
                <a:gd name="connsiteX104" fmla="*/ 698109 w 2938905"/>
                <a:gd name="connsiteY104" fmla="*/ 581025 h 2809875"/>
                <a:gd name="connsiteX105" fmla="*/ 683822 w 2938905"/>
                <a:gd name="connsiteY105" fmla="*/ 611981 h 2809875"/>
                <a:gd name="connsiteX106" fmla="*/ 702872 w 2938905"/>
                <a:gd name="connsiteY106" fmla="*/ 638175 h 2809875"/>
                <a:gd name="connsiteX107" fmla="*/ 731447 w 2938905"/>
                <a:gd name="connsiteY107" fmla="*/ 647700 h 2809875"/>
                <a:gd name="connsiteX108" fmla="*/ 740972 w 2938905"/>
                <a:gd name="connsiteY108" fmla="*/ 661988 h 2809875"/>
                <a:gd name="connsiteX109" fmla="*/ 745734 w 2938905"/>
                <a:gd name="connsiteY109" fmla="*/ 676275 h 2809875"/>
                <a:gd name="connsiteX110" fmla="*/ 745734 w 2938905"/>
                <a:gd name="connsiteY110" fmla="*/ 688181 h 2809875"/>
                <a:gd name="connsiteX111" fmla="*/ 748115 w 2938905"/>
                <a:gd name="connsiteY111" fmla="*/ 709613 h 2809875"/>
                <a:gd name="connsiteX112" fmla="*/ 755259 w 2938905"/>
                <a:gd name="connsiteY112" fmla="*/ 728663 h 2809875"/>
                <a:gd name="connsiteX113" fmla="*/ 745734 w 2938905"/>
                <a:gd name="connsiteY113" fmla="*/ 757238 h 2809875"/>
                <a:gd name="connsiteX114" fmla="*/ 736209 w 2938905"/>
                <a:gd name="connsiteY114" fmla="*/ 771525 h 2809875"/>
                <a:gd name="connsiteX115" fmla="*/ 736209 w 2938905"/>
                <a:gd name="connsiteY115" fmla="*/ 842963 h 2809875"/>
                <a:gd name="connsiteX116" fmla="*/ 740972 w 2938905"/>
                <a:gd name="connsiteY116" fmla="*/ 857250 h 2809875"/>
                <a:gd name="connsiteX117" fmla="*/ 745734 w 2938905"/>
                <a:gd name="connsiteY117" fmla="*/ 876300 h 2809875"/>
                <a:gd name="connsiteX118" fmla="*/ 760022 w 2938905"/>
                <a:gd name="connsiteY118" fmla="*/ 923925 h 2809875"/>
                <a:gd name="connsiteX119" fmla="*/ 764784 w 2938905"/>
                <a:gd name="connsiteY119" fmla="*/ 938213 h 2809875"/>
                <a:gd name="connsiteX120" fmla="*/ 771928 w 2938905"/>
                <a:gd name="connsiteY120" fmla="*/ 983456 h 2809875"/>
                <a:gd name="connsiteX121" fmla="*/ 750497 w 2938905"/>
                <a:gd name="connsiteY121" fmla="*/ 1004888 h 2809875"/>
                <a:gd name="connsiteX122" fmla="*/ 731447 w 2938905"/>
                <a:gd name="connsiteY122" fmla="*/ 1009650 h 2809875"/>
                <a:gd name="connsiteX123" fmla="*/ 712397 w 2938905"/>
                <a:gd name="connsiteY123" fmla="*/ 1016794 h 2809875"/>
                <a:gd name="connsiteX124" fmla="*/ 683822 w 2938905"/>
                <a:gd name="connsiteY124" fmla="*/ 1035844 h 2809875"/>
                <a:gd name="connsiteX125" fmla="*/ 674297 w 2938905"/>
                <a:gd name="connsiteY125" fmla="*/ 1052513 h 2809875"/>
                <a:gd name="connsiteX126" fmla="*/ 660009 w 2938905"/>
                <a:gd name="connsiteY126" fmla="*/ 1062038 h 2809875"/>
                <a:gd name="connsiteX127" fmla="*/ 650484 w 2938905"/>
                <a:gd name="connsiteY127" fmla="*/ 1076325 h 2809875"/>
                <a:gd name="connsiteX128" fmla="*/ 640959 w 2938905"/>
                <a:gd name="connsiteY128" fmla="*/ 1157288 h 2809875"/>
                <a:gd name="connsiteX129" fmla="*/ 626672 w 2938905"/>
                <a:gd name="connsiteY129" fmla="*/ 1190625 h 2809875"/>
                <a:gd name="connsiteX130" fmla="*/ 593334 w 2938905"/>
                <a:gd name="connsiteY130" fmla="*/ 1204913 h 2809875"/>
                <a:gd name="connsiteX131" fmla="*/ 588572 w 2938905"/>
                <a:gd name="connsiteY131" fmla="*/ 1219200 h 2809875"/>
                <a:gd name="connsiteX132" fmla="*/ 593334 w 2938905"/>
                <a:gd name="connsiteY132" fmla="*/ 1233488 h 2809875"/>
                <a:gd name="connsiteX133" fmla="*/ 579047 w 2938905"/>
                <a:gd name="connsiteY133" fmla="*/ 1247775 h 2809875"/>
                <a:gd name="connsiteX134" fmla="*/ 569521 w 2938905"/>
                <a:gd name="connsiteY134" fmla="*/ 1290638 h 2809875"/>
                <a:gd name="connsiteX135" fmla="*/ 552854 w 2938905"/>
                <a:gd name="connsiteY135" fmla="*/ 1321593 h 2809875"/>
                <a:gd name="connsiteX136" fmla="*/ 533803 w 2938905"/>
                <a:gd name="connsiteY136" fmla="*/ 1343025 h 2809875"/>
                <a:gd name="connsiteX137" fmla="*/ 519515 w 2938905"/>
                <a:gd name="connsiteY137" fmla="*/ 1371600 h 2809875"/>
                <a:gd name="connsiteX138" fmla="*/ 498084 w 2938905"/>
                <a:gd name="connsiteY138" fmla="*/ 1419225 h 2809875"/>
                <a:gd name="connsiteX139" fmla="*/ 493322 w 2938905"/>
                <a:gd name="connsiteY139" fmla="*/ 1433513 h 2809875"/>
                <a:gd name="connsiteX140" fmla="*/ 474272 w 2938905"/>
                <a:gd name="connsiteY140" fmla="*/ 1466850 h 2809875"/>
                <a:gd name="connsiteX141" fmla="*/ 464747 w 2938905"/>
                <a:gd name="connsiteY141" fmla="*/ 1485900 h 2809875"/>
                <a:gd name="connsiteX142" fmla="*/ 459984 w 2938905"/>
                <a:gd name="connsiteY142" fmla="*/ 1500188 h 2809875"/>
                <a:gd name="connsiteX143" fmla="*/ 450459 w 2938905"/>
                <a:gd name="connsiteY143" fmla="*/ 1514475 h 2809875"/>
                <a:gd name="connsiteX144" fmla="*/ 436172 w 2938905"/>
                <a:gd name="connsiteY144" fmla="*/ 1552575 h 2809875"/>
                <a:gd name="connsiteX145" fmla="*/ 412359 w 2938905"/>
                <a:gd name="connsiteY145" fmla="*/ 1595438 h 2809875"/>
                <a:gd name="connsiteX146" fmla="*/ 398072 w 2938905"/>
                <a:gd name="connsiteY146" fmla="*/ 1628776 h 2809875"/>
                <a:gd name="connsiteX147" fmla="*/ 393310 w 2938905"/>
                <a:gd name="connsiteY147" fmla="*/ 1657350 h 2809875"/>
                <a:gd name="connsiteX148" fmla="*/ 379022 w 2938905"/>
                <a:gd name="connsiteY148" fmla="*/ 1719263 h 2809875"/>
                <a:gd name="connsiteX149" fmla="*/ 374259 w 2938905"/>
                <a:gd name="connsiteY149" fmla="*/ 1757363 h 2809875"/>
                <a:gd name="connsiteX150" fmla="*/ 369497 w 2938905"/>
                <a:gd name="connsiteY150" fmla="*/ 1771650 h 2809875"/>
                <a:gd name="connsiteX151" fmla="*/ 357591 w 2938905"/>
                <a:gd name="connsiteY151" fmla="*/ 1807369 h 2809875"/>
                <a:gd name="connsiteX152" fmla="*/ 343303 w 2938905"/>
                <a:gd name="connsiteY152" fmla="*/ 1852613 h 2809875"/>
                <a:gd name="connsiteX153" fmla="*/ 336159 w 2938905"/>
                <a:gd name="connsiteY153" fmla="*/ 1876425 h 2809875"/>
                <a:gd name="connsiteX154" fmla="*/ 326634 w 2938905"/>
                <a:gd name="connsiteY154" fmla="*/ 1890713 h 2809875"/>
                <a:gd name="connsiteX155" fmla="*/ 321872 w 2938905"/>
                <a:gd name="connsiteY155" fmla="*/ 1905000 h 2809875"/>
                <a:gd name="connsiteX156" fmla="*/ 307584 w 2938905"/>
                <a:gd name="connsiteY156" fmla="*/ 1914525 h 2809875"/>
                <a:gd name="connsiteX157" fmla="*/ 293297 w 2938905"/>
                <a:gd name="connsiteY157" fmla="*/ 1943100 h 2809875"/>
                <a:gd name="connsiteX158" fmla="*/ 283772 w 2938905"/>
                <a:gd name="connsiteY158" fmla="*/ 1971675 h 2809875"/>
                <a:gd name="connsiteX159" fmla="*/ 267103 w 2938905"/>
                <a:gd name="connsiteY159" fmla="*/ 2002632 h 2809875"/>
                <a:gd name="connsiteX160" fmla="*/ 231384 w 2938905"/>
                <a:gd name="connsiteY160" fmla="*/ 2038350 h 2809875"/>
                <a:gd name="connsiteX161" fmla="*/ 207572 w 2938905"/>
                <a:gd name="connsiteY161" fmla="*/ 2062163 h 2809875"/>
                <a:gd name="connsiteX162" fmla="*/ 202809 w 2938905"/>
                <a:gd name="connsiteY162" fmla="*/ 2076450 h 2809875"/>
                <a:gd name="connsiteX163" fmla="*/ 174234 w 2938905"/>
                <a:gd name="connsiteY163" fmla="*/ 2095500 h 2809875"/>
                <a:gd name="connsiteX164" fmla="*/ 159947 w 2938905"/>
                <a:gd name="connsiteY164" fmla="*/ 2105025 h 2809875"/>
                <a:gd name="connsiteX165" fmla="*/ 131372 w 2938905"/>
                <a:gd name="connsiteY165" fmla="*/ 2133601 h 2809875"/>
                <a:gd name="connsiteX166" fmla="*/ 102797 w 2938905"/>
                <a:gd name="connsiteY166" fmla="*/ 2145506 h 2809875"/>
                <a:gd name="connsiteX167" fmla="*/ 78985 w 2938905"/>
                <a:gd name="connsiteY167" fmla="*/ 2157412 h 2809875"/>
                <a:gd name="connsiteX168" fmla="*/ 45647 w 2938905"/>
                <a:gd name="connsiteY168" fmla="*/ 2174081 h 2809875"/>
                <a:gd name="connsiteX169" fmla="*/ 24215 w 2938905"/>
                <a:gd name="connsiteY169" fmla="*/ 2178844 h 2809875"/>
                <a:gd name="connsiteX170" fmla="*/ 403 w 2938905"/>
                <a:gd name="connsiteY170" fmla="*/ 2188369 h 2809875"/>
                <a:gd name="connsiteX171" fmla="*/ 12309 w 2938905"/>
                <a:gd name="connsiteY171" fmla="*/ 2228850 h 2809875"/>
                <a:gd name="connsiteX172" fmla="*/ 43265 w 2938905"/>
                <a:gd name="connsiteY172" fmla="*/ 2255044 h 2809875"/>
                <a:gd name="connsiteX173" fmla="*/ 67079 w 2938905"/>
                <a:gd name="connsiteY173" fmla="*/ 2271713 h 2809875"/>
                <a:gd name="connsiteX174" fmla="*/ 90890 w 2938905"/>
                <a:gd name="connsiteY174" fmla="*/ 2276475 h 2809875"/>
                <a:gd name="connsiteX175" fmla="*/ 114703 w 2938905"/>
                <a:gd name="connsiteY175" fmla="*/ 2297906 h 2809875"/>
                <a:gd name="connsiteX176" fmla="*/ 119466 w 2938905"/>
                <a:gd name="connsiteY176" fmla="*/ 2326482 h 2809875"/>
                <a:gd name="connsiteX177" fmla="*/ 126609 w 2938905"/>
                <a:gd name="connsiteY177" fmla="*/ 2347913 h 2809875"/>
                <a:gd name="connsiteX178" fmla="*/ 121847 w 2938905"/>
                <a:gd name="connsiteY178" fmla="*/ 2386013 h 2809875"/>
                <a:gd name="connsiteX179" fmla="*/ 112322 w 2938905"/>
                <a:gd name="connsiteY179" fmla="*/ 2405063 h 2809875"/>
                <a:gd name="connsiteX180" fmla="*/ 100416 w 2938905"/>
                <a:gd name="connsiteY180" fmla="*/ 2424112 h 2809875"/>
                <a:gd name="connsiteX181" fmla="*/ 71841 w 2938905"/>
                <a:gd name="connsiteY181" fmla="*/ 2426494 h 2809875"/>
                <a:gd name="connsiteX182" fmla="*/ 50409 w 2938905"/>
                <a:gd name="connsiteY182" fmla="*/ 2452688 h 2809875"/>
                <a:gd name="connsiteX183" fmla="*/ 21834 w 2938905"/>
                <a:gd name="connsiteY183" fmla="*/ 2466975 h 2809875"/>
                <a:gd name="connsiteX184" fmla="*/ 31359 w 2938905"/>
                <a:gd name="connsiteY184" fmla="*/ 2490788 h 2809875"/>
                <a:gd name="connsiteX185" fmla="*/ 21834 w 2938905"/>
                <a:gd name="connsiteY185" fmla="*/ 2524125 h 2809875"/>
                <a:gd name="connsiteX186" fmla="*/ 12309 w 2938905"/>
                <a:gd name="connsiteY186" fmla="*/ 2538413 h 2809875"/>
                <a:gd name="connsiteX187" fmla="*/ 374259 w 2938905"/>
                <a:gd name="connsiteY187" fmla="*/ 2809875 h 2809875"/>
                <a:gd name="connsiteX0" fmla="*/ 690172 w 2874572"/>
                <a:gd name="connsiteY0" fmla="*/ 2619375 h 2809875"/>
                <a:gd name="connsiteX1" fmla="*/ 1179122 w 2874572"/>
                <a:gd name="connsiteY1" fmla="*/ 2152650 h 2809875"/>
                <a:gd name="connsiteX2" fmla="*/ 1449791 w 2874572"/>
                <a:gd name="connsiteY2" fmla="*/ 1759744 h 2809875"/>
                <a:gd name="connsiteX3" fmla="*/ 1573615 w 2874572"/>
                <a:gd name="connsiteY3" fmla="*/ 1492251 h 2809875"/>
                <a:gd name="connsiteX4" fmla="*/ 1823647 w 2874572"/>
                <a:gd name="connsiteY4" fmla="*/ 1362075 h 2809875"/>
                <a:gd name="connsiteX5" fmla="*/ 2145909 w 2874572"/>
                <a:gd name="connsiteY5" fmla="*/ 1212850 h 2809875"/>
                <a:gd name="connsiteX6" fmla="*/ 2325297 w 2874572"/>
                <a:gd name="connsiteY6" fmla="*/ 1135063 h 2809875"/>
                <a:gd name="connsiteX7" fmla="*/ 2874572 w 2874572"/>
                <a:gd name="connsiteY7" fmla="*/ 1004888 h 2809875"/>
                <a:gd name="connsiteX8" fmla="*/ 2855522 w 2874572"/>
                <a:gd name="connsiteY8" fmla="*/ 1004888 h 2809875"/>
                <a:gd name="connsiteX9" fmla="*/ 2834090 w 2874572"/>
                <a:gd name="connsiteY9" fmla="*/ 995363 h 2809875"/>
                <a:gd name="connsiteX10" fmla="*/ 2810278 w 2874572"/>
                <a:gd name="connsiteY10" fmla="*/ 1009650 h 2809875"/>
                <a:gd name="connsiteX11" fmla="*/ 2767416 w 2874572"/>
                <a:gd name="connsiteY11" fmla="*/ 1007269 h 2809875"/>
                <a:gd name="connsiteX12" fmla="*/ 2734079 w 2874572"/>
                <a:gd name="connsiteY12" fmla="*/ 1019175 h 2809875"/>
                <a:gd name="connsiteX13" fmla="*/ 2712646 w 2874572"/>
                <a:gd name="connsiteY13" fmla="*/ 1019176 h 2809875"/>
                <a:gd name="connsiteX14" fmla="*/ 2693597 w 2874572"/>
                <a:gd name="connsiteY14" fmla="*/ 1009650 h 2809875"/>
                <a:gd name="connsiteX15" fmla="*/ 2641209 w 2874572"/>
                <a:gd name="connsiteY15" fmla="*/ 1021557 h 2809875"/>
                <a:gd name="connsiteX16" fmla="*/ 2631684 w 2874572"/>
                <a:gd name="connsiteY16" fmla="*/ 1031082 h 2809875"/>
                <a:gd name="connsiteX17" fmla="*/ 2612634 w 2874572"/>
                <a:gd name="connsiteY17" fmla="*/ 1038225 h 2809875"/>
                <a:gd name="connsiteX18" fmla="*/ 2595965 w 2874572"/>
                <a:gd name="connsiteY18" fmla="*/ 1035844 h 2809875"/>
                <a:gd name="connsiteX19" fmla="*/ 2529290 w 2874572"/>
                <a:gd name="connsiteY19" fmla="*/ 1004888 h 2809875"/>
                <a:gd name="connsiteX20" fmla="*/ 2526909 w 2874572"/>
                <a:gd name="connsiteY20" fmla="*/ 971550 h 2809875"/>
                <a:gd name="connsiteX21" fmla="*/ 2512622 w 2874572"/>
                <a:gd name="connsiteY21" fmla="*/ 942975 h 2809875"/>
                <a:gd name="connsiteX22" fmla="*/ 2488809 w 2874572"/>
                <a:gd name="connsiteY22" fmla="*/ 938213 h 2809875"/>
                <a:gd name="connsiteX23" fmla="*/ 2493572 w 2874572"/>
                <a:gd name="connsiteY23" fmla="*/ 923925 h 2809875"/>
                <a:gd name="connsiteX24" fmla="*/ 2479284 w 2874572"/>
                <a:gd name="connsiteY24" fmla="*/ 914400 h 2809875"/>
                <a:gd name="connsiteX25" fmla="*/ 2457853 w 2874572"/>
                <a:gd name="connsiteY25" fmla="*/ 902494 h 2809875"/>
                <a:gd name="connsiteX26" fmla="*/ 2431659 w 2874572"/>
                <a:gd name="connsiteY26" fmla="*/ 890588 h 2809875"/>
                <a:gd name="connsiteX27" fmla="*/ 2414991 w 2874572"/>
                <a:gd name="connsiteY27" fmla="*/ 864394 h 2809875"/>
                <a:gd name="connsiteX28" fmla="*/ 2398321 w 2874572"/>
                <a:gd name="connsiteY28" fmla="*/ 833437 h 2809875"/>
                <a:gd name="connsiteX29" fmla="*/ 2367365 w 2874572"/>
                <a:gd name="connsiteY29" fmla="*/ 807244 h 2809875"/>
                <a:gd name="connsiteX30" fmla="*/ 2348316 w 2874572"/>
                <a:gd name="connsiteY30" fmla="*/ 769144 h 2809875"/>
                <a:gd name="connsiteX31" fmla="*/ 2322122 w 2874572"/>
                <a:gd name="connsiteY31" fmla="*/ 733425 h 2809875"/>
                <a:gd name="connsiteX32" fmla="*/ 2307834 w 2874572"/>
                <a:gd name="connsiteY32" fmla="*/ 723900 h 2809875"/>
                <a:gd name="connsiteX33" fmla="*/ 2264972 w 2874572"/>
                <a:gd name="connsiteY33" fmla="*/ 704850 h 2809875"/>
                <a:gd name="connsiteX34" fmla="*/ 2241159 w 2874572"/>
                <a:gd name="connsiteY34" fmla="*/ 678657 h 2809875"/>
                <a:gd name="connsiteX35" fmla="*/ 2231634 w 2874572"/>
                <a:gd name="connsiteY35" fmla="*/ 657225 h 2809875"/>
                <a:gd name="connsiteX36" fmla="*/ 2212584 w 2874572"/>
                <a:gd name="connsiteY36" fmla="*/ 647700 h 2809875"/>
                <a:gd name="connsiteX37" fmla="*/ 2198297 w 2874572"/>
                <a:gd name="connsiteY37" fmla="*/ 638175 h 2809875"/>
                <a:gd name="connsiteX38" fmla="*/ 2179247 w 2874572"/>
                <a:gd name="connsiteY38" fmla="*/ 642938 h 2809875"/>
                <a:gd name="connsiteX39" fmla="*/ 2155434 w 2874572"/>
                <a:gd name="connsiteY39" fmla="*/ 619125 h 2809875"/>
                <a:gd name="connsiteX40" fmla="*/ 2136384 w 2874572"/>
                <a:gd name="connsiteY40" fmla="*/ 590550 h 2809875"/>
                <a:gd name="connsiteX41" fmla="*/ 2126859 w 2874572"/>
                <a:gd name="connsiteY41" fmla="*/ 561975 h 2809875"/>
                <a:gd name="connsiteX42" fmla="*/ 2103047 w 2874572"/>
                <a:gd name="connsiteY42" fmla="*/ 561975 h 2809875"/>
                <a:gd name="connsiteX43" fmla="*/ 2088759 w 2874572"/>
                <a:gd name="connsiteY43" fmla="*/ 547688 h 2809875"/>
                <a:gd name="connsiteX44" fmla="*/ 2050660 w 2874572"/>
                <a:gd name="connsiteY44" fmla="*/ 540544 h 2809875"/>
                <a:gd name="connsiteX45" fmla="*/ 2007797 w 2874572"/>
                <a:gd name="connsiteY45" fmla="*/ 528638 h 2809875"/>
                <a:gd name="connsiteX46" fmla="*/ 1976841 w 2874572"/>
                <a:gd name="connsiteY46" fmla="*/ 526256 h 2809875"/>
                <a:gd name="connsiteX47" fmla="*/ 1948266 w 2874572"/>
                <a:gd name="connsiteY47" fmla="*/ 521494 h 2809875"/>
                <a:gd name="connsiteX48" fmla="*/ 1926834 w 2874572"/>
                <a:gd name="connsiteY48" fmla="*/ 504825 h 2809875"/>
                <a:gd name="connsiteX49" fmla="*/ 1912547 w 2874572"/>
                <a:gd name="connsiteY49" fmla="*/ 509588 h 2809875"/>
                <a:gd name="connsiteX50" fmla="*/ 1841109 w 2874572"/>
                <a:gd name="connsiteY50" fmla="*/ 495300 h 2809875"/>
                <a:gd name="connsiteX51" fmla="*/ 1812534 w 2874572"/>
                <a:gd name="connsiteY51" fmla="*/ 485775 h 2809875"/>
                <a:gd name="connsiteX52" fmla="*/ 1798247 w 2874572"/>
                <a:gd name="connsiteY52" fmla="*/ 481013 h 2809875"/>
                <a:gd name="connsiteX53" fmla="*/ 1783959 w 2874572"/>
                <a:gd name="connsiteY53" fmla="*/ 490538 h 2809875"/>
                <a:gd name="connsiteX54" fmla="*/ 1769672 w 2874572"/>
                <a:gd name="connsiteY54" fmla="*/ 495300 h 2809875"/>
                <a:gd name="connsiteX55" fmla="*/ 1741097 w 2874572"/>
                <a:gd name="connsiteY55" fmla="*/ 523875 h 2809875"/>
                <a:gd name="connsiteX56" fmla="*/ 1717284 w 2874572"/>
                <a:gd name="connsiteY56" fmla="*/ 519113 h 2809875"/>
                <a:gd name="connsiteX57" fmla="*/ 1683947 w 2874572"/>
                <a:gd name="connsiteY57" fmla="*/ 509588 h 2809875"/>
                <a:gd name="connsiteX58" fmla="*/ 1650609 w 2874572"/>
                <a:gd name="connsiteY58" fmla="*/ 504825 h 2809875"/>
                <a:gd name="connsiteX59" fmla="*/ 1622034 w 2874572"/>
                <a:gd name="connsiteY59" fmla="*/ 500063 h 2809875"/>
                <a:gd name="connsiteX60" fmla="*/ 1581553 w 2874572"/>
                <a:gd name="connsiteY60" fmla="*/ 483394 h 2809875"/>
                <a:gd name="connsiteX61" fmla="*/ 1552978 w 2874572"/>
                <a:gd name="connsiteY61" fmla="*/ 483394 h 2809875"/>
                <a:gd name="connsiteX62" fmla="*/ 1541072 w 2874572"/>
                <a:gd name="connsiteY62" fmla="*/ 466725 h 2809875"/>
                <a:gd name="connsiteX63" fmla="*/ 1526784 w 2874572"/>
                <a:gd name="connsiteY63" fmla="*/ 447675 h 2809875"/>
                <a:gd name="connsiteX64" fmla="*/ 1522021 w 2874572"/>
                <a:gd name="connsiteY64" fmla="*/ 421481 h 2809875"/>
                <a:gd name="connsiteX65" fmla="*/ 1533929 w 2874572"/>
                <a:gd name="connsiteY65" fmla="*/ 392907 h 2809875"/>
                <a:gd name="connsiteX66" fmla="*/ 1564884 w 2874572"/>
                <a:gd name="connsiteY66" fmla="*/ 366713 h 2809875"/>
                <a:gd name="connsiteX67" fmla="*/ 1557740 w 2874572"/>
                <a:gd name="connsiteY67" fmla="*/ 340519 h 2809875"/>
                <a:gd name="connsiteX68" fmla="*/ 1564884 w 2874572"/>
                <a:gd name="connsiteY68" fmla="*/ 309562 h 2809875"/>
                <a:gd name="connsiteX69" fmla="*/ 1583934 w 2874572"/>
                <a:gd name="connsiteY69" fmla="*/ 285750 h 2809875"/>
                <a:gd name="connsiteX70" fmla="*/ 1588697 w 2874572"/>
                <a:gd name="connsiteY70" fmla="*/ 271463 h 2809875"/>
                <a:gd name="connsiteX71" fmla="*/ 1579172 w 2874572"/>
                <a:gd name="connsiteY71" fmla="*/ 257175 h 2809875"/>
                <a:gd name="connsiteX72" fmla="*/ 1545834 w 2874572"/>
                <a:gd name="connsiteY72" fmla="*/ 230981 h 2809875"/>
                <a:gd name="connsiteX73" fmla="*/ 1522022 w 2874572"/>
                <a:gd name="connsiteY73" fmla="*/ 228600 h 2809875"/>
                <a:gd name="connsiteX74" fmla="*/ 1507734 w 2874572"/>
                <a:gd name="connsiteY74" fmla="*/ 192881 h 2809875"/>
                <a:gd name="connsiteX75" fmla="*/ 1505353 w 2874572"/>
                <a:gd name="connsiteY75" fmla="*/ 159543 h 2809875"/>
                <a:gd name="connsiteX76" fmla="*/ 1488684 w 2874572"/>
                <a:gd name="connsiteY76" fmla="*/ 119063 h 2809875"/>
                <a:gd name="connsiteX77" fmla="*/ 1479159 w 2874572"/>
                <a:gd name="connsiteY77" fmla="*/ 92868 h 2809875"/>
                <a:gd name="connsiteX78" fmla="*/ 1455347 w 2874572"/>
                <a:gd name="connsiteY78" fmla="*/ 85725 h 2809875"/>
                <a:gd name="connsiteX79" fmla="*/ 1450584 w 2874572"/>
                <a:gd name="connsiteY79" fmla="*/ 66675 h 2809875"/>
                <a:gd name="connsiteX80" fmla="*/ 1433915 w 2874572"/>
                <a:gd name="connsiteY80" fmla="*/ 40481 h 2809875"/>
                <a:gd name="connsiteX81" fmla="*/ 1445822 w 2874572"/>
                <a:gd name="connsiteY81" fmla="*/ 30956 h 2809875"/>
                <a:gd name="connsiteX82" fmla="*/ 1436297 w 2874572"/>
                <a:gd name="connsiteY82" fmla="*/ 0 h 2809875"/>
                <a:gd name="connsiteX83" fmla="*/ 845747 w 2874572"/>
                <a:gd name="connsiteY83" fmla="*/ 180975 h 2809875"/>
                <a:gd name="connsiteX84" fmla="*/ 845747 w 2874572"/>
                <a:gd name="connsiteY84" fmla="*/ 180975 h 2809875"/>
                <a:gd name="connsiteX85" fmla="*/ 840984 w 2874572"/>
                <a:gd name="connsiteY85" fmla="*/ 223838 h 2809875"/>
                <a:gd name="connsiteX86" fmla="*/ 836222 w 2874572"/>
                <a:gd name="connsiteY86" fmla="*/ 238125 h 2809875"/>
                <a:gd name="connsiteX87" fmla="*/ 817172 w 2874572"/>
                <a:gd name="connsiteY87" fmla="*/ 254794 h 2809875"/>
                <a:gd name="connsiteX88" fmla="*/ 788597 w 2874572"/>
                <a:gd name="connsiteY88" fmla="*/ 266700 h 2809875"/>
                <a:gd name="connsiteX89" fmla="*/ 740972 w 2874572"/>
                <a:gd name="connsiteY89" fmla="*/ 300038 h 2809875"/>
                <a:gd name="connsiteX90" fmla="*/ 721922 w 2874572"/>
                <a:gd name="connsiteY90" fmla="*/ 328613 h 2809875"/>
                <a:gd name="connsiteX91" fmla="*/ 705252 w 2874572"/>
                <a:gd name="connsiteY91" fmla="*/ 342900 h 2809875"/>
                <a:gd name="connsiteX92" fmla="*/ 707634 w 2874572"/>
                <a:gd name="connsiteY92" fmla="*/ 369095 h 2809875"/>
                <a:gd name="connsiteX93" fmla="*/ 726684 w 2874572"/>
                <a:gd name="connsiteY93" fmla="*/ 381000 h 2809875"/>
                <a:gd name="connsiteX94" fmla="*/ 731447 w 2874572"/>
                <a:gd name="connsiteY94" fmla="*/ 395288 h 2809875"/>
                <a:gd name="connsiteX95" fmla="*/ 750497 w 2874572"/>
                <a:gd name="connsiteY95" fmla="*/ 423863 h 2809875"/>
                <a:gd name="connsiteX96" fmla="*/ 760022 w 2874572"/>
                <a:gd name="connsiteY96" fmla="*/ 442913 h 2809875"/>
                <a:gd name="connsiteX97" fmla="*/ 750497 w 2874572"/>
                <a:gd name="connsiteY97" fmla="*/ 481013 h 2809875"/>
                <a:gd name="connsiteX98" fmla="*/ 736209 w 2874572"/>
                <a:gd name="connsiteY98" fmla="*/ 490538 h 2809875"/>
                <a:gd name="connsiteX99" fmla="*/ 731447 w 2874572"/>
                <a:gd name="connsiteY99" fmla="*/ 504825 h 2809875"/>
                <a:gd name="connsiteX100" fmla="*/ 717159 w 2874572"/>
                <a:gd name="connsiteY100" fmla="*/ 509588 h 2809875"/>
                <a:gd name="connsiteX101" fmla="*/ 712397 w 2874572"/>
                <a:gd name="connsiteY101" fmla="*/ 538163 h 2809875"/>
                <a:gd name="connsiteX102" fmla="*/ 702872 w 2874572"/>
                <a:gd name="connsiteY102" fmla="*/ 566738 h 2809875"/>
                <a:gd name="connsiteX103" fmla="*/ 698109 w 2874572"/>
                <a:gd name="connsiteY103" fmla="*/ 581025 h 2809875"/>
                <a:gd name="connsiteX104" fmla="*/ 683822 w 2874572"/>
                <a:gd name="connsiteY104" fmla="*/ 611981 h 2809875"/>
                <a:gd name="connsiteX105" fmla="*/ 702872 w 2874572"/>
                <a:gd name="connsiteY105" fmla="*/ 638175 h 2809875"/>
                <a:gd name="connsiteX106" fmla="*/ 731447 w 2874572"/>
                <a:gd name="connsiteY106" fmla="*/ 647700 h 2809875"/>
                <a:gd name="connsiteX107" fmla="*/ 740972 w 2874572"/>
                <a:gd name="connsiteY107" fmla="*/ 661988 h 2809875"/>
                <a:gd name="connsiteX108" fmla="*/ 745734 w 2874572"/>
                <a:gd name="connsiteY108" fmla="*/ 676275 h 2809875"/>
                <a:gd name="connsiteX109" fmla="*/ 745734 w 2874572"/>
                <a:gd name="connsiteY109" fmla="*/ 688181 h 2809875"/>
                <a:gd name="connsiteX110" fmla="*/ 748115 w 2874572"/>
                <a:gd name="connsiteY110" fmla="*/ 709613 h 2809875"/>
                <a:gd name="connsiteX111" fmla="*/ 755259 w 2874572"/>
                <a:gd name="connsiteY111" fmla="*/ 728663 h 2809875"/>
                <a:gd name="connsiteX112" fmla="*/ 745734 w 2874572"/>
                <a:gd name="connsiteY112" fmla="*/ 757238 h 2809875"/>
                <a:gd name="connsiteX113" fmla="*/ 736209 w 2874572"/>
                <a:gd name="connsiteY113" fmla="*/ 771525 h 2809875"/>
                <a:gd name="connsiteX114" fmla="*/ 736209 w 2874572"/>
                <a:gd name="connsiteY114" fmla="*/ 842963 h 2809875"/>
                <a:gd name="connsiteX115" fmla="*/ 740972 w 2874572"/>
                <a:gd name="connsiteY115" fmla="*/ 857250 h 2809875"/>
                <a:gd name="connsiteX116" fmla="*/ 745734 w 2874572"/>
                <a:gd name="connsiteY116" fmla="*/ 876300 h 2809875"/>
                <a:gd name="connsiteX117" fmla="*/ 760022 w 2874572"/>
                <a:gd name="connsiteY117" fmla="*/ 923925 h 2809875"/>
                <a:gd name="connsiteX118" fmla="*/ 764784 w 2874572"/>
                <a:gd name="connsiteY118" fmla="*/ 938213 h 2809875"/>
                <a:gd name="connsiteX119" fmla="*/ 771928 w 2874572"/>
                <a:gd name="connsiteY119" fmla="*/ 983456 h 2809875"/>
                <a:gd name="connsiteX120" fmla="*/ 750497 w 2874572"/>
                <a:gd name="connsiteY120" fmla="*/ 1004888 h 2809875"/>
                <a:gd name="connsiteX121" fmla="*/ 731447 w 2874572"/>
                <a:gd name="connsiteY121" fmla="*/ 1009650 h 2809875"/>
                <a:gd name="connsiteX122" fmla="*/ 712397 w 2874572"/>
                <a:gd name="connsiteY122" fmla="*/ 1016794 h 2809875"/>
                <a:gd name="connsiteX123" fmla="*/ 683822 w 2874572"/>
                <a:gd name="connsiteY123" fmla="*/ 1035844 h 2809875"/>
                <a:gd name="connsiteX124" fmla="*/ 674297 w 2874572"/>
                <a:gd name="connsiteY124" fmla="*/ 1052513 h 2809875"/>
                <a:gd name="connsiteX125" fmla="*/ 660009 w 2874572"/>
                <a:gd name="connsiteY125" fmla="*/ 1062038 h 2809875"/>
                <a:gd name="connsiteX126" fmla="*/ 650484 w 2874572"/>
                <a:gd name="connsiteY126" fmla="*/ 1076325 h 2809875"/>
                <a:gd name="connsiteX127" fmla="*/ 640959 w 2874572"/>
                <a:gd name="connsiteY127" fmla="*/ 1157288 h 2809875"/>
                <a:gd name="connsiteX128" fmla="*/ 626672 w 2874572"/>
                <a:gd name="connsiteY128" fmla="*/ 1190625 h 2809875"/>
                <a:gd name="connsiteX129" fmla="*/ 593334 w 2874572"/>
                <a:gd name="connsiteY129" fmla="*/ 1204913 h 2809875"/>
                <a:gd name="connsiteX130" fmla="*/ 588572 w 2874572"/>
                <a:gd name="connsiteY130" fmla="*/ 1219200 h 2809875"/>
                <a:gd name="connsiteX131" fmla="*/ 593334 w 2874572"/>
                <a:gd name="connsiteY131" fmla="*/ 1233488 h 2809875"/>
                <a:gd name="connsiteX132" fmla="*/ 579047 w 2874572"/>
                <a:gd name="connsiteY132" fmla="*/ 1247775 h 2809875"/>
                <a:gd name="connsiteX133" fmla="*/ 569521 w 2874572"/>
                <a:gd name="connsiteY133" fmla="*/ 1290638 h 2809875"/>
                <a:gd name="connsiteX134" fmla="*/ 552854 w 2874572"/>
                <a:gd name="connsiteY134" fmla="*/ 1321593 h 2809875"/>
                <a:gd name="connsiteX135" fmla="*/ 533803 w 2874572"/>
                <a:gd name="connsiteY135" fmla="*/ 1343025 h 2809875"/>
                <a:gd name="connsiteX136" fmla="*/ 519515 w 2874572"/>
                <a:gd name="connsiteY136" fmla="*/ 1371600 h 2809875"/>
                <a:gd name="connsiteX137" fmla="*/ 498084 w 2874572"/>
                <a:gd name="connsiteY137" fmla="*/ 1419225 h 2809875"/>
                <a:gd name="connsiteX138" fmla="*/ 493322 w 2874572"/>
                <a:gd name="connsiteY138" fmla="*/ 1433513 h 2809875"/>
                <a:gd name="connsiteX139" fmla="*/ 474272 w 2874572"/>
                <a:gd name="connsiteY139" fmla="*/ 1466850 h 2809875"/>
                <a:gd name="connsiteX140" fmla="*/ 464747 w 2874572"/>
                <a:gd name="connsiteY140" fmla="*/ 1485900 h 2809875"/>
                <a:gd name="connsiteX141" fmla="*/ 459984 w 2874572"/>
                <a:gd name="connsiteY141" fmla="*/ 1500188 h 2809875"/>
                <a:gd name="connsiteX142" fmla="*/ 450459 w 2874572"/>
                <a:gd name="connsiteY142" fmla="*/ 1514475 h 2809875"/>
                <a:gd name="connsiteX143" fmla="*/ 436172 w 2874572"/>
                <a:gd name="connsiteY143" fmla="*/ 1552575 h 2809875"/>
                <a:gd name="connsiteX144" fmla="*/ 412359 w 2874572"/>
                <a:gd name="connsiteY144" fmla="*/ 1595438 h 2809875"/>
                <a:gd name="connsiteX145" fmla="*/ 398072 w 2874572"/>
                <a:gd name="connsiteY145" fmla="*/ 1628776 h 2809875"/>
                <a:gd name="connsiteX146" fmla="*/ 393310 w 2874572"/>
                <a:gd name="connsiteY146" fmla="*/ 1657350 h 2809875"/>
                <a:gd name="connsiteX147" fmla="*/ 379022 w 2874572"/>
                <a:gd name="connsiteY147" fmla="*/ 1719263 h 2809875"/>
                <a:gd name="connsiteX148" fmla="*/ 374259 w 2874572"/>
                <a:gd name="connsiteY148" fmla="*/ 1757363 h 2809875"/>
                <a:gd name="connsiteX149" fmla="*/ 369497 w 2874572"/>
                <a:gd name="connsiteY149" fmla="*/ 1771650 h 2809875"/>
                <a:gd name="connsiteX150" fmla="*/ 357591 w 2874572"/>
                <a:gd name="connsiteY150" fmla="*/ 1807369 h 2809875"/>
                <a:gd name="connsiteX151" fmla="*/ 343303 w 2874572"/>
                <a:gd name="connsiteY151" fmla="*/ 1852613 h 2809875"/>
                <a:gd name="connsiteX152" fmla="*/ 336159 w 2874572"/>
                <a:gd name="connsiteY152" fmla="*/ 1876425 h 2809875"/>
                <a:gd name="connsiteX153" fmla="*/ 326634 w 2874572"/>
                <a:gd name="connsiteY153" fmla="*/ 1890713 h 2809875"/>
                <a:gd name="connsiteX154" fmla="*/ 321872 w 2874572"/>
                <a:gd name="connsiteY154" fmla="*/ 1905000 h 2809875"/>
                <a:gd name="connsiteX155" fmla="*/ 307584 w 2874572"/>
                <a:gd name="connsiteY155" fmla="*/ 1914525 h 2809875"/>
                <a:gd name="connsiteX156" fmla="*/ 293297 w 2874572"/>
                <a:gd name="connsiteY156" fmla="*/ 1943100 h 2809875"/>
                <a:gd name="connsiteX157" fmla="*/ 283772 w 2874572"/>
                <a:gd name="connsiteY157" fmla="*/ 1971675 h 2809875"/>
                <a:gd name="connsiteX158" fmla="*/ 267103 w 2874572"/>
                <a:gd name="connsiteY158" fmla="*/ 2002632 h 2809875"/>
                <a:gd name="connsiteX159" fmla="*/ 231384 w 2874572"/>
                <a:gd name="connsiteY159" fmla="*/ 2038350 h 2809875"/>
                <a:gd name="connsiteX160" fmla="*/ 207572 w 2874572"/>
                <a:gd name="connsiteY160" fmla="*/ 2062163 h 2809875"/>
                <a:gd name="connsiteX161" fmla="*/ 202809 w 2874572"/>
                <a:gd name="connsiteY161" fmla="*/ 2076450 h 2809875"/>
                <a:gd name="connsiteX162" fmla="*/ 174234 w 2874572"/>
                <a:gd name="connsiteY162" fmla="*/ 2095500 h 2809875"/>
                <a:gd name="connsiteX163" fmla="*/ 159947 w 2874572"/>
                <a:gd name="connsiteY163" fmla="*/ 2105025 h 2809875"/>
                <a:gd name="connsiteX164" fmla="*/ 131372 w 2874572"/>
                <a:gd name="connsiteY164" fmla="*/ 2133601 h 2809875"/>
                <a:gd name="connsiteX165" fmla="*/ 102797 w 2874572"/>
                <a:gd name="connsiteY165" fmla="*/ 2145506 h 2809875"/>
                <a:gd name="connsiteX166" fmla="*/ 78985 w 2874572"/>
                <a:gd name="connsiteY166" fmla="*/ 2157412 h 2809875"/>
                <a:gd name="connsiteX167" fmla="*/ 45647 w 2874572"/>
                <a:gd name="connsiteY167" fmla="*/ 2174081 h 2809875"/>
                <a:gd name="connsiteX168" fmla="*/ 24215 w 2874572"/>
                <a:gd name="connsiteY168" fmla="*/ 2178844 h 2809875"/>
                <a:gd name="connsiteX169" fmla="*/ 403 w 2874572"/>
                <a:gd name="connsiteY169" fmla="*/ 2188369 h 2809875"/>
                <a:gd name="connsiteX170" fmla="*/ 12309 w 2874572"/>
                <a:gd name="connsiteY170" fmla="*/ 2228850 h 2809875"/>
                <a:gd name="connsiteX171" fmla="*/ 43265 w 2874572"/>
                <a:gd name="connsiteY171" fmla="*/ 2255044 h 2809875"/>
                <a:gd name="connsiteX172" fmla="*/ 67079 w 2874572"/>
                <a:gd name="connsiteY172" fmla="*/ 2271713 h 2809875"/>
                <a:gd name="connsiteX173" fmla="*/ 90890 w 2874572"/>
                <a:gd name="connsiteY173" fmla="*/ 2276475 h 2809875"/>
                <a:gd name="connsiteX174" fmla="*/ 114703 w 2874572"/>
                <a:gd name="connsiteY174" fmla="*/ 2297906 h 2809875"/>
                <a:gd name="connsiteX175" fmla="*/ 119466 w 2874572"/>
                <a:gd name="connsiteY175" fmla="*/ 2326482 h 2809875"/>
                <a:gd name="connsiteX176" fmla="*/ 126609 w 2874572"/>
                <a:gd name="connsiteY176" fmla="*/ 2347913 h 2809875"/>
                <a:gd name="connsiteX177" fmla="*/ 121847 w 2874572"/>
                <a:gd name="connsiteY177" fmla="*/ 2386013 h 2809875"/>
                <a:gd name="connsiteX178" fmla="*/ 112322 w 2874572"/>
                <a:gd name="connsiteY178" fmla="*/ 2405063 h 2809875"/>
                <a:gd name="connsiteX179" fmla="*/ 100416 w 2874572"/>
                <a:gd name="connsiteY179" fmla="*/ 2424112 h 2809875"/>
                <a:gd name="connsiteX180" fmla="*/ 71841 w 2874572"/>
                <a:gd name="connsiteY180" fmla="*/ 2426494 h 2809875"/>
                <a:gd name="connsiteX181" fmla="*/ 50409 w 2874572"/>
                <a:gd name="connsiteY181" fmla="*/ 2452688 h 2809875"/>
                <a:gd name="connsiteX182" fmla="*/ 21834 w 2874572"/>
                <a:gd name="connsiteY182" fmla="*/ 2466975 h 2809875"/>
                <a:gd name="connsiteX183" fmla="*/ 31359 w 2874572"/>
                <a:gd name="connsiteY183" fmla="*/ 2490788 h 2809875"/>
                <a:gd name="connsiteX184" fmla="*/ 21834 w 2874572"/>
                <a:gd name="connsiteY184" fmla="*/ 2524125 h 2809875"/>
                <a:gd name="connsiteX185" fmla="*/ 12309 w 2874572"/>
                <a:gd name="connsiteY185" fmla="*/ 2538413 h 2809875"/>
                <a:gd name="connsiteX186" fmla="*/ 374259 w 2874572"/>
                <a:gd name="connsiteY186" fmla="*/ 2809875 h 2809875"/>
                <a:gd name="connsiteX0" fmla="*/ 690172 w 2874572"/>
                <a:gd name="connsiteY0" fmla="*/ 2619375 h 2809875"/>
                <a:gd name="connsiteX1" fmla="*/ 1179122 w 2874572"/>
                <a:gd name="connsiteY1" fmla="*/ 2152650 h 2809875"/>
                <a:gd name="connsiteX2" fmla="*/ 1449791 w 2874572"/>
                <a:gd name="connsiteY2" fmla="*/ 1759744 h 2809875"/>
                <a:gd name="connsiteX3" fmla="*/ 1573615 w 2874572"/>
                <a:gd name="connsiteY3" fmla="*/ 1492251 h 2809875"/>
                <a:gd name="connsiteX4" fmla="*/ 1823647 w 2874572"/>
                <a:gd name="connsiteY4" fmla="*/ 1362075 h 2809875"/>
                <a:gd name="connsiteX5" fmla="*/ 2145909 w 2874572"/>
                <a:gd name="connsiteY5" fmla="*/ 1212850 h 2809875"/>
                <a:gd name="connsiteX6" fmla="*/ 2325297 w 2874572"/>
                <a:gd name="connsiteY6" fmla="*/ 1135063 h 2809875"/>
                <a:gd name="connsiteX7" fmla="*/ 2874572 w 2874572"/>
                <a:gd name="connsiteY7" fmla="*/ 1004888 h 2809875"/>
                <a:gd name="connsiteX8" fmla="*/ 2855522 w 2874572"/>
                <a:gd name="connsiteY8" fmla="*/ 1004888 h 2809875"/>
                <a:gd name="connsiteX9" fmla="*/ 2810278 w 2874572"/>
                <a:gd name="connsiteY9" fmla="*/ 1009650 h 2809875"/>
                <a:gd name="connsiteX10" fmla="*/ 2767416 w 2874572"/>
                <a:gd name="connsiteY10" fmla="*/ 1007269 h 2809875"/>
                <a:gd name="connsiteX11" fmla="*/ 2734079 w 2874572"/>
                <a:gd name="connsiteY11" fmla="*/ 1019175 h 2809875"/>
                <a:gd name="connsiteX12" fmla="*/ 2712646 w 2874572"/>
                <a:gd name="connsiteY12" fmla="*/ 1019176 h 2809875"/>
                <a:gd name="connsiteX13" fmla="*/ 2693597 w 2874572"/>
                <a:gd name="connsiteY13" fmla="*/ 1009650 h 2809875"/>
                <a:gd name="connsiteX14" fmla="*/ 2641209 w 2874572"/>
                <a:gd name="connsiteY14" fmla="*/ 1021557 h 2809875"/>
                <a:gd name="connsiteX15" fmla="*/ 2631684 w 2874572"/>
                <a:gd name="connsiteY15" fmla="*/ 1031082 h 2809875"/>
                <a:gd name="connsiteX16" fmla="*/ 2612634 w 2874572"/>
                <a:gd name="connsiteY16" fmla="*/ 1038225 h 2809875"/>
                <a:gd name="connsiteX17" fmla="*/ 2595965 w 2874572"/>
                <a:gd name="connsiteY17" fmla="*/ 1035844 h 2809875"/>
                <a:gd name="connsiteX18" fmla="*/ 2529290 w 2874572"/>
                <a:gd name="connsiteY18" fmla="*/ 1004888 h 2809875"/>
                <a:gd name="connsiteX19" fmla="*/ 2526909 w 2874572"/>
                <a:gd name="connsiteY19" fmla="*/ 971550 h 2809875"/>
                <a:gd name="connsiteX20" fmla="*/ 2512622 w 2874572"/>
                <a:gd name="connsiteY20" fmla="*/ 942975 h 2809875"/>
                <a:gd name="connsiteX21" fmla="*/ 2488809 w 2874572"/>
                <a:gd name="connsiteY21" fmla="*/ 938213 h 2809875"/>
                <a:gd name="connsiteX22" fmla="*/ 2493572 w 2874572"/>
                <a:gd name="connsiteY22" fmla="*/ 923925 h 2809875"/>
                <a:gd name="connsiteX23" fmla="*/ 2479284 w 2874572"/>
                <a:gd name="connsiteY23" fmla="*/ 914400 h 2809875"/>
                <a:gd name="connsiteX24" fmla="*/ 2457853 w 2874572"/>
                <a:gd name="connsiteY24" fmla="*/ 902494 h 2809875"/>
                <a:gd name="connsiteX25" fmla="*/ 2431659 w 2874572"/>
                <a:gd name="connsiteY25" fmla="*/ 890588 h 2809875"/>
                <a:gd name="connsiteX26" fmla="*/ 2414991 w 2874572"/>
                <a:gd name="connsiteY26" fmla="*/ 864394 h 2809875"/>
                <a:gd name="connsiteX27" fmla="*/ 2398321 w 2874572"/>
                <a:gd name="connsiteY27" fmla="*/ 833437 h 2809875"/>
                <a:gd name="connsiteX28" fmla="*/ 2367365 w 2874572"/>
                <a:gd name="connsiteY28" fmla="*/ 807244 h 2809875"/>
                <a:gd name="connsiteX29" fmla="*/ 2348316 w 2874572"/>
                <a:gd name="connsiteY29" fmla="*/ 769144 h 2809875"/>
                <a:gd name="connsiteX30" fmla="*/ 2322122 w 2874572"/>
                <a:gd name="connsiteY30" fmla="*/ 733425 h 2809875"/>
                <a:gd name="connsiteX31" fmla="*/ 2307834 w 2874572"/>
                <a:gd name="connsiteY31" fmla="*/ 723900 h 2809875"/>
                <a:gd name="connsiteX32" fmla="*/ 2264972 w 2874572"/>
                <a:gd name="connsiteY32" fmla="*/ 704850 h 2809875"/>
                <a:gd name="connsiteX33" fmla="*/ 2241159 w 2874572"/>
                <a:gd name="connsiteY33" fmla="*/ 678657 h 2809875"/>
                <a:gd name="connsiteX34" fmla="*/ 2231634 w 2874572"/>
                <a:gd name="connsiteY34" fmla="*/ 657225 h 2809875"/>
                <a:gd name="connsiteX35" fmla="*/ 2212584 w 2874572"/>
                <a:gd name="connsiteY35" fmla="*/ 647700 h 2809875"/>
                <a:gd name="connsiteX36" fmla="*/ 2198297 w 2874572"/>
                <a:gd name="connsiteY36" fmla="*/ 638175 h 2809875"/>
                <a:gd name="connsiteX37" fmla="*/ 2179247 w 2874572"/>
                <a:gd name="connsiteY37" fmla="*/ 642938 h 2809875"/>
                <a:gd name="connsiteX38" fmla="*/ 2155434 w 2874572"/>
                <a:gd name="connsiteY38" fmla="*/ 619125 h 2809875"/>
                <a:gd name="connsiteX39" fmla="*/ 2136384 w 2874572"/>
                <a:gd name="connsiteY39" fmla="*/ 590550 h 2809875"/>
                <a:gd name="connsiteX40" fmla="*/ 2126859 w 2874572"/>
                <a:gd name="connsiteY40" fmla="*/ 561975 h 2809875"/>
                <a:gd name="connsiteX41" fmla="*/ 2103047 w 2874572"/>
                <a:gd name="connsiteY41" fmla="*/ 561975 h 2809875"/>
                <a:gd name="connsiteX42" fmla="*/ 2088759 w 2874572"/>
                <a:gd name="connsiteY42" fmla="*/ 547688 h 2809875"/>
                <a:gd name="connsiteX43" fmla="*/ 2050660 w 2874572"/>
                <a:gd name="connsiteY43" fmla="*/ 540544 h 2809875"/>
                <a:gd name="connsiteX44" fmla="*/ 2007797 w 2874572"/>
                <a:gd name="connsiteY44" fmla="*/ 528638 h 2809875"/>
                <a:gd name="connsiteX45" fmla="*/ 1976841 w 2874572"/>
                <a:gd name="connsiteY45" fmla="*/ 526256 h 2809875"/>
                <a:gd name="connsiteX46" fmla="*/ 1948266 w 2874572"/>
                <a:gd name="connsiteY46" fmla="*/ 521494 h 2809875"/>
                <a:gd name="connsiteX47" fmla="*/ 1926834 w 2874572"/>
                <a:gd name="connsiteY47" fmla="*/ 504825 h 2809875"/>
                <a:gd name="connsiteX48" fmla="*/ 1912547 w 2874572"/>
                <a:gd name="connsiteY48" fmla="*/ 509588 h 2809875"/>
                <a:gd name="connsiteX49" fmla="*/ 1841109 w 2874572"/>
                <a:gd name="connsiteY49" fmla="*/ 495300 h 2809875"/>
                <a:gd name="connsiteX50" fmla="*/ 1812534 w 2874572"/>
                <a:gd name="connsiteY50" fmla="*/ 485775 h 2809875"/>
                <a:gd name="connsiteX51" fmla="*/ 1798247 w 2874572"/>
                <a:gd name="connsiteY51" fmla="*/ 481013 h 2809875"/>
                <a:gd name="connsiteX52" fmla="*/ 1783959 w 2874572"/>
                <a:gd name="connsiteY52" fmla="*/ 490538 h 2809875"/>
                <a:gd name="connsiteX53" fmla="*/ 1769672 w 2874572"/>
                <a:gd name="connsiteY53" fmla="*/ 495300 h 2809875"/>
                <a:gd name="connsiteX54" fmla="*/ 1741097 w 2874572"/>
                <a:gd name="connsiteY54" fmla="*/ 523875 h 2809875"/>
                <a:gd name="connsiteX55" fmla="*/ 1717284 w 2874572"/>
                <a:gd name="connsiteY55" fmla="*/ 519113 h 2809875"/>
                <a:gd name="connsiteX56" fmla="*/ 1683947 w 2874572"/>
                <a:gd name="connsiteY56" fmla="*/ 509588 h 2809875"/>
                <a:gd name="connsiteX57" fmla="*/ 1650609 w 2874572"/>
                <a:gd name="connsiteY57" fmla="*/ 504825 h 2809875"/>
                <a:gd name="connsiteX58" fmla="*/ 1622034 w 2874572"/>
                <a:gd name="connsiteY58" fmla="*/ 500063 h 2809875"/>
                <a:gd name="connsiteX59" fmla="*/ 1581553 w 2874572"/>
                <a:gd name="connsiteY59" fmla="*/ 483394 h 2809875"/>
                <a:gd name="connsiteX60" fmla="*/ 1552978 w 2874572"/>
                <a:gd name="connsiteY60" fmla="*/ 483394 h 2809875"/>
                <a:gd name="connsiteX61" fmla="*/ 1541072 w 2874572"/>
                <a:gd name="connsiteY61" fmla="*/ 466725 h 2809875"/>
                <a:gd name="connsiteX62" fmla="*/ 1526784 w 2874572"/>
                <a:gd name="connsiteY62" fmla="*/ 447675 h 2809875"/>
                <a:gd name="connsiteX63" fmla="*/ 1522021 w 2874572"/>
                <a:gd name="connsiteY63" fmla="*/ 421481 h 2809875"/>
                <a:gd name="connsiteX64" fmla="*/ 1533929 w 2874572"/>
                <a:gd name="connsiteY64" fmla="*/ 392907 h 2809875"/>
                <a:gd name="connsiteX65" fmla="*/ 1564884 w 2874572"/>
                <a:gd name="connsiteY65" fmla="*/ 366713 h 2809875"/>
                <a:gd name="connsiteX66" fmla="*/ 1557740 w 2874572"/>
                <a:gd name="connsiteY66" fmla="*/ 340519 h 2809875"/>
                <a:gd name="connsiteX67" fmla="*/ 1564884 w 2874572"/>
                <a:gd name="connsiteY67" fmla="*/ 309562 h 2809875"/>
                <a:gd name="connsiteX68" fmla="*/ 1583934 w 2874572"/>
                <a:gd name="connsiteY68" fmla="*/ 285750 h 2809875"/>
                <a:gd name="connsiteX69" fmla="*/ 1588697 w 2874572"/>
                <a:gd name="connsiteY69" fmla="*/ 271463 h 2809875"/>
                <a:gd name="connsiteX70" fmla="*/ 1579172 w 2874572"/>
                <a:gd name="connsiteY70" fmla="*/ 257175 h 2809875"/>
                <a:gd name="connsiteX71" fmla="*/ 1545834 w 2874572"/>
                <a:gd name="connsiteY71" fmla="*/ 230981 h 2809875"/>
                <a:gd name="connsiteX72" fmla="*/ 1522022 w 2874572"/>
                <a:gd name="connsiteY72" fmla="*/ 228600 h 2809875"/>
                <a:gd name="connsiteX73" fmla="*/ 1507734 w 2874572"/>
                <a:gd name="connsiteY73" fmla="*/ 192881 h 2809875"/>
                <a:gd name="connsiteX74" fmla="*/ 1505353 w 2874572"/>
                <a:gd name="connsiteY74" fmla="*/ 159543 h 2809875"/>
                <a:gd name="connsiteX75" fmla="*/ 1488684 w 2874572"/>
                <a:gd name="connsiteY75" fmla="*/ 119063 h 2809875"/>
                <a:gd name="connsiteX76" fmla="*/ 1479159 w 2874572"/>
                <a:gd name="connsiteY76" fmla="*/ 92868 h 2809875"/>
                <a:gd name="connsiteX77" fmla="*/ 1455347 w 2874572"/>
                <a:gd name="connsiteY77" fmla="*/ 85725 h 2809875"/>
                <a:gd name="connsiteX78" fmla="*/ 1450584 w 2874572"/>
                <a:gd name="connsiteY78" fmla="*/ 66675 h 2809875"/>
                <a:gd name="connsiteX79" fmla="*/ 1433915 w 2874572"/>
                <a:gd name="connsiteY79" fmla="*/ 40481 h 2809875"/>
                <a:gd name="connsiteX80" fmla="*/ 1445822 w 2874572"/>
                <a:gd name="connsiteY80" fmla="*/ 30956 h 2809875"/>
                <a:gd name="connsiteX81" fmla="*/ 1436297 w 2874572"/>
                <a:gd name="connsiteY81" fmla="*/ 0 h 2809875"/>
                <a:gd name="connsiteX82" fmla="*/ 845747 w 2874572"/>
                <a:gd name="connsiteY82" fmla="*/ 180975 h 2809875"/>
                <a:gd name="connsiteX83" fmla="*/ 845747 w 2874572"/>
                <a:gd name="connsiteY83" fmla="*/ 180975 h 2809875"/>
                <a:gd name="connsiteX84" fmla="*/ 840984 w 2874572"/>
                <a:gd name="connsiteY84" fmla="*/ 223838 h 2809875"/>
                <a:gd name="connsiteX85" fmla="*/ 836222 w 2874572"/>
                <a:gd name="connsiteY85" fmla="*/ 238125 h 2809875"/>
                <a:gd name="connsiteX86" fmla="*/ 817172 w 2874572"/>
                <a:gd name="connsiteY86" fmla="*/ 254794 h 2809875"/>
                <a:gd name="connsiteX87" fmla="*/ 788597 w 2874572"/>
                <a:gd name="connsiteY87" fmla="*/ 266700 h 2809875"/>
                <a:gd name="connsiteX88" fmla="*/ 740972 w 2874572"/>
                <a:gd name="connsiteY88" fmla="*/ 300038 h 2809875"/>
                <a:gd name="connsiteX89" fmla="*/ 721922 w 2874572"/>
                <a:gd name="connsiteY89" fmla="*/ 328613 h 2809875"/>
                <a:gd name="connsiteX90" fmla="*/ 705252 w 2874572"/>
                <a:gd name="connsiteY90" fmla="*/ 342900 h 2809875"/>
                <a:gd name="connsiteX91" fmla="*/ 707634 w 2874572"/>
                <a:gd name="connsiteY91" fmla="*/ 369095 h 2809875"/>
                <a:gd name="connsiteX92" fmla="*/ 726684 w 2874572"/>
                <a:gd name="connsiteY92" fmla="*/ 381000 h 2809875"/>
                <a:gd name="connsiteX93" fmla="*/ 731447 w 2874572"/>
                <a:gd name="connsiteY93" fmla="*/ 395288 h 2809875"/>
                <a:gd name="connsiteX94" fmla="*/ 750497 w 2874572"/>
                <a:gd name="connsiteY94" fmla="*/ 423863 h 2809875"/>
                <a:gd name="connsiteX95" fmla="*/ 760022 w 2874572"/>
                <a:gd name="connsiteY95" fmla="*/ 442913 h 2809875"/>
                <a:gd name="connsiteX96" fmla="*/ 750497 w 2874572"/>
                <a:gd name="connsiteY96" fmla="*/ 481013 h 2809875"/>
                <a:gd name="connsiteX97" fmla="*/ 736209 w 2874572"/>
                <a:gd name="connsiteY97" fmla="*/ 490538 h 2809875"/>
                <a:gd name="connsiteX98" fmla="*/ 731447 w 2874572"/>
                <a:gd name="connsiteY98" fmla="*/ 504825 h 2809875"/>
                <a:gd name="connsiteX99" fmla="*/ 717159 w 2874572"/>
                <a:gd name="connsiteY99" fmla="*/ 509588 h 2809875"/>
                <a:gd name="connsiteX100" fmla="*/ 712397 w 2874572"/>
                <a:gd name="connsiteY100" fmla="*/ 538163 h 2809875"/>
                <a:gd name="connsiteX101" fmla="*/ 702872 w 2874572"/>
                <a:gd name="connsiteY101" fmla="*/ 566738 h 2809875"/>
                <a:gd name="connsiteX102" fmla="*/ 698109 w 2874572"/>
                <a:gd name="connsiteY102" fmla="*/ 581025 h 2809875"/>
                <a:gd name="connsiteX103" fmla="*/ 683822 w 2874572"/>
                <a:gd name="connsiteY103" fmla="*/ 611981 h 2809875"/>
                <a:gd name="connsiteX104" fmla="*/ 702872 w 2874572"/>
                <a:gd name="connsiteY104" fmla="*/ 638175 h 2809875"/>
                <a:gd name="connsiteX105" fmla="*/ 731447 w 2874572"/>
                <a:gd name="connsiteY105" fmla="*/ 647700 h 2809875"/>
                <a:gd name="connsiteX106" fmla="*/ 740972 w 2874572"/>
                <a:gd name="connsiteY106" fmla="*/ 661988 h 2809875"/>
                <a:gd name="connsiteX107" fmla="*/ 745734 w 2874572"/>
                <a:gd name="connsiteY107" fmla="*/ 676275 h 2809875"/>
                <a:gd name="connsiteX108" fmla="*/ 745734 w 2874572"/>
                <a:gd name="connsiteY108" fmla="*/ 688181 h 2809875"/>
                <a:gd name="connsiteX109" fmla="*/ 748115 w 2874572"/>
                <a:gd name="connsiteY109" fmla="*/ 709613 h 2809875"/>
                <a:gd name="connsiteX110" fmla="*/ 755259 w 2874572"/>
                <a:gd name="connsiteY110" fmla="*/ 728663 h 2809875"/>
                <a:gd name="connsiteX111" fmla="*/ 745734 w 2874572"/>
                <a:gd name="connsiteY111" fmla="*/ 757238 h 2809875"/>
                <a:gd name="connsiteX112" fmla="*/ 736209 w 2874572"/>
                <a:gd name="connsiteY112" fmla="*/ 771525 h 2809875"/>
                <a:gd name="connsiteX113" fmla="*/ 736209 w 2874572"/>
                <a:gd name="connsiteY113" fmla="*/ 842963 h 2809875"/>
                <a:gd name="connsiteX114" fmla="*/ 740972 w 2874572"/>
                <a:gd name="connsiteY114" fmla="*/ 857250 h 2809875"/>
                <a:gd name="connsiteX115" fmla="*/ 745734 w 2874572"/>
                <a:gd name="connsiteY115" fmla="*/ 876300 h 2809875"/>
                <a:gd name="connsiteX116" fmla="*/ 760022 w 2874572"/>
                <a:gd name="connsiteY116" fmla="*/ 923925 h 2809875"/>
                <a:gd name="connsiteX117" fmla="*/ 764784 w 2874572"/>
                <a:gd name="connsiteY117" fmla="*/ 938213 h 2809875"/>
                <a:gd name="connsiteX118" fmla="*/ 771928 w 2874572"/>
                <a:gd name="connsiteY118" fmla="*/ 983456 h 2809875"/>
                <a:gd name="connsiteX119" fmla="*/ 750497 w 2874572"/>
                <a:gd name="connsiteY119" fmla="*/ 1004888 h 2809875"/>
                <a:gd name="connsiteX120" fmla="*/ 731447 w 2874572"/>
                <a:gd name="connsiteY120" fmla="*/ 1009650 h 2809875"/>
                <a:gd name="connsiteX121" fmla="*/ 712397 w 2874572"/>
                <a:gd name="connsiteY121" fmla="*/ 1016794 h 2809875"/>
                <a:gd name="connsiteX122" fmla="*/ 683822 w 2874572"/>
                <a:gd name="connsiteY122" fmla="*/ 1035844 h 2809875"/>
                <a:gd name="connsiteX123" fmla="*/ 674297 w 2874572"/>
                <a:gd name="connsiteY123" fmla="*/ 1052513 h 2809875"/>
                <a:gd name="connsiteX124" fmla="*/ 660009 w 2874572"/>
                <a:gd name="connsiteY124" fmla="*/ 1062038 h 2809875"/>
                <a:gd name="connsiteX125" fmla="*/ 650484 w 2874572"/>
                <a:gd name="connsiteY125" fmla="*/ 1076325 h 2809875"/>
                <a:gd name="connsiteX126" fmla="*/ 640959 w 2874572"/>
                <a:gd name="connsiteY126" fmla="*/ 1157288 h 2809875"/>
                <a:gd name="connsiteX127" fmla="*/ 626672 w 2874572"/>
                <a:gd name="connsiteY127" fmla="*/ 1190625 h 2809875"/>
                <a:gd name="connsiteX128" fmla="*/ 593334 w 2874572"/>
                <a:gd name="connsiteY128" fmla="*/ 1204913 h 2809875"/>
                <a:gd name="connsiteX129" fmla="*/ 588572 w 2874572"/>
                <a:gd name="connsiteY129" fmla="*/ 1219200 h 2809875"/>
                <a:gd name="connsiteX130" fmla="*/ 593334 w 2874572"/>
                <a:gd name="connsiteY130" fmla="*/ 1233488 h 2809875"/>
                <a:gd name="connsiteX131" fmla="*/ 579047 w 2874572"/>
                <a:gd name="connsiteY131" fmla="*/ 1247775 h 2809875"/>
                <a:gd name="connsiteX132" fmla="*/ 569521 w 2874572"/>
                <a:gd name="connsiteY132" fmla="*/ 1290638 h 2809875"/>
                <a:gd name="connsiteX133" fmla="*/ 552854 w 2874572"/>
                <a:gd name="connsiteY133" fmla="*/ 1321593 h 2809875"/>
                <a:gd name="connsiteX134" fmla="*/ 533803 w 2874572"/>
                <a:gd name="connsiteY134" fmla="*/ 1343025 h 2809875"/>
                <a:gd name="connsiteX135" fmla="*/ 519515 w 2874572"/>
                <a:gd name="connsiteY135" fmla="*/ 1371600 h 2809875"/>
                <a:gd name="connsiteX136" fmla="*/ 498084 w 2874572"/>
                <a:gd name="connsiteY136" fmla="*/ 1419225 h 2809875"/>
                <a:gd name="connsiteX137" fmla="*/ 493322 w 2874572"/>
                <a:gd name="connsiteY137" fmla="*/ 1433513 h 2809875"/>
                <a:gd name="connsiteX138" fmla="*/ 474272 w 2874572"/>
                <a:gd name="connsiteY138" fmla="*/ 1466850 h 2809875"/>
                <a:gd name="connsiteX139" fmla="*/ 464747 w 2874572"/>
                <a:gd name="connsiteY139" fmla="*/ 1485900 h 2809875"/>
                <a:gd name="connsiteX140" fmla="*/ 459984 w 2874572"/>
                <a:gd name="connsiteY140" fmla="*/ 1500188 h 2809875"/>
                <a:gd name="connsiteX141" fmla="*/ 450459 w 2874572"/>
                <a:gd name="connsiteY141" fmla="*/ 1514475 h 2809875"/>
                <a:gd name="connsiteX142" fmla="*/ 436172 w 2874572"/>
                <a:gd name="connsiteY142" fmla="*/ 1552575 h 2809875"/>
                <a:gd name="connsiteX143" fmla="*/ 412359 w 2874572"/>
                <a:gd name="connsiteY143" fmla="*/ 1595438 h 2809875"/>
                <a:gd name="connsiteX144" fmla="*/ 398072 w 2874572"/>
                <a:gd name="connsiteY144" fmla="*/ 1628776 h 2809875"/>
                <a:gd name="connsiteX145" fmla="*/ 393310 w 2874572"/>
                <a:gd name="connsiteY145" fmla="*/ 1657350 h 2809875"/>
                <a:gd name="connsiteX146" fmla="*/ 379022 w 2874572"/>
                <a:gd name="connsiteY146" fmla="*/ 1719263 h 2809875"/>
                <a:gd name="connsiteX147" fmla="*/ 374259 w 2874572"/>
                <a:gd name="connsiteY147" fmla="*/ 1757363 h 2809875"/>
                <a:gd name="connsiteX148" fmla="*/ 369497 w 2874572"/>
                <a:gd name="connsiteY148" fmla="*/ 1771650 h 2809875"/>
                <a:gd name="connsiteX149" fmla="*/ 357591 w 2874572"/>
                <a:gd name="connsiteY149" fmla="*/ 1807369 h 2809875"/>
                <a:gd name="connsiteX150" fmla="*/ 343303 w 2874572"/>
                <a:gd name="connsiteY150" fmla="*/ 1852613 h 2809875"/>
                <a:gd name="connsiteX151" fmla="*/ 336159 w 2874572"/>
                <a:gd name="connsiteY151" fmla="*/ 1876425 h 2809875"/>
                <a:gd name="connsiteX152" fmla="*/ 326634 w 2874572"/>
                <a:gd name="connsiteY152" fmla="*/ 1890713 h 2809875"/>
                <a:gd name="connsiteX153" fmla="*/ 321872 w 2874572"/>
                <a:gd name="connsiteY153" fmla="*/ 1905000 h 2809875"/>
                <a:gd name="connsiteX154" fmla="*/ 307584 w 2874572"/>
                <a:gd name="connsiteY154" fmla="*/ 1914525 h 2809875"/>
                <a:gd name="connsiteX155" fmla="*/ 293297 w 2874572"/>
                <a:gd name="connsiteY155" fmla="*/ 1943100 h 2809875"/>
                <a:gd name="connsiteX156" fmla="*/ 283772 w 2874572"/>
                <a:gd name="connsiteY156" fmla="*/ 1971675 h 2809875"/>
                <a:gd name="connsiteX157" fmla="*/ 267103 w 2874572"/>
                <a:gd name="connsiteY157" fmla="*/ 2002632 h 2809875"/>
                <a:gd name="connsiteX158" fmla="*/ 231384 w 2874572"/>
                <a:gd name="connsiteY158" fmla="*/ 2038350 h 2809875"/>
                <a:gd name="connsiteX159" fmla="*/ 207572 w 2874572"/>
                <a:gd name="connsiteY159" fmla="*/ 2062163 h 2809875"/>
                <a:gd name="connsiteX160" fmla="*/ 202809 w 2874572"/>
                <a:gd name="connsiteY160" fmla="*/ 2076450 h 2809875"/>
                <a:gd name="connsiteX161" fmla="*/ 174234 w 2874572"/>
                <a:gd name="connsiteY161" fmla="*/ 2095500 h 2809875"/>
                <a:gd name="connsiteX162" fmla="*/ 159947 w 2874572"/>
                <a:gd name="connsiteY162" fmla="*/ 2105025 h 2809875"/>
                <a:gd name="connsiteX163" fmla="*/ 131372 w 2874572"/>
                <a:gd name="connsiteY163" fmla="*/ 2133601 h 2809875"/>
                <a:gd name="connsiteX164" fmla="*/ 102797 w 2874572"/>
                <a:gd name="connsiteY164" fmla="*/ 2145506 h 2809875"/>
                <a:gd name="connsiteX165" fmla="*/ 78985 w 2874572"/>
                <a:gd name="connsiteY165" fmla="*/ 2157412 h 2809875"/>
                <a:gd name="connsiteX166" fmla="*/ 45647 w 2874572"/>
                <a:gd name="connsiteY166" fmla="*/ 2174081 h 2809875"/>
                <a:gd name="connsiteX167" fmla="*/ 24215 w 2874572"/>
                <a:gd name="connsiteY167" fmla="*/ 2178844 h 2809875"/>
                <a:gd name="connsiteX168" fmla="*/ 403 w 2874572"/>
                <a:gd name="connsiteY168" fmla="*/ 2188369 h 2809875"/>
                <a:gd name="connsiteX169" fmla="*/ 12309 w 2874572"/>
                <a:gd name="connsiteY169" fmla="*/ 2228850 h 2809875"/>
                <a:gd name="connsiteX170" fmla="*/ 43265 w 2874572"/>
                <a:gd name="connsiteY170" fmla="*/ 2255044 h 2809875"/>
                <a:gd name="connsiteX171" fmla="*/ 67079 w 2874572"/>
                <a:gd name="connsiteY171" fmla="*/ 2271713 h 2809875"/>
                <a:gd name="connsiteX172" fmla="*/ 90890 w 2874572"/>
                <a:gd name="connsiteY172" fmla="*/ 2276475 h 2809875"/>
                <a:gd name="connsiteX173" fmla="*/ 114703 w 2874572"/>
                <a:gd name="connsiteY173" fmla="*/ 2297906 h 2809875"/>
                <a:gd name="connsiteX174" fmla="*/ 119466 w 2874572"/>
                <a:gd name="connsiteY174" fmla="*/ 2326482 h 2809875"/>
                <a:gd name="connsiteX175" fmla="*/ 126609 w 2874572"/>
                <a:gd name="connsiteY175" fmla="*/ 2347913 h 2809875"/>
                <a:gd name="connsiteX176" fmla="*/ 121847 w 2874572"/>
                <a:gd name="connsiteY176" fmla="*/ 2386013 h 2809875"/>
                <a:gd name="connsiteX177" fmla="*/ 112322 w 2874572"/>
                <a:gd name="connsiteY177" fmla="*/ 2405063 h 2809875"/>
                <a:gd name="connsiteX178" fmla="*/ 100416 w 2874572"/>
                <a:gd name="connsiteY178" fmla="*/ 2424112 h 2809875"/>
                <a:gd name="connsiteX179" fmla="*/ 71841 w 2874572"/>
                <a:gd name="connsiteY179" fmla="*/ 2426494 h 2809875"/>
                <a:gd name="connsiteX180" fmla="*/ 50409 w 2874572"/>
                <a:gd name="connsiteY180" fmla="*/ 2452688 h 2809875"/>
                <a:gd name="connsiteX181" fmla="*/ 21834 w 2874572"/>
                <a:gd name="connsiteY181" fmla="*/ 2466975 h 2809875"/>
                <a:gd name="connsiteX182" fmla="*/ 31359 w 2874572"/>
                <a:gd name="connsiteY182" fmla="*/ 2490788 h 2809875"/>
                <a:gd name="connsiteX183" fmla="*/ 21834 w 2874572"/>
                <a:gd name="connsiteY183" fmla="*/ 2524125 h 2809875"/>
                <a:gd name="connsiteX184" fmla="*/ 12309 w 2874572"/>
                <a:gd name="connsiteY184" fmla="*/ 2538413 h 2809875"/>
                <a:gd name="connsiteX185" fmla="*/ 374259 w 2874572"/>
                <a:gd name="connsiteY185" fmla="*/ 2809875 h 2809875"/>
                <a:gd name="connsiteX0" fmla="*/ 690172 w 2901203"/>
                <a:gd name="connsiteY0" fmla="*/ 2619375 h 2809875"/>
                <a:gd name="connsiteX1" fmla="*/ 1179122 w 2901203"/>
                <a:gd name="connsiteY1" fmla="*/ 2152650 h 2809875"/>
                <a:gd name="connsiteX2" fmla="*/ 1449791 w 2901203"/>
                <a:gd name="connsiteY2" fmla="*/ 1759744 h 2809875"/>
                <a:gd name="connsiteX3" fmla="*/ 1573615 w 2901203"/>
                <a:gd name="connsiteY3" fmla="*/ 1492251 h 2809875"/>
                <a:gd name="connsiteX4" fmla="*/ 1823647 w 2901203"/>
                <a:gd name="connsiteY4" fmla="*/ 1362075 h 2809875"/>
                <a:gd name="connsiteX5" fmla="*/ 2145909 w 2901203"/>
                <a:gd name="connsiteY5" fmla="*/ 1212850 h 2809875"/>
                <a:gd name="connsiteX6" fmla="*/ 2325297 w 2901203"/>
                <a:gd name="connsiteY6" fmla="*/ 1135063 h 2809875"/>
                <a:gd name="connsiteX7" fmla="*/ 2874572 w 2901203"/>
                <a:gd name="connsiteY7" fmla="*/ 1004888 h 2809875"/>
                <a:gd name="connsiteX8" fmla="*/ 2810278 w 2901203"/>
                <a:gd name="connsiteY8" fmla="*/ 1009650 h 2809875"/>
                <a:gd name="connsiteX9" fmla="*/ 2767416 w 2901203"/>
                <a:gd name="connsiteY9" fmla="*/ 1007269 h 2809875"/>
                <a:gd name="connsiteX10" fmla="*/ 2734079 w 2901203"/>
                <a:gd name="connsiteY10" fmla="*/ 1019175 h 2809875"/>
                <a:gd name="connsiteX11" fmla="*/ 2712646 w 2901203"/>
                <a:gd name="connsiteY11" fmla="*/ 1019176 h 2809875"/>
                <a:gd name="connsiteX12" fmla="*/ 2693597 w 2901203"/>
                <a:gd name="connsiteY12" fmla="*/ 1009650 h 2809875"/>
                <a:gd name="connsiteX13" fmla="*/ 2641209 w 2901203"/>
                <a:gd name="connsiteY13" fmla="*/ 1021557 h 2809875"/>
                <a:gd name="connsiteX14" fmla="*/ 2631684 w 2901203"/>
                <a:gd name="connsiteY14" fmla="*/ 1031082 h 2809875"/>
                <a:gd name="connsiteX15" fmla="*/ 2612634 w 2901203"/>
                <a:gd name="connsiteY15" fmla="*/ 1038225 h 2809875"/>
                <a:gd name="connsiteX16" fmla="*/ 2595965 w 2901203"/>
                <a:gd name="connsiteY16" fmla="*/ 1035844 h 2809875"/>
                <a:gd name="connsiteX17" fmla="*/ 2529290 w 2901203"/>
                <a:gd name="connsiteY17" fmla="*/ 1004888 h 2809875"/>
                <a:gd name="connsiteX18" fmla="*/ 2526909 w 2901203"/>
                <a:gd name="connsiteY18" fmla="*/ 971550 h 2809875"/>
                <a:gd name="connsiteX19" fmla="*/ 2512622 w 2901203"/>
                <a:gd name="connsiteY19" fmla="*/ 942975 h 2809875"/>
                <a:gd name="connsiteX20" fmla="*/ 2488809 w 2901203"/>
                <a:gd name="connsiteY20" fmla="*/ 938213 h 2809875"/>
                <a:gd name="connsiteX21" fmla="*/ 2493572 w 2901203"/>
                <a:gd name="connsiteY21" fmla="*/ 923925 h 2809875"/>
                <a:gd name="connsiteX22" fmla="*/ 2479284 w 2901203"/>
                <a:gd name="connsiteY22" fmla="*/ 914400 h 2809875"/>
                <a:gd name="connsiteX23" fmla="*/ 2457853 w 2901203"/>
                <a:gd name="connsiteY23" fmla="*/ 902494 h 2809875"/>
                <a:gd name="connsiteX24" fmla="*/ 2431659 w 2901203"/>
                <a:gd name="connsiteY24" fmla="*/ 890588 h 2809875"/>
                <a:gd name="connsiteX25" fmla="*/ 2414991 w 2901203"/>
                <a:gd name="connsiteY25" fmla="*/ 864394 h 2809875"/>
                <a:gd name="connsiteX26" fmla="*/ 2398321 w 2901203"/>
                <a:gd name="connsiteY26" fmla="*/ 833437 h 2809875"/>
                <a:gd name="connsiteX27" fmla="*/ 2367365 w 2901203"/>
                <a:gd name="connsiteY27" fmla="*/ 807244 h 2809875"/>
                <a:gd name="connsiteX28" fmla="*/ 2348316 w 2901203"/>
                <a:gd name="connsiteY28" fmla="*/ 769144 h 2809875"/>
                <a:gd name="connsiteX29" fmla="*/ 2322122 w 2901203"/>
                <a:gd name="connsiteY29" fmla="*/ 733425 h 2809875"/>
                <a:gd name="connsiteX30" fmla="*/ 2307834 w 2901203"/>
                <a:gd name="connsiteY30" fmla="*/ 723900 h 2809875"/>
                <a:gd name="connsiteX31" fmla="*/ 2264972 w 2901203"/>
                <a:gd name="connsiteY31" fmla="*/ 704850 h 2809875"/>
                <a:gd name="connsiteX32" fmla="*/ 2241159 w 2901203"/>
                <a:gd name="connsiteY32" fmla="*/ 678657 h 2809875"/>
                <a:gd name="connsiteX33" fmla="*/ 2231634 w 2901203"/>
                <a:gd name="connsiteY33" fmla="*/ 657225 h 2809875"/>
                <a:gd name="connsiteX34" fmla="*/ 2212584 w 2901203"/>
                <a:gd name="connsiteY34" fmla="*/ 647700 h 2809875"/>
                <a:gd name="connsiteX35" fmla="*/ 2198297 w 2901203"/>
                <a:gd name="connsiteY35" fmla="*/ 638175 h 2809875"/>
                <a:gd name="connsiteX36" fmla="*/ 2179247 w 2901203"/>
                <a:gd name="connsiteY36" fmla="*/ 642938 h 2809875"/>
                <a:gd name="connsiteX37" fmla="*/ 2155434 w 2901203"/>
                <a:gd name="connsiteY37" fmla="*/ 619125 h 2809875"/>
                <a:gd name="connsiteX38" fmla="*/ 2136384 w 2901203"/>
                <a:gd name="connsiteY38" fmla="*/ 590550 h 2809875"/>
                <a:gd name="connsiteX39" fmla="*/ 2126859 w 2901203"/>
                <a:gd name="connsiteY39" fmla="*/ 561975 h 2809875"/>
                <a:gd name="connsiteX40" fmla="*/ 2103047 w 2901203"/>
                <a:gd name="connsiteY40" fmla="*/ 561975 h 2809875"/>
                <a:gd name="connsiteX41" fmla="*/ 2088759 w 2901203"/>
                <a:gd name="connsiteY41" fmla="*/ 547688 h 2809875"/>
                <a:gd name="connsiteX42" fmla="*/ 2050660 w 2901203"/>
                <a:gd name="connsiteY42" fmla="*/ 540544 h 2809875"/>
                <a:gd name="connsiteX43" fmla="*/ 2007797 w 2901203"/>
                <a:gd name="connsiteY43" fmla="*/ 528638 h 2809875"/>
                <a:gd name="connsiteX44" fmla="*/ 1976841 w 2901203"/>
                <a:gd name="connsiteY44" fmla="*/ 526256 h 2809875"/>
                <a:gd name="connsiteX45" fmla="*/ 1948266 w 2901203"/>
                <a:gd name="connsiteY45" fmla="*/ 521494 h 2809875"/>
                <a:gd name="connsiteX46" fmla="*/ 1926834 w 2901203"/>
                <a:gd name="connsiteY46" fmla="*/ 504825 h 2809875"/>
                <a:gd name="connsiteX47" fmla="*/ 1912547 w 2901203"/>
                <a:gd name="connsiteY47" fmla="*/ 509588 h 2809875"/>
                <a:gd name="connsiteX48" fmla="*/ 1841109 w 2901203"/>
                <a:gd name="connsiteY48" fmla="*/ 495300 h 2809875"/>
                <a:gd name="connsiteX49" fmla="*/ 1812534 w 2901203"/>
                <a:gd name="connsiteY49" fmla="*/ 485775 h 2809875"/>
                <a:gd name="connsiteX50" fmla="*/ 1798247 w 2901203"/>
                <a:gd name="connsiteY50" fmla="*/ 481013 h 2809875"/>
                <a:gd name="connsiteX51" fmla="*/ 1783959 w 2901203"/>
                <a:gd name="connsiteY51" fmla="*/ 490538 h 2809875"/>
                <a:gd name="connsiteX52" fmla="*/ 1769672 w 2901203"/>
                <a:gd name="connsiteY52" fmla="*/ 495300 h 2809875"/>
                <a:gd name="connsiteX53" fmla="*/ 1741097 w 2901203"/>
                <a:gd name="connsiteY53" fmla="*/ 523875 h 2809875"/>
                <a:gd name="connsiteX54" fmla="*/ 1717284 w 2901203"/>
                <a:gd name="connsiteY54" fmla="*/ 519113 h 2809875"/>
                <a:gd name="connsiteX55" fmla="*/ 1683947 w 2901203"/>
                <a:gd name="connsiteY55" fmla="*/ 509588 h 2809875"/>
                <a:gd name="connsiteX56" fmla="*/ 1650609 w 2901203"/>
                <a:gd name="connsiteY56" fmla="*/ 504825 h 2809875"/>
                <a:gd name="connsiteX57" fmla="*/ 1622034 w 2901203"/>
                <a:gd name="connsiteY57" fmla="*/ 500063 h 2809875"/>
                <a:gd name="connsiteX58" fmla="*/ 1581553 w 2901203"/>
                <a:gd name="connsiteY58" fmla="*/ 483394 h 2809875"/>
                <a:gd name="connsiteX59" fmla="*/ 1552978 w 2901203"/>
                <a:gd name="connsiteY59" fmla="*/ 483394 h 2809875"/>
                <a:gd name="connsiteX60" fmla="*/ 1541072 w 2901203"/>
                <a:gd name="connsiteY60" fmla="*/ 466725 h 2809875"/>
                <a:gd name="connsiteX61" fmla="*/ 1526784 w 2901203"/>
                <a:gd name="connsiteY61" fmla="*/ 447675 h 2809875"/>
                <a:gd name="connsiteX62" fmla="*/ 1522021 w 2901203"/>
                <a:gd name="connsiteY62" fmla="*/ 421481 h 2809875"/>
                <a:gd name="connsiteX63" fmla="*/ 1533929 w 2901203"/>
                <a:gd name="connsiteY63" fmla="*/ 392907 h 2809875"/>
                <a:gd name="connsiteX64" fmla="*/ 1564884 w 2901203"/>
                <a:gd name="connsiteY64" fmla="*/ 366713 h 2809875"/>
                <a:gd name="connsiteX65" fmla="*/ 1557740 w 2901203"/>
                <a:gd name="connsiteY65" fmla="*/ 340519 h 2809875"/>
                <a:gd name="connsiteX66" fmla="*/ 1564884 w 2901203"/>
                <a:gd name="connsiteY66" fmla="*/ 309562 h 2809875"/>
                <a:gd name="connsiteX67" fmla="*/ 1583934 w 2901203"/>
                <a:gd name="connsiteY67" fmla="*/ 285750 h 2809875"/>
                <a:gd name="connsiteX68" fmla="*/ 1588697 w 2901203"/>
                <a:gd name="connsiteY68" fmla="*/ 271463 h 2809875"/>
                <a:gd name="connsiteX69" fmla="*/ 1579172 w 2901203"/>
                <a:gd name="connsiteY69" fmla="*/ 257175 h 2809875"/>
                <a:gd name="connsiteX70" fmla="*/ 1545834 w 2901203"/>
                <a:gd name="connsiteY70" fmla="*/ 230981 h 2809875"/>
                <a:gd name="connsiteX71" fmla="*/ 1522022 w 2901203"/>
                <a:gd name="connsiteY71" fmla="*/ 228600 h 2809875"/>
                <a:gd name="connsiteX72" fmla="*/ 1507734 w 2901203"/>
                <a:gd name="connsiteY72" fmla="*/ 192881 h 2809875"/>
                <a:gd name="connsiteX73" fmla="*/ 1505353 w 2901203"/>
                <a:gd name="connsiteY73" fmla="*/ 159543 h 2809875"/>
                <a:gd name="connsiteX74" fmla="*/ 1488684 w 2901203"/>
                <a:gd name="connsiteY74" fmla="*/ 119063 h 2809875"/>
                <a:gd name="connsiteX75" fmla="*/ 1479159 w 2901203"/>
                <a:gd name="connsiteY75" fmla="*/ 92868 h 2809875"/>
                <a:gd name="connsiteX76" fmla="*/ 1455347 w 2901203"/>
                <a:gd name="connsiteY76" fmla="*/ 85725 h 2809875"/>
                <a:gd name="connsiteX77" fmla="*/ 1450584 w 2901203"/>
                <a:gd name="connsiteY77" fmla="*/ 66675 h 2809875"/>
                <a:gd name="connsiteX78" fmla="*/ 1433915 w 2901203"/>
                <a:gd name="connsiteY78" fmla="*/ 40481 h 2809875"/>
                <a:gd name="connsiteX79" fmla="*/ 1445822 w 2901203"/>
                <a:gd name="connsiteY79" fmla="*/ 30956 h 2809875"/>
                <a:gd name="connsiteX80" fmla="*/ 1436297 w 2901203"/>
                <a:gd name="connsiteY80" fmla="*/ 0 h 2809875"/>
                <a:gd name="connsiteX81" fmla="*/ 845747 w 2901203"/>
                <a:gd name="connsiteY81" fmla="*/ 180975 h 2809875"/>
                <a:gd name="connsiteX82" fmla="*/ 845747 w 2901203"/>
                <a:gd name="connsiteY82" fmla="*/ 180975 h 2809875"/>
                <a:gd name="connsiteX83" fmla="*/ 840984 w 2901203"/>
                <a:gd name="connsiteY83" fmla="*/ 223838 h 2809875"/>
                <a:gd name="connsiteX84" fmla="*/ 836222 w 2901203"/>
                <a:gd name="connsiteY84" fmla="*/ 238125 h 2809875"/>
                <a:gd name="connsiteX85" fmla="*/ 817172 w 2901203"/>
                <a:gd name="connsiteY85" fmla="*/ 254794 h 2809875"/>
                <a:gd name="connsiteX86" fmla="*/ 788597 w 2901203"/>
                <a:gd name="connsiteY86" fmla="*/ 266700 h 2809875"/>
                <a:gd name="connsiteX87" fmla="*/ 740972 w 2901203"/>
                <a:gd name="connsiteY87" fmla="*/ 300038 h 2809875"/>
                <a:gd name="connsiteX88" fmla="*/ 721922 w 2901203"/>
                <a:gd name="connsiteY88" fmla="*/ 328613 h 2809875"/>
                <a:gd name="connsiteX89" fmla="*/ 705252 w 2901203"/>
                <a:gd name="connsiteY89" fmla="*/ 342900 h 2809875"/>
                <a:gd name="connsiteX90" fmla="*/ 707634 w 2901203"/>
                <a:gd name="connsiteY90" fmla="*/ 369095 h 2809875"/>
                <a:gd name="connsiteX91" fmla="*/ 726684 w 2901203"/>
                <a:gd name="connsiteY91" fmla="*/ 381000 h 2809875"/>
                <a:gd name="connsiteX92" fmla="*/ 731447 w 2901203"/>
                <a:gd name="connsiteY92" fmla="*/ 395288 h 2809875"/>
                <a:gd name="connsiteX93" fmla="*/ 750497 w 2901203"/>
                <a:gd name="connsiteY93" fmla="*/ 423863 h 2809875"/>
                <a:gd name="connsiteX94" fmla="*/ 760022 w 2901203"/>
                <a:gd name="connsiteY94" fmla="*/ 442913 h 2809875"/>
                <a:gd name="connsiteX95" fmla="*/ 750497 w 2901203"/>
                <a:gd name="connsiteY95" fmla="*/ 481013 h 2809875"/>
                <a:gd name="connsiteX96" fmla="*/ 736209 w 2901203"/>
                <a:gd name="connsiteY96" fmla="*/ 490538 h 2809875"/>
                <a:gd name="connsiteX97" fmla="*/ 731447 w 2901203"/>
                <a:gd name="connsiteY97" fmla="*/ 504825 h 2809875"/>
                <a:gd name="connsiteX98" fmla="*/ 717159 w 2901203"/>
                <a:gd name="connsiteY98" fmla="*/ 509588 h 2809875"/>
                <a:gd name="connsiteX99" fmla="*/ 712397 w 2901203"/>
                <a:gd name="connsiteY99" fmla="*/ 538163 h 2809875"/>
                <a:gd name="connsiteX100" fmla="*/ 702872 w 2901203"/>
                <a:gd name="connsiteY100" fmla="*/ 566738 h 2809875"/>
                <a:gd name="connsiteX101" fmla="*/ 698109 w 2901203"/>
                <a:gd name="connsiteY101" fmla="*/ 581025 h 2809875"/>
                <a:gd name="connsiteX102" fmla="*/ 683822 w 2901203"/>
                <a:gd name="connsiteY102" fmla="*/ 611981 h 2809875"/>
                <a:gd name="connsiteX103" fmla="*/ 702872 w 2901203"/>
                <a:gd name="connsiteY103" fmla="*/ 638175 h 2809875"/>
                <a:gd name="connsiteX104" fmla="*/ 731447 w 2901203"/>
                <a:gd name="connsiteY104" fmla="*/ 647700 h 2809875"/>
                <a:gd name="connsiteX105" fmla="*/ 740972 w 2901203"/>
                <a:gd name="connsiteY105" fmla="*/ 661988 h 2809875"/>
                <a:gd name="connsiteX106" fmla="*/ 745734 w 2901203"/>
                <a:gd name="connsiteY106" fmla="*/ 676275 h 2809875"/>
                <a:gd name="connsiteX107" fmla="*/ 745734 w 2901203"/>
                <a:gd name="connsiteY107" fmla="*/ 688181 h 2809875"/>
                <a:gd name="connsiteX108" fmla="*/ 748115 w 2901203"/>
                <a:gd name="connsiteY108" fmla="*/ 709613 h 2809875"/>
                <a:gd name="connsiteX109" fmla="*/ 755259 w 2901203"/>
                <a:gd name="connsiteY109" fmla="*/ 728663 h 2809875"/>
                <a:gd name="connsiteX110" fmla="*/ 745734 w 2901203"/>
                <a:gd name="connsiteY110" fmla="*/ 757238 h 2809875"/>
                <a:gd name="connsiteX111" fmla="*/ 736209 w 2901203"/>
                <a:gd name="connsiteY111" fmla="*/ 771525 h 2809875"/>
                <a:gd name="connsiteX112" fmla="*/ 736209 w 2901203"/>
                <a:gd name="connsiteY112" fmla="*/ 842963 h 2809875"/>
                <a:gd name="connsiteX113" fmla="*/ 740972 w 2901203"/>
                <a:gd name="connsiteY113" fmla="*/ 857250 h 2809875"/>
                <a:gd name="connsiteX114" fmla="*/ 745734 w 2901203"/>
                <a:gd name="connsiteY114" fmla="*/ 876300 h 2809875"/>
                <a:gd name="connsiteX115" fmla="*/ 760022 w 2901203"/>
                <a:gd name="connsiteY115" fmla="*/ 923925 h 2809875"/>
                <a:gd name="connsiteX116" fmla="*/ 764784 w 2901203"/>
                <a:gd name="connsiteY116" fmla="*/ 938213 h 2809875"/>
                <a:gd name="connsiteX117" fmla="*/ 771928 w 2901203"/>
                <a:gd name="connsiteY117" fmla="*/ 983456 h 2809875"/>
                <a:gd name="connsiteX118" fmla="*/ 750497 w 2901203"/>
                <a:gd name="connsiteY118" fmla="*/ 1004888 h 2809875"/>
                <a:gd name="connsiteX119" fmla="*/ 731447 w 2901203"/>
                <a:gd name="connsiteY119" fmla="*/ 1009650 h 2809875"/>
                <a:gd name="connsiteX120" fmla="*/ 712397 w 2901203"/>
                <a:gd name="connsiteY120" fmla="*/ 1016794 h 2809875"/>
                <a:gd name="connsiteX121" fmla="*/ 683822 w 2901203"/>
                <a:gd name="connsiteY121" fmla="*/ 1035844 h 2809875"/>
                <a:gd name="connsiteX122" fmla="*/ 674297 w 2901203"/>
                <a:gd name="connsiteY122" fmla="*/ 1052513 h 2809875"/>
                <a:gd name="connsiteX123" fmla="*/ 660009 w 2901203"/>
                <a:gd name="connsiteY123" fmla="*/ 1062038 h 2809875"/>
                <a:gd name="connsiteX124" fmla="*/ 650484 w 2901203"/>
                <a:gd name="connsiteY124" fmla="*/ 1076325 h 2809875"/>
                <a:gd name="connsiteX125" fmla="*/ 640959 w 2901203"/>
                <a:gd name="connsiteY125" fmla="*/ 1157288 h 2809875"/>
                <a:gd name="connsiteX126" fmla="*/ 626672 w 2901203"/>
                <a:gd name="connsiteY126" fmla="*/ 1190625 h 2809875"/>
                <a:gd name="connsiteX127" fmla="*/ 593334 w 2901203"/>
                <a:gd name="connsiteY127" fmla="*/ 1204913 h 2809875"/>
                <a:gd name="connsiteX128" fmla="*/ 588572 w 2901203"/>
                <a:gd name="connsiteY128" fmla="*/ 1219200 h 2809875"/>
                <a:gd name="connsiteX129" fmla="*/ 593334 w 2901203"/>
                <a:gd name="connsiteY129" fmla="*/ 1233488 h 2809875"/>
                <a:gd name="connsiteX130" fmla="*/ 579047 w 2901203"/>
                <a:gd name="connsiteY130" fmla="*/ 1247775 h 2809875"/>
                <a:gd name="connsiteX131" fmla="*/ 569521 w 2901203"/>
                <a:gd name="connsiteY131" fmla="*/ 1290638 h 2809875"/>
                <a:gd name="connsiteX132" fmla="*/ 552854 w 2901203"/>
                <a:gd name="connsiteY132" fmla="*/ 1321593 h 2809875"/>
                <a:gd name="connsiteX133" fmla="*/ 533803 w 2901203"/>
                <a:gd name="connsiteY133" fmla="*/ 1343025 h 2809875"/>
                <a:gd name="connsiteX134" fmla="*/ 519515 w 2901203"/>
                <a:gd name="connsiteY134" fmla="*/ 1371600 h 2809875"/>
                <a:gd name="connsiteX135" fmla="*/ 498084 w 2901203"/>
                <a:gd name="connsiteY135" fmla="*/ 1419225 h 2809875"/>
                <a:gd name="connsiteX136" fmla="*/ 493322 w 2901203"/>
                <a:gd name="connsiteY136" fmla="*/ 1433513 h 2809875"/>
                <a:gd name="connsiteX137" fmla="*/ 474272 w 2901203"/>
                <a:gd name="connsiteY137" fmla="*/ 1466850 h 2809875"/>
                <a:gd name="connsiteX138" fmla="*/ 464747 w 2901203"/>
                <a:gd name="connsiteY138" fmla="*/ 1485900 h 2809875"/>
                <a:gd name="connsiteX139" fmla="*/ 459984 w 2901203"/>
                <a:gd name="connsiteY139" fmla="*/ 1500188 h 2809875"/>
                <a:gd name="connsiteX140" fmla="*/ 450459 w 2901203"/>
                <a:gd name="connsiteY140" fmla="*/ 1514475 h 2809875"/>
                <a:gd name="connsiteX141" fmla="*/ 436172 w 2901203"/>
                <a:gd name="connsiteY141" fmla="*/ 1552575 h 2809875"/>
                <a:gd name="connsiteX142" fmla="*/ 412359 w 2901203"/>
                <a:gd name="connsiteY142" fmla="*/ 1595438 h 2809875"/>
                <a:gd name="connsiteX143" fmla="*/ 398072 w 2901203"/>
                <a:gd name="connsiteY143" fmla="*/ 1628776 h 2809875"/>
                <a:gd name="connsiteX144" fmla="*/ 393310 w 2901203"/>
                <a:gd name="connsiteY144" fmla="*/ 1657350 h 2809875"/>
                <a:gd name="connsiteX145" fmla="*/ 379022 w 2901203"/>
                <a:gd name="connsiteY145" fmla="*/ 1719263 h 2809875"/>
                <a:gd name="connsiteX146" fmla="*/ 374259 w 2901203"/>
                <a:gd name="connsiteY146" fmla="*/ 1757363 h 2809875"/>
                <a:gd name="connsiteX147" fmla="*/ 369497 w 2901203"/>
                <a:gd name="connsiteY147" fmla="*/ 1771650 h 2809875"/>
                <a:gd name="connsiteX148" fmla="*/ 357591 w 2901203"/>
                <a:gd name="connsiteY148" fmla="*/ 1807369 h 2809875"/>
                <a:gd name="connsiteX149" fmla="*/ 343303 w 2901203"/>
                <a:gd name="connsiteY149" fmla="*/ 1852613 h 2809875"/>
                <a:gd name="connsiteX150" fmla="*/ 336159 w 2901203"/>
                <a:gd name="connsiteY150" fmla="*/ 1876425 h 2809875"/>
                <a:gd name="connsiteX151" fmla="*/ 326634 w 2901203"/>
                <a:gd name="connsiteY151" fmla="*/ 1890713 h 2809875"/>
                <a:gd name="connsiteX152" fmla="*/ 321872 w 2901203"/>
                <a:gd name="connsiteY152" fmla="*/ 1905000 h 2809875"/>
                <a:gd name="connsiteX153" fmla="*/ 307584 w 2901203"/>
                <a:gd name="connsiteY153" fmla="*/ 1914525 h 2809875"/>
                <a:gd name="connsiteX154" fmla="*/ 293297 w 2901203"/>
                <a:gd name="connsiteY154" fmla="*/ 1943100 h 2809875"/>
                <a:gd name="connsiteX155" fmla="*/ 283772 w 2901203"/>
                <a:gd name="connsiteY155" fmla="*/ 1971675 h 2809875"/>
                <a:gd name="connsiteX156" fmla="*/ 267103 w 2901203"/>
                <a:gd name="connsiteY156" fmla="*/ 2002632 h 2809875"/>
                <a:gd name="connsiteX157" fmla="*/ 231384 w 2901203"/>
                <a:gd name="connsiteY157" fmla="*/ 2038350 h 2809875"/>
                <a:gd name="connsiteX158" fmla="*/ 207572 w 2901203"/>
                <a:gd name="connsiteY158" fmla="*/ 2062163 h 2809875"/>
                <a:gd name="connsiteX159" fmla="*/ 202809 w 2901203"/>
                <a:gd name="connsiteY159" fmla="*/ 2076450 h 2809875"/>
                <a:gd name="connsiteX160" fmla="*/ 174234 w 2901203"/>
                <a:gd name="connsiteY160" fmla="*/ 2095500 h 2809875"/>
                <a:gd name="connsiteX161" fmla="*/ 159947 w 2901203"/>
                <a:gd name="connsiteY161" fmla="*/ 2105025 h 2809875"/>
                <a:gd name="connsiteX162" fmla="*/ 131372 w 2901203"/>
                <a:gd name="connsiteY162" fmla="*/ 2133601 h 2809875"/>
                <a:gd name="connsiteX163" fmla="*/ 102797 w 2901203"/>
                <a:gd name="connsiteY163" fmla="*/ 2145506 h 2809875"/>
                <a:gd name="connsiteX164" fmla="*/ 78985 w 2901203"/>
                <a:gd name="connsiteY164" fmla="*/ 2157412 h 2809875"/>
                <a:gd name="connsiteX165" fmla="*/ 45647 w 2901203"/>
                <a:gd name="connsiteY165" fmla="*/ 2174081 h 2809875"/>
                <a:gd name="connsiteX166" fmla="*/ 24215 w 2901203"/>
                <a:gd name="connsiteY166" fmla="*/ 2178844 h 2809875"/>
                <a:gd name="connsiteX167" fmla="*/ 403 w 2901203"/>
                <a:gd name="connsiteY167" fmla="*/ 2188369 h 2809875"/>
                <a:gd name="connsiteX168" fmla="*/ 12309 w 2901203"/>
                <a:gd name="connsiteY168" fmla="*/ 2228850 h 2809875"/>
                <a:gd name="connsiteX169" fmla="*/ 43265 w 2901203"/>
                <a:gd name="connsiteY169" fmla="*/ 2255044 h 2809875"/>
                <a:gd name="connsiteX170" fmla="*/ 67079 w 2901203"/>
                <a:gd name="connsiteY170" fmla="*/ 2271713 h 2809875"/>
                <a:gd name="connsiteX171" fmla="*/ 90890 w 2901203"/>
                <a:gd name="connsiteY171" fmla="*/ 2276475 h 2809875"/>
                <a:gd name="connsiteX172" fmla="*/ 114703 w 2901203"/>
                <a:gd name="connsiteY172" fmla="*/ 2297906 h 2809875"/>
                <a:gd name="connsiteX173" fmla="*/ 119466 w 2901203"/>
                <a:gd name="connsiteY173" fmla="*/ 2326482 h 2809875"/>
                <a:gd name="connsiteX174" fmla="*/ 126609 w 2901203"/>
                <a:gd name="connsiteY174" fmla="*/ 2347913 h 2809875"/>
                <a:gd name="connsiteX175" fmla="*/ 121847 w 2901203"/>
                <a:gd name="connsiteY175" fmla="*/ 2386013 h 2809875"/>
                <a:gd name="connsiteX176" fmla="*/ 112322 w 2901203"/>
                <a:gd name="connsiteY176" fmla="*/ 2405063 h 2809875"/>
                <a:gd name="connsiteX177" fmla="*/ 100416 w 2901203"/>
                <a:gd name="connsiteY177" fmla="*/ 2424112 h 2809875"/>
                <a:gd name="connsiteX178" fmla="*/ 71841 w 2901203"/>
                <a:gd name="connsiteY178" fmla="*/ 2426494 h 2809875"/>
                <a:gd name="connsiteX179" fmla="*/ 50409 w 2901203"/>
                <a:gd name="connsiteY179" fmla="*/ 2452688 h 2809875"/>
                <a:gd name="connsiteX180" fmla="*/ 21834 w 2901203"/>
                <a:gd name="connsiteY180" fmla="*/ 2466975 h 2809875"/>
                <a:gd name="connsiteX181" fmla="*/ 31359 w 2901203"/>
                <a:gd name="connsiteY181" fmla="*/ 2490788 h 2809875"/>
                <a:gd name="connsiteX182" fmla="*/ 21834 w 2901203"/>
                <a:gd name="connsiteY182" fmla="*/ 2524125 h 2809875"/>
                <a:gd name="connsiteX183" fmla="*/ 12309 w 2901203"/>
                <a:gd name="connsiteY183" fmla="*/ 2538413 h 2809875"/>
                <a:gd name="connsiteX184" fmla="*/ 374259 w 2901203"/>
                <a:gd name="connsiteY184" fmla="*/ 2809875 h 2809875"/>
                <a:gd name="connsiteX0" fmla="*/ 690172 w 2810278"/>
                <a:gd name="connsiteY0" fmla="*/ 2619375 h 2809875"/>
                <a:gd name="connsiteX1" fmla="*/ 1179122 w 2810278"/>
                <a:gd name="connsiteY1" fmla="*/ 2152650 h 2809875"/>
                <a:gd name="connsiteX2" fmla="*/ 1449791 w 2810278"/>
                <a:gd name="connsiteY2" fmla="*/ 1759744 h 2809875"/>
                <a:gd name="connsiteX3" fmla="*/ 1573615 w 2810278"/>
                <a:gd name="connsiteY3" fmla="*/ 1492251 h 2809875"/>
                <a:gd name="connsiteX4" fmla="*/ 1823647 w 2810278"/>
                <a:gd name="connsiteY4" fmla="*/ 1362075 h 2809875"/>
                <a:gd name="connsiteX5" fmla="*/ 2145909 w 2810278"/>
                <a:gd name="connsiteY5" fmla="*/ 1212850 h 2809875"/>
                <a:gd name="connsiteX6" fmla="*/ 2325297 w 2810278"/>
                <a:gd name="connsiteY6" fmla="*/ 1135063 h 2809875"/>
                <a:gd name="connsiteX7" fmla="*/ 2810278 w 2810278"/>
                <a:gd name="connsiteY7" fmla="*/ 1009650 h 2809875"/>
                <a:gd name="connsiteX8" fmla="*/ 2767416 w 2810278"/>
                <a:gd name="connsiteY8" fmla="*/ 1007269 h 2809875"/>
                <a:gd name="connsiteX9" fmla="*/ 2734079 w 2810278"/>
                <a:gd name="connsiteY9" fmla="*/ 1019175 h 2809875"/>
                <a:gd name="connsiteX10" fmla="*/ 2712646 w 2810278"/>
                <a:gd name="connsiteY10" fmla="*/ 1019176 h 2809875"/>
                <a:gd name="connsiteX11" fmla="*/ 2693597 w 2810278"/>
                <a:gd name="connsiteY11" fmla="*/ 1009650 h 2809875"/>
                <a:gd name="connsiteX12" fmla="*/ 2641209 w 2810278"/>
                <a:gd name="connsiteY12" fmla="*/ 1021557 h 2809875"/>
                <a:gd name="connsiteX13" fmla="*/ 2631684 w 2810278"/>
                <a:gd name="connsiteY13" fmla="*/ 1031082 h 2809875"/>
                <a:gd name="connsiteX14" fmla="*/ 2612634 w 2810278"/>
                <a:gd name="connsiteY14" fmla="*/ 1038225 h 2809875"/>
                <a:gd name="connsiteX15" fmla="*/ 2595965 w 2810278"/>
                <a:gd name="connsiteY15" fmla="*/ 1035844 h 2809875"/>
                <a:gd name="connsiteX16" fmla="*/ 2529290 w 2810278"/>
                <a:gd name="connsiteY16" fmla="*/ 1004888 h 2809875"/>
                <a:gd name="connsiteX17" fmla="*/ 2526909 w 2810278"/>
                <a:gd name="connsiteY17" fmla="*/ 971550 h 2809875"/>
                <a:gd name="connsiteX18" fmla="*/ 2512622 w 2810278"/>
                <a:gd name="connsiteY18" fmla="*/ 942975 h 2809875"/>
                <a:gd name="connsiteX19" fmla="*/ 2488809 w 2810278"/>
                <a:gd name="connsiteY19" fmla="*/ 938213 h 2809875"/>
                <a:gd name="connsiteX20" fmla="*/ 2493572 w 2810278"/>
                <a:gd name="connsiteY20" fmla="*/ 923925 h 2809875"/>
                <a:gd name="connsiteX21" fmla="*/ 2479284 w 2810278"/>
                <a:gd name="connsiteY21" fmla="*/ 914400 h 2809875"/>
                <a:gd name="connsiteX22" fmla="*/ 2457853 w 2810278"/>
                <a:gd name="connsiteY22" fmla="*/ 902494 h 2809875"/>
                <a:gd name="connsiteX23" fmla="*/ 2431659 w 2810278"/>
                <a:gd name="connsiteY23" fmla="*/ 890588 h 2809875"/>
                <a:gd name="connsiteX24" fmla="*/ 2414991 w 2810278"/>
                <a:gd name="connsiteY24" fmla="*/ 864394 h 2809875"/>
                <a:gd name="connsiteX25" fmla="*/ 2398321 w 2810278"/>
                <a:gd name="connsiteY25" fmla="*/ 833437 h 2809875"/>
                <a:gd name="connsiteX26" fmla="*/ 2367365 w 2810278"/>
                <a:gd name="connsiteY26" fmla="*/ 807244 h 2809875"/>
                <a:gd name="connsiteX27" fmla="*/ 2348316 w 2810278"/>
                <a:gd name="connsiteY27" fmla="*/ 769144 h 2809875"/>
                <a:gd name="connsiteX28" fmla="*/ 2322122 w 2810278"/>
                <a:gd name="connsiteY28" fmla="*/ 733425 h 2809875"/>
                <a:gd name="connsiteX29" fmla="*/ 2307834 w 2810278"/>
                <a:gd name="connsiteY29" fmla="*/ 723900 h 2809875"/>
                <a:gd name="connsiteX30" fmla="*/ 2264972 w 2810278"/>
                <a:gd name="connsiteY30" fmla="*/ 704850 h 2809875"/>
                <a:gd name="connsiteX31" fmla="*/ 2241159 w 2810278"/>
                <a:gd name="connsiteY31" fmla="*/ 678657 h 2809875"/>
                <a:gd name="connsiteX32" fmla="*/ 2231634 w 2810278"/>
                <a:gd name="connsiteY32" fmla="*/ 657225 h 2809875"/>
                <a:gd name="connsiteX33" fmla="*/ 2212584 w 2810278"/>
                <a:gd name="connsiteY33" fmla="*/ 647700 h 2809875"/>
                <a:gd name="connsiteX34" fmla="*/ 2198297 w 2810278"/>
                <a:gd name="connsiteY34" fmla="*/ 638175 h 2809875"/>
                <a:gd name="connsiteX35" fmla="*/ 2179247 w 2810278"/>
                <a:gd name="connsiteY35" fmla="*/ 642938 h 2809875"/>
                <a:gd name="connsiteX36" fmla="*/ 2155434 w 2810278"/>
                <a:gd name="connsiteY36" fmla="*/ 619125 h 2809875"/>
                <a:gd name="connsiteX37" fmla="*/ 2136384 w 2810278"/>
                <a:gd name="connsiteY37" fmla="*/ 590550 h 2809875"/>
                <a:gd name="connsiteX38" fmla="*/ 2126859 w 2810278"/>
                <a:gd name="connsiteY38" fmla="*/ 561975 h 2809875"/>
                <a:gd name="connsiteX39" fmla="*/ 2103047 w 2810278"/>
                <a:gd name="connsiteY39" fmla="*/ 561975 h 2809875"/>
                <a:gd name="connsiteX40" fmla="*/ 2088759 w 2810278"/>
                <a:gd name="connsiteY40" fmla="*/ 547688 h 2809875"/>
                <a:gd name="connsiteX41" fmla="*/ 2050660 w 2810278"/>
                <a:gd name="connsiteY41" fmla="*/ 540544 h 2809875"/>
                <a:gd name="connsiteX42" fmla="*/ 2007797 w 2810278"/>
                <a:gd name="connsiteY42" fmla="*/ 528638 h 2809875"/>
                <a:gd name="connsiteX43" fmla="*/ 1976841 w 2810278"/>
                <a:gd name="connsiteY43" fmla="*/ 526256 h 2809875"/>
                <a:gd name="connsiteX44" fmla="*/ 1948266 w 2810278"/>
                <a:gd name="connsiteY44" fmla="*/ 521494 h 2809875"/>
                <a:gd name="connsiteX45" fmla="*/ 1926834 w 2810278"/>
                <a:gd name="connsiteY45" fmla="*/ 504825 h 2809875"/>
                <a:gd name="connsiteX46" fmla="*/ 1912547 w 2810278"/>
                <a:gd name="connsiteY46" fmla="*/ 509588 h 2809875"/>
                <a:gd name="connsiteX47" fmla="*/ 1841109 w 2810278"/>
                <a:gd name="connsiteY47" fmla="*/ 495300 h 2809875"/>
                <a:gd name="connsiteX48" fmla="*/ 1812534 w 2810278"/>
                <a:gd name="connsiteY48" fmla="*/ 485775 h 2809875"/>
                <a:gd name="connsiteX49" fmla="*/ 1798247 w 2810278"/>
                <a:gd name="connsiteY49" fmla="*/ 481013 h 2809875"/>
                <a:gd name="connsiteX50" fmla="*/ 1783959 w 2810278"/>
                <a:gd name="connsiteY50" fmla="*/ 490538 h 2809875"/>
                <a:gd name="connsiteX51" fmla="*/ 1769672 w 2810278"/>
                <a:gd name="connsiteY51" fmla="*/ 495300 h 2809875"/>
                <a:gd name="connsiteX52" fmla="*/ 1741097 w 2810278"/>
                <a:gd name="connsiteY52" fmla="*/ 523875 h 2809875"/>
                <a:gd name="connsiteX53" fmla="*/ 1717284 w 2810278"/>
                <a:gd name="connsiteY53" fmla="*/ 519113 h 2809875"/>
                <a:gd name="connsiteX54" fmla="*/ 1683947 w 2810278"/>
                <a:gd name="connsiteY54" fmla="*/ 509588 h 2809875"/>
                <a:gd name="connsiteX55" fmla="*/ 1650609 w 2810278"/>
                <a:gd name="connsiteY55" fmla="*/ 504825 h 2809875"/>
                <a:gd name="connsiteX56" fmla="*/ 1622034 w 2810278"/>
                <a:gd name="connsiteY56" fmla="*/ 500063 h 2809875"/>
                <a:gd name="connsiteX57" fmla="*/ 1581553 w 2810278"/>
                <a:gd name="connsiteY57" fmla="*/ 483394 h 2809875"/>
                <a:gd name="connsiteX58" fmla="*/ 1552978 w 2810278"/>
                <a:gd name="connsiteY58" fmla="*/ 483394 h 2809875"/>
                <a:gd name="connsiteX59" fmla="*/ 1541072 w 2810278"/>
                <a:gd name="connsiteY59" fmla="*/ 466725 h 2809875"/>
                <a:gd name="connsiteX60" fmla="*/ 1526784 w 2810278"/>
                <a:gd name="connsiteY60" fmla="*/ 447675 h 2809875"/>
                <a:gd name="connsiteX61" fmla="*/ 1522021 w 2810278"/>
                <a:gd name="connsiteY61" fmla="*/ 421481 h 2809875"/>
                <a:gd name="connsiteX62" fmla="*/ 1533929 w 2810278"/>
                <a:gd name="connsiteY62" fmla="*/ 392907 h 2809875"/>
                <a:gd name="connsiteX63" fmla="*/ 1564884 w 2810278"/>
                <a:gd name="connsiteY63" fmla="*/ 366713 h 2809875"/>
                <a:gd name="connsiteX64" fmla="*/ 1557740 w 2810278"/>
                <a:gd name="connsiteY64" fmla="*/ 340519 h 2809875"/>
                <a:gd name="connsiteX65" fmla="*/ 1564884 w 2810278"/>
                <a:gd name="connsiteY65" fmla="*/ 309562 h 2809875"/>
                <a:gd name="connsiteX66" fmla="*/ 1583934 w 2810278"/>
                <a:gd name="connsiteY66" fmla="*/ 285750 h 2809875"/>
                <a:gd name="connsiteX67" fmla="*/ 1588697 w 2810278"/>
                <a:gd name="connsiteY67" fmla="*/ 271463 h 2809875"/>
                <a:gd name="connsiteX68" fmla="*/ 1579172 w 2810278"/>
                <a:gd name="connsiteY68" fmla="*/ 257175 h 2809875"/>
                <a:gd name="connsiteX69" fmla="*/ 1545834 w 2810278"/>
                <a:gd name="connsiteY69" fmla="*/ 230981 h 2809875"/>
                <a:gd name="connsiteX70" fmla="*/ 1522022 w 2810278"/>
                <a:gd name="connsiteY70" fmla="*/ 228600 h 2809875"/>
                <a:gd name="connsiteX71" fmla="*/ 1507734 w 2810278"/>
                <a:gd name="connsiteY71" fmla="*/ 192881 h 2809875"/>
                <a:gd name="connsiteX72" fmla="*/ 1505353 w 2810278"/>
                <a:gd name="connsiteY72" fmla="*/ 159543 h 2809875"/>
                <a:gd name="connsiteX73" fmla="*/ 1488684 w 2810278"/>
                <a:gd name="connsiteY73" fmla="*/ 119063 h 2809875"/>
                <a:gd name="connsiteX74" fmla="*/ 1479159 w 2810278"/>
                <a:gd name="connsiteY74" fmla="*/ 92868 h 2809875"/>
                <a:gd name="connsiteX75" fmla="*/ 1455347 w 2810278"/>
                <a:gd name="connsiteY75" fmla="*/ 85725 h 2809875"/>
                <a:gd name="connsiteX76" fmla="*/ 1450584 w 2810278"/>
                <a:gd name="connsiteY76" fmla="*/ 66675 h 2809875"/>
                <a:gd name="connsiteX77" fmla="*/ 1433915 w 2810278"/>
                <a:gd name="connsiteY77" fmla="*/ 40481 h 2809875"/>
                <a:gd name="connsiteX78" fmla="*/ 1445822 w 2810278"/>
                <a:gd name="connsiteY78" fmla="*/ 30956 h 2809875"/>
                <a:gd name="connsiteX79" fmla="*/ 1436297 w 2810278"/>
                <a:gd name="connsiteY79" fmla="*/ 0 h 2809875"/>
                <a:gd name="connsiteX80" fmla="*/ 845747 w 2810278"/>
                <a:gd name="connsiteY80" fmla="*/ 180975 h 2809875"/>
                <a:gd name="connsiteX81" fmla="*/ 845747 w 2810278"/>
                <a:gd name="connsiteY81" fmla="*/ 180975 h 2809875"/>
                <a:gd name="connsiteX82" fmla="*/ 840984 w 2810278"/>
                <a:gd name="connsiteY82" fmla="*/ 223838 h 2809875"/>
                <a:gd name="connsiteX83" fmla="*/ 836222 w 2810278"/>
                <a:gd name="connsiteY83" fmla="*/ 238125 h 2809875"/>
                <a:gd name="connsiteX84" fmla="*/ 817172 w 2810278"/>
                <a:gd name="connsiteY84" fmla="*/ 254794 h 2809875"/>
                <a:gd name="connsiteX85" fmla="*/ 788597 w 2810278"/>
                <a:gd name="connsiteY85" fmla="*/ 266700 h 2809875"/>
                <a:gd name="connsiteX86" fmla="*/ 740972 w 2810278"/>
                <a:gd name="connsiteY86" fmla="*/ 300038 h 2809875"/>
                <a:gd name="connsiteX87" fmla="*/ 721922 w 2810278"/>
                <a:gd name="connsiteY87" fmla="*/ 328613 h 2809875"/>
                <a:gd name="connsiteX88" fmla="*/ 705252 w 2810278"/>
                <a:gd name="connsiteY88" fmla="*/ 342900 h 2809875"/>
                <a:gd name="connsiteX89" fmla="*/ 707634 w 2810278"/>
                <a:gd name="connsiteY89" fmla="*/ 369095 h 2809875"/>
                <a:gd name="connsiteX90" fmla="*/ 726684 w 2810278"/>
                <a:gd name="connsiteY90" fmla="*/ 381000 h 2809875"/>
                <a:gd name="connsiteX91" fmla="*/ 731447 w 2810278"/>
                <a:gd name="connsiteY91" fmla="*/ 395288 h 2809875"/>
                <a:gd name="connsiteX92" fmla="*/ 750497 w 2810278"/>
                <a:gd name="connsiteY92" fmla="*/ 423863 h 2809875"/>
                <a:gd name="connsiteX93" fmla="*/ 760022 w 2810278"/>
                <a:gd name="connsiteY93" fmla="*/ 442913 h 2809875"/>
                <a:gd name="connsiteX94" fmla="*/ 750497 w 2810278"/>
                <a:gd name="connsiteY94" fmla="*/ 481013 h 2809875"/>
                <a:gd name="connsiteX95" fmla="*/ 736209 w 2810278"/>
                <a:gd name="connsiteY95" fmla="*/ 490538 h 2809875"/>
                <a:gd name="connsiteX96" fmla="*/ 731447 w 2810278"/>
                <a:gd name="connsiteY96" fmla="*/ 504825 h 2809875"/>
                <a:gd name="connsiteX97" fmla="*/ 717159 w 2810278"/>
                <a:gd name="connsiteY97" fmla="*/ 509588 h 2809875"/>
                <a:gd name="connsiteX98" fmla="*/ 712397 w 2810278"/>
                <a:gd name="connsiteY98" fmla="*/ 538163 h 2809875"/>
                <a:gd name="connsiteX99" fmla="*/ 702872 w 2810278"/>
                <a:gd name="connsiteY99" fmla="*/ 566738 h 2809875"/>
                <a:gd name="connsiteX100" fmla="*/ 698109 w 2810278"/>
                <a:gd name="connsiteY100" fmla="*/ 581025 h 2809875"/>
                <a:gd name="connsiteX101" fmla="*/ 683822 w 2810278"/>
                <a:gd name="connsiteY101" fmla="*/ 611981 h 2809875"/>
                <a:gd name="connsiteX102" fmla="*/ 702872 w 2810278"/>
                <a:gd name="connsiteY102" fmla="*/ 638175 h 2809875"/>
                <a:gd name="connsiteX103" fmla="*/ 731447 w 2810278"/>
                <a:gd name="connsiteY103" fmla="*/ 647700 h 2809875"/>
                <a:gd name="connsiteX104" fmla="*/ 740972 w 2810278"/>
                <a:gd name="connsiteY104" fmla="*/ 661988 h 2809875"/>
                <a:gd name="connsiteX105" fmla="*/ 745734 w 2810278"/>
                <a:gd name="connsiteY105" fmla="*/ 676275 h 2809875"/>
                <a:gd name="connsiteX106" fmla="*/ 745734 w 2810278"/>
                <a:gd name="connsiteY106" fmla="*/ 688181 h 2809875"/>
                <a:gd name="connsiteX107" fmla="*/ 748115 w 2810278"/>
                <a:gd name="connsiteY107" fmla="*/ 709613 h 2809875"/>
                <a:gd name="connsiteX108" fmla="*/ 755259 w 2810278"/>
                <a:gd name="connsiteY108" fmla="*/ 728663 h 2809875"/>
                <a:gd name="connsiteX109" fmla="*/ 745734 w 2810278"/>
                <a:gd name="connsiteY109" fmla="*/ 757238 h 2809875"/>
                <a:gd name="connsiteX110" fmla="*/ 736209 w 2810278"/>
                <a:gd name="connsiteY110" fmla="*/ 771525 h 2809875"/>
                <a:gd name="connsiteX111" fmla="*/ 736209 w 2810278"/>
                <a:gd name="connsiteY111" fmla="*/ 842963 h 2809875"/>
                <a:gd name="connsiteX112" fmla="*/ 740972 w 2810278"/>
                <a:gd name="connsiteY112" fmla="*/ 857250 h 2809875"/>
                <a:gd name="connsiteX113" fmla="*/ 745734 w 2810278"/>
                <a:gd name="connsiteY113" fmla="*/ 876300 h 2809875"/>
                <a:gd name="connsiteX114" fmla="*/ 760022 w 2810278"/>
                <a:gd name="connsiteY114" fmla="*/ 923925 h 2809875"/>
                <a:gd name="connsiteX115" fmla="*/ 764784 w 2810278"/>
                <a:gd name="connsiteY115" fmla="*/ 938213 h 2809875"/>
                <a:gd name="connsiteX116" fmla="*/ 771928 w 2810278"/>
                <a:gd name="connsiteY116" fmla="*/ 983456 h 2809875"/>
                <a:gd name="connsiteX117" fmla="*/ 750497 w 2810278"/>
                <a:gd name="connsiteY117" fmla="*/ 1004888 h 2809875"/>
                <a:gd name="connsiteX118" fmla="*/ 731447 w 2810278"/>
                <a:gd name="connsiteY118" fmla="*/ 1009650 h 2809875"/>
                <a:gd name="connsiteX119" fmla="*/ 712397 w 2810278"/>
                <a:gd name="connsiteY119" fmla="*/ 1016794 h 2809875"/>
                <a:gd name="connsiteX120" fmla="*/ 683822 w 2810278"/>
                <a:gd name="connsiteY120" fmla="*/ 1035844 h 2809875"/>
                <a:gd name="connsiteX121" fmla="*/ 674297 w 2810278"/>
                <a:gd name="connsiteY121" fmla="*/ 1052513 h 2809875"/>
                <a:gd name="connsiteX122" fmla="*/ 660009 w 2810278"/>
                <a:gd name="connsiteY122" fmla="*/ 1062038 h 2809875"/>
                <a:gd name="connsiteX123" fmla="*/ 650484 w 2810278"/>
                <a:gd name="connsiteY123" fmla="*/ 1076325 h 2809875"/>
                <a:gd name="connsiteX124" fmla="*/ 640959 w 2810278"/>
                <a:gd name="connsiteY124" fmla="*/ 1157288 h 2809875"/>
                <a:gd name="connsiteX125" fmla="*/ 626672 w 2810278"/>
                <a:gd name="connsiteY125" fmla="*/ 1190625 h 2809875"/>
                <a:gd name="connsiteX126" fmla="*/ 593334 w 2810278"/>
                <a:gd name="connsiteY126" fmla="*/ 1204913 h 2809875"/>
                <a:gd name="connsiteX127" fmla="*/ 588572 w 2810278"/>
                <a:gd name="connsiteY127" fmla="*/ 1219200 h 2809875"/>
                <a:gd name="connsiteX128" fmla="*/ 593334 w 2810278"/>
                <a:gd name="connsiteY128" fmla="*/ 1233488 h 2809875"/>
                <a:gd name="connsiteX129" fmla="*/ 579047 w 2810278"/>
                <a:gd name="connsiteY129" fmla="*/ 1247775 h 2809875"/>
                <a:gd name="connsiteX130" fmla="*/ 569521 w 2810278"/>
                <a:gd name="connsiteY130" fmla="*/ 1290638 h 2809875"/>
                <a:gd name="connsiteX131" fmla="*/ 552854 w 2810278"/>
                <a:gd name="connsiteY131" fmla="*/ 1321593 h 2809875"/>
                <a:gd name="connsiteX132" fmla="*/ 533803 w 2810278"/>
                <a:gd name="connsiteY132" fmla="*/ 1343025 h 2809875"/>
                <a:gd name="connsiteX133" fmla="*/ 519515 w 2810278"/>
                <a:gd name="connsiteY133" fmla="*/ 1371600 h 2809875"/>
                <a:gd name="connsiteX134" fmla="*/ 498084 w 2810278"/>
                <a:gd name="connsiteY134" fmla="*/ 1419225 h 2809875"/>
                <a:gd name="connsiteX135" fmla="*/ 493322 w 2810278"/>
                <a:gd name="connsiteY135" fmla="*/ 1433513 h 2809875"/>
                <a:gd name="connsiteX136" fmla="*/ 474272 w 2810278"/>
                <a:gd name="connsiteY136" fmla="*/ 1466850 h 2809875"/>
                <a:gd name="connsiteX137" fmla="*/ 464747 w 2810278"/>
                <a:gd name="connsiteY137" fmla="*/ 1485900 h 2809875"/>
                <a:gd name="connsiteX138" fmla="*/ 459984 w 2810278"/>
                <a:gd name="connsiteY138" fmla="*/ 1500188 h 2809875"/>
                <a:gd name="connsiteX139" fmla="*/ 450459 w 2810278"/>
                <a:gd name="connsiteY139" fmla="*/ 1514475 h 2809875"/>
                <a:gd name="connsiteX140" fmla="*/ 436172 w 2810278"/>
                <a:gd name="connsiteY140" fmla="*/ 1552575 h 2809875"/>
                <a:gd name="connsiteX141" fmla="*/ 412359 w 2810278"/>
                <a:gd name="connsiteY141" fmla="*/ 1595438 h 2809875"/>
                <a:gd name="connsiteX142" fmla="*/ 398072 w 2810278"/>
                <a:gd name="connsiteY142" fmla="*/ 1628776 h 2809875"/>
                <a:gd name="connsiteX143" fmla="*/ 393310 w 2810278"/>
                <a:gd name="connsiteY143" fmla="*/ 1657350 h 2809875"/>
                <a:gd name="connsiteX144" fmla="*/ 379022 w 2810278"/>
                <a:gd name="connsiteY144" fmla="*/ 1719263 h 2809875"/>
                <a:gd name="connsiteX145" fmla="*/ 374259 w 2810278"/>
                <a:gd name="connsiteY145" fmla="*/ 1757363 h 2809875"/>
                <a:gd name="connsiteX146" fmla="*/ 369497 w 2810278"/>
                <a:gd name="connsiteY146" fmla="*/ 1771650 h 2809875"/>
                <a:gd name="connsiteX147" fmla="*/ 357591 w 2810278"/>
                <a:gd name="connsiteY147" fmla="*/ 1807369 h 2809875"/>
                <a:gd name="connsiteX148" fmla="*/ 343303 w 2810278"/>
                <a:gd name="connsiteY148" fmla="*/ 1852613 h 2809875"/>
                <a:gd name="connsiteX149" fmla="*/ 336159 w 2810278"/>
                <a:gd name="connsiteY149" fmla="*/ 1876425 h 2809875"/>
                <a:gd name="connsiteX150" fmla="*/ 326634 w 2810278"/>
                <a:gd name="connsiteY150" fmla="*/ 1890713 h 2809875"/>
                <a:gd name="connsiteX151" fmla="*/ 321872 w 2810278"/>
                <a:gd name="connsiteY151" fmla="*/ 1905000 h 2809875"/>
                <a:gd name="connsiteX152" fmla="*/ 307584 w 2810278"/>
                <a:gd name="connsiteY152" fmla="*/ 1914525 h 2809875"/>
                <a:gd name="connsiteX153" fmla="*/ 293297 w 2810278"/>
                <a:gd name="connsiteY153" fmla="*/ 1943100 h 2809875"/>
                <a:gd name="connsiteX154" fmla="*/ 283772 w 2810278"/>
                <a:gd name="connsiteY154" fmla="*/ 1971675 h 2809875"/>
                <a:gd name="connsiteX155" fmla="*/ 267103 w 2810278"/>
                <a:gd name="connsiteY155" fmla="*/ 2002632 h 2809875"/>
                <a:gd name="connsiteX156" fmla="*/ 231384 w 2810278"/>
                <a:gd name="connsiteY156" fmla="*/ 2038350 h 2809875"/>
                <a:gd name="connsiteX157" fmla="*/ 207572 w 2810278"/>
                <a:gd name="connsiteY157" fmla="*/ 2062163 h 2809875"/>
                <a:gd name="connsiteX158" fmla="*/ 202809 w 2810278"/>
                <a:gd name="connsiteY158" fmla="*/ 2076450 h 2809875"/>
                <a:gd name="connsiteX159" fmla="*/ 174234 w 2810278"/>
                <a:gd name="connsiteY159" fmla="*/ 2095500 h 2809875"/>
                <a:gd name="connsiteX160" fmla="*/ 159947 w 2810278"/>
                <a:gd name="connsiteY160" fmla="*/ 2105025 h 2809875"/>
                <a:gd name="connsiteX161" fmla="*/ 131372 w 2810278"/>
                <a:gd name="connsiteY161" fmla="*/ 2133601 h 2809875"/>
                <a:gd name="connsiteX162" fmla="*/ 102797 w 2810278"/>
                <a:gd name="connsiteY162" fmla="*/ 2145506 h 2809875"/>
                <a:gd name="connsiteX163" fmla="*/ 78985 w 2810278"/>
                <a:gd name="connsiteY163" fmla="*/ 2157412 h 2809875"/>
                <a:gd name="connsiteX164" fmla="*/ 45647 w 2810278"/>
                <a:gd name="connsiteY164" fmla="*/ 2174081 h 2809875"/>
                <a:gd name="connsiteX165" fmla="*/ 24215 w 2810278"/>
                <a:gd name="connsiteY165" fmla="*/ 2178844 h 2809875"/>
                <a:gd name="connsiteX166" fmla="*/ 403 w 2810278"/>
                <a:gd name="connsiteY166" fmla="*/ 2188369 h 2809875"/>
                <a:gd name="connsiteX167" fmla="*/ 12309 w 2810278"/>
                <a:gd name="connsiteY167" fmla="*/ 2228850 h 2809875"/>
                <a:gd name="connsiteX168" fmla="*/ 43265 w 2810278"/>
                <a:gd name="connsiteY168" fmla="*/ 2255044 h 2809875"/>
                <a:gd name="connsiteX169" fmla="*/ 67079 w 2810278"/>
                <a:gd name="connsiteY169" fmla="*/ 2271713 h 2809875"/>
                <a:gd name="connsiteX170" fmla="*/ 90890 w 2810278"/>
                <a:gd name="connsiteY170" fmla="*/ 2276475 h 2809875"/>
                <a:gd name="connsiteX171" fmla="*/ 114703 w 2810278"/>
                <a:gd name="connsiteY171" fmla="*/ 2297906 h 2809875"/>
                <a:gd name="connsiteX172" fmla="*/ 119466 w 2810278"/>
                <a:gd name="connsiteY172" fmla="*/ 2326482 h 2809875"/>
                <a:gd name="connsiteX173" fmla="*/ 126609 w 2810278"/>
                <a:gd name="connsiteY173" fmla="*/ 2347913 h 2809875"/>
                <a:gd name="connsiteX174" fmla="*/ 121847 w 2810278"/>
                <a:gd name="connsiteY174" fmla="*/ 2386013 h 2809875"/>
                <a:gd name="connsiteX175" fmla="*/ 112322 w 2810278"/>
                <a:gd name="connsiteY175" fmla="*/ 2405063 h 2809875"/>
                <a:gd name="connsiteX176" fmla="*/ 100416 w 2810278"/>
                <a:gd name="connsiteY176" fmla="*/ 2424112 h 2809875"/>
                <a:gd name="connsiteX177" fmla="*/ 71841 w 2810278"/>
                <a:gd name="connsiteY177" fmla="*/ 2426494 h 2809875"/>
                <a:gd name="connsiteX178" fmla="*/ 50409 w 2810278"/>
                <a:gd name="connsiteY178" fmla="*/ 2452688 h 2809875"/>
                <a:gd name="connsiteX179" fmla="*/ 21834 w 2810278"/>
                <a:gd name="connsiteY179" fmla="*/ 2466975 h 2809875"/>
                <a:gd name="connsiteX180" fmla="*/ 31359 w 2810278"/>
                <a:gd name="connsiteY180" fmla="*/ 2490788 h 2809875"/>
                <a:gd name="connsiteX181" fmla="*/ 21834 w 2810278"/>
                <a:gd name="connsiteY181" fmla="*/ 2524125 h 2809875"/>
                <a:gd name="connsiteX182" fmla="*/ 12309 w 2810278"/>
                <a:gd name="connsiteY182" fmla="*/ 2538413 h 2809875"/>
                <a:gd name="connsiteX183" fmla="*/ 374259 w 2810278"/>
                <a:gd name="connsiteY183" fmla="*/ 2809875 h 2809875"/>
                <a:gd name="connsiteX0" fmla="*/ 690172 w 2767416"/>
                <a:gd name="connsiteY0" fmla="*/ 2619375 h 2809875"/>
                <a:gd name="connsiteX1" fmla="*/ 1179122 w 2767416"/>
                <a:gd name="connsiteY1" fmla="*/ 2152650 h 2809875"/>
                <a:gd name="connsiteX2" fmla="*/ 1449791 w 2767416"/>
                <a:gd name="connsiteY2" fmla="*/ 1759744 h 2809875"/>
                <a:gd name="connsiteX3" fmla="*/ 1573615 w 2767416"/>
                <a:gd name="connsiteY3" fmla="*/ 1492251 h 2809875"/>
                <a:gd name="connsiteX4" fmla="*/ 1823647 w 2767416"/>
                <a:gd name="connsiteY4" fmla="*/ 1362075 h 2809875"/>
                <a:gd name="connsiteX5" fmla="*/ 2145909 w 2767416"/>
                <a:gd name="connsiteY5" fmla="*/ 1212850 h 2809875"/>
                <a:gd name="connsiteX6" fmla="*/ 2325297 w 2767416"/>
                <a:gd name="connsiteY6" fmla="*/ 1135063 h 2809875"/>
                <a:gd name="connsiteX7" fmla="*/ 2767416 w 2767416"/>
                <a:gd name="connsiteY7" fmla="*/ 1007269 h 2809875"/>
                <a:gd name="connsiteX8" fmla="*/ 2734079 w 2767416"/>
                <a:gd name="connsiteY8" fmla="*/ 1019175 h 2809875"/>
                <a:gd name="connsiteX9" fmla="*/ 2712646 w 2767416"/>
                <a:gd name="connsiteY9" fmla="*/ 1019176 h 2809875"/>
                <a:gd name="connsiteX10" fmla="*/ 2693597 w 2767416"/>
                <a:gd name="connsiteY10" fmla="*/ 1009650 h 2809875"/>
                <a:gd name="connsiteX11" fmla="*/ 2641209 w 2767416"/>
                <a:gd name="connsiteY11" fmla="*/ 1021557 h 2809875"/>
                <a:gd name="connsiteX12" fmla="*/ 2631684 w 2767416"/>
                <a:gd name="connsiteY12" fmla="*/ 1031082 h 2809875"/>
                <a:gd name="connsiteX13" fmla="*/ 2612634 w 2767416"/>
                <a:gd name="connsiteY13" fmla="*/ 1038225 h 2809875"/>
                <a:gd name="connsiteX14" fmla="*/ 2595965 w 2767416"/>
                <a:gd name="connsiteY14" fmla="*/ 1035844 h 2809875"/>
                <a:gd name="connsiteX15" fmla="*/ 2529290 w 2767416"/>
                <a:gd name="connsiteY15" fmla="*/ 1004888 h 2809875"/>
                <a:gd name="connsiteX16" fmla="*/ 2526909 w 2767416"/>
                <a:gd name="connsiteY16" fmla="*/ 971550 h 2809875"/>
                <a:gd name="connsiteX17" fmla="*/ 2512622 w 2767416"/>
                <a:gd name="connsiteY17" fmla="*/ 942975 h 2809875"/>
                <a:gd name="connsiteX18" fmla="*/ 2488809 w 2767416"/>
                <a:gd name="connsiteY18" fmla="*/ 938213 h 2809875"/>
                <a:gd name="connsiteX19" fmla="*/ 2493572 w 2767416"/>
                <a:gd name="connsiteY19" fmla="*/ 923925 h 2809875"/>
                <a:gd name="connsiteX20" fmla="*/ 2479284 w 2767416"/>
                <a:gd name="connsiteY20" fmla="*/ 914400 h 2809875"/>
                <a:gd name="connsiteX21" fmla="*/ 2457853 w 2767416"/>
                <a:gd name="connsiteY21" fmla="*/ 902494 h 2809875"/>
                <a:gd name="connsiteX22" fmla="*/ 2431659 w 2767416"/>
                <a:gd name="connsiteY22" fmla="*/ 890588 h 2809875"/>
                <a:gd name="connsiteX23" fmla="*/ 2414991 w 2767416"/>
                <a:gd name="connsiteY23" fmla="*/ 864394 h 2809875"/>
                <a:gd name="connsiteX24" fmla="*/ 2398321 w 2767416"/>
                <a:gd name="connsiteY24" fmla="*/ 833437 h 2809875"/>
                <a:gd name="connsiteX25" fmla="*/ 2367365 w 2767416"/>
                <a:gd name="connsiteY25" fmla="*/ 807244 h 2809875"/>
                <a:gd name="connsiteX26" fmla="*/ 2348316 w 2767416"/>
                <a:gd name="connsiteY26" fmla="*/ 769144 h 2809875"/>
                <a:gd name="connsiteX27" fmla="*/ 2322122 w 2767416"/>
                <a:gd name="connsiteY27" fmla="*/ 733425 h 2809875"/>
                <a:gd name="connsiteX28" fmla="*/ 2307834 w 2767416"/>
                <a:gd name="connsiteY28" fmla="*/ 723900 h 2809875"/>
                <a:gd name="connsiteX29" fmla="*/ 2264972 w 2767416"/>
                <a:gd name="connsiteY29" fmla="*/ 704850 h 2809875"/>
                <a:gd name="connsiteX30" fmla="*/ 2241159 w 2767416"/>
                <a:gd name="connsiteY30" fmla="*/ 678657 h 2809875"/>
                <a:gd name="connsiteX31" fmla="*/ 2231634 w 2767416"/>
                <a:gd name="connsiteY31" fmla="*/ 657225 h 2809875"/>
                <a:gd name="connsiteX32" fmla="*/ 2212584 w 2767416"/>
                <a:gd name="connsiteY32" fmla="*/ 647700 h 2809875"/>
                <a:gd name="connsiteX33" fmla="*/ 2198297 w 2767416"/>
                <a:gd name="connsiteY33" fmla="*/ 638175 h 2809875"/>
                <a:gd name="connsiteX34" fmla="*/ 2179247 w 2767416"/>
                <a:gd name="connsiteY34" fmla="*/ 642938 h 2809875"/>
                <a:gd name="connsiteX35" fmla="*/ 2155434 w 2767416"/>
                <a:gd name="connsiteY35" fmla="*/ 619125 h 2809875"/>
                <a:gd name="connsiteX36" fmla="*/ 2136384 w 2767416"/>
                <a:gd name="connsiteY36" fmla="*/ 590550 h 2809875"/>
                <a:gd name="connsiteX37" fmla="*/ 2126859 w 2767416"/>
                <a:gd name="connsiteY37" fmla="*/ 561975 h 2809875"/>
                <a:gd name="connsiteX38" fmla="*/ 2103047 w 2767416"/>
                <a:gd name="connsiteY38" fmla="*/ 561975 h 2809875"/>
                <a:gd name="connsiteX39" fmla="*/ 2088759 w 2767416"/>
                <a:gd name="connsiteY39" fmla="*/ 547688 h 2809875"/>
                <a:gd name="connsiteX40" fmla="*/ 2050660 w 2767416"/>
                <a:gd name="connsiteY40" fmla="*/ 540544 h 2809875"/>
                <a:gd name="connsiteX41" fmla="*/ 2007797 w 2767416"/>
                <a:gd name="connsiteY41" fmla="*/ 528638 h 2809875"/>
                <a:gd name="connsiteX42" fmla="*/ 1976841 w 2767416"/>
                <a:gd name="connsiteY42" fmla="*/ 526256 h 2809875"/>
                <a:gd name="connsiteX43" fmla="*/ 1948266 w 2767416"/>
                <a:gd name="connsiteY43" fmla="*/ 521494 h 2809875"/>
                <a:gd name="connsiteX44" fmla="*/ 1926834 w 2767416"/>
                <a:gd name="connsiteY44" fmla="*/ 504825 h 2809875"/>
                <a:gd name="connsiteX45" fmla="*/ 1912547 w 2767416"/>
                <a:gd name="connsiteY45" fmla="*/ 509588 h 2809875"/>
                <a:gd name="connsiteX46" fmla="*/ 1841109 w 2767416"/>
                <a:gd name="connsiteY46" fmla="*/ 495300 h 2809875"/>
                <a:gd name="connsiteX47" fmla="*/ 1812534 w 2767416"/>
                <a:gd name="connsiteY47" fmla="*/ 485775 h 2809875"/>
                <a:gd name="connsiteX48" fmla="*/ 1798247 w 2767416"/>
                <a:gd name="connsiteY48" fmla="*/ 481013 h 2809875"/>
                <a:gd name="connsiteX49" fmla="*/ 1783959 w 2767416"/>
                <a:gd name="connsiteY49" fmla="*/ 490538 h 2809875"/>
                <a:gd name="connsiteX50" fmla="*/ 1769672 w 2767416"/>
                <a:gd name="connsiteY50" fmla="*/ 495300 h 2809875"/>
                <a:gd name="connsiteX51" fmla="*/ 1741097 w 2767416"/>
                <a:gd name="connsiteY51" fmla="*/ 523875 h 2809875"/>
                <a:gd name="connsiteX52" fmla="*/ 1717284 w 2767416"/>
                <a:gd name="connsiteY52" fmla="*/ 519113 h 2809875"/>
                <a:gd name="connsiteX53" fmla="*/ 1683947 w 2767416"/>
                <a:gd name="connsiteY53" fmla="*/ 509588 h 2809875"/>
                <a:gd name="connsiteX54" fmla="*/ 1650609 w 2767416"/>
                <a:gd name="connsiteY54" fmla="*/ 504825 h 2809875"/>
                <a:gd name="connsiteX55" fmla="*/ 1622034 w 2767416"/>
                <a:gd name="connsiteY55" fmla="*/ 500063 h 2809875"/>
                <a:gd name="connsiteX56" fmla="*/ 1581553 w 2767416"/>
                <a:gd name="connsiteY56" fmla="*/ 483394 h 2809875"/>
                <a:gd name="connsiteX57" fmla="*/ 1552978 w 2767416"/>
                <a:gd name="connsiteY57" fmla="*/ 483394 h 2809875"/>
                <a:gd name="connsiteX58" fmla="*/ 1541072 w 2767416"/>
                <a:gd name="connsiteY58" fmla="*/ 466725 h 2809875"/>
                <a:gd name="connsiteX59" fmla="*/ 1526784 w 2767416"/>
                <a:gd name="connsiteY59" fmla="*/ 447675 h 2809875"/>
                <a:gd name="connsiteX60" fmla="*/ 1522021 w 2767416"/>
                <a:gd name="connsiteY60" fmla="*/ 421481 h 2809875"/>
                <a:gd name="connsiteX61" fmla="*/ 1533929 w 2767416"/>
                <a:gd name="connsiteY61" fmla="*/ 392907 h 2809875"/>
                <a:gd name="connsiteX62" fmla="*/ 1564884 w 2767416"/>
                <a:gd name="connsiteY62" fmla="*/ 366713 h 2809875"/>
                <a:gd name="connsiteX63" fmla="*/ 1557740 w 2767416"/>
                <a:gd name="connsiteY63" fmla="*/ 340519 h 2809875"/>
                <a:gd name="connsiteX64" fmla="*/ 1564884 w 2767416"/>
                <a:gd name="connsiteY64" fmla="*/ 309562 h 2809875"/>
                <a:gd name="connsiteX65" fmla="*/ 1583934 w 2767416"/>
                <a:gd name="connsiteY65" fmla="*/ 285750 h 2809875"/>
                <a:gd name="connsiteX66" fmla="*/ 1588697 w 2767416"/>
                <a:gd name="connsiteY66" fmla="*/ 271463 h 2809875"/>
                <a:gd name="connsiteX67" fmla="*/ 1579172 w 2767416"/>
                <a:gd name="connsiteY67" fmla="*/ 257175 h 2809875"/>
                <a:gd name="connsiteX68" fmla="*/ 1545834 w 2767416"/>
                <a:gd name="connsiteY68" fmla="*/ 230981 h 2809875"/>
                <a:gd name="connsiteX69" fmla="*/ 1522022 w 2767416"/>
                <a:gd name="connsiteY69" fmla="*/ 228600 h 2809875"/>
                <a:gd name="connsiteX70" fmla="*/ 1507734 w 2767416"/>
                <a:gd name="connsiteY70" fmla="*/ 192881 h 2809875"/>
                <a:gd name="connsiteX71" fmla="*/ 1505353 w 2767416"/>
                <a:gd name="connsiteY71" fmla="*/ 159543 h 2809875"/>
                <a:gd name="connsiteX72" fmla="*/ 1488684 w 2767416"/>
                <a:gd name="connsiteY72" fmla="*/ 119063 h 2809875"/>
                <a:gd name="connsiteX73" fmla="*/ 1479159 w 2767416"/>
                <a:gd name="connsiteY73" fmla="*/ 92868 h 2809875"/>
                <a:gd name="connsiteX74" fmla="*/ 1455347 w 2767416"/>
                <a:gd name="connsiteY74" fmla="*/ 85725 h 2809875"/>
                <a:gd name="connsiteX75" fmla="*/ 1450584 w 2767416"/>
                <a:gd name="connsiteY75" fmla="*/ 66675 h 2809875"/>
                <a:gd name="connsiteX76" fmla="*/ 1433915 w 2767416"/>
                <a:gd name="connsiteY76" fmla="*/ 40481 h 2809875"/>
                <a:gd name="connsiteX77" fmla="*/ 1445822 w 2767416"/>
                <a:gd name="connsiteY77" fmla="*/ 30956 h 2809875"/>
                <a:gd name="connsiteX78" fmla="*/ 1436297 w 2767416"/>
                <a:gd name="connsiteY78" fmla="*/ 0 h 2809875"/>
                <a:gd name="connsiteX79" fmla="*/ 845747 w 2767416"/>
                <a:gd name="connsiteY79" fmla="*/ 180975 h 2809875"/>
                <a:gd name="connsiteX80" fmla="*/ 845747 w 2767416"/>
                <a:gd name="connsiteY80" fmla="*/ 180975 h 2809875"/>
                <a:gd name="connsiteX81" fmla="*/ 840984 w 2767416"/>
                <a:gd name="connsiteY81" fmla="*/ 223838 h 2809875"/>
                <a:gd name="connsiteX82" fmla="*/ 836222 w 2767416"/>
                <a:gd name="connsiteY82" fmla="*/ 238125 h 2809875"/>
                <a:gd name="connsiteX83" fmla="*/ 817172 w 2767416"/>
                <a:gd name="connsiteY83" fmla="*/ 254794 h 2809875"/>
                <a:gd name="connsiteX84" fmla="*/ 788597 w 2767416"/>
                <a:gd name="connsiteY84" fmla="*/ 266700 h 2809875"/>
                <a:gd name="connsiteX85" fmla="*/ 740972 w 2767416"/>
                <a:gd name="connsiteY85" fmla="*/ 300038 h 2809875"/>
                <a:gd name="connsiteX86" fmla="*/ 721922 w 2767416"/>
                <a:gd name="connsiteY86" fmla="*/ 328613 h 2809875"/>
                <a:gd name="connsiteX87" fmla="*/ 705252 w 2767416"/>
                <a:gd name="connsiteY87" fmla="*/ 342900 h 2809875"/>
                <a:gd name="connsiteX88" fmla="*/ 707634 w 2767416"/>
                <a:gd name="connsiteY88" fmla="*/ 369095 h 2809875"/>
                <a:gd name="connsiteX89" fmla="*/ 726684 w 2767416"/>
                <a:gd name="connsiteY89" fmla="*/ 381000 h 2809875"/>
                <a:gd name="connsiteX90" fmla="*/ 731447 w 2767416"/>
                <a:gd name="connsiteY90" fmla="*/ 395288 h 2809875"/>
                <a:gd name="connsiteX91" fmla="*/ 750497 w 2767416"/>
                <a:gd name="connsiteY91" fmla="*/ 423863 h 2809875"/>
                <a:gd name="connsiteX92" fmla="*/ 760022 w 2767416"/>
                <a:gd name="connsiteY92" fmla="*/ 442913 h 2809875"/>
                <a:gd name="connsiteX93" fmla="*/ 750497 w 2767416"/>
                <a:gd name="connsiteY93" fmla="*/ 481013 h 2809875"/>
                <a:gd name="connsiteX94" fmla="*/ 736209 w 2767416"/>
                <a:gd name="connsiteY94" fmla="*/ 490538 h 2809875"/>
                <a:gd name="connsiteX95" fmla="*/ 731447 w 2767416"/>
                <a:gd name="connsiteY95" fmla="*/ 504825 h 2809875"/>
                <a:gd name="connsiteX96" fmla="*/ 717159 w 2767416"/>
                <a:gd name="connsiteY96" fmla="*/ 509588 h 2809875"/>
                <a:gd name="connsiteX97" fmla="*/ 712397 w 2767416"/>
                <a:gd name="connsiteY97" fmla="*/ 538163 h 2809875"/>
                <a:gd name="connsiteX98" fmla="*/ 702872 w 2767416"/>
                <a:gd name="connsiteY98" fmla="*/ 566738 h 2809875"/>
                <a:gd name="connsiteX99" fmla="*/ 698109 w 2767416"/>
                <a:gd name="connsiteY99" fmla="*/ 581025 h 2809875"/>
                <a:gd name="connsiteX100" fmla="*/ 683822 w 2767416"/>
                <a:gd name="connsiteY100" fmla="*/ 611981 h 2809875"/>
                <a:gd name="connsiteX101" fmla="*/ 702872 w 2767416"/>
                <a:gd name="connsiteY101" fmla="*/ 638175 h 2809875"/>
                <a:gd name="connsiteX102" fmla="*/ 731447 w 2767416"/>
                <a:gd name="connsiteY102" fmla="*/ 647700 h 2809875"/>
                <a:gd name="connsiteX103" fmla="*/ 740972 w 2767416"/>
                <a:gd name="connsiteY103" fmla="*/ 661988 h 2809875"/>
                <a:gd name="connsiteX104" fmla="*/ 745734 w 2767416"/>
                <a:gd name="connsiteY104" fmla="*/ 676275 h 2809875"/>
                <a:gd name="connsiteX105" fmla="*/ 745734 w 2767416"/>
                <a:gd name="connsiteY105" fmla="*/ 688181 h 2809875"/>
                <a:gd name="connsiteX106" fmla="*/ 748115 w 2767416"/>
                <a:gd name="connsiteY106" fmla="*/ 709613 h 2809875"/>
                <a:gd name="connsiteX107" fmla="*/ 755259 w 2767416"/>
                <a:gd name="connsiteY107" fmla="*/ 728663 h 2809875"/>
                <a:gd name="connsiteX108" fmla="*/ 745734 w 2767416"/>
                <a:gd name="connsiteY108" fmla="*/ 757238 h 2809875"/>
                <a:gd name="connsiteX109" fmla="*/ 736209 w 2767416"/>
                <a:gd name="connsiteY109" fmla="*/ 771525 h 2809875"/>
                <a:gd name="connsiteX110" fmla="*/ 736209 w 2767416"/>
                <a:gd name="connsiteY110" fmla="*/ 842963 h 2809875"/>
                <a:gd name="connsiteX111" fmla="*/ 740972 w 2767416"/>
                <a:gd name="connsiteY111" fmla="*/ 857250 h 2809875"/>
                <a:gd name="connsiteX112" fmla="*/ 745734 w 2767416"/>
                <a:gd name="connsiteY112" fmla="*/ 876300 h 2809875"/>
                <a:gd name="connsiteX113" fmla="*/ 760022 w 2767416"/>
                <a:gd name="connsiteY113" fmla="*/ 923925 h 2809875"/>
                <a:gd name="connsiteX114" fmla="*/ 764784 w 2767416"/>
                <a:gd name="connsiteY114" fmla="*/ 938213 h 2809875"/>
                <a:gd name="connsiteX115" fmla="*/ 771928 w 2767416"/>
                <a:gd name="connsiteY115" fmla="*/ 983456 h 2809875"/>
                <a:gd name="connsiteX116" fmla="*/ 750497 w 2767416"/>
                <a:gd name="connsiteY116" fmla="*/ 1004888 h 2809875"/>
                <a:gd name="connsiteX117" fmla="*/ 731447 w 2767416"/>
                <a:gd name="connsiteY117" fmla="*/ 1009650 h 2809875"/>
                <a:gd name="connsiteX118" fmla="*/ 712397 w 2767416"/>
                <a:gd name="connsiteY118" fmla="*/ 1016794 h 2809875"/>
                <a:gd name="connsiteX119" fmla="*/ 683822 w 2767416"/>
                <a:gd name="connsiteY119" fmla="*/ 1035844 h 2809875"/>
                <a:gd name="connsiteX120" fmla="*/ 674297 w 2767416"/>
                <a:gd name="connsiteY120" fmla="*/ 1052513 h 2809875"/>
                <a:gd name="connsiteX121" fmla="*/ 660009 w 2767416"/>
                <a:gd name="connsiteY121" fmla="*/ 1062038 h 2809875"/>
                <a:gd name="connsiteX122" fmla="*/ 650484 w 2767416"/>
                <a:gd name="connsiteY122" fmla="*/ 1076325 h 2809875"/>
                <a:gd name="connsiteX123" fmla="*/ 640959 w 2767416"/>
                <a:gd name="connsiteY123" fmla="*/ 1157288 h 2809875"/>
                <a:gd name="connsiteX124" fmla="*/ 626672 w 2767416"/>
                <a:gd name="connsiteY124" fmla="*/ 1190625 h 2809875"/>
                <a:gd name="connsiteX125" fmla="*/ 593334 w 2767416"/>
                <a:gd name="connsiteY125" fmla="*/ 1204913 h 2809875"/>
                <a:gd name="connsiteX126" fmla="*/ 588572 w 2767416"/>
                <a:gd name="connsiteY126" fmla="*/ 1219200 h 2809875"/>
                <a:gd name="connsiteX127" fmla="*/ 593334 w 2767416"/>
                <a:gd name="connsiteY127" fmla="*/ 1233488 h 2809875"/>
                <a:gd name="connsiteX128" fmla="*/ 579047 w 2767416"/>
                <a:gd name="connsiteY128" fmla="*/ 1247775 h 2809875"/>
                <a:gd name="connsiteX129" fmla="*/ 569521 w 2767416"/>
                <a:gd name="connsiteY129" fmla="*/ 1290638 h 2809875"/>
                <a:gd name="connsiteX130" fmla="*/ 552854 w 2767416"/>
                <a:gd name="connsiteY130" fmla="*/ 1321593 h 2809875"/>
                <a:gd name="connsiteX131" fmla="*/ 533803 w 2767416"/>
                <a:gd name="connsiteY131" fmla="*/ 1343025 h 2809875"/>
                <a:gd name="connsiteX132" fmla="*/ 519515 w 2767416"/>
                <a:gd name="connsiteY132" fmla="*/ 1371600 h 2809875"/>
                <a:gd name="connsiteX133" fmla="*/ 498084 w 2767416"/>
                <a:gd name="connsiteY133" fmla="*/ 1419225 h 2809875"/>
                <a:gd name="connsiteX134" fmla="*/ 493322 w 2767416"/>
                <a:gd name="connsiteY134" fmla="*/ 1433513 h 2809875"/>
                <a:gd name="connsiteX135" fmla="*/ 474272 w 2767416"/>
                <a:gd name="connsiteY135" fmla="*/ 1466850 h 2809875"/>
                <a:gd name="connsiteX136" fmla="*/ 464747 w 2767416"/>
                <a:gd name="connsiteY136" fmla="*/ 1485900 h 2809875"/>
                <a:gd name="connsiteX137" fmla="*/ 459984 w 2767416"/>
                <a:gd name="connsiteY137" fmla="*/ 1500188 h 2809875"/>
                <a:gd name="connsiteX138" fmla="*/ 450459 w 2767416"/>
                <a:gd name="connsiteY138" fmla="*/ 1514475 h 2809875"/>
                <a:gd name="connsiteX139" fmla="*/ 436172 w 2767416"/>
                <a:gd name="connsiteY139" fmla="*/ 1552575 h 2809875"/>
                <a:gd name="connsiteX140" fmla="*/ 412359 w 2767416"/>
                <a:gd name="connsiteY140" fmla="*/ 1595438 h 2809875"/>
                <a:gd name="connsiteX141" fmla="*/ 398072 w 2767416"/>
                <a:gd name="connsiteY141" fmla="*/ 1628776 h 2809875"/>
                <a:gd name="connsiteX142" fmla="*/ 393310 w 2767416"/>
                <a:gd name="connsiteY142" fmla="*/ 1657350 h 2809875"/>
                <a:gd name="connsiteX143" fmla="*/ 379022 w 2767416"/>
                <a:gd name="connsiteY143" fmla="*/ 1719263 h 2809875"/>
                <a:gd name="connsiteX144" fmla="*/ 374259 w 2767416"/>
                <a:gd name="connsiteY144" fmla="*/ 1757363 h 2809875"/>
                <a:gd name="connsiteX145" fmla="*/ 369497 w 2767416"/>
                <a:gd name="connsiteY145" fmla="*/ 1771650 h 2809875"/>
                <a:gd name="connsiteX146" fmla="*/ 357591 w 2767416"/>
                <a:gd name="connsiteY146" fmla="*/ 1807369 h 2809875"/>
                <a:gd name="connsiteX147" fmla="*/ 343303 w 2767416"/>
                <a:gd name="connsiteY147" fmla="*/ 1852613 h 2809875"/>
                <a:gd name="connsiteX148" fmla="*/ 336159 w 2767416"/>
                <a:gd name="connsiteY148" fmla="*/ 1876425 h 2809875"/>
                <a:gd name="connsiteX149" fmla="*/ 326634 w 2767416"/>
                <a:gd name="connsiteY149" fmla="*/ 1890713 h 2809875"/>
                <a:gd name="connsiteX150" fmla="*/ 321872 w 2767416"/>
                <a:gd name="connsiteY150" fmla="*/ 1905000 h 2809875"/>
                <a:gd name="connsiteX151" fmla="*/ 307584 w 2767416"/>
                <a:gd name="connsiteY151" fmla="*/ 1914525 h 2809875"/>
                <a:gd name="connsiteX152" fmla="*/ 293297 w 2767416"/>
                <a:gd name="connsiteY152" fmla="*/ 1943100 h 2809875"/>
                <a:gd name="connsiteX153" fmla="*/ 283772 w 2767416"/>
                <a:gd name="connsiteY153" fmla="*/ 1971675 h 2809875"/>
                <a:gd name="connsiteX154" fmla="*/ 267103 w 2767416"/>
                <a:gd name="connsiteY154" fmla="*/ 2002632 h 2809875"/>
                <a:gd name="connsiteX155" fmla="*/ 231384 w 2767416"/>
                <a:gd name="connsiteY155" fmla="*/ 2038350 h 2809875"/>
                <a:gd name="connsiteX156" fmla="*/ 207572 w 2767416"/>
                <a:gd name="connsiteY156" fmla="*/ 2062163 h 2809875"/>
                <a:gd name="connsiteX157" fmla="*/ 202809 w 2767416"/>
                <a:gd name="connsiteY157" fmla="*/ 2076450 h 2809875"/>
                <a:gd name="connsiteX158" fmla="*/ 174234 w 2767416"/>
                <a:gd name="connsiteY158" fmla="*/ 2095500 h 2809875"/>
                <a:gd name="connsiteX159" fmla="*/ 159947 w 2767416"/>
                <a:gd name="connsiteY159" fmla="*/ 2105025 h 2809875"/>
                <a:gd name="connsiteX160" fmla="*/ 131372 w 2767416"/>
                <a:gd name="connsiteY160" fmla="*/ 2133601 h 2809875"/>
                <a:gd name="connsiteX161" fmla="*/ 102797 w 2767416"/>
                <a:gd name="connsiteY161" fmla="*/ 2145506 h 2809875"/>
                <a:gd name="connsiteX162" fmla="*/ 78985 w 2767416"/>
                <a:gd name="connsiteY162" fmla="*/ 2157412 h 2809875"/>
                <a:gd name="connsiteX163" fmla="*/ 45647 w 2767416"/>
                <a:gd name="connsiteY163" fmla="*/ 2174081 h 2809875"/>
                <a:gd name="connsiteX164" fmla="*/ 24215 w 2767416"/>
                <a:gd name="connsiteY164" fmla="*/ 2178844 h 2809875"/>
                <a:gd name="connsiteX165" fmla="*/ 403 w 2767416"/>
                <a:gd name="connsiteY165" fmla="*/ 2188369 h 2809875"/>
                <a:gd name="connsiteX166" fmla="*/ 12309 w 2767416"/>
                <a:gd name="connsiteY166" fmla="*/ 2228850 h 2809875"/>
                <a:gd name="connsiteX167" fmla="*/ 43265 w 2767416"/>
                <a:gd name="connsiteY167" fmla="*/ 2255044 h 2809875"/>
                <a:gd name="connsiteX168" fmla="*/ 67079 w 2767416"/>
                <a:gd name="connsiteY168" fmla="*/ 2271713 h 2809875"/>
                <a:gd name="connsiteX169" fmla="*/ 90890 w 2767416"/>
                <a:gd name="connsiteY169" fmla="*/ 2276475 h 2809875"/>
                <a:gd name="connsiteX170" fmla="*/ 114703 w 2767416"/>
                <a:gd name="connsiteY170" fmla="*/ 2297906 h 2809875"/>
                <a:gd name="connsiteX171" fmla="*/ 119466 w 2767416"/>
                <a:gd name="connsiteY171" fmla="*/ 2326482 h 2809875"/>
                <a:gd name="connsiteX172" fmla="*/ 126609 w 2767416"/>
                <a:gd name="connsiteY172" fmla="*/ 2347913 h 2809875"/>
                <a:gd name="connsiteX173" fmla="*/ 121847 w 2767416"/>
                <a:gd name="connsiteY173" fmla="*/ 2386013 h 2809875"/>
                <a:gd name="connsiteX174" fmla="*/ 112322 w 2767416"/>
                <a:gd name="connsiteY174" fmla="*/ 2405063 h 2809875"/>
                <a:gd name="connsiteX175" fmla="*/ 100416 w 2767416"/>
                <a:gd name="connsiteY175" fmla="*/ 2424112 h 2809875"/>
                <a:gd name="connsiteX176" fmla="*/ 71841 w 2767416"/>
                <a:gd name="connsiteY176" fmla="*/ 2426494 h 2809875"/>
                <a:gd name="connsiteX177" fmla="*/ 50409 w 2767416"/>
                <a:gd name="connsiteY177" fmla="*/ 2452688 h 2809875"/>
                <a:gd name="connsiteX178" fmla="*/ 21834 w 2767416"/>
                <a:gd name="connsiteY178" fmla="*/ 2466975 h 2809875"/>
                <a:gd name="connsiteX179" fmla="*/ 31359 w 2767416"/>
                <a:gd name="connsiteY179" fmla="*/ 2490788 h 2809875"/>
                <a:gd name="connsiteX180" fmla="*/ 21834 w 2767416"/>
                <a:gd name="connsiteY180" fmla="*/ 2524125 h 2809875"/>
                <a:gd name="connsiteX181" fmla="*/ 12309 w 2767416"/>
                <a:gd name="connsiteY181" fmla="*/ 2538413 h 2809875"/>
                <a:gd name="connsiteX182" fmla="*/ 374259 w 2767416"/>
                <a:gd name="connsiteY182" fmla="*/ 2809875 h 2809875"/>
                <a:gd name="connsiteX0" fmla="*/ 690172 w 2734079"/>
                <a:gd name="connsiteY0" fmla="*/ 2619375 h 2809875"/>
                <a:gd name="connsiteX1" fmla="*/ 1179122 w 2734079"/>
                <a:gd name="connsiteY1" fmla="*/ 2152650 h 2809875"/>
                <a:gd name="connsiteX2" fmla="*/ 1449791 w 2734079"/>
                <a:gd name="connsiteY2" fmla="*/ 1759744 h 2809875"/>
                <a:gd name="connsiteX3" fmla="*/ 1573615 w 2734079"/>
                <a:gd name="connsiteY3" fmla="*/ 1492251 h 2809875"/>
                <a:gd name="connsiteX4" fmla="*/ 1823647 w 2734079"/>
                <a:gd name="connsiteY4" fmla="*/ 1362075 h 2809875"/>
                <a:gd name="connsiteX5" fmla="*/ 2145909 w 2734079"/>
                <a:gd name="connsiteY5" fmla="*/ 1212850 h 2809875"/>
                <a:gd name="connsiteX6" fmla="*/ 2325297 w 2734079"/>
                <a:gd name="connsiteY6" fmla="*/ 1135063 h 2809875"/>
                <a:gd name="connsiteX7" fmla="*/ 2734079 w 2734079"/>
                <a:gd name="connsiteY7" fmla="*/ 1019175 h 2809875"/>
                <a:gd name="connsiteX8" fmla="*/ 2712646 w 2734079"/>
                <a:gd name="connsiteY8" fmla="*/ 1019176 h 2809875"/>
                <a:gd name="connsiteX9" fmla="*/ 2693597 w 2734079"/>
                <a:gd name="connsiteY9" fmla="*/ 1009650 h 2809875"/>
                <a:gd name="connsiteX10" fmla="*/ 2641209 w 2734079"/>
                <a:gd name="connsiteY10" fmla="*/ 1021557 h 2809875"/>
                <a:gd name="connsiteX11" fmla="*/ 2631684 w 2734079"/>
                <a:gd name="connsiteY11" fmla="*/ 1031082 h 2809875"/>
                <a:gd name="connsiteX12" fmla="*/ 2612634 w 2734079"/>
                <a:gd name="connsiteY12" fmla="*/ 1038225 h 2809875"/>
                <a:gd name="connsiteX13" fmla="*/ 2595965 w 2734079"/>
                <a:gd name="connsiteY13" fmla="*/ 1035844 h 2809875"/>
                <a:gd name="connsiteX14" fmla="*/ 2529290 w 2734079"/>
                <a:gd name="connsiteY14" fmla="*/ 1004888 h 2809875"/>
                <a:gd name="connsiteX15" fmla="*/ 2526909 w 2734079"/>
                <a:gd name="connsiteY15" fmla="*/ 971550 h 2809875"/>
                <a:gd name="connsiteX16" fmla="*/ 2512622 w 2734079"/>
                <a:gd name="connsiteY16" fmla="*/ 942975 h 2809875"/>
                <a:gd name="connsiteX17" fmla="*/ 2488809 w 2734079"/>
                <a:gd name="connsiteY17" fmla="*/ 938213 h 2809875"/>
                <a:gd name="connsiteX18" fmla="*/ 2493572 w 2734079"/>
                <a:gd name="connsiteY18" fmla="*/ 923925 h 2809875"/>
                <a:gd name="connsiteX19" fmla="*/ 2479284 w 2734079"/>
                <a:gd name="connsiteY19" fmla="*/ 914400 h 2809875"/>
                <a:gd name="connsiteX20" fmla="*/ 2457853 w 2734079"/>
                <a:gd name="connsiteY20" fmla="*/ 902494 h 2809875"/>
                <a:gd name="connsiteX21" fmla="*/ 2431659 w 2734079"/>
                <a:gd name="connsiteY21" fmla="*/ 890588 h 2809875"/>
                <a:gd name="connsiteX22" fmla="*/ 2414991 w 2734079"/>
                <a:gd name="connsiteY22" fmla="*/ 864394 h 2809875"/>
                <a:gd name="connsiteX23" fmla="*/ 2398321 w 2734079"/>
                <a:gd name="connsiteY23" fmla="*/ 833437 h 2809875"/>
                <a:gd name="connsiteX24" fmla="*/ 2367365 w 2734079"/>
                <a:gd name="connsiteY24" fmla="*/ 807244 h 2809875"/>
                <a:gd name="connsiteX25" fmla="*/ 2348316 w 2734079"/>
                <a:gd name="connsiteY25" fmla="*/ 769144 h 2809875"/>
                <a:gd name="connsiteX26" fmla="*/ 2322122 w 2734079"/>
                <a:gd name="connsiteY26" fmla="*/ 733425 h 2809875"/>
                <a:gd name="connsiteX27" fmla="*/ 2307834 w 2734079"/>
                <a:gd name="connsiteY27" fmla="*/ 723900 h 2809875"/>
                <a:gd name="connsiteX28" fmla="*/ 2264972 w 2734079"/>
                <a:gd name="connsiteY28" fmla="*/ 704850 h 2809875"/>
                <a:gd name="connsiteX29" fmla="*/ 2241159 w 2734079"/>
                <a:gd name="connsiteY29" fmla="*/ 678657 h 2809875"/>
                <a:gd name="connsiteX30" fmla="*/ 2231634 w 2734079"/>
                <a:gd name="connsiteY30" fmla="*/ 657225 h 2809875"/>
                <a:gd name="connsiteX31" fmla="*/ 2212584 w 2734079"/>
                <a:gd name="connsiteY31" fmla="*/ 647700 h 2809875"/>
                <a:gd name="connsiteX32" fmla="*/ 2198297 w 2734079"/>
                <a:gd name="connsiteY32" fmla="*/ 638175 h 2809875"/>
                <a:gd name="connsiteX33" fmla="*/ 2179247 w 2734079"/>
                <a:gd name="connsiteY33" fmla="*/ 642938 h 2809875"/>
                <a:gd name="connsiteX34" fmla="*/ 2155434 w 2734079"/>
                <a:gd name="connsiteY34" fmla="*/ 619125 h 2809875"/>
                <a:gd name="connsiteX35" fmla="*/ 2136384 w 2734079"/>
                <a:gd name="connsiteY35" fmla="*/ 590550 h 2809875"/>
                <a:gd name="connsiteX36" fmla="*/ 2126859 w 2734079"/>
                <a:gd name="connsiteY36" fmla="*/ 561975 h 2809875"/>
                <a:gd name="connsiteX37" fmla="*/ 2103047 w 2734079"/>
                <a:gd name="connsiteY37" fmla="*/ 561975 h 2809875"/>
                <a:gd name="connsiteX38" fmla="*/ 2088759 w 2734079"/>
                <a:gd name="connsiteY38" fmla="*/ 547688 h 2809875"/>
                <a:gd name="connsiteX39" fmla="*/ 2050660 w 2734079"/>
                <a:gd name="connsiteY39" fmla="*/ 540544 h 2809875"/>
                <a:gd name="connsiteX40" fmla="*/ 2007797 w 2734079"/>
                <a:gd name="connsiteY40" fmla="*/ 528638 h 2809875"/>
                <a:gd name="connsiteX41" fmla="*/ 1976841 w 2734079"/>
                <a:gd name="connsiteY41" fmla="*/ 526256 h 2809875"/>
                <a:gd name="connsiteX42" fmla="*/ 1948266 w 2734079"/>
                <a:gd name="connsiteY42" fmla="*/ 521494 h 2809875"/>
                <a:gd name="connsiteX43" fmla="*/ 1926834 w 2734079"/>
                <a:gd name="connsiteY43" fmla="*/ 504825 h 2809875"/>
                <a:gd name="connsiteX44" fmla="*/ 1912547 w 2734079"/>
                <a:gd name="connsiteY44" fmla="*/ 509588 h 2809875"/>
                <a:gd name="connsiteX45" fmla="*/ 1841109 w 2734079"/>
                <a:gd name="connsiteY45" fmla="*/ 495300 h 2809875"/>
                <a:gd name="connsiteX46" fmla="*/ 1812534 w 2734079"/>
                <a:gd name="connsiteY46" fmla="*/ 485775 h 2809875"/>
                <a:gd name="connsiteX47" fmla="*/ 1798247 w 2734079"/>
                <a:gd name="connsiteY47" fmla="*/ 481013 h 2809875"/>
                <a:gd name="connsiteX48" fmla="*/ 1783959 w 2734079"/>
                <a:gd name="connsiteY48" fmla="*/ 490538 h 2809875"/>
                <a:gd name="connsiteX49" fmla="*/ 1769672 w 2734079"/>
                <a:gd name="connsiteY49" fmla="*/ 495300 h 2809875"/>
                <a:gd name="connsiteX50" fmla="*/ 1741097 w 2734079"/>
                <a:gd name="connsiteY50" fmla="*/ 523875 h 2809875"/>
                <a:gd name="connsiteX51" fmla="*/ 1717284 w 2734079"/>
                <a:gd name="connsiteY51" fmla="*/ 519113 h 2809875"/>
                <a:gd name="connsiteX52" fmla="*/ 1683947 w 2734079"/>
                <a:gd name="connsiteY52" fmla="*/ 509588 h 2809875"/>
                <a:gd name="connsiteX53" fmla="*/ 1650609 w 2734079"/>
                <a:gd name="connsiteY53" fmla="*/ 504825 h 2809875"/>
                <a:gd name="connsiteX54" fmla="*/ 1622034 w 2734079"/>
                <a:gd name="connsiteY54" fmla="*/ 500063 h 2809875"/>
                <a:gd name="connsiteX55" fmla="*/ 1581553 w 2734079"/>
                <a:gd name="connsiteY55" fmla="*/ 483394 h 2809875"/>
                <a:gd name="connsiteX56" fmla="*/ 1552978 w 2734079"/>
                <a:gd name="connsiteY56" fmla="*/ 483394 h 2809875"/>
                <a:gd name="connsiteX57" fmla="*/ 1541072 w 2734079"/>
                <a:gd name="connsiteY57" fmla="*/ 466725 h 2809875"/>
                <a:gd name="connsiteX58" fmla="*/ 1526784 w 2734079"/>
                <a:gd name="connsiteY58" fmla="*/ 447675 h 2809875"/>
                <a:gd name="connsiteX59" fmla="*/ 1522021 w 2734079"/>
                <a:gd name="connsiteY59" fmla="*/ 421481 h 2809875"/>
                <a:gd name="connsiteX60" fmla="*/ 1533929 w 2734079"/>
                <a:gd name="connsiteY60" fmla="*/ 392907 h 2809875"/>
                <a:gd name="connsiteX61" fmla="*/ 1564884 w 2734079"/>
                <a:gd name="connsiteY61" fmla="*/ 366713 h 2809875"/>
                <a:gd name="connsiteX62" fmla="*/ 1557740 w 2734079"/>
                <a:gd name="connsiteY62" fmla="*/ 340519 h 2809875"/>
                <a:gd name="connsiteX63" fmla="*/ 1564884 w 2734079"/>
                <a:gd name="connsiteY63" fmla="*/ 309562 h 2809875"/>
                <a:gd name="connsiteX64" fmla="*/ 1583934 w 2734079"/>
                <a:gd name="connsiteY64" fmla="*/ 285750 h 2809875"/>
                <a:gd name="connsiteX65" fmla="*/ 1588697 w 2734079"/>
                <a:gd name="connsiteY65" fmla="*/ 271463 h 2809875"/>
                <a:gd name="connsiteX66" fmla="*/ 1579172 w 2734079"/>
                <a:gd name="connsiteY66" fmla="*/ 257175 h 2809875"/>
                <a:gd name="connsiteX67" fmla="*/ 1545834 w 2734079"/>
                <a:gd name="connsiteY67" fmla="*/ 230981 h 2809875"/>
                <a:gd name="connsiteX68" fmla="*/ 1522022 w 2734079"/>
                <a:gd name="connsiteY68" fmla="*/ 228600 h 2809875"/>
                <a:gd name="connsiteX69" fmla="*/ 1507734 w 2734079"/>
                <a:gd name="connsiteY69" fmla="*/ 192881 h 2809875"/>
                <a:gd name="connsiteX70" fmla="*/ 1505353 w 2734079"/>
                <a:gd name="connsiteY70" fmla="*/ 159543 h 2809875"/>
                <a:gd name="connsiteX71" fmla="*/ 1488684 w 2734079"/>
                <a:gd name="connsiteY71" fmla="*/ 119063 h 2809875"/>
                <a:gd name="connsiteX72" fmla="*/ 1479159 w 2734079"/>
                <a:gd name="connsiteY72" fmla="*/ 92868 h 2809875"/>
                <a:gd name="connsiteX73" fmla="*/ 1455347 w 2734079"/>
                <a:gd name="connsiteY73" fmla="*/ 85725 h 2809875"/>
                <a:gd name="connsiteX74" fmla="*/ 1450584 w 2734079"/>
                <a:gd name="connsiteY74" fmla="*/ 66675 h 2809875"/>
                <a:gd name="connsiteX75" fmla="*/ 1433915 w 2734079"/>
                <a:gd name="connsiteY75" fmla="*/ 40481 h 2809875"/>
                <a:gd name="connsiteX76" fmla="*/ 1445822 w 2734079"/>
                <a:gd name="connsiteY76" fmla="*/ 30956 h 2809875"/>
                <a:gd name="connsiteX77" fmla="*/ 1436297 w 2734079"/>
                <a:gd name="connsiteY77" fmla="*/ 0 h 2809875"/>
                <a:gd name="connsiteX78" fmla="*/ 845747 w 2734079"/>
                <a:gd name="connsiteY78" fmla="*/ 180975 h 2809875"/>
                <a:gd name="connsiteX79" fmla="*/ 845747 w 2734079"/>
                <a:gd name="connsiteY79" fmla="*/ 180975 h 2809875"/>
                <a:gd name="connsiteX80" fmla="*/ 840984 w 2734079"/>
                <a:gd name="connsiteY80" fmla="*/ 223838 h 2809875"/>
                <a:gd name="connsiteX81" fmla="*/ 836222 w 2734079"/>
                <a:gd name="connsiteY81" fmla="*/ 238125 h 2809875"/>
                <a:gd name="connsiteX82" fmla="*/ 817172 w 2734079"/>
                <a:gd name="connsiteY82" fmla="*/ 254794 h 2809875"/>
                <a:gd name="connsiteX83" fmla="*/ 788597 w 2734079"/>
                <a:gd name="connsiteY83" fmla="*/ 266700 h 2809875"/>
                <a:gd name="connsiteX84" fmla="*/ 740972 w 2734079"/>
                <a:gd name="connsiteY84" fmla="*/ 300038 h 2809875"/>
                <a:gd name="connsiteX85" fmla="*/ 721922 w 2734079"/>
                <a:gd name="connsiteY85" fmla="*/ 328613 h 2809875"/>
                <a:gd name="connsiteX86" fmla="*/ 705252 w 2734079"/>
                <a:gd name="connsiteY86" fmla="*/ 342900 h 2809875"/>
                <a:gd name="connsiteX87" fmla="*/ 707634 w 2734079"/>
                <a:gd name="connsiteY87" fmla="*/ 369095 h 2809875"/>
                <a:gd name="connsiteX88" fmla="*/ 726684 w 2734079"/>
                <a:gd name="connsiteY88" fmla="*/ 381000 h 2809875"/>
                <a:gd name="connsiteX89" fmla="*/ 731447 w 2734079"/>
                <a:gd name="connsiteY89" fmla="*/ 395288 h 2809875"/>
                <a:gd name="connsiteX90" fmla="*/ 750497 w 2734079"/>
                <a:gd name="connsiteY90" fmla="*/ 423863 h 2809875"/>
                <a:gd name="connsiteX91" fmla="*/ 760022 w 2734079"/>
                <a:gd name="connsiteY91" fmla="*/ 442913 h 2809875"/>
                <a:gd name="connsiteX92" fmla="*/ 750497 w 2734079"/>
                <a:gd name="connsiteY92" fmla="*/ 481013 h 2809875"/>
                <a:gd name="connsiteX93" fmla="*/ 736209 w 2734079"/>
                <a:gd name="connsiteY93" fmla="*/ 490538 h 2809875"/>
                <a:gd name="connsiteX94" fmla="*/ 731447 w 2734079"/>
                <a:gd name="connsiteY94" fmla="*/ 504825 h 2809875"/>
                <a:gd name="connsiteX95" fmla="*/ 717159 w 2734079"/>
                <a:gd name="connsiteY95" fmla="*/ 509588 h 2809875"/>
                <a:gd name="connsiteX96" fmla="*/ 712397 w 2734079"/>
                <a:gd name="connsiteY96" fmla="*/ 538163 h 2809875"/>
                <a:gd name="connsiteX97" fmla="*/ 702872 w 2734079"/>
                <a:gd name="connsiteY97" fmla="*/ 566738 h 2809875"/>
                <a:gd name="connsiteX98" fmla="*/ 698109 w 2734079"/>
                <a:gd name="connsiteY98" fmla="*/ 581025 h 2809875"/>
                <a:gd name="connsiteX99" fmla="*/ 683822 w 2734079"/>
                <a:gd name="connsiteY99" fmla="*/ 611981 h 2809875"/>
                <a:gd name="connsiteX100" fmla="*/ 702872 w 2734079"/>
                <a:gd name="connsiteY100" fmla="*/ 638175 h 2809875"/>
                <a:gd name="connsiteX101" fmla="*/ 731447 w 2734079"/>
                <a:gd name="connsiteY101" fmla="*/ 647700 h 2809875"/>
                <a:gd name="connsiteX102" fmla="*/ 740972 w 2734079"/>
                <a:gd name="connsiteY102" fmla="*/ 661988 h 2809875"/>
                <a:gd name="connsiteX103" fmla="*/ 745734 w 2734079"/>
                <a:gd name="connsiteY103" fmla="*/ 676275 h 2809875"/>
                <a:gd name="connsiteX104" fmla="*/ 745734 w 2734079"/>
                <a:gd name="connsiteY104" fmla="*/ 688181 h 2809875"/>
                <a:gd name="connsiteX105" fmla="*/ 748115 w 2734079"/>
                <a:gd name="connsiteY105" fmla="*/ 709613 h 2809875"/>
                <a:gd name="connsiteX106" fmla="*/ 755259 w 2734079"/>
                <a:gd name="connsiteY106" fmla="*/ 728663 h 2809875"/>
                <a:gd name="connsiteX107" fmla="*/ 745734 w 2734079"/>
                <a:gd name="connsiteY107" fmla="*/ 757238 h 2809875"/>
                <a:gd name="connsiteX108" fmla="*/ 736209 w 2734079"/>
                <a:gd name="connsiteY108" fmla="*/ 771525 h 2809875"/>
                <a:gd name="connsiteX109" fmla="*/ 736209 w 2734079"/>
                <a:gd name="connsiteY109" fmla="*/ 842963 h 2809875"/>
                <a:gd name="connsiteX110" fmla="*/ 740972 w 2734079"/>
                <a:gd name="connsiteY110" fmla="*/ 857250 h 2809875"/>
                <a:gd name="connsiteX111" fmla="*/ 745734 w 2734079"/>
                <a:gd name="connsiteY111" fmla="*/ 876300 h 2809875"/>
                <a:gd name="connsiteX112" fmla="*/ 760022 w 2734079"/>
                <a:gd name="connsiteY112" fmla="*/ 923925 h 2809875"/>
                <a:gd name="connsiteX113" fmla="*/ 764784 w 2734079"/>
                <a:gd name="connsiteY113" fmla="*/ 938213 h 2809875"/>
                <a:gd name="connsiteX114" fmla="*/ 771928 w 2734079"/>
                <a:gd name="connsiteY114" fmla="*/ 983456 h 2809875"/>
                <a:gd name="connsiteX115" fmla="*/ 750497 w 2734079"/>
                <a:gd name="connsiteY115" fmla="*/ 1004888 h 2809875"/>
                <a:gd name="connsiteX116" fmla="*/ 731447 w 2734079"/>
                <a:gd name="connsiteY116" fmla="*/ 1009650 h 2809875"/>
                <a:gd name="connsiteX117" fmla="*/ 712397 w 2734079"/>
                <a:gd name="connsiteY117" fmla="*/ 1016794 h 2809875"/>
                <a:gd name="connsiteX118" fmla="*/ 683822 w 2734079"/>
                <a:gd name="connsiteY118" fmla="*/ 1035844 h 2809875"/>
                <a:gd name="connsiteX119" fmla="*/ 674297 w 2734079"/>
                <a:gd name="connsiteY119" fmla="*/ 1052513 h 2809875"/>
                <a:gd name="connsiteX120" fmla="*/ 660009 w 2734079"/>
                <a:gd name="connsiteY120" fmla="*/ 1062038 h 2809875"/>
                <a:gd name="connsiteX121" fmla="*/ 650484 w 2734079"/>
                <a:gd name="connsiteY121" fmla="*/ 1076325 h 2809875"/>
                <a:gd name="connsiteX122" fmla="*/ 640959 w 2734079"/>
                <a:gd name="connsiteY122" fmla="*/ 1157288 h 2809875"/>
                <a:gd name="connsiteX123" fmla="*/ 626672 w 2734079"/>
                <a:gd name="connsiteY123" fmla="*/ 1190625 h 2809875"/>
                <a:gd name="connsiteX124" fmla="*/ 593334 w 2734079"/>
                <a:gd name="connsiteY124" fmla="*/ 1204913 h 2809875"/>
                <a:gd name="connsiteX125" fmla="*/ 588572 w 2734079"/>
                <a:gd name="connsiteY125" fmla="*/ 1219200 h 2809875"/>
                <a:gd name="connsiteX126" fmla="*/ 593334 w 2734079"/>
                <a:gd name="connsiteY126" fmla="*/ 1233488 h 2809875"/>
                <a:gd name="connsiteX127" fmla="*/ 579047 w 2734079"/>
                <a:gd name="connsiteY127" fmla="*/ 1247775 h 2809875"/>
                <a:gd name="connsiteX128" fmla="*/ 569521 w 2734079"/>
                <a:gd name="connsiteY128" fmla="*/ 1290638 h 2809875"/>
                <a:gd name="connsiteX129" fmla="*/ 552854 w 2734079"/>
                <a:gd name="connsiteY129" fmla="*/ 1321593 h 2809875"/>
                <a:gd name="connsiteX130" fmla="*/ 533803 w 2734079"/>
                <a:gd name="connsiteY130" fmla="*/ 1343025 h 2809875"/>
                <a:gd name="connsiteX131" fmla="*/ 519515 w 2734079"/>
                <a:gd name="connsiteY131" fmla="*/ 1371600 h 2809875"/>
                <a:gd name="connsiteX132" fmla="*/ 498084 w 2734079"/>
                <a:gd name="connsiteY132" fmla="*/ 1419225 h 2809875"/>
                <a:gd name="connsiteX133" fmla="*/ 493322 w 2734079"/>
                <a:gd name="connsiteY133" fmla="*/ 1433513 h 2809875"/>
                <a:gd name="connsiteX134" fmla="*/ 474272 w 2734079"/>
                <a:gd name="connsiteY134" fmla="*/ 1466850 h 2809875"/>
                <a:gd name="connsiteX135" fmla="*/ 464747 w 2734079"/>
                <a:gd name="connsiteY135" fmla="*/ 1485900 h 2809875"/>
                <a:gd name="connsiteX136" fmla="*/ 459984 w 2734079"/>
                <a:gd name="connsiteY136" fmla="*/ 1500188 h 2809875"/>
                <a:gd name="connsiteX137" fmla="*/ 450459 w 2734079"/>
                <a:gd name="connsiteY137" fmla="*/ 1514475 h 2809875"/>
                <a:gd name="connsiteX138" fmla="*/ 436172 w 2734079"/>
                <a:gd name="connsiteY138" fmla="*/ 1552575 h 2809875"/>
                <a:gd name="connsiteX139" fmla="*/ 412359 w 2734079"/>
                <a:gd name="connsiteY139" fmla="*/ 1595438 h 2809875"/>
                <a:gd name="connsiteX140" fmla="*/ 398072 w 2734079"/>
                <a:gd name="connsiteY140" fmla="*/ 1628776 h 2809875"/>
                <a:gd name="connsiteX141" fmla="*/ 393310 w 2734079"/>
                <a:gd name="connsiteY141" fmla="*/ 1657350 h 2809875"/>
                <a:gd name="connsiteX142" fmla="*/ 379022 w 2734079"/>
                <a:gd name="connsiteY142" fmla="*/ 1719263 h 2809875"/>
                <a:gd name="connsiteX143" fmla="*/ 374259 w 2734079"/>
                <a:gd name="connsiteY143" fmla="*/ 1757363 h 2809875"/>
                <a:gd name="connsiteX144" fmla="*/ 369497 w 2734079"/>
                <a:gd name="connsiteY144" fmla="*/ 1771650 h 2809875"/>
                <a:gd name="connsiteX145" fmla="*/ 357591 w 2734079"/>
                <a:gd name="connsiteY145" fmla="*/ 1807369 h 2809875"/>
                <a:gd name="connsiteX146" fmla="*/ 343303 w 2734079"/>
                <a:gd name="connsiteY146" fmla="*/ 1852613 h 2809875"/>
                <a:gd name="connsiteX147" fmla="*/ 336159 w 2734079"/>
                <a:gd name="connsiteY147" fmla="*/ 1876425 h 2809875"/>
                <a:gd name="connsiteX148" fmla="*/ 326634 w 2734079"/>
                <a:gd name="connsiteY148" fmla="*/ 1890713 h 2809875"/>
                <a:gd name="connsiteX149" fmla="*/ 321872 w 2734079"/>
                <a:gd name="connsiteY149" fmla="*/ 1905000 h 2809875"/>
                <a:gd name="connsiteX150" fmla="*/ 307584 w 2734079"/>
                <a:gd name="connsiteY150" fmla="*/ 1914525 h 2809875"/>
                <a:gd name="connsiteX151" fmla="*/ 293297 w 2734079"/>
                <a:gd name="connsiteY151" fmla="*/ 1943100 h 2809875"/>
                <a:gd name="connsiteX152" fmla="*/ 283772 w 2734079"/>
                <a:gd name="connsiteY152" fmla="*/ 1971675 h 2809875"/>
                <a:gd name="connsiteX153" fmla="*/ 267103 w 2734079"/>
                <a:gd name="connsiteY153" fmla="*/ 2002632 h 2809875"/>
                <a:gd name="connsiteX154" fmla="*/ 231384 w 2734079"/>
                <a:gd name="connsiteY154" fmla="*/ 2038350 h 2809875"/>
                <a:gd name="connsiteX155" fmla="*/ 207572 w 2734079"/>
                <a:gd name="connsiteY155" fmla="*/ 2062163 h 2809875"/>
                <a:gd name="connsiteX156" fmla="*/ 202809 w 2734079"/>
                <a:gd name="connsiteY156" fmla="*/ 2076450 h 2809875"/>
                <a:gd name="connsiteX157" fmla="*/ 174234 w 2734079"/>
                <a:gd name="connsiteY157" fmla="*/ 2095500 h 2809875"/>
                <a:gd name="connsiteX158" fmla="*/ 159947 w 2734079"/>
                <a:gd name="connsiteY158" fmla="*/ 2105025 h 2809875"/>
                <a:gd name="connsiteX159" fmla="*/ 131372 w 2734079"/>
                <a:gd name="connsiteY159" fmla="*/ 2133601 h 2809875"/>
                <a:gd name="connsiteX160" fmla="*/ 102797 w 2734079"/>
                <a:gd name="connsiteY160" fmla="*/ 2145506 h 2809875"/>
                <a:gd name="connsiteX161" fmla="*/ 78985 w 2734079"/>
                <a:gd name="connsiteY161" fmla="*/ 2157412 h 2809875"/>
                <a:gd name="connsiteX162" fmla="*/ 45647 w 2734079"/>
                <a:gd name="connsiteY162" fmla="*/ 2174081 h 2809875"/>
                <a:gd name="connsiteX163" fmla="*/ 24215 w 2734079"/>
                <a:gd name="connsiteY163" fmla="*/ 2178844 h 2809875"/>
                <a:gd name="connsiteX164" fmla="*/ 403 w 2734079"/>
                <a:gd name="connsiteY164" fmla="*/ 2188369 h 2809875"/>
                <a:gd name="connsiteX165" fmla="*/ 12309 w 2734079"/>
                <a:gd name="connsiteY165" fmla="*/ 2228850 h 2809875"/>
                <a:gd name="connsiteX166" fmla="*/ 43265 w 2734079"/>
                <a:gd name="connsiteY166" fmla="*/ 2255044 h 2809875"/>
                <a:gd name="connsiteX167" fmla="*/ 67079 w 2734079"/>
                <a:gd name="connsiteY167" fmla="*/ 2271713 h 2809875"/>
                <a:gd name="connsiteX168" fmla="*/ 90890 w 2734079"/>
                <a:gd name="connsiteY168" fmla="*/ 2276475 h 2809875"/>
                <a:gd name="connsiteX169" fmla="*/ 114703 w 2734079"/>
                <a:gd name="connsiteY169" fmla="*/ 2297906 h 2809875"/>
                <a:gd name="connsiteX170" fmla="*/ 119466 w 2734079"/>
                <a:gd name="connsiteY170" fmla="*/ 2326482 h 2809875"/>
                <a:gd name="connsiteX171" fmla="*/ 126609 w 2734079"/>
                <a:gd name="connsiteY171" fmla="*/ 2347913 h 2809875"/>
                <a:gd name="connsiteX172" fmla="*/ 121847 w 2734079"/>
                <a:gd name="connsiteY172" fmla="*/ 2386013 h 2809875"/>
                <a:gd name="connsiteX173" fmla="*/ 112322 w 2734079"/>
                <a:gd name="connsiteY173" fmla="*/ 2405063 h 2809875"/>
                <a:gd name="connsiteX174" fmla="*/ 100416 w 2734079"/>
                <a:gd name="connsiteY174" fmla="*/ 2424112 h 2809875"/>
                <a:gd name="connsiteX175" fmla="*/ 71841 w 2734079"/>
                <a:gd name="connsiteY175" fmla="*/ 2426494 h 2809875"/>
                <a:gd name="connsiteX176" fmla="*/ 50409 w 2734079"/>
                <a:gd name="connsiteY176" fmla="*/ 2452688 h 2809875"/>
                <a:gd name="connsiteX177" fmla="*/ 21834 w 2734079"/>
                <a:gd name="connsiteY177" fmla="*/ 2466975 h 2809875"/>
                <a:gd name="connsiteX178" fmla="*/ 31359 w 2734079"/>
                <a:gd name="connsiteY178" fmla="*/ 2490788 h 2809875"/>
                <a:gd name="connsiteX179" fmla="*/ 21834 w 2734079"/>
                <a:gd name="connsiteY179" fmla="*/ 2524125 h 2809875"/>
                <a:gd name="connsiteX180" fmla="*/ 12309 w 2734079"/>
                <a:gd name="connsiteY180" fmla="*/ 2538413 h 2809875"/>
                <a:gd name="connsiteX181" fmla="*/ 374259 w 2734079"/>
                <a:gd name="connsiteY181" fmla="*/ 2809875 h 2809875"/>
                <a:gd name="connsiteX0" fmla="*/ 690172 w 2755837"/>
                <a:gd name="connsiteY0" fmla="*/ 2619375 h 2809875"/>
                <a:gd name="connsiteX1" fmla="*/ 1179122 w 2755837"/>
                <a:gd name="connsiteY1" fmla="*/ 2152650 h 2809875"/>
                <a:gd name="connsiteX2" fmla="*/ 1449791 w 2755837"/>
                <a:gd name="connsiteY2" fmla="*/ 1759744 h 2809875"/>
                <a:gd name="connsiteX3" fmla="*/ 1573615 w 2755837"/>
                <a:gd name="connsiteY3" fmla="*/ 1492251 h 2809875"/>
                <a:gd name="connsiteX4" fmla="*/ 1823647 w 2755837"/>
                <a:gd name="connsiteY4" fmla="*/ 1362075 h 2809875"/>
                <a:gd name="connsiteX5" fmla="*/ 2145909 w 2755837"/>
                <a:gd name="connsiteY5" fmla="*/ 1212850 h 2809875"/>
                <a:gd name="connsiteX6" fmla="*/ 2325297 w 2755837"/>
                <a:gd name="connsiteY6" fmla="*/ 1135063 h 2809875"/>
                <a:gd name="connsiteX7" fmla="*/ 2734079 w 2755837"/>
                <a:gd name="connsiteY7" fmla="*/ 1019175 h 2809875"/>
                <a:gd name="connsiteX8" fmla="*/ 2693597 w 2755837"/>
                <a:gd name="connsiteY8" fmla="*/ 1009650 h 2809875"/>
                <a:gd name="connsiteX9" fmla="*/ 2641209 w 2755837"/>
                <a:gd name="connsiteY9" fmla="*/ 1021557 h 2809875"/>
                <a:gd name="connsiteX10" fmla="*/ 2631684 w 2755837"/>
                <a:gd name="connsiteY10" fmla="*/ 1031082 h 2809875"/>
                <a:gd name="connsiteX11" fmla="*/ 2612634 w 2755837"/>
                <a:gd name="connsiteY11" fmla="*/ 1038225 h 2809875"/>
                <a:gd name="connsiteX12" fmla="*/ 2595965 w 2755837"/>
                <a:gd name="connsiteY12" fmla="*/ 1035844 h 2809875"/>
                <a:gd name="connsiteX13" fmla="*/ 2529290 w 2755837"/>
                <a:gd name="connsiteY13" fmla="*/ 1004888 h 2809875"/>
                <a:gd name="connsiteX14" fmla="*/ 2526909 w 2755837"/>
                <a:gd name="connsiteY14" fmla="*/ 971550 h 2809875"/>
                <a:gd name="connsiteX15" fmla="*/ 2512622 w 2755837"/>
                <a:gd name="connsiteY15" fmla="*/ 942975 h 2809875"/>
                <a:gd name="connsiteX16" fmla="*/ 2488809 w 2755837"/>
                <a:gd name="connsiteY16" fmla="*/ 938213 h 2809875"/>
                <a:gd name="connsiteX17" fmla="*/ 2493572 w 2755837"/>
                <a:gd name="connsiteY17" fmla="*/ 923925 h 2809875"/>
                <a:gd name="connsiteX18" fmla="*/ 2479284 w 2755837"/>
                <a:gd name="connsiteY18" fmla="*/ 914400 h 2809875"/>
                <a:gd name="connsiteX19" fmla="*/ 2457853 w 2755837"/>
                <a:gd name="connsiteY19" fmla="*/ 902494 h 2809875"/>
                <a:gd name="connsiteX20" fmla="*/ 2431659 w 2755837"/>
                <a:gd name="connsiteY20" fmla="*/ 890588 h 2809875"/>
                <a:gd name="connsiteX21" fmla="*/ 2414991 w 2755837"/>
                <a:gd name="connsiteY21" fmla="*/ 864394 h 2809875"/>
                <a:gd name="connsiteX22" fmla="*/ 2398321 w 2755837"/>
                <a:gd name="connsiteY22" fmla="*/ 833437 h 2809875"/>
                <a:gd name="connsiteX23" fmla="*/ 2367365 w 2755837"/>
                <a:gd name="connsiteY23" fmla="*/ 807244 h 2809875"/>
                <a:gd name="connsiteX24" fmla="*/ 2348316 w 2755837"/>
                <a:gd name="connsiteY24" fmla="*/ 769144 h 2809875"/>
                <a:gd name="connsiteX25" fmla="*/ 2322122 w 2755837"/>
                <a:gd name="connsiteY25" fmla="*/ 733425 h 2809875"/>
                <a:gd name="connsiteX26" fmla="*/ 2307834 w 2755837"/>
                <a:gd name="connsiteY26" fmla="*/ 723900 h 2809875"/>
                <a:gd name="connsiteX27" fmla="*/ 2264972 w 2755837"/>
                <a:gd name="connsiteY27" fmla="*/ 704850 h 2809875"/>
                <a:gd name="connsiteX28" fmla="*/ 2241159 w 2755837"/>
                <a:gd name="connsiteY28" fmla="*/ 678657 h 2809875"/>
                <a:gd name="connsiteX29" fmla="*/ 2231634 w 2755837"/>
                <a:gd name="connsiteY29" fmla="*/ 657225 h 2809875"/>
                <a:gd name="connsiteX30" fmla="*/ 2212584 w 2755837"/>
                <a:gd name="connsiteY30" fmla="*/ 647700 h 2809875"/>
                <a:gd name="connsiteX31" fmla="*/ 2198297 w 2755837"/>
                <a:gd name="connsiteY31" fmla="*/ 638175 h 2809875"/>
                <a:gd name="connsiteX32" fmla="*/ 2179247 w 2755837"/>
                <a:gd name="connsiteY32" fmla="*/ 642938 h 2809875"/>
                <a:gd name="connsiteX33" fmla="*/ 2155434 w 2755837"/>
                <a:gd name="connsiteY33" fmla="*/ 619125 h 2809875"/>
                <a:gd name="connsiteX34" fmla="*/ 2136384 w 2755837"/>
                <a:gd name="connsiteY34" fmla="*/ 590550 h 2809875"/>
                <a:gd name="connsiteX35" fmla="*/ 2126859 w 2755837"/>
                <a:gd name="connsiteY35" fmla="*/ 561975 h 2809875"/>
                <a:gd name="connsiteX36" fmla="*/ 2103047 w 2755837"/>
                <a:gd name="connsiteY36" fmla="*/ 561975 h 2809875"/>
                <a:gd name="connsiteX37" fmla="*/ 2088759 w 2755837"/>
                <a:gd name="connsiteY37" fmla="*/ 547688 h 2809875"/>
                <a:gd name="connsiteX38" fmla="*/ 2050660 w 2755837"/>
                <a:gd name="connsiteY38" fmla="*/ 540544 h 2809875"/>
                <a:gd name="connsiteX39" fmla="*/ 2007797 w 2755837"/>
                <a:gd name="connsiteY39" fmla="*/ 528638 h 2809875"/>
                <a:gd name="connsiteX40" fmla="*/ 1976841 w 2755837"/>
                <a:gd name="connsiteY40" fmla="*/ 526256 h 2809875"/>
                <a:gd name="connsiteX41" fmla="*/ 1948266 w 2755837"/>
                <a:gd name="connsiteY41" fmla="*/ 521494 h 2809875"/>
                <a:gd name="connsiteX42" fmla="*/ 1926834 w 2755837"/>
                <a:gd name="connsiteY42" fmla="*/ 504825 h 2809875"/>
                <a:gd name="connsiteX43" fmla="*/ 1912547 w 2755837"/>
                <a:gd name="connsiteY43" fmla="*/ 509588 h 2809875"/>
                <a:gd name="connsiteX44" fmla="*/ 1841109 w 2755837"/>
                <a:gd name="connsiteY44" fmla="*/ 495300 h 2809875"/>
                <a:gd name="connsiteX45" fmla="*/ 1812534 w 2755837"/>
                <a:gd name="connsiteY45" fmla="*/ 485775 h 2809875"/>
                <a:gd name="connsiteX46" fmla="*/ 1798247 w 2755837"/>
                <a:gd name="connsiteY46" fmla="*/ 481013 h 2809875"/>
                <a:gd name="connsiteX47" fmla="*/ 1783959 w 2755837"/>
                <a:gd name="connsiteY47" fmla="*/ 490538 h 2809875"/>
                <a:gd name="connsiteX48" fmla="*/ 1769672 w 2755837"/>
                <a:gd name="connsiteY48" fmla="*/ 495300 h 2809875"/>
                <a:gd name="connsiteX49" fmla="*/ 1741097 w 2755837"/>
                <a:gd name="connsiteY49" fmla="*/ 523875 h 2809875"/>
                <a:gd name="connsiteX50" fmla="*/ 1717284 w 2755837"/>
                <a:gd name="connsiteY50" fmla="*/ 519113 h 2809875"/>
                <a:gd name="connsiteX51" fmla="*/ 1683947 w 2755837"/>
                <a:gd name="connsiteY51" fmla="*/ 509588 h 2809875"/>
                <a:gd name="connsiteX52" fmla="*/ 1650609 w 2755837"/>
                <a:gd name="connsiteY52" fmla="*/ 504825 h 2809875"/>
                <a:gd name="connsiteX53" fmla="*/ 1622034 w 2755837"/>
                <a:gd name="connsiteY53" fmla="*/ 500063 h 2809875"/>
                <a:gd name="connsiteX54" fmla="*/ 1581553 w 2755837"/>
                <a:gd name="connsiteY54" fmla="*/ 483394 h 2809875"/>
                <a:gd name="connsiteX55" fmla="*/ 1552978 w 2755837"/>
                <a:gd name="connsiteY55" fmla="*/ 483394 h 2809875"/>
                <a:gd name="connsiteX56" fmla="*/ 1541072 w 2755837"/>
                <a:gd name="connsiteY56" fmla="*/ 466725 h 2809875"/>
                <a:gd name="connsiteX57" fmla="*/ 1526784 w 2755837"/>
                <a:gd name="connsiteY57" fmla="*/ 447675 h 2809875"/>
                <a:gd name="connsiteX58" fmla="*/ 1522021 w 2755837"/>
                <a:gd name="connsiteY58" fmla="*/ 421481 h 2809875"/>
                <a:gd name="connsiteX59" fmla="*/ 1533929 w 2755837"/>
                <a:gd name="connsiteY59" fmla="*/ 392907 h 2809875"/>
                <a:gd name="connsiteX60" fmla="*/ 1564884 w 2755837"/>
                <a:gd name="connsiteY60" fmla="*/ 366713 h 2809875"/>
                <a:gd name="connsiteX61" fmla="*/ 1557740 w 2755837"/>
                <a:gd name="connsiteY61" fmla="*/ 340519 h 2809875"/>
                <a:gd name="connsiteX62" fmla="*/ 1564884 w 2755837"/>
                <a:gd name="connsiteY62" fmla="*/ 309562 h 2809875"/>
                <a:gd name="connsiteX63" fmla="*/ 1583934 w 2755837"/>
                <a:gd name="connsiteY63" fmla="*/ 285750 h 2809875"/>
                <a:gd name="connsiteX64" fmla="*/ 1588697 w 2755837"/>
                <a:gd name="connsiteY64" fmla="*/ 271463 h 2809875"/>
                <a:gd name="connsiteX65" fmla="*/ 1579172 w 2755837"/>
                <a:gd name="connsiteY65" fmla="*/ 257175 h 2809875"/>
                <a:gd name="connsiteX66" fmla="*/ 1545834 w 2755837"/>
                <a:gd name="connsiteY66" fmla="*/ 230981 h 2809875"/>
                <a:gd name="connsiteX67" fmla="*/ 1522022 w 2755837"/>
                <a:gd name="connsiteY67" fmla="*/ 228600 h 2809875"/>
                <a:gd name="connsiteX68" fmla="*/ 1507734 w 2755837"/>
                <a:gd name="connsiteY68" fmla="*/ 192881 h 2809875"/>
                <a:gd name="connsiteX69" fmla="*/ 1505353 w 2755837"/>
                <a:gd name="connsiteY69" fmla="*/ 159543 h 2809875"/>
                <a:gd name="connsiteX70" fmla="*/ 1488684 w 2755837"/>
                <a:gd name="connsiteY70" fmla="*/ 119063 h 2809875"/>
                <a:gd name="connsiteX71" fmla="*/ 1479159 w 2755837"/>
                <a:gd name="connsiteY71" fmla="*/ 92868 h 2809875"/>
                <a:gd name="connsiteX72" fmla="*/ 1455347 w 2755837"/>
                <a:gd name="connsiteY72" fmla="*/ 85725 h 2809875"/>
                <a:gd name="connsiteX73" fmla="*/ 1450584 w 2755837"/>
                <a:gd name="connsiteY73" fmla="*/ 66675 h 2809875"/>
                <a:gd name="connsiteX74" fmla="*/ 1433915 w 2755837"/>
                <a:gd name="connsiteY74" fmla="*/ 40481 h 2809875"/>
                <a:gd name="connsiteX75" fmla="*/ 1445822 w 2755837"/>
                <a:gd name="connsiteY75" fmla="*/ 30956 h 2809875"/>
                <a:gd name="connsiteX76" fmla="*/ 1436297 w 2755837"/>
                <a:gd name="connsiteY76" fmla="*/ 0 h 2809875"/>
                <a:gd name="connsiteX77" fmla="*/ 845747 w 2755837"/>
                <a:gd name="connsiteY77" fmla="*/ 180975 h 2809875"/>
                <a:gd name="connsiteX78" fmla="*/ 845747 w 2755837"/>
                <a:gd name="connsiteY78" fmla="*/ 180975 h 2809875"/>
                <a:gd name="connsiteX79" fmla="*/ 840984 w 2755837"/>
                <a:gd name="connsiteY79" fmla="*/ 223838 h 2809875"/>
                <a:gd name="connsiteX80" fmla="*/ 836222 w 2755837"/>
                <a:gd name="connsiteY80" fmla="*/ 238125 h 2809875"/>
                <a:gd name="connsiteX81" fmla="*/ 817172 w 2755837"/>
                <a:gd name="connsiteY81" fmla="*/ 254794 h 2809875"/>
                <a:gd name="connsiteX82" fmla="*/ 788597 w 2755837"/>
                <a:gd name="connsiteY82" fmla="*/ 266700 h 2809875"/>
                <a:gd name="connsiteX83" fmla="*/ 740972 w 2755837"/>
                <a:gd name="connsiteY83" fmla="*/ 300038 h 2809875"/>
                <a:gd name="connsiteX84" fmla="*/ 721922 w 2755837"/>
                <a:gd name="connsiteY84" fmla="*/ 328613 h 2809875"/>
                <a:gd name="connsiteX85" fmla="*/ 705252 w 2755837"/>
                <a:gd name="connsiteY85" fmla="*/ 342900 h 2809875"/>
                <a:gd name="connsiteX86" fmla="*/ 707634 w 2755837"/>
                <a:gd name="connsiteY86" fmla="*/ 369095 h 2809875"/>
                <a:gd name="connsiteX87" fmla="*/ 726684 w 2755837"/>
                <a:gd name="connsiteY87" fmla="*/ 381000 h 2809875"/>
                <a:gd name="connsiteX88" fmla="*/ 731447 w 2755837"/>
                <a:gd name="connsiteY88" fmla="*/ 395288 h 2809875"/>
                <a:gd name="connsiteX89" fmla="*/ 750497 w 2755837"/>
                <a:gd name="connsiteY89" fmla="*/ 423863 h 2809875"/>
                <a:gd name="connsiteX90" fmla="*/ 760022 w 2755837"/>
                <a:gd name="connsiteY90" fmla="*/ 442913 h 2809875"/>
                <a:gd name="connsiteX91" fmla="*/ 750497 w 2755837"/>
                <a:gd name="connsiteY91" fmla="*/ 481013 h 2809875"/>
                <a:gd name="connsiteX92" fmla="*/ 736209 w 2755837"/>
                <a:gd name="connsiteY92" fmla="*/ 490538 h 2809875"/>
                <a:gd name="connsiteX93" fmla="*/ 731447 w 2755837"/>
                <a:gd name="connsiteY93" fmla="*/ 504825 h 2809875"/>
                <a:gd name="connsiteX94" fmla="*/ 717159 w 2755837"/>
                <a:gd name="connsiteY94" fmla="*/ 509588 h 2809875"/>
                <a:gd name="connsiteX95" fmla="*/ 712397 w 2755837"/>
                <a:gd name="connsiteY95" fmla="*/ 538163 h 2809875"/>
                <a:gd name="connsiteX96" fmla="*/ 702872 w 2755837"/>
                <a:gd name="connsiteY96" fmla="*/ 566738 h 2809875"/>
                <a:gd name="connsiteX97" fmla="*/ 698109 w 2755837"/>
                <a:gd name="connsiteY97" fmla="*/ 581025 h 2809875"/>
                <a:gd name="connsiteX98" fmla="*/ 683822 w 2755837"/>
                <a:gd name="connsiteY98" fmla="*/ 611981 h 2809875"/>
                <a:gd name="connsiteX99" fmla="*/ 702872 w 2755837"/>
                <a:gd name="connsiteY99" fmla="*/ 638175 h 2809875"/>
                <a:gd name="connsiteX100" fmla="*/ 731447 w 2755837"/>
                <a:gd name="connsiteY100" fmla="*/ 647700 h 2809875"/>
                <a:gd name="connsiteX101" fmla="*/ 740972 w 2755837"/>
                <a:gd name="connsiteY101" fmla="*/ 661988 h 2809875"/>
                <a:gd name="connsiteX102" fmla="*/ 745734 w 2755837"/>
                <a:gd name="connsiteY102" fmla="*/ 676275 h 2809875"/>
                <a:gd name="connsiteX103" fmla="*/ 745734 w 2755837"/>
                <a:gd name="connsiteY103" fmla="*/ 688181 h 2809875"/>
                <a:gd name="connsiteX104" fmla="*/ 748115 w 2755837"/>
                <a:gd name="connsiteY104" fmla="*/ 709613 h 2809875"/>
                <a:gd name="connsiteX105" fmla="*/ 755259 w 2755837"/>
                <a:gd name="connsiteY105" fmla="*/ 728663 h 2809875"/>
                <a:gd name="connsiteX106" fmla="*/ 745734 w 2755837"/>
                <a:gd name="connsiteY106" fmla="*/ 757238 h 2809875"/>
                <a:gd name="connsiteX107" fmla="*/ 736209 w 2755837"/>
                <a:gd name="connsiteY107" fmla="*/ 771525 h 2809875"/>
                <a:gd name="connsiteX108" fmla="*/ 736209 w 2755837"/>
                <a:gd name="connsiteY108" fmla="*/ 842963 h 2809875"/>
                <a:gd name="connsiteX109" fmla="*/ 740972 w 2755837"/>
                <a:gd name="connsiteY109" fmla="*/ 857250 h 2809875"/>
                <a:gd name="connsiteX110" fmla="*/ 745734 w 2755837"/>
                <a:gd name="connsiteY110" fmla="*/ 876300 h 2809875"/>
                <a:gd name="connsiteX111" fmla="*/ 760022 w 2755837"/>
                <a:gd name="connsiteY111" fmla="*/ 923925 h 2809875"/>
                <a:gd name="connsiteX112" fmla="*/ 764784 w 2755837"/>
                <a:gd name="connsiteY112" fmla="*/ 938213 h 2809875"/>
                <a:gd name="connsiteX113" fmla="*/ 771928 w 2755837"/>
                <a:gd name="connsiteY113" fmla="*/ 983456 h 2809875"/>
                <a:gd name="connsiteX114" fmla="*/ 750497 w 2755837"/>
                <a:gd name="connsiteY114" fmla="*/ 1004888 h 2809875"/>
                <a:gd name="connsiteX115" fmla="*/ 731447 w 2755837"/>
                <a:gd name="connsiteY115" fmla="*/ 1009650 h 2809875"/>
                <a:gd name="connsiteX116" fmla="*/ 712397 w 2755837"/>
                <a:gd name="connsiteY116" fmla="*/ 1016794 h 2809875"/>
                <a:gd name="connsiteX117" fmla="*/ 683822 w 2755837"/>
                <a:gd name="connsiteY117" fmla="*/ 1035844 h 2809875"/>
                <a:gd name="connsiteX118" fmla="*/ 674297 w 2755837"/>
                <a:gd name="connsiteY118" fmla="*/ 1052513 h 2809875"/>
                <a:gd name="connsiteX119" fmla="*/ 660009 w 2755837"/>
                <a:gd name="connsiteY119" fmla="*/ 1062038 h 2809875"/>
                <a:gd name="connsiteX120" fmla="*/ 650484 w 2755837"/>
                <a:gd name="connsiteY120" fmla="*/ 1076325 h 2809875"/>
                <a:gd name="connsiteX121" fmla="*/ 640959 w 2755837"/>
                <a:gd name="connsiteY121" fmla="*/ 1157288 h 2809875"/>
                <a:gd name="connsiteX122" fmla="*/ 626672 w 2755837"/>
                <a:gd name="connsiteY122" fmla="*/ 1190625 h 2809875"/>
                <a:gd name="connsiteX123" fmla="*/ 593334 w 2755837"/>
                <a:gd name="connsiteY123" fmla="*/ 1204913 h 2809875"/>
                <a:gd name="connsiteX124" fmla="*/ 588572 w 2755837"/>
                <a:gd name="connsiteY124" fmla="*/ 1219200 h 2809875"/>
                <a:gd name="connsiteX125" fmla="*/ 593334 w 2755837"/>
                <a:gd name="connsiteY125" fmla="*/ 1233488 h 2809875"/>
                <a:gd name="connsiteX126" fmla="*/ 579047 w 2755837"/>
                <a:gd name="connsiteY126" fmla="*/ 1247775 h 2809875"/>
                <a:gd name="connsiteX127" fmla="*/ 569521 w 2755837"/>
                <a:gd name="connsiteY127" fmla="*/ 1290638 h 2809875"/>
                <a:gd name="connsiteX128" fmla="*/ 552854 w 2755837"/>
                <a:gd name="connsiteY128" fmla="*/ 1321593 h 2809875"/>
                <a:gd name="connsiteX129" fmla="*/ 533803 w 2755837"/>
                <a:gd name="connsiteY129" fmla="*/ 1343025 h 2809875"/>
                <a:gd name="connsiteX130" fmla="*/ 519515 w 2755837"/>
                <a:gd name="connsiteY130" fmla="*/ 1371600 h 2809875"/>
                <a:gd name="connsiteX131" fmla="*/ 498084 w 2755837"/>
                <a:gd name="connsiteY131" fmla="*/ 1419225 h 2809875"/>
                <a:gd name="connsiteX132" fmla="*/ 493322 w 2755837"/>
                <a:gd name="connsiteY132" fmla="*/ 1433513 h 2809875"/>
                <a:gd name="connsiteX133" fmla="*/ 474272 w 2755837"/>
                <a:gd name="connsiteY133" fmla="*/ 1466850 h 2809875"/>
                <a:gd name="connsiteX134" fmla="*/ 464747 w 2755837"/>
                <a:gd name="connsiteY134" fmla="*/ 1485900 h 2809875"/>
                <a:gd name="connsiteX135" fmla="*/ 459984 w 2755837"/>
                <a:gd name="connsiteY135" fmla="*/ 1500188 h 2809875"/>
                <a:gd name="connsiteX136" fmla="*/ 450459 w 2755837"/>
                <a:gd name="connsiteY136" fmla="*/ 1514475 h 2809875"/>
                <a:gd name="connsiteX137" fmla="*/ 436172 w 2755837"/>
                <a:gd name="connsiteY137" fmla="*/ 1552575 h 2809875"/>
                <a:gd name="connsiteX138" fmla="*/ 412359 w 2755837"/>
                <a:gd name="connsiteY138" fmla="*/ 1595438 h 2809875"/>
                <a:gd name="connsiteX139" fmla="*/ 398072 w 2755837"/>
                <a:gd name="connsiteY139" fmla="*/ 1628776 h 2809875"/>
                <a:gd name="connsiteX140" fmla="*/ 393310 w 2755837"/>
                <a:gd name="connsiteY140" fmla="*/ 1657350 h 2809875"/>
                <a:gd name="connsiteX141" fmla="*/ 379022 w 2755837"/>
                <a:gd name="connsiteY141" fmla="*/ 1719263 h 2809875"/>
                <a:gd name="connsiteX142" fmla="*/ 374259 w 2755837"/>
                <a:gd name="connsiteY142" fmla="*/ 1757363 h 2809875"/>
                <a:gd name="connsiteX143" fmla="*/ 369497 w 2755837"/>
                <a:gd name="connsiteY143" fmla="*/ 1771650 h 2809875"/>
                <a:gd name="connsiteX144" fmla="*/ 357591 w 2755837"/>
                <a:gd name="connsiteY144" fmla="*/ 1807369 h 2809875"/>
                <a:gd name="connsiteX145" fmla="*/ 343303 w 2755837"/>
                <a:gd name="connsiteY145" fmla="*/ 1852613 h 2809875"/>
                <a:gd name="connsiteX146" fmla="*/ 336159 w 2755837"/>
                <a:gd name="connsiteY146" fmla="*/ 1876425 h 2809875"/>
                <a:gd name="connsiteX147" fmla="*/ 326634 w 2755837"/>
                <a:gd name="connsiteY147" fmla="*/ 1890713 h 2809875"/>
                <a:gd name="connsiteX148" fmla="*/ 321872 w 2755837"/>
                <a:gd name="connsiteY148" fmla="*/ 1905000 h 2809875"/>
                <a:gd name="connsiteX149" fmla="*/ 307584 w 2755837"/>
                <a:gd name="connsiteY149" fmla="*/ 1914525 h 2809875"/>
                <a:gd name="connsiteX150" fmla="*/ 293297 w 2755837"/>
                <a:gd name="connsiteY150" fmla="*/ 1943100 h 2809875"/>
                <a:gd name="connsiteX151" fmla="*/ 283772 w 2755837"/>
                <a:gd name="connsiteY151" fmla="*/ 1971675 h 2809875"/>
                <a:gd name="connsiteX152" fmla="*/ 267103 w 2755837"/>
                <a:gd name="connsiteY152" fmla="*/ 2002632 h 2809875"/>
                <a:gd name="connsiteX153" fmla="*/ 231384 w 2755837"/>
                <a:gd name="connsiteY153" fmla="*/ 2038350 h 2809875"/>
                <a:gd name="connsiteX154" fmla="*/ 207572 w 2755837"/>
                <a:gd name="connsiteY154" fmla="*/ 2062163 h 2809875"/>
                <a:gd name="connsiteX155" fmla="*/ 202809 w 2755837"/>
                <a:gd name="connsiteY155" fmla="*/ 2076450 h 2809875"/>
                <a:gd name="connsiteX156" fmla="*/ 174234 w 2755837"/>
                <a:gd name="connsiteY156" fmla="*/ 2095500 h 2809875"/>
                <a:gd name="connsiteX157" fmla="*/ 159947 w 2755837"/>
                <a:gd name="connsiteY157" fmla="*/ 2105025 h 2809875"/>
                <a:gd name="connsiteX158" fmla="*/ 131372 w 2755837"/>
                <a:gd name="connsiteY158" fmla="*/ 2133601 h 2809875"/>
                <a:gd name="connsiteX159" fmla="*/ 102797 w 2755837"/>
                <a:gd name="connsiteY159" fmla="*/ 2145506 h 2809875"/>
                <a:gd name="connsiteX160" fmla="*/ 78985 w 2755837"/>
                <a:gd name="connsiteY160" fmla="*/ 2157412 h 2809875"/>
                <a:gd name="connsiteX161" fmla="*/ 45647 w 2755837"/>
                <a:gd name="connsiteY161" fmla="*/ 2174081 h 2809875"/>
                <a:gd name="connsiteX162" fmla="*/ 24215 w 2755837"/>
                <a:gd name="connsiteY162" fmla="*/ 2178844 h 2809875"/>
                <a:gd name="connsiteX163" fmla="*/ 403 w 2755837"/>
                <a:gd name="connsiteY163" fmla="*/ 2188369 h 2809875"/>
                <a:gd name="connsiteX164" fmla="*/ 12309 w 2755837"/>
                <a:gd name="connsiteY164" fmla="*/ 2228850 h 2809875"/>
                <a:gd name="connsiteX165" fmla="*/ 43265 w 2755837"/>
                <a:gd name="connsiteY165" fmla="*/ 2255044 h 2809875"/>
                <a:gd name="connsiteX166" fmla="*/ 67079 w 2755837"/>
                <a:gd name="connsiteY166" fmla="*/ 2271713 h 2809875"/>
                <a:gd name="connsiteX167" fmla="*/ 90890 w 2755837"/>
                <a:gd name="connsiteY167" fmla="*/ 2276475 h 2809875"/>
                <a:gd name="connsiteX168" fmla="*/ 114703 w 2755837"/>
                <a:gd name="connsiteY168" fmla="*/ 2297906 h 2809875"/>
                <a:gd name="connsiteX169" fmla="*/ 119466 w 2755837"/>
                <a:gd name="connsiteY169" fmla="*/ 2326482 h 2809875"/>
                <a:gd name="connsiteX170" fmla="*/ 126609 w 2755837"/>
                <a:gd name="connsiteY170" fmla="*/ 2347913 h 2809875"/>
                <a:gd name="connsiteX171" fmla="*/ 121847 w 2755837"/>
                <a:gd name="connsiteY171" fmla="*/ 2386013 h 2809875"/>
                <a:gd name="connsiteX172" fmla="*/ 112322 w 2755837"/>
                <a:gd name="connsiteY172" fmla="*/ 2405063 h 2809875"/>
                <a:gd name="connsiteX173" fmla="*/ 100416 w 2755837"/>
                <a:gd name="connsiteY173" fmla="*/ 2424112 h 2809875"/>
                <a:gd name="connsiteX174" fmla="*/ 71841 w 2755837"/>
                <a:gd name="connsiteY174" fmla="*/ 2426494 h 2809875"/>
                <a:gd name="connsiteX175" fmla="*/ 50409 w 2755837"/>
                <a:gd name="connsiteY175" fmla="*/ 2452688 h 2809875"/>
                <a:gd name="connsiteX176" fmla="*/ 21834 w 2755837"/>
                <a:gd name="connsiteY176" fmla="*/ 2466975 h 2809875"/>
                <a:gd name="connsiteX177" fmla="*/ 31359 w 2755837"/>
                <a:gd name="connsiteY177" fmla="*/ 2490788 h 2809875"/>
                <a:gd name="connsiteX178" fmla="*/ 21834 w 2755837"/>
                <a:gd name="connsiteY178" fmla="*/ 2524125 h 2809875"/>
                <a:gd name="connsiteX179" fmla="*/ 12309 w 2755837"/>
                <a:gd name="connsiteY179" fmla="*/ 2538413 h 2809875"/>
                <a:gd name="connsiteX180" fmla="*/ 374259 w 2755837"/>
                <a:gd name="connsiteY180" fmla="*/ 2809875 h 2809875"/>
                <a:gd name="connsiteX0" fmla="*/ 690172 w 2693597"/>
                <a:gd name="connsiteY0" fmla="*/ 2619375 h 2809875"/>
                <a:gd name="connsiteX1" fmla="*/ 1179122 w 2693597"/>
                <a:gd name="connsiteY1" fmla="*/ 2152650 h 2809875"/>
                <a:gd name="connsiteX2" fmla="*/ 1449791 w 2693597"/>
                <a:gd name="connsiteY2" fmla="*/ 1759744 h 2809875"/>
                <a:gd name="connsiteX3" fmla="*/ 1573615 w 2693597"/>
                <a:gd name="connsiteY3" fmla="*/ 1492251 h 2809875"/>
                <a:gd name="connsiteX4" fmla="*/ 1823647 w 2693597"/>
                <a:gd name="connsiteY4" fmla="*/ 1362075 h 2809875"/>
                <a:gd name="connsiteX5" fmla="*/ 2145909 w 2693597"/>
                <a:gd name="connsiteY5" fmla="*/ 1212850 h 2809875"/>
                <a:gd name="connsiteX6" fmla="*/ 2325297 w 2693597"/>
                <a:gd name="connsiteY6" fmla="*/ 1135063 h 2809875"/>
                <a:gd name="connsiteX7" fmla="*/ 2693597 w 2693597"/>
                <a:gd name="connsiteY7" fmla="*/ 1009650 h 2809875"/>
                <a:gd name="connsiteX8" fmla="*/ 2641209 w 2693597"/>
                <a:gd name="connsiteY8" fmla="*/ 1021557 h 2809875"/>
                <a:gd name="connsiteX9" fmla="*/ 2631684 w 2693597"/>
                <a:gd name="connsiteY9" fmla="*/ 1031082 h 2809875"/>
                <a:gd name="connsiteX10" fmla="*/ 2612634 w 2693597"/>
                <a:gd name="connsiteY10" fmla="*/ 1038225 h 2809875"/>
                <a:gd name="connsiteX11" fmla="*/ 2595965 w 2693597"/>
                <a:gd name="connsiteY11" fmla="*/ 1035844 h 2809875"/>
                <a:gd name="connsiteX12" fmla="*/ 2529290 w 2693597"/>
                <a:gd name="connsiteY12" fmla="*/ 1004888 h 2809875"/>
                <a:gd name="connsiteX13" fmla="*/ 2526909 w 2693597"/>
                <a:gd name="connsiteY13" fmla="*/ 971550 h 2809875"/>
                <a:gd name="connsiteX14" fmla="*/ 2512622 w 2693597"/>
                <a:gd name="connsiteY14" fmla="*/ 942975 h 2809875"/>
                <a:gd name="connsiteX15" fmla="*/ 2488809 w 2693597"/>
                <a:gd name="connsiteY15" fmla="*/ 938213 h 2809875"/>
                <a:gd name="connsiteX16" fmla="*/ 2493572 w 2693597"/>
                <a:gd name="connsiteY16" fmla="*/ 923925 h 2809875"/>
                <a:gd name="connsiteX17" fmla="*/ 2479284 w 2693597"/>
                <a:gd name="connsiteY17" fmla="*/ 914400 h 2809875"/>
                <a:gd name="connsiteX18" fmla="*/ 2457853 w 2693597"/>
                <a:gd name="connsiteY18" fmla="*/ 902494 h 2809875"/>
                <a:gd name="connsiteX19" fmla="*/ 2431659 w 2693597"/>
                <a:gd name="connsiteY19" fmla="*/ 890588 h 2809875"/>
                <a:gd name="connsiteX20" fmla="*/ 2414991 w 2693597"/>
                <a:gd name="connsiteY20" fmla="*/ 864394 h 2809875"/>
                <a:gd name="connsiteX21" fmla="*/ 2398321 w 2693597"/>
                <a:gd name="connsiteY21" fmla="*/ 833437 h 2809875"/>
                <a:gd name="connsiteX22" fmla="*/ 2367365 w 2693597"/>
                <a:gd name="connsiteY22" fmla="*/ 807244 h 2809875"/>
                <a:gd name="connsiteX23" fmla="*/ 2348316 w 2693597"/>
                <a:gd name="connsiteY23" fmla="*/ 769144 h 2809875"/>
                <a:gd name="connsiteX24" fmla="*/ 2322122 w 2693597"/>
                <a:gd name="connsiteY24" fmla="*/ 733425 h 2809875"/>
                <a:gd name="connsiteX25" fmla="*/ 2307834 w 2693597"/>
                <a:gd name="connsiteY25" fmla="*/ 723900 h 2809875"/>
                <a:gd name="connsiteX26" fmla="*/ 2264972 w 2693597"/>
                <a:gd name="connsiteY26" fmla="*/ 704850 h 2809875"/>
                <a:gd name="connsiteX27" fmla="*/ 2241159 w 2693597"/>
                <a:gd name="connsiteY27" fmla="*/ 678657 h 2809875"/>
                <a:gd name="connsiteX28" fmla="*/ 2231634 w 2693597"/>
                <a:gd name="connsiteY28" fmla="*/ 657225 h 2809875"/>
                <a:gd name="connsiteX29" fmla="*/ 2212584 w 2693597"/>
                <a:gd name="connsiteY29" fmla="*/ 647700 h 2809875"/>
                <a:gd name="connsiteX30" fmla="*/ 2198297 w 2693597"/>
                <a:gd name="connsiteY30" fmla="*/ 638175 h 2809875"/>
                <a:gd name="connsiteX31" fmla="*/ 2179247 w 2693597"/>
                <a:gd name="connsiteY31" fmla="*/ 642938 h 2809875"/>
                <a:gd name="connsiteX32" fmla="*/ 2155434 w 2693597"/>
                <a:gd name="connsiteY32" fmla="*/ 619125 h 2809875"/>
                <a:gd name="connsiteX33" fmla="*/ 2136384 w 2693597"/>
                <a:gd name="connsiteY33" fmla="*/ 590550 h 2809875"/>
                <a:gd name="connsiteX34" fmla="*/ 2126859 w 2693597"/>
                <a:gd name="connsiteY34" fmla="*/ 561975 h 2809875"/>
                <a:gd name="connsiteX35" fmla="*/ 2103047 w 2693597"/>
                <a:gd name="connsiteY35" fmla="*/ 561975 h 2809875"/>
                <a:gd name="connsiteX36" fmla="*/ 2088759 w 2693597"/>
                <a:gd name="connsiteY36" fmla="*/ 547688 h 2809875"/>
                <a:gd name="connsiteX37" fmla="*/ 2050660 w 2693597"/>
                <a:gd name="connsiteY37" fmla="*/ 540544 h 2809875"/>
                <a:gd name="connsiteX38" fmla="*/ 2007797 w 2693597"/>
                <a:gd name="connsiteY38" fmla="*/ 528638 h 2809875"/>
                <a:gd name="connsiteX39" fmla="*/ 1976841 w 2693597"/>
                <a:gd name="connsiteY39" fmla="*/ 526256 h 2809875"/>
                <a:gd name="connsiteX40" fmla="*/ 1948266 w 2693597"/>
                <a:gd name="connsiteY40" fmla="*/ 521494 h 2809875"/>
                <a:gd name="connsiteX41" fmla="*/ 1926834 w 2693597"/>
                <a:gd name="connsiteY41" fmla="*/ 504825 h 2809875"/>
                <a:gd name="connsiteX42" fmla="*/ 1912547 w 2693597"/>
                <a:gd name="connsiteY42" fmla="*/ 509588 h 2809875"/>
                <a:gd name="connsiteX43" fmla="*/ 1841109 w 2693597"/>
                <a:gd name="connsiteY43" fmla="*/ 495300 h 2809875"/>
                <a:gd name="connsiteX44" fmla="*/ 1812534 w 2693597"/>
                <a:gd name="connsiteY44" fmla="*/ 485775 h 2809875"/>
                <a:gd name="connsiteX45" fmla="*/ 1798247 w 2693597"/>
                <a:gd name="connsiteY45" fmla="*/ 481013 h 2809875"/>
                <a:gd name="connsiteX46" fmla="*/ 1783959 w 2693597"/>
                <a:gd name="connsiteY46" fmla="*/ 490538 h 2809875"/>
                <a:gd name="connsiteX47" fmla="*/ 1769672 w 2693597"/>
                <a:gd name="connsiteY47" fmla="*/ 495300 h 2809875"/>
                <a:gd name="connsiteX48" fmla="*/ 1741097 w 2693597"/>
                <a:gd name="connsiteY48" fmla="*/ 523875 h 2809875"/>
                <a:gd name="connsiteX49" fmla="*/ 1717284 w 2693597"/>
                <a:gd name="connsiteY49" fmla="*/ 519113 h 2809875"/>
                <a:gd name="connsiteX50" fmla="*/ 1683947 w 2693597"/>
                <a:gd name="connsiteY50" fmla="*/ 509588 h 2809875"/>
                <a:gd name="connsiteX51" fmla="*/ 1650609 w 2693597"/>
                <a:gd name="connsiteY51" fmla="*/ 504825 h 2809875"/>
                <a:gd name="connsiteX52" fmla="*/ 1622034 w 2693597"/>
                <a:gd name="connsiteY52" fmla="*/ 500063 h 2809875"/>
                <a:gd name="connsiteX53" fmla="*/ 1581553 w 2693597"/>
                <a:gd name="connsiteY53" fmla="*/ 483394 h 2809875"/>
                <a:gd name="connsiteX54" fmla="*/ 1552978 w 2693597"/>
                <a:gd name="connsiteY54" fmla="*/ 483394 h 2809875"/>
                <a:gd name="connsiteX55" fmla="*/ 1541072 w 2693597"/>
                <a:gd name="connsiteY55" fmla="*/ 466725 h 2809875"/>
                <a:gd name="connsiteX56" fmla="*/ 1526784 w 2693597"/>
                <a:gd name="connsiteY56" fmla="*/ 447675 h 2809875"/>
                <a:gd name="connsiteX57" fmla="*/ 1522021 w 2693597"/>
                <a:gd name="connsiteY57" fmla="*/ 421481 h 2809875"/>
                <a:gd name="connsiteX58" fmla="*/ 1533929 w 2693597"/>
                <a:gd name="connsiteY58" fmla="*/ 392907 h 2809875"/>
                <a:gd name="connsiteX59" fmla="*/ 1564884 w 2693597"/>
                <a:gd name="connsiteY59" fmla="*/ 366713 h 2809875"/>
                <a:gd name="connsiteX60" fmla="*/ 1557740 w 2693597"/>
                <a:gd name="connsiteY60" fmla="*/ 340519 h 2809875"/>
                <a:gd name="connsiteX61" fmla="*/ 1564884 w 2693597"/>
                <a:gd name="connsiteY61" fmla="*/ 309562 h 2809875"/>
                <a:gd name="connsiteX62" fmla="*/ 1583934 w 2693597"/>
                <a:gd name="connsiteY62" fmla="*/ 285750 h 2809875"/>
                <a:gd name="connsiteX63" fmla="*/ 1588697 w 2693597"/>
                <a:gd name="connsiteY63" fmla="*/ 271463 h 2809875"/>
                <a:gd name="connsiteX64" fmla="*/ 1579172 w 2693597"/>
                <a:gd name="connsiteY64" fmla="*/ 257175 h 2809875"/>
                <a:gd name="connsiteX65" fmla="*/ 1545834 w 2693597"/>
                <a:gd name="connsiteY65" fmla="*/ 230981 h 2809875"/>
                <a:gd name="connsiteX66" fmla="*/ 1522022 w 2693597"/>
                <a:gd name="connsiteY66" fmla="*/ 228600 h 2809875"/>
                <a:gd name="connsiteX67" fmla="*/ 1507734 w 2693597"/>
                <a:gd name="connsiteY67" fmla="*/ 192881 h 2809875"/>
                <a:gd name="connsiteX68" fmla="*/ 1505353 w 2693597"/>
                <a:gd name="connsiteY68" fmla="*/ 159543 h 2809875"/>
                <a:gd name="connsiteX69" fmla="*/ 1488684 w 2693597"/>
                <a:gd name="connsiteY69" fmla="*/ 119063 h 2809875"/>
                <a:gd name="connsiteX70" fmla="*/ 1479159 w 2693597"/>
                <a:gd name="connsiteY70" fmla="*/ 92868 h 2809875"/>
                <a:gd name="connsiteX71" fmla="*/ 1455347 w 2693597"/>
                <a:gd name="connsiteY71" fmla="*/ 85725 h 2809875"/>
                <a:gd name="connsiteX72" fmla="*/ 1450584 w 2693597"/>
                <a:gd name="connsiteY72" fmla="*/ 66675 h 2809875"/>
                <a:gd name="connsiteX73" fmla="*/ 1433915 w 2693597"/>
                <a:gd name="connsiteY73" fmla="*/ 40481 h 2809875"/>
                <a:gd name="connsiteX74" fmla="*/ 1445822 w 2693597"/>
                <a:gd name="connsiteY74" fmla="*/ 30956 h 2809875"/>
                <a:gd name="connsiteX75" fmla="*/ 1436297 w 2693597"/>
                <a:gd name="connsiteY75" fmla="*/ 0 h 2809875"/>
                <a:gd name="connsiteX76" fmla="*/ 845747 w 2693597"/>
                <a:gd name="connsiteY76" fmla="*/ 180975 h 2809875"/>
                <a:gd name="connsiteX77" fmla="*/ 845747 w 2693597"/>
                <a:gd name="connsiteY77" fmla="*/ 180975 h 2809875"/>
                <a:gd name="connsiteX78" fmla="*/ 840984 w 2693597"/>
                <a:gd name="connsiteY78" fmla="*/ 223838 h 2809875"/>
                <a:gd name="connsiteX79" fmla="*/ 836222 w 2693597"/>
                <a:gd name="connsiteY79" fmla="*/ 238125 h 2809875"/>
                <a:gd name="connsiteX80" fmla="*/ 817172 w 2693597"/>
                <a:gd name="connsiteY80" fmla="*/ 254794 h 2809875"/>
                <a:gd name="connsiteX81" fmla="*/ 788597 w 2693597"/>
                <a:gd name="connsiteY81" fmla="*/ 266700 h 2809875"/>
                <a:gd name="connsiteX82" fmla="*/ 740972 w 2693597"/>
                <a:gd name="connsiteY82" fmla="*/ 300038 h 2809875"/>
                <a:gd name="connsiteX83" fmla="*/ 721922 w 2693597"/>
                <a:gd name="connsiteY83" fmla="*/ 328613 h 2809875"/>
                <a:gd name="connsiteX84" fmla="*/ 705252 w 2693597"/>
                <a:gd name="connsiteY84" fmla="*/ 342900 h 2809875"/>
                <a:gd name="connsiteX85" fmla="*/ 707634 w 2693597"/>
                <a:gd name="connsiteY85" fmla="*/ 369095 h 2809875"/>
                <a:gd name="connsiteX86" fmla="*/ 726684 w 2693597"/>
                <a:gd name="connsiteY86" fmla="*/ 381000 h 2809875"/>
                <a:gd name="connsiteX87" fmla="*/ 731447 w 2693597"/>
                <a:gd name="connsiteY87" fmla="*/ 395288 h 2809875"/>
                <a:gd name="connsiteX88" fmla="*/ 750497 w 2693597"/>
                <a:gd name="connsiteY88" fmla="*/ 423863 h 2809875"/>
                <a:gd name="connsiteX89" fmla="*/ 760022 w 2693597"/>
                <a:gd name="connsiteY89" fmla="*/ 442913 h 2809875"/>
                <a:gd name="connsiteX90" fmla="*/ 750497 w 2693597"/>
                <a:gd name="connsiteY90" fmla="*/ 481013 h 2809875"/>
                <a:gd name="connsiteX91" fmla="*/ 736209 w 2693597"/>
                <a:gd name="connsiteY91" fmla="*/ 490538 h 2809875"/>
                <a:gd name="connsiteX92" fmla="*/ 731447 w 2693597"/>
                <a:gd name="connsiteY92" fmla="*/ 504825 h 2809875"/>
                <a:gd name="connsiteX93" fmla="*/ 717159 w 2693597"/>
                <a:gd name="connsiteY93" fmla="*/ 509588 h 2809875"/>
                <a:gd name="connsiteX94" fmla="*/ 712397 w 2693597"/>
                <a:gd name="connsiteY94" fmla="*/ 538163 h 2809875"/>
                <a:gd name="connsiteX95" fmla="*/ 702872 w 2693597"/>
                <a:gd name="connsiteY95" fmla="*/ 566738 h 2809875"/>
                <a:gd name="connsiteX96" fmla="*/ 698109 w 2693597"/>
                <a:gd name="connsiteY96" fmla="*/ 581025 h 2809875"/>
                <a:gd name="connsiteX97" fmla="*/ 683822 w 2693597"/>
                <a:gd name="connsiteY97" fmla="*/ 611981 h 2809875"/>
                <a:gd name="connsiteX98" fmla="*/ 702872 w 2693597"/>
                <a:gd name="connsiteY98" fmla="*/ 638175 h 2809875"/>
                <a:gd name="connsiteX99" fmla="*/ 731447 w 2693597"/>
                <a:gd name="connsiteY99" fmla="*/ 647700 h 2809875"/>
                <a:gd name="connsiteX100" fmla="*/ 740972 w 2693597"/>
                <a:gd name="connsiteY100" fmla="*/ 661988 h 2809875"/>
                <a:gd name="connsiteX101" fmla="*/ 745734 w 2693597"/>
                <a:gd name="connsiteY101" fmla="*/ 676275 h 2809875"/>
                <a:gd name="connsiteX102" fmla="*/ 745734 w 2693597"/>
                <a:gd name="connsiteY102" fmla="*/ 688181 h 2809875"/>
                <a:gd name="connsiteX103" fmla="*/ 748115 w 2693597"/>
                <a:gd name="connsiteY103" fmla="*/ 709613 h 2809875"/>
                <a:gd name="connsiteX104" fmla="*/ 755259 w 2693597"/>
                <a:gd name="connsiteY104" fmla="*/ 728663 h 2809875"/>
                <a:gd name="connsiteX105" fmla="*/ 745734 w 2693597"/>
                <a:gd name="connsiteY105" fmla="*/ 757238 h 2809875"/>
                <a:gd name="connsiteX106" fmla="*/ 736209 w 2693597"/>
                <a:gd name="connsiteY106" fmla="*/ 771525 h 2809875"/>
                <a:gd name="connsiteX107" fmla="*/ 736209 w 2693597"/>
                <a:gd name="connsiteY107" fmla="*/ 842963 h 2809875"/>
                <a:gd name="connsiteX108" fmla="*/ 740972 w 2693597"/>
                <a:gd name="connsiteY108" fmla="*/ 857250 h 2809875"/>
                <a:gd name="connsiteX109" fmla="*/ 745734 w 2693597"/>
                <a:gd name="connsiteY109" fmla="*/ 876300 h 2809875"/>
                <a:gd name="connsiteX110" fmla="*/ 760022 w 2693597"/>
                <a:gd name="connsiteY110" fmla="*/ 923925 h 2809875"/>
                <a:gd name="connsiteX111" fmla="*/ 764784 w 2693597"/>
                <a:gd name="connsiteY111" fmla="*/ 938213 h 2809875"/>
                <a:gd name="connsiteX112" fmla="*/ 771928 w 2693597"/>
                <a:gd name="connsiteY112" fmla="*/ 983456 h 2809875"/>
                <a:gd name="connsiteX113" fmla="*/ 750497 w 2693597"/>
                <a:gd name="connsiteY113" fmla="*/ 1004888 h 2809875"/>
                <a:gd name="connsiteX114" fmla="*/ 731447 w 2693597"/>
                <a:gd name="connsiteY114" fmla="*/ 1009650 h 2809875"/>
                <a:gd name="connsiteX115" fmla="*/ 712397 w 2693597"/>
                <a:gd name="connsiteY115" fmla="*/ 1016794 h 2809875"/>
                <a:gd name="connsiteX116" fmla="*/ 683822 w 2693597"/>
                <a:gd name="connsiteY116" fmla="*/ 1035844 h 2809875"/>
                <a:gd name="connsiteX117" fmla="*/ 674297 w 2693597"/>
                <a:gd name="connsiteY117" fmla="*/ 1052513 h 2809875"/>
                <a:gd name="connsiteX118" fmla="*/ 660009 w 2693597"/>
                <a:gd name="connsiteY118" fmla="*/ 1062038 h 2809875"/>
                <a:gd name="connsiteX119" fmla="*/ 650484 w 2693597"/>
                <a:gd name="connsiteY119" fmla="*/ 1076325 h 2809875"/>
                <a:gd name="connsiteX120" fmla="*/ 640959 w 2693597"/>
                <a:gd name="connsiteY120" fmla="*/ 1157288 h 2809875"/>
                <a:gd name="connsiteX121" fmla="*/ 626672 w 2693597"/>
                <a:gd name="connsiteY121" fmla="*/ 1190625 h 2809875"/>
                <a:gd name="connsiteX122" fmla="*/ 593334 w 2693597"/>
                <a:gd name="connsiteY122" fmla="*/ 1204913 h 2809875"/>
                <a:gd name="connsiteX123" fmla="*/ 588572 w 2693597"/>
                <a:gd name="connsiteY123" fmla="*/ 1219200 h 2809875"/>
                <a:gd name="connsiteX124" fmla="*/ 593334 w 2693597"/>
                <a:gd name="connsiteY124" fmla="*/ 1233488 h 2809875"/>
                <a:gd name="connsiteX125" fmla="*/ 579047 w 2693597"/>
                <a:gd name="connsiteY125" fmla="*/ 1247775 h 2809875"/>
                <a:gd name="connsiteX126" fmla="*/ 569521 w 2693597"/>
                <a:gd name="connsiteY126" fmla="*/ 1290638 h 2809875"/>
                <a:gd name="connsiteX127" fmla="*/ 552854 w 2693597"/>
                <a:gd name="connsiteY127" fmla="*/ 1321593 h 2809875"/>
                <a:gd name="connsiteX128" fmla="*/ 533803 w 2693597"/>
                <a:gd name="connsiteY128" fmla="*/ 1343025 h 2809875"/>
                <a:gd name="connsiteX129" fmla="*/ 519515 w 2693597"/>
                <a:gd name="connsiteY129" fmla="*/ 1371600 h 2809875"/>
                <a:gd name="connsiteX130" fmla="*/ 498084 w 2693597"/>
                <a:gd name="connsiteY130" fmla="*/ 1419225 h 2809875"/>
                <a:gd name="connsiteX131" fmla="*/ 493322 w 2693597"/>
                <a:gd name="connsiteY131" fmla="*/ 1433513 h 2809875"/>
                <a:gd name="connsiteX132" fmla="*/ 474272 w 2693597"/>
                <a:gd name="connsiteY132" fmla="*/ 1466850 h 2809875"/>
                <a:gd name="connsiteX133" fmla="*/ 464747 w 2693597"/>
                <a:gd name="connsiteY133" fmla="*/ 1485900 h 2809875"/>
                <a:gd name="connsiteX134" fmla="*/ 459984 w 2693597"/>
                <a:gd name="connsiteY134" fmla="*/ 1500188 h 2809875"/>
                <a:gd name="connsiteX135" fmla="*/ 450459 w 2693597"/>
                <a:gd name="connsiteY135" fmla="*/ 1514475 h 2809875"/>
                <a:gd name="connsiteX136" fmla="*/ 436172 w 2693597"/>
                <a:gd name="connsiteY136" fmla="*/ 1552575 h 2809875"/>
                <a:gd name="connsiteX137" fmla="*/ 412359 w 2693597"/>
                <a:gd name="connsiteY137" fmla="*/ 1595438 h 2809875"/>
                <a:gd name="connsiteX138" fmla="*/ 398072 w 2693597"/>
                <a:gd name="connsiteY138" fmla="*/ 1628776 h 2809875"/>
                <a:gd name="connsiteX139" fmla="*/ 393310 w 2693597"/>
                <a:gd name="connsiteY139" fmla="*/ 1657350 h 2809875"/>
                <a:gd name="connsiteX140" fmla="*/ 379022 w 2693597"/>
                <a:gd name="connsiteY140" fmla="*/ 1719263 h 2809875"/>
                <a:gd name="connsiteX141" fmla="*/ 374259 w 2693597"/>
                <a:gd name="connsiteY141" fmla="*/ 1757363 h 2809875"/>
                <a:gd name="connsiteX142" fmla="*/ 369497 w 2693597"/>
                <a:gd name="connsiteY142" fmla="*/ 1771650 h 2809875"/>
                <a:gd name="connsiteX143" fmla="*/ 357591 w 2693597"/>
                <a:gd name="connsiteY143" fmla="*/ 1807369 h 2809875"/>
                <a:gd name="connsiteX144" fmla="*/ 343303 w 2693597"/>
                <a:gd name="connsiteY144" fmla="*/ 1852613 h 2809875"/>
                <a:gd name="connsiteX145" fmla="*/ 336159 w 2693597"/>
                <a:gd name="connsiteY145" fmla="*/ 1876425 h 2809875"/>
                <a:gd name="connsiteX146" fmla="*/ 326634 w 2693597"/>
                <a:gd name="connsiteY146" fmla="*/ 1890713 h 2809875"/>
                <a:gd name="connsiteX147" fmla="*/ 321872 w 2693597"/>
                <a:gd name="connsiteY147" fmla="*/ 1905000 h 2809875"/>
                <a:gd name="connsiteX148" fmla="*/ 307584 w 2693597"/>
                <a:gd name="connsiteY148" fmla="*/ 1914525 h 2809875"/>
                <a:gd name="connsiteX149" fmla="*/ 293297 w 2693597"/>
                <a:gd name="connsiteY149" fmla="*/ 1943100 h 2809875"/>
                <a:gd name="connsiteX150" fmla="*/ 283772 w 2693597"/>
                <a:gd name="connsiteY150" fmla="*/ 1971675 h 2809875"/>
                <a:gd name="connsiteX151" fmla="*/ 267103 w 2693597"/>
                <a:gd name="connsiteY151" fmla="*/ 2002632 h 2809875"/>
                <a:gd name="connsiteX152" fmla="*/ 231384 w 2693597"/>
                <a:gd name="connsiteY152" fmla="*/ 2038350 h 2809875"/>
                <a:gd name="connsiteX153" fmla="*/ 207572 w 2693597"/>
                <a:gd name="connsiteY153" fmla="*/ 2062163 h 2809875"/>
                <a:gd name="connsiteX154" fmla="*/ 202809 w 2693597"/>
                <a:gd name="connsiteY154" fmla="*/ 2076450 h 2809875"/>
                <a:gd name="connsiteX155" fmla="*/ 174234 w 2693597"/>
                <a:gd name="connsiteY155" fmla="*/ 2095500 h 2809875"/>
                <a:gd name="connsiteX156" fmla="*/ 159947 w 2693597"/>
                <a:gd name="connsiteY156" fmla="*/ 2105025 h 2809875"/>
                <a:gd name="connsiteX157" fmla="*/ 131372 w 2693597"/>
                <a:gd name="connsiteY157" fmla="*/ 2133601 h 2809875"/>
                <a:gd name="connsiteX158" fmla="*/ 102797 w 2693597"/>
                <a:gd name="connsiteY158" fmla="*/ 2145506 h 2809875"/>
                <a:gd name="connsiteX159" fmla="*/ 78985 w 2693597"/>
                <a:gd name="connsiteY159" fmla="*/ 2157412 h 2809875"/>
                <a:gd name="connsiteX160" fmla="*/ 45647 w 2693597"/>
                <a:gd name="connsiteY160" fmla="*/ 2174081 h 2809875"/>
                <a:gd name="connsiteX161" fmla="*/ 24215 w 2693597"/>
                <a:gd name="connsiteY161" fmla="*/ 2178844 h 2809875"/>
                <a:gd name="connsiteX162" fmla="*/ 403 w 2693597"/>
                <a:gd name="connsiteY162" fmla="*/ 2188369 h 2809875"/>
                <a:gd name="connsiteX163" fmla="*/ 12309 w 2693597"/>
                <a:gd name="connsiteY163" fmla="*/ 2228850 h 2809875"/>
                <a:gd name="connsiteX164" fmla="*/ 43265 w 2693597"/>
                <a:gd name="connsiteY164" fmla="*/ 2255044 h 2809875"/>
                <a:gd name="connsiteX165" fmla="*/ 67079 w 2693597"/>
                <a:gd name="connsiteY165" fmla="*/ 2271713 h 2809875"/>
                <a:gd name="connsiteX166" fmla="*/ 90890 w 2693597"/>
                <a:gd name="connsiteY166" fmla="*/ 2276475 h 2809875"/>
                <a:gd name="connsiteX167" fmla="*/ 114703 w 2693597"/>
                <a:gd name="connsiteY167" fmla="*/ 2297906 h 2809875"/>
                <a:gd name="connsiteX168" fmla="*/ 119466 w 2693597"/>
                <a:gd name="connsiteY168" fmla="*/ 2326482 h 2809875"/>
                <a:gd name="connsiteX169" fmla="*/ 126609 w 2693597"/>
                <a:gd name="connsiteY169" fmla="*/ 2347913 h 2809875"/>
                <a:gd name="connsiteX170" fmla="*/ 121847 w 2693597"/>
                <a:gd name="connsiteY170" fmla="*/ 2386013 h 2809875"/>
                <a:gd name="connsiteX171" fmla="*/ 112322 w 2693597"/>
                <a:gd name="connsiteY171" fmla="*/ 2405063 h 2809875"/>
                <a:gd name="connsiteX172" fmla="*/ 100416 w 2693597"/>
                <a:gd name="connsiteY172" fmla="*/ 2424112 h 2809875"/>
                <a:gd name="connsiteX173" fmla="*/ 71841 w 2693597"/>
                <a:gd name="connsiteY173" fmla="*/ 2426494 h 2809875"/>
                <a:gd name="connsiteX174" fmla="*/ 50409 w 2693597"/>
                <a:gd name="connsiteY174" fmla="*/ 2452688 h 2809875"/>
                <a:gd name="connsiteX175" fmla="*/ 21834 w 2693597"/>
                <a:gd name="connsiteY175" fmla="*/ 2466975 h 2809875"/>
                <a:gd name="connsiteX176" fmla="*/ 31359 w 2693597"/>
                <a:gd name="connsiteY176" fmla="*/ 2490788 h 2809875"/>
                <a:gd name="connsiteX177" fmla="*/ 21834 w 2693597"/>
                <a:gd name="connsiteY177" fmla="*/ 2524125 h 2809875"/>
                <a:gd name="connsiteX178" fmla="*/ 12309 w 2693597"/>
                <a:gd name="connsiteY178" fmla="*/ 2538413 h 2809875"/>
                <a:gd name="connsiteX179" fmla="*/ 374259 w 2693597"/>
                <a:gd name="connsiteY179" fmla="*/ 2809875 h 2809875"/>
                <a:gd name="connsiteX0" fmla="*/ 690172 w 2693597"/>
                <a:gd name="connsiteY0" fmla="*/ 2619375 h 2809875"/>
                <a:gd name="connsiteX1" fmla="*/ 1179122 w 2693597"/>
                <a:gd name="connsiteY1" fmla="*/ 2152650 h 2809875"/>
                <a:gd name="connsiteX2" fmla="*/ 1449791 w 2693597"/>
                <a:gd name="connsiteY2" fmla="*/ 1759744 h 2809875"/>
                <a:gd name="connsiteX3" fmla="*/ 1573615 w 2693597"/>
                <a:gd name="connsiteY3" fmla="*/ 1492251 h 2809875"/>
                <a:gd name="connsiteX4" fmla="*/ 1823647 w 2693597"/>
                <a:gd name="connsiteY4" fmla="*/ 1362075 h 2809875"/>
                <a:gd name="connsiteX5" fmla="*/ 2145909 w 2693597"/>
                <a:gd name="connsiteY5" fmla="*/ 1212850 h 2809875"/>
                <a:gd name="connsiteX6" fmla="*/ 2325297 w 2693597"/>
                <a:gd name="connsiteY6" fmla="*/ 1135063 h 2809875"/>
                <a:gd name="connsiteX7" fmla="*/ 2693597 w 2693597"/>
                <a:gd name="connsiteY7" fmla="*/ 1009650 h 2809875"/>
                <a:gd name="connsiteX8" fmla="*/ 2641209 w 2693597"/>
                <a:gd name="connsiteY8" fmla="*/ 1021557 h 2809875"/>
                <a:gd name="connsiteX9" fmla="*/ 2631684 w 2693597"/>
                <a:gd name="connsiteY9" fmla="*/ 1031082 h 2809875"/>
                <a:gd name="connsiteX10" fmla="*/ 2612634 w 2693597"/>
                <a:gd name="connsiteY10" fmla="*/ 1038225 h 2809875"/>
                <a:gd name="connsiteX11" fmla="*/ 2436421 w 2693597"/>
                <a:gd name="connsiteY11" fmla="*/ 1042987 h 2809875"/>
                <a:gd name="connsiteX12" fmla="*/ 2529290 w 2693597"/>
                <a:gd name="connsiteY12" fmla="*/ 1004888 h 2809875"/>
                <a:gd name="connsiteX13" fmla="*/ 2526909 w 2693597"/>
                <a:gd name="connsiteY13" fmla="*/ 971550 h 2809875"/>
                <a:gd name="connsiteX14" fmla="*/ 2512622 w 2693597"/>
                <a:gd name="connsiteY14" fmla="*/ 942975 h 2809875"/>
                <a:gd name="connsiteX15" fmla="*/ 2488809 w 2693597"/>
                <a:gd name="connsiteY15" fmla="*/ 938213 h 2809875"/>
                <a:gd name="connsiteX16" fmla="*/ 2493572 w 2693597"/>
                <a:gd name="connsiteY16" fmla="*/ 923925 h 2809875"/>
                <a:gd name="connsiteX17" fmla="*/ 2479284 w 2693597"/>
                <a:gd name="connsiteY17" fmla="*/ 914400 h 2809875"/>
                <a:gd name="connsiteX18" fmla="*/ 2457853 w 2693597"/>
                <a:gd name="connsiteY18" fmla="*/ 902494 h 2809875"/>
                <a:gd name="connsiteX19" fmla="*/ 2431659 w 2693597"/>
                <a:gd name="connsiteY19" fmla="*/ 890588 h 2809875"/>
                <a:gd name="connsiteX20" fmla="*/ 2414991 w 2693597"/>
                <a:gd name="connsiteY20" fmla="*/ 864394 h 2809875"/>
                <a:gd name="connsiteX21" fmla="*/ 2398321 w 2693597"/>
                <a:gd name="connsiteY21" fmla="*/ 833437 h 2809875"/>
                <a:gd name="connsiteX22" fmla="*/ 2367365 w 2693597"/>
                <a:gd name="connsiteY22" fmla="*/ 807244 h 2809875"/>
                <a:gd name="connsiteX23" fmla="*/ 2348316 w 2693597"/>
                <a:gd name="connsiteY23" fmla="*/ 769144 h 2809875"/>
                <a:gd name="connsiteX24" fmla="*/ 2322122 w 2693597"/>
                <a:gd name="connsiteY24" fmla="*/ 733425 h 2809875"/>
                <a:gd name="connsiteX25" fmla="*/ 2307834 w 2693597"/>
                <a:gd name="connsiteY25" fmla="*/ 723900 h 2809875"/>
                <a:gd name="connsiteX26" fmla="*/ 2264972 w 2693597"/>
                <a:gd name="connsiteY26" fmla="*/ 704850 h 2809875"/>
                <a:gd name="connsiteX27" fmla="*/ 2241159 w 2693597"/>
                <a:gd name="connsiteY27" fmla="*/ 678657 h 2809875"/>
                <a:gd name="connsiteX28" fmla="*/ 2231634 w 2693597"/>
                <a:gd name="connsiteY28" fmla="*/ 657225 h 2809875"/>
                <a:gd name="connsiteX29" fmla="*/ 2212584 w 2693597"/>
                <a:gd name="connsiteY29" fmla="*/ 647700 h 2809875"/>
                <a:gd name="connsiteX30" fmla="*/ 2198297 w 2693597"/>
                <a:gd name="connsiteY30" fmla="*/ 638175 h 2809875"/>
                <a:gd name="connsiteX31" fmla="*/ 2179247 w 2693597"/>
                <a:gd name="connsiteY31" fmla="*/ 642938 h 2809875"/>
                <a:gd name="connsiteX32" fmla="*/ 2155434 w 2693597"/>
                <a:gd name="connsiteY32" fmla="*/ 619125 h 2809875"/>
                <a:gd name="connsiteX33" fmla="*/ 2136384 w 2693597"/>
                <a:gd name="connsiteY33" fmla="*/ 590550 h 2809875"/>
                <a:gd name="connsiteX34" fmla="*/ 2126859 w 2693597"/>
                <a:gd name="connsiteY34" fmla="*/ 561975 h 2809875"/>
                <a:gd name="connsiteX35" fmla="*/ 2103047 w 2693597"/>
                <a:gd name="connsiteY35" fmla="*/ 561975 h 2809875"/>
                <a:gd name="connsiteX36" fmla="*/ 2088759 w 2693597"/>
                <a:gd name="connsiteY36" fmla="*/ 547688 h 2809875"/>
                <a:gd name="connsiteX37" fmla="*/ 2050660 w 2693597"/>
                <a:gd name="connsiteY37" fmla="*/ 540544 h 2809875"/>
                <a:gd name="connsiteX38" fmla="*/ 2007797 w 2693597"/>
                <a:gd name="connsiteY38" fmla="*/ 528638 h 2809875"/>
                <a:gd name="connsiteX39" fmla="*/ 1976841 w 2693597"/>
                <a:gd name="connsiteY39" fmla="*/ 526256 h 2809875"/>
                <a:gd name="connsiteX40" fmla="*/ 1948266 w 2693597"/>
                <a:gd name="connsiteY40" fmla="*/ 521494 h 2809875"/>
                <a:gd name="connsiteX41" fmla="*/ 1926834 w 2693597"/>
                <a:gd name="connsiteY41" fmla="*/ 504825 h 2809875"/>
                <a:gd name="connsiteX42" fmla="*/ 1912547 w 2693597"/>
                <a:gd name="connsiteY42" fmla="*/ 509588 h 2809875"/>
                <a:gd name="connsiteX43" fmla="*/ 1841109 w 2693597"/>
                <a:gd name="connsiteY43" fmla="*/ 495300 h 2809875"/>
                <a:gd name="connsiteX44" fmla="*/ 1812534 w 2693597"/>
                <a:gd name="connsiteY44" fmla="*/ 485775 h 2809875"/>
                <a:gd name="connsiteX45" fmla="*/ 1798247 w 2693597"/>
                <a:gd name="connsiteY45" fmla="*/ 481013 h 2809875"/>
                <a:gd name="connsiteX46" fmla="*/ 1783959 w 2693597"/>
                <a:gd name="connsiteY46" fmla="*/ 490538 h 2809875"/>
                <a:gd name="connsiteX47" fmla="*/ 1769672 w 2693597"/>
                <a:gd name="connsiteY47" fmla="*/ 495300 h 2809875"/>
                <a:gd name="connsiteX48" fmla="*/ 1741097 w 2693597"/>
                <a:gd name="connsiteY48" fmla="*/ 523875 h 2809875"/>
                <a:gd name="connsiteX49" fmla="*/ 1717284 w 2693597"/>
                <a:gd name="connsiteY49" fmla="*/ 519113 h 2809875"/>
                <a:gd name="connsiteX50" fmla="*/ 1683947 w 2693597"/>
                <a:gd name="connsiteY50" fmla="*/ 509588 h 2809875"/>
                <a:gd name="connsiteX51" fmla="*/ 1650609 w 2693597"/>
                <a:gd name="connsiteY51" fmla="*/ 504825 h 2809875"/>
                <a:gd name="connsiteX52" fmla="*/ 1622034 w 2693597"/>
                <a:gd name="connsiteY52" fmla="*/ 500063 h 2809875"/>
                <a:gd name="connsiteX53" fmla="*/ 1581553 w 2693597"/>
                <a:gd name="connsiteY53" fmla="*/ 483394 h 2809875"/>
                <a:gd name="connsiteX54" fmla="*/ 1552978 w 2693597"/>
                <a:gd name="connsiteY54" fmla="*/ 483394 h 2809875"/>
                <a:gd name="connsiteX55" fmla="*/ 1541072 w 2693597"/>
                <a:gd name="connsiteY55" fmla="*/ 466725 h 2809875"/>
                <a:gd name="connsiteX56" fmla="*/ 1526784 w 2693597"/>
                <a:gd name="connsiteY56" fmla="*/ 447675 h 2809875"/>
                <a:gd name="connsiteX57" fmla="*/ 1522021 w 2693597"/>
                <a:gd name="connsiteY57" fmla="*/ 421481 h 2809875"/>
                <a:gd name="connsiteX58" fmla="*/ 1533929 w 2693597"/>
                <a:gd name="connsiteY58" fmla="*/ 392907 h 2809875"/>
                <a:gd name="connsiteX59" fmla="*/ 1564884 w 2693597"/>
                <a:gd name="connsiteY59" fmla="*/ 366713 h 2809875"/>
                <a:gd name="connsiteX60" fmla="*/ 1557740 w 2693597"/>
                <a:gd name="connsiteY60" fmla="*/ 340519 h 2809875"/>
                <a:gd name="connsiteX61" fmla="*/ 1564884 w 2693597"/>
                <a:gd name="connsiteY61" fmla="*/ 309562 h 2809875"/>
                <a:gd name="connsiteX62" fmla="*/ 1583934 w 2693597"/>
                <a:gd name="connsiteY62" fmla="*/ 285750 h 2809875"/>
                <a:gd name="connsiteX63" fmla="*/ 1588697 w 2693597"/>
                <a:gd name="connsiteY63" fmla="*/ 271463 h 2809875"/>
                <a:gd name="connsiteX64" fmla="*/ 1579172 w 2693597"/>
                <a:gd name="connsiteY64" fmla="*/ 257175 h 2809875"/>
                <a:gd name="connsiteX65" fmla="*/ 1545834 w 2693597"/>
                <a:gd name="connsiteY65" fmla="*/ 230981 h 2809875"/>
                <a:gd name="connsiteX66" fmla="*/ 1522022 w 2693597"/>
                <a:gd name="connsiteY66" fmla="*/ 228600 h 2809875"/>
                <a:gd name="connsiteX67" fmla="*/ 1507734 w 2693597"/>
                <a:gd name="connsiteY67" fmla="*/ 192881 h 2809875"/>
                <a:gd name="connsiteX68" fmla="*/ 1505353 w 2693597"/>
                <a:gd name="connsiteY68" fmla="*/ 159543 h 2809875"/>
                <a:gd name="connsiteX69" fmla="*/ 1488684 w 2693597"/>
                <a:gd name="connsiteY69" fmla="*/ 119063 h 2809875"/>
                <a:gd name="connsiteX70" fmla="*/ 1479159 w 2693597"/>
                <a:gd name="connsiteY70" fmla="*/ 92868 h 2809875"/>
                <a:gd name="connsiteX71" fmla="*/ 1455347 w 2693597"/>
                <a:gd name="connsiteY71" fmla="*/ 85725 h 2809875"/>
                <a:gd name="connsiteX72" fmla="*/ 1450584 w 2693597"/>
                <a:gd name="connsiteY72" fmla="*/ 66675 h 2809875"/>
                <a:gd name="connsiteX73" fmla="*/ 1433915 w 2693597"/>
                <a:gd name="connsiteY73" fmla="*/ 40481 h 2809875"/>
                <a:gd name="connsiteX74" fmla="*/ 1445822 w 2693597"/>
                <a:gd name="connsiteY74" fmla="*/ 30956 h 2809875"/>
                <a:gd name="connsiteX75" fmla="*/ 1436297 w 2693597"/>
                <a:gd name="connsiteY75" fmla="*/ 0 h 2809875"/>
                <a:gd name="connsiteX76" fmla="*/ 845747 w 2693597"/>
                <a:gd name="connsiteY76" fmla="*/ 180975 h 2809875"/>
                <a:gd name="connsiteX77" fmla="*/ 845747 w 2693597"/>
                <a:gd name="connsiteY77" fmla="*/ 180975 h 2809875"/>
                <a:gd name="connsiteX78" fmla="*/ 840984 w 2693597"/>
                <a:gd name="connsiteY78" fmla="*/ 223838 h 2809875"/>
                <a:gd name="connsiteX79" fmla="*/ 836222 w 2693597"/>
                <a:gd name="connsiteY79" fmla="*/ 238125 h 2809875"/>
                <a:gd name="connsiteX80" fmla="*/ 817172 w 2693597"/>
                <a:gd name="connsiteY80" fmla="*/ 254794 h 2809875"/>
                <a:gd name="connsiteX81" fmla="*/ 788597 w 2693597"/>
                <a:gd name="connsiteY81" fmla="*/ 266700 h 2809875"/>
                <a:gd name="connsiteX82" fmla="*/ 740972 w 2693597"/>
                <a:gd name="connsiteY82" fmla="*/ 300038 h 2809875"/>
                <a:gd name="connsiteX83" fmla="*/ 721922 w 2693597"/>
                <a:gd name="connsiteY83" fmla="*/ 328613 h 2809875"/>
                <a:gd name="connsiteX84" fmla="*/ 705252 w 2693597"/>
                <a:gd name="connsiteY84" fmla="*/ 342900 h 2809875"/>
                <a:gd name="connsiteX85" fmla="*/ 707634 w 2693597"/>
                <a:gd name="connsiteY85" fmla="*/ 369095 h 2809875"/>
                <a:gd name="connsiteX86" fmla="*/ 726684 w 2693597"/>
                <a:gd name="connsiteY86" fmla="*/ 381000 h 2809875"/>
                <a:gd name="connsiteX87" fmla="*/ 731447 w 2693597"/>
                <a:gd name="connsiteY87" fmla="*/ 395288 h 2809875"/>
                <a:gd name="connsiteX88" fmla="*/ 750497 w 2693597"/>
                <a:gd name="connsiteY88" fmla="*/ 423863 h 2809875"/>
                <a:gd name="connsiteX89" fmla="*/ 760022 w 2693597"/>
                <a:gd name="connsiteY89" fmla="*/ 442913 h 2809875"/>
                <a:gd name="connsiteX90" fmla="*/ 750497 w 2693597"/>
                <a:gd name="connsiteY90" fmla="*/ 481013 h 2809875"/>
                <a:gd name="connsiteX91" fmla="*/ 736209 w 2693597"/>
                <a:gd name="connsiteY91" fmla="*/ 490538 h 2809875"/>
                <a:gd name="connsiteX92" fmla="*/ 731447 w 2693597"/>
                <a:gd name="connsiteY92" fmla="*/ 504825 h 2809875"/>
                <a:gd name="connsiteX93" fmla="*/ 717159 w 2693597"/>
                <a:gd name="connsiteY93" fmla="*/ 509588 h 2809875"/>
                <a:gd name="connsiteX94" fmla="*/ 712397 w 2693597"/>
                <a:gd name="connsiteY94" fmla="*/ 538163 h 2809875"/>
                <a:gd name="connsiteX95" fmla="*/ 702872 w 2693597"/>
                <a:gd name="connsiteY95" fmla="*/ 566738 h 2809875"/>
                <a:gd name="connsiteX96" fmla="*/ 698109 w 2693597"/>
                <a:gd name="connsiteY96" fmla="*/ 581025 h 2809875"/>
                <a:gd name="connsiteX97" fmla="*/ 683822 w 2693597"/>
                <a:gd name="connsiteY97" fmla="*/ 611981 h 2809875"/>
                <a:gd name="connsiteX98" fmla="*/ 702872 w 2693597"/>
                <a:gd name="connsiteY98" fmla="*/ 638175 h 2809875"/>
                <a:gd name="connsiteX99" fmla="*/ 731447 w 2693597"/>
                <a:gd name="connsiteY99" fmla="*/ 647700 h 2809875"/>
                <a:gd name="connsiteX100" fmla="*/ 740972 w 2693597"/>
                <a:gd name="connsiteY100" fmla="*/ 661988 h 2809875"/>
                <a:gd name="connsiteX101" fmla="*/ 745734 w 2693597"/>
                <a:gd name="connsiteY101" fmla="*/ 676275 h 2809875"/>
                <a:gd name="connsiteX102" fmla="*/ 745734 w 2693597"/>
                <a:gd name="connsiteY102" fmla="*/ 688181 h 2809875"/>
                <a:gd name="connsiteX103" fmla="*/ 748115 w 2693597"/>
                <a:gd name="connsiteY103" fmla="*/ 709613 h 2809875"/>
                <a:gd name="connsiteX104" fmla="*/ 755259 w 2693597"/>
                <a:gd name="connsiteY104" fmla="*/ 728663 h 2809875"/>
                <a:gd name="connsiteX105" fmla="*/ 745734 w 2693597"/>
                <a:gd name="connsiteY105" fmla="*/ 757238 h 2809875"/>
                <a:gd name="connsiteX106" fmla="*/ 736209 w 2693597"/>
                <a:gd name="connsiteY106" fmla="*/ 771525 h 2809875"/>
                <a:gd name="connsiteX107" fmla="*/ 736209 w 2693597"/>
                <a:gd name="connsiteY107" fmla="*/ 842963 h 2809875"/>
                <a:gd name="connsiteX108" fmla="*/ 740972 w 2693597"/>
                <a:gd name="connsiteY108" fmla="*/ 857250 h 2809875"/>
                <a:gd name="connsiteX109" fmla="*/ 745734 w 2693597"/>
                <a:gd name="connsiteY109" fmla="*/ 876300 h 2809875"/>
                <a:gd name="connsiteX110" fmla="*/ 760022 w 2693597"/>
                <a:gd name="connsiteY110" fmla="*/ 923925 h 2809875"/>
                <a:gd name="connsiteX111" fmla="*/ 764784 w 2693597"/>
                <a:gd name="connsiteY111" fmla="*/ 938213 h 2809875"/>
                <a:gd name="connsiteX112" fmla="*/ 771928 w 2693597"/>
                <a:gd name="connsiteY112" fmla="*/ 983456 h 2809875"/>
                <a:gd name="connsiteX113" fmla="*/ 750497 w 2693597"/>
                <a:gd name="connsiteY113" fmla="*/ 1004888 h 2809875"/>
                <a:gd name="connsiteX114" fmla="*/ 731447 w 2693597"/>
                <a:gd name="connsiteY114" fmla="*/ 1009650 h 2809875"/>
                <a:gd name="connsiteX115" fmla="*/ 712397 w 2693597"/>
                <a:gd name="connsiteY115" fmla="*/ 1016794 h 2809875"/>
                <a:gd name="connsiteX116" fmla="*/ 683822 w 2693597"/>
                <a:gd name="connsiteY116" fmla="*/ 1035844 h 2809875"/>
                <a:gd name="connsiteX117" fmla="*/ 674297 w 2693597"/>
                <a:gd name="connsiteY117" fmla="*/ 1052513 h 2809875"/>
                <a:gd name="connsiteX118" fmla="*/ 660009 w 2693597"/>
                <a:gd name="connsiteY118" fmla="*/ 1062038 h 2809875"/>
                <a:gd name="connsiteX119" fmla="*/ 650484 w 2693597"/>
                <a:gd name="connsiteY119" fmla="*/ 1076325 h 2809875"/>
                <a:gd name="connsiteX120" fmla="*/ 640959 w 2693597"/>
                <a:gd name="connsiteY120" fmla="*/ 1157288 h 2809875"/>
                <a:gd name="connsiteX121" fmla="*/ 626672 w 2693597"/>
                <a:gd name="connsiteY121" fmla="*/ 1190625 h 2809875"/>
                <a:gd name="connsiteX122" fmla="*/ 593334 w 2693597"/>
                <a:gd name="connsiteY122" fmla="*/ 1204913 h 2809875"/>
                <a:gd name="connsiteX123" fmla="*/ 588572 w 2693597"/>
                <a:gd name="connsiteY123" fmla="*/ 1219200 h 2809875"/>
                <a:gd name="connsiteX124" fmla="*/ 593334 w 2693597"/>
                <a:gd name="connsiteY124" fmla="*/ 1233488 h 2809875"/>
                <a:gd name="connsiteX125" fmla="*/ 579047 w 2693597"/>
                <a:gd name="connsiteY125" fmla="*/ 1247775 h 2809875"/>
                <a:gd name="connsiteX126" fmla="*/ 569521 w 2693597"/>
                <a:gd name="connsiteY126" fmla="*/ 1290638 h 2809875"/>
                <a:gd name="connsiteX127" fmla="*/ 552854 w 2693597"/>
                <a:gd name="connsiteY127" fmla="*/ 1321593 h 2809875"/>
                <a:gd name="connsiteX128" fmla="*/ 533803 w 2693597"/>
                <a:gd name="connsiteY128" fmla="*/ 1343025 h 2809875"/>
                <a:gd name="connsiteX129" fmla="*/ 519515 w 2693597"/>
                <a:gd name="connsiteY129" fmla="*/ 1371600 h 2809875"/>
                <a:gd name="connsiteX130" fmla="*/ 498084 w 2693597"/>
                <a:gd name="connsiteY130" fmla="*/ 1419225 h 2809875"/>
                <a:gd name="connsiteX131" fmla="*/ 493322 w 2693597"/>
                <a:gd name="connsiteY131" fmla="*/ 1433513 h 2809875"/>
                <a:gd name="connsiteX132" fmla="*/ 474272 w 2693597"/>
                <a:gd name="connsiteY132" fmla="*/ 1466850 h 2809875"/>
                <a:gd name="connsiteX133" fmla="*/ 464747 w 2693597"/>
                <a:gd name="connsiteY133" fmla="*/ 1485900 h 2809875"/>
                <a:gd name="connsiteX134" fmla="*/ 459984 w 2693597"/>
                <a:gd name="connsiteY134" fmla="*/ 1500188 h 2809875"/>
                <a:gd name="connsiteX135" fmla="*/ 450459 w 2693597"/>
                <a:gd name="connsiteY135" fmla="*/ 1514475 h 2809875"/>
                <a:gd name="connsiteX136" fmla="*/ 436172 w 2693597"/>
                <a:gd name="connsiteY136" fmla="*/ 1552575 h 2809875"/>
                <a:gd name="connsiteX137" fmla="*/ 412359 w 2693597"/>
                <a:gd name="connsiteY137" fmla="*/ 1595438 h 2809875"/>
                <a:gd name="connsiteX138" fmla="*/ 398072 w 2693597"/>
                <a:gd name="connsiteY138" fmla="*/ 1628776 h 2809875"/>
                <a:gd name="connsiteX139" fmla="*/ 393310 w 2693597"/>
                <a:gd name="connsiteY139" fmla="*/ 1657350 h 2809875"/>
                <a:gd name="connsiteX140" fmla="*/ 379022 w 2693597"/>
                <a:gd name="connsiteY140" fmla="*/ 1719263 h 2809875"/>
                <a:gd name="connsiteX141" fmla="*/ 374259 w 2693597"/>
                <a:gd name="connsiteY141" fmla="*/ 1757363 h 2809875"/>
                <a:gd name="connsiteX142" fmla="*/ 369497 w 2693597"/>
                <a:gd name="connsiteY142" fmla="*/ 1771650 h 2809875"/>
                <a:gd name="connsiteX143" fmla="*/ 357591 w 2693597"/>
                <a:gd name="connsiteY143" fmla="*/ 1807369 h 2809875"/>
                <a:gd name="connsiteX144" fmla="*/ 343303 w 2693597"/>
                <a:gd name="connsiteY144" fmla="*/ 1852613 h 2809875"/>
                <a:gd name="connsiteX145" fmla="*/ 336159 w 2693597"/>
                <a:gd name="connsiteY145" fmla="*/ 1876425 h 2809875"/>
                <a:gd name="connsiteX146" fmla="*/ 326634 w 2693597"/>
                <a:gd name="connsiteY146" fmla="*/ 1890713 h 2809875"/>
                <a:gd name="connsiteX147" fmla="*/ 321872 w 2693597"/>
                <a:gd name="connsiteY147" fmla="*/ 1905000 h 2809875"/>
                <a:gd name="connsiteX148" fmla="*/ 307584 w 2693597"/>
                <a:gd name="connsiteY148" fmla="*/ 1914525 h 2809875"/>
                <a:gd name="connsiteX149" fmla="*/ 293297 w 2693597"/>
                <a:gd name="connsiteY149" fmla="*/ 1943100 h 2809875"/>
                <a:gd name="connsiteX150" fmla="*/ 283772 w 2693597"/>
                <a:gd name="connsiteY150" fmla="*/ 1971675 h 2809875"/>
                <a:gd name="connsiteX151" fmla="*/ 267103 w 2693597"/>
                <a:gd name="connsiteY151" fmla="*/ 2002632 h 2809875"/>
                <a:gd name="connsiteX152" fmla="*/ 231384 w 2693597"/>
                <a:gd name="connsiteY152" fmla="*/ 2038350 h 2809875"/>
                <a:gd name="connsiteX153" fmla="*/ 207572 w 2693597"/>
                <a:gd name="connsiteY153" fmla="*/ 2062163 h 2809875"/>
                <a:gd name="connsiteX154" fmla="*/ 202809 w 2693597"/>
                <a:gd name="connsiteY154" fmla="*/ 2076450 h 2809875"/>
                <a:gd name="connsiteX155" fmla="*/ 174234 w 2693597"/>
                <a:gd name="connsiteY155" fmla="*/ 2095500 h 2809875"/>
                <a:gd name="connsiteX156" fmla="*/ 159947 w 2693597"/>
                <a:gd name="connsiteY156" fmla="*/ 2105025 h 2809875"/>
                <a:gd name="connsiteX157" fmla="*/ 131372 w 2693597"/>
                <a:gd name="connsiteY157" fmla="*/ 2133601 h 2809875"/>
                <a:gd name="connsiteX158" fmla="*/ 102797 w 2693597"/>
                <a:gd name="connsiteY158" fmla="*/ 2145506 h 2809875"/>
                <a:gd name="connsiteX159" fmla="*/ 78985 w 2693597"/>
                <a:gd name="connsiteY159" fmla="*/ 2157412 h 2809875"/>
                <a:gd name="connsiteX160" fmla="*/ 45647 w 2693597"/>
                <a:gd name="connsiteY160" fmla="*/ 2174081 h 2809875"/>
                <a:gd name="connsiteX161" fmla="*/ 24215 w 2693597"/>
                <a:gd name="connsiteY161" fmla="*/ 2178844 h 2809875"/>
                <a:gd name="connsiteX162" fmla="*/ 403 w 2693597"/>
                <a:gd name="connsiteY162" fmla="*/ 2188369 h 2809875"/>
                <a:gd name="connsiteX163" fmla="*/ 12309 w 2693597"/>
                <a:gd name="connsiteY163" fmla="*/ 2228850 h 2809875"/>
                <a:gd name="connsiteX164" fmla="*/ 43265 w 2693597"/>
                <a:gd name="connsiteY164" fmla="*/ 2255044 h 2809875"/>
                <a:gd name="connsiteX165" fmla="*/ 67079 w 2693597"/>
                <a:gd name="connsiteY165" fmla="*/ 2271713 h 2809875"/>
                <a:gd name="connsiteX166" fmla="*/ 90890 w 2693597"/>
                <a:gd name="connsiteY166" fmla="*/ 2276475 h 2809875"/>
                <a:gd name="connsiteX167" fmla="*/ 114703 w 2693597"/>
                <a:gd name="connsiteY167" fmla="*/ 2297906 h 2809875"/>
                <a:gd name="connsiteX168" fmla="*/ 119466 w 2693597"/>
                <a:gd name="connsiteY168" fmla="*/ 2326482 h 2809875"/>
                <a:gd name="connsiteX169" fmla="*/ 126609 w 2693597"/>
                <a:gd name="connsiteY169" fmla="*/ 2347913 h 2809875"/>
                <a:gd name="connsiteX170" fmla="*/ 121847 w 2693597"/>
                <a:gd name="connsiteY170" fmla="*/ 2386013 h 2809875"/>
                <a:gd name="connsiteX171" fmla="*/ 112322 w 2693597"/>
                <a:gd name="connsiteY171" fmla="*/ 2405063 h 2809875"/>
                <a:gd name="connsiteX172" fmla="*/ 100416 w 2693597"/>
                <a:gd name="connsiteY172" fmla="*/ 2424112 h 2809875"/>
                <a:gd name="connsiteX173" fmla="*/ 71841 w 2693597"/>
                <a:gd name="connsiteY173" fmla="*/ 2426494 h 2809875"/>
                <a:gd name="connsiteX174" fmla="*/ 50409 w 2693597"/>
                <a:gd name="connsiteY174" fmla="*/ 2452688 h 2809875"/>
                <a:gd name="connsiteX175" fmla="*/ 21834 w 2693597"/>
                <a:gd name="connsiteY175" fmla="*/ 2466975 h 2809875"/>
                <a:gd name="connsiteX176" fmla="*/ 31359 w 2693597"/>
                <a:gd name="connsiteY176" fmla="*/ 2490788 h 2809875"/>
                <a:gd name="connsiteX177" fmla="*/ 21834 w 2693597"/>
                <a:gd name="connsiteY177" fmla="*/ 2524125 h 2809875"/>
                <a:gd name="connsiteX178" fmla="*/ 12309 w 2693597"/>
                <a:gd name="connsiteY178" fmla="*/ 2538413 h 2809875"/>
                <a:gd name="connsiteX179" fmla="*/ 374259 w 2693597"/>
                <a:gd name="connsiteY179" fmla="*/ 2809875 h 2809875"/>
                <a:gd name="connsiteX0" fmla="*/ 690172 w 2693597"/>
                <a:gd name="connsiteY0" fmla="*/ 2619375 h 2809875"/>
                <a:gd name="connsiteX1" fmla="*/ 1179122 w 2693597"/>
                <a:gd name="connsiteY1" fmla="*/ 2152650 h 2809875"/>
                <a:gd name="connsiteX2" fmla="*/ 1449791 w 2693597"/>
                <a:gd name="connsiteY2" fmla="*/ 1759744 h 2809875"/>
                <a:gd name="connsiteX3" fmla="*/ 1573615 w 2693597"/>
                <a:gd name="connsiteY3" fmla="*/ 1492251 h 2809875"/>
                <a:gd name="connsiteX4" fmla="*/ 1823647 w 2693597"/>
                <a:gd name="connsiteY4" fmla="*/ 1362075 h 2809875"/>
                <a:gd name="connsiteX5" fmla="*/ 2145909 w 2693597"/>
                <a:gd name="connsiteY5" fmla="*/ 1212850 h 2809875"/>
                <a:gd name="connsiteX6" fmla="*/ 2325297 w 2693597"/>
                <a:gd name="connsiteY6" fmla="*/ 1135063 h 2809875"/>
                <a:gd name="connsiteX7" fmla="*/ 2693597 w 2693597"/>
                <a:gd name="connsiteY7" fmla="*/ 1009650 h 2809875"/>
                <a:gd name="connsiteX8" fmla="*/ 2641209 w 2693597"/>
                <a:gd name="connsiteY8" fmla="*/ 1021557 h 2809875"/>
                <a:gd name="connsiteX9" fmla="*/ 2631684 w 2693597"/>
                <a:gd name="connsiteY9" fmla="*/ 1031082 h 2809875"/>
                <a:gd name="connsiteX10" fmla="*/ 2388796 w 2693597"/>
                <a:gd name="connsiteY10" fmla="*/ 1069182 h 2809875"/>
                <a:gd name="connsiteX11" fmla="*/ 2436421 w 2693597"/>
                <a:gd name="connsiteY11" fmla="*/ 1042987 h 2809875"/>
                <a:gd name="connsiteX12" fmla="*/ 2529290 w 2693597"/>
                <a:gd name="connsiteY12" fmla="*/ 1004888 h 2809875"/>
                <a:gd name="connsiteX13" fmla="*/ 2526909 w 2693597"/>
                <a:gd name="connsiteY13" fmla="*/ 971550 h 2809875"/>
                <a:gd name="connsiteX14" fmla="*/ 2512622 w 2693597"/>
                <a:gd name="connsiteY14" fmla="*/ 942975 h 2809875"/>
                <a:gd name="connsiteX15" fmla="*/ 2488809 w 2693597"/>
                <a:gd name="connsiteY15" fmla="*/ 938213 h 2809875"/>
                <a:gd name="connsiteX16" fmla="*/ 2493572 w 2693597"/>
                <a:gd name="connsiteY16" fmla="*/ 923925 h 2809875"/>
                <a:gd name="connsiteX17" fmla="*/ 2479284 w 2693597"/>
                <a:gd name="connsiteY17" fmla="*/ 914400 h 2809875"/>
                <a:gd name="connsiteX18" fmla="*/ 2457853 w 2693597"/>
                <a:gd name="connsiteY18" fmla="*/ 902494 h 2809875"/>
                <a:gd name="connsiteX19" fmla="*/ 2431659 w 2693597"/>
                <a:gd name="connsiteY19" fmla="*/ 890588 h 2809875"/>
                <a:gd name="connsiteX20" fmla="*/ 2414991 w 2693597"/>
                <a:gd name="connsiteY20" fmla="*/ 864394 h 2809875"/>
                <a:gd name="connsiteX21" fmla="*/ 2398321 w 2693597"/>
                <a:gd name="connsiteY21" fmla="*/ 833437 h 2809875"/>
                <a:gd name="connsiteX22" fmla="*/ 2367365 w 2693597"/>
                <a:gd name="connsiteY22" fmla="*/ 807244 h 2809875"/>
                <a:gd name="connsiteX23" fmla="*/ 2348316 w 2693597"/>
                <a:gd name="connsiteY23" fmla="*/ 769144 h 2809875"/>
                <a:gd name="connsiteX24" fmla="*/ 2322122 w 2693597"/>
                <a:gd name="connsiteY24" fmla="*/ 733425 h 2809875"/>
                <a:gd name="connsiteX25" fmla="*/ 2307834 w 2693597"/>
                <a:gd name="connsiteY25" fmla="*/ 723900 h 2809875"/>
                <a:gd name="connsiteX26" fmla="*/ 2264972 w 2693597"/>
                <a:gd name="connsiteY26" fmla="*/ 704850 h 2809875"/>
                <a:gd name="connsiteX27" fmla="*/ 2241159 w 2693597"/>
                <a:gd name="connsiteY27" fmla="*/ 678657 h 2809875"/>
                <a:gd name="connsiteX28" fmla="*/ 2231634 w 2693597"/>
                <a:gd name="connsiteY28" fmla="*/ 657225 h 2809875"/>
                <a:gd name="connsiteX29" fmla="*/ 2212584 w 2693597"/>
                <a:gd name="connsiteY29" fmla="*/ 647700 h 2809875"/>
                <a:gd name="connsiteX30" fmla="*/ 2198297 w 2693597"/>
                <a:gd name="connsiteY30" fmla="*/ 638175 h 2809875"/>
                <a:gd name="connsiteX31" fmla="*/ 2179247 w 2693597"/>
                <a:gd name="connsiteY31" fmla="*/ 642938 h 2809875"/>
                <a:gd name="connsiteX32" fmla="*/ 2155434 w 2693597"/>
                <a:gd name="connsiteY32" fmla="*/ 619125 h 2809875"/>
                <a:gd name="connsiteX33" fmla="*/ 2136384 w 2693597"/>
                <a:gd name="connsiteY33" fmla="*/ 590550 h 2809875"/>
                <a:gd name="connsiteX34" fmla="*/ 2126859 w 2693597"/>
                <a:gd name="connsiteY34" fmla="*/ 561975 h 2809875"/>
                <a:gd name="connsiteX35" fmla="*/ 2103047 w 2693597"/>
                <a:gd name="connsiteY35" fmla="*/ 561975 h 2809875"/>
                <a:gd name="connsiteX36" fmla="*/ 2088759 w 2693597"/>
                <a:gd name="connsiteY36" fmla="*/ 547688 h 2809875"/>
                <a:gd name="connsiteX37" fmla="*/ 2050660 w 2693597"/>
                <a:gd name="connsiteY37" fmla="*/ 540544 h 2809875"/>
                <a:gd name="connsiteX38" fmla="*/ 2007797 w 2693597"/>
                <a:gd name="connsiteY38" fmla="*/ 528638 h 2809875"/>
                <a:gd name="connsiteX39" fmla="*/ 1976841 w 2693597"/>
                <a:gd name="connsiteY39" fmla="*/ 526256 h 2809875"/>
                <a:gd name="connsiteX40" fmla="*/ 1948266 w 2693597"/>
                <a:gd name="connsiteY40" fmla="*/ 521494 h 2809875"/>
                <a:gd name="connsiteX41" fmla="*/ 1926834 w 2693597"/>
                <a:gd name="connsiteY41" fmla="*/ 504825 h 2809875"/>
                <a:gd name="connsiteX42" fmla="*/ 1912547 w 2693597"/>
                <a:gd name="connsiteY42" fmla="*/ 509588 h 2809875"/>
                <a:gd name="connsiteX43" fmla="*/ 1841109 w 2693597"/>
                <a:gd name="connsiteY43" fmla="*/ 495300 h 2809875"/>
                <a:gd name="connsiteX44" fmla="*/ 1812534 w 2693597"/>
                <a:gd name="connsiteY44" fmla="*/ 485775 h 2809875"/>
                <a:gd name="connsiteX45" fmla="*/ 1798247 w 2693597"/>
                <a:gd name="connsiteY45" fmla="*/ 481013 h 2809875"/>
                <a:gd name="connsiteX46" fmla="*/ 1783959 w 2693597"/>
                <a:gd name="connsiteY46" fmla="*/ 490538 h 2809875"/>
                <a:gd name="connsiteX47" fmla="*/ 1769672 w 2693597"/>
                <a:gd name="connsiteY47" fmla="*/ 495300 h 2809875"/>
                <a:gd name="connsiteX48" fmla="*/ 1741097 w 2693597"/>
                <a:gd name="connsiteY48" fmla="*/ 523875 h 2809875"/>
                <a:gd name="connsiteX49" fmla="*/ 1717284 w 2693597"/>
                <a:gd name="connsiteY49" fmla="*/ 519113 h 2809875"/>
                <a:gd name="connsiteX50" fmla="*/ 1683947 w 2693597"/>
                <a:gd name="connsiteY50" fmla="*/ 509588 h 2809875"/>
                <a:gd name="connsiteX51" fmla="*/ 1650609 w 2693597"/>
                <a:gd name="connsiteY51" fmla="*/ 504825 h 2809875"/>
                <a:gd name="connsiteX52" fmla="*/ 1622034 w 2693597"/>
                <a:gd name="connsiteY52" fmla="*/ 500063 h 2809875"/>
                <a:gd name="connsiteX53" fmla="*/ 1581553 w 2693597"/>
                <a:gd name="connsiteY53" fmla="*/ 483394 h 2809875"/>
                <a:gd name="connsiteX54" fmla="*/ 1552978 w 2693597"/>
                <a:gd name="connsiteY54" fmla="*/ 483394 h 2809875"/>
                <a:gd name="connsiteX55" fmla="*/ 1541072 w 2693597"/>
                <a:gd name="connsiteY55" fmla="*/ 466725 h 2809875"/>
                <a:gd name="connsiteX56" fmla="*/ 1526784 w 2693597"/>
                <a:gd name="connsiteY56" fmla="*/ 447675 h 2809875"/>
                <a:gd name="connsiteX57" fmla="*/ 1522021 w 2693597"/>
                <a:gd name="connsiteY57" fmla="*/ 421481 h 2809875"/>
                <a:gd name="connsiteX58" fmla="*/ 1533929 w 2693597"/>
                <a:gd name="connsiteY58" fmla="*/ 392907 h 2809875"/>
                <a:gd name="connsiteX59" fmla="*/ 1564884 w 2693597"/>
                <a:gd name="connsiteY59" fmla="*/ 366713 h 2809875"/>
                <a:gd name="connsiteX60" fmla="*/ 1557740 w 2693597"/>
                <a:gd name="connsiteY60" fmla="*/ 340519 h 2809875"/>
                <a:gd name="connsiteX61" fmla="*/ 1564884 w 2693597"/>
                <a:gd name="connsiteY61" fmla="*/ 309562 h 2809875"/>
                <a:gd name="connsiteX62" fmla="*/ 1583934 w 2693597"/>
                <a:gd name="connsiteY62" fmla="*/ 285750 h 2809875"/>
                <a:gd name="connsiteX63" fmla="*/ 1588697 w 2693597"/>
                <a:gd name="connsiteY63" fmla="*/ 271463 h 2809875"/>
                <a:gd name="connsiteX64" fmla="*/ 1579172 w 2693597"/>
                <a:gd name="connsiteY64" fmla="*/ 257175 h 2809875"/>
                <a:gd name="connsiteX65" fmla="*/ 1545834 w 2693597"/>
                <a:gd name="connsiteY65" fmla="*/ 230981 h 2809875"/>
                <a:gd name="connsiteX66" fmla="*/ 1522022 w 2693597"/>
                <a:gd name="connsiteY66" fmla="*/ 228600 h 2809875"/>
                <a:gd name="connsiteX67" fmla="*/ 1507734 w 2693597"/>
                <a:gd name="connsiteY67" fmla="*/ 192881 h 2809875"/>
                <a:gd name="connsiteX68" fmla="*/ 1505353 w 2693597"/>
                <a:gd name="connsiteY68" fmla="*/ 159543 h 2809875"/>
                <a:gd name="connsiteX69" fmla="*/ 1488684 w 2693597"/>
                <a:gd name="connsiteY69" fmla="*/ 119063 h 2809875"/>
                <a:gd name="connsiteX70" fmla="*/ 1479159 w 2693597"/>
                <a:gd name="connsiteY70" fmla="*/ 92868 h 2809875"/>
                <a:gd name="connsiteX71" fmla="*/ 1455347 w 2693597"/>
                <a:gd name="connsiteY71" fmla="*/ 85725 h 2809875"/>
                <a:gd name="connsiteX72" fmla="*/ 1450584 w 2693597"/>
                <a:gd name="connsiteY72" fmla="*/ 66675 h 2809875"/>
                <a:gd name="connsiteX73" fmla="*/ 1433915 w 2693597"/>
                <a:gd name="connsiteY73" fmla="*/ 40481 h 2809875"/>
                <a:gd name="connsiteX74" fmla="*/ 1445822 w 2693597"/>
                <a:gd name="connsiteY74" fmla="*/ 30956 h 2809875"/>
                <a:gd name="connsiteX75" fmla="*/ 1436297 w 2693597"/>
                <a:gd name="connsiteY75" fmla="*/ 0 h 2809875"/>
                <a:gd name="connsiteX76" fmla="*/ 845747 w 2693597"/>
                <a:gd name="connsiteY76" fmla="*/ 180975 h 2809875"/>
                <a:gd name="connsiteX77" fmla="*/ 845747 w 2693597"/>
                <a:gd name="connsiteY77" fmla="*/ 180975 h 2809875"/>
                <a:gd name="connsiteX78" fmla="*/ 840984 w 2693597"/>
                <a:gd name="connsiteY78" fmla="*/ 223838 h 2809875"/>
                <a:gd name="connsiteX79" fmla="*/ 836222 w 2693597"/>
                <a:gd name="connsiteY79" fmla="*/ 238125 h 2809875"/>
                <a:gd name="connsiteX80" fmla="*/ 817172 w 2693597"/>
                <a:gd name="connsiteY80" fmla="*/ 254794 h 2809875"/>
                <a:gd name="connsiteX81" fmla="*/ 788597 w 2693597"/>
                <a:gd name="connsiteY81" fmla="*/ 266700 h 2809875"/>
                <a:gd name="connsiteX82" fmla="*/ 740972 w 2693597"/>
                <a:gd name="connsiteY82" fmla="*/ 300038 h 2809875"/>
                <a:gd name="connsiteX83" fmla="*/ 721922 w 2693597"/>
                <a:gd name="connsiteY83" fmla="*/ 328613 h 2809875"/>
                <a:gd name="connsiteX84" fmla="*/ 705252 w 2693597"/>
                <a:gd name="connsiteY84" fmla="*/ 342900 h 2809875"/>
                <a:gd name="connsiteX85" fmla="*/ 707634 w 2693597"/>
                <a:gd name="connsiteY85" fmla="*/ 369095 h 2809875"/>
                <a:gd name="connsiteX86" fmla="*/ 726684 w 2693597"/>
                <a:gd name="connsiteY86" fmla="*/ 381000 h 2809875"/>
                <a:gd name="connsiteX87" fmla="*/ 731447 w 2693597"/>
                <a:gd name="connsiteY87" fmla="*/ 395288 h 2809875"/>
                <a:gd name="connsiteX88" fmla="*/ 750497 w 2693597"/>
                <a:gd name="connsiteY88" fmla="*/ 423863 h 2809875"/>
                <a:gd name="connsiteX89" fmla="*/ 760022 w 2693597"/>
                <a:gd name="connsiteY89" fmla="*/ 442913 h 2809875"/>
                <a:gd name="connsiteX90" fmla="*/ 750497 w 2693597"/>
                <a:gd name="connsiteY90" fmla="*/ 481013 h 2809875"/>
                <a:gd name="connsiteX91" fmla="*/ 736209 w 2693597"/>
                <a:gd name="connsiteY91" fmla="*/ 490538 h 2809875"/>
                <a:gd name="connsiteX92" fmla="*/ 731447 w 2693597"/>
                <a:gd name="connsiteY92" fmla="*/ 504825 h 2809875"/>
                <a:gd name="connsiteX93" fmla="*/ 717159 w 2693597"/>
                <a:gd name="connsiteY93" fmla="*/ 509588 h 2809875"/>
                <a:gd name="connsiteX94" fmla="*/ 712397 w 2693597"/>
                <a:gd name="connsiteY94" fmla="*/ 538163 h 2809875"/>
                <a:gd name="connsiteX95" fmla="*/ 702872 w 2693597"/>
                <a:gd name="connsiteY95" fmla="*/ 566738 h 2809875"/>
                <a:gd name="connsiteX96" fmla="*/ 698109 w 2693597"/>
                <a:gd name="connsiteY96" fmla="*/ 581025 h 2809875"/>
                <a:gd name="connsiteX97" fmla="*/ 683822 w 2693597"/>
                <a:gd name="connsiteY97" fmla="*/ 611981 h 2809875"/>
                <a:gd name="connsiteX98" fmla="*/ 702872 w 2693597"/>
                <a:gd name="connsiteY98" fmla="*/ 638175 h 2809875"/>
                <a:gd name="connsiteX99" fmla="*/ 731447 w 2693597"/>
                <a:gd name="connsiteY99" fmla="*/ 647700 h 2809875"/>
                <a:gd name="connsiteX100" fmla="*/ 740972 w 2693597"/>
                <a:gd name="connsiteY100" fmla="*/ 661988 h 2809875"/>
                <a:gd name="connsiteX101" fmla="*/ 745734 w 2693597"/>
                <a:gd name="connsiteY101" fmla="*/ 676275 h 2809875"/>
                <a:gd name="connsiteX102" fmla="*/ 745734 w 2693597"/>
                <a:gd name="connsiteY102" fmla="*/ 688181 h 2809875"/>
                <a:gd name="connsiteX103" fmla="*/ 748115 w 2693597"/>
                <a:gd name="connsiteY103" fmla="*/ 709613 h 2809875"/>
                <a:gd name="connsiteX104" fmla="*/ 755259 w 2693597"/>
                <a:gd name="connsiteY104" fmla="*/ 728663 h 2809875"/>
                <a:gd name="connsiteX105" fmla="*/ 745734 w 2693597"/>
                <a:gd name="connsiteY105" fmla="*/ 757238 h 2809875"/>
                <a:gd name="connsiteX106" fmla="*/ 736209 w 2693597"/>
                <a:gd name="connsiteY106" fmla="*/ 771525 h 2809875"/>
                <a:gd name="connsiteX107" fmla="*/ 736209 w 2693597"/>
                <a:gd name="connsiteY107" fmla="*/ 842963 h 2809875"/>
                <a:gd name="connsiteX108" fmla="*/ 740972 w 2693597"/>
                <a:gd name="connsiteY108" fmla="*/ 857250 h 2809875"/>
                <a:gd name="connsiteX109" fmla="*/ 745734 w 2693597"/>
                <a:gd name="connsiteY109" fmla="*/ 876300 h 2809875"/>
                <a:gd name="connsiteX110" fmla="*/ 760022 w 2693597"/>
                <a:gd name="connsiteY110" fmla="*/ 923925 h 2809875"/>
                <a:gd name="connsiteX111" fmla="*/ 764784 w 2693597"/>
                <a:gd name="connsiteY111" fmla="*/ 938213 h 2809875"/>
                <a:gd name="connsiteX112" fmla="*/ 771928 w 2693597"/>
                <a:gd name="connsiteY112" fmla="*/ 983456 h 2809875"/>
                <a:gd name="connsiteX113" fmla="*/ 750497 w 2693597"/>
                <a:gd name="connsiteY113" fmla="*/ 1004888 h 2809875"/>
                <a:gd name="connsiteX114" fmla="*/ 731447 w 2693597"/>
                <a:gd name="connsiteY114" fmla="*/ 1009650 h 2809875"/>
                <a:gd name="connsiteX115" fmla="*/ 712397 w 2693597"/>
                <a:gd name="connsiteY115" fmla="*/ 1016794 h 2809875"/>
                <a:gd name="connsiteX116" fmla="*/ 683822 w 2693597"/>
                <a:gd name="connsiteY116" fmla="*/ 1035844 h 2809875"/>
                <a:gd name="connsiteX117" fmla="*/ 674297 w 2693597"/>
                <a:gd name="connsiteY117" fmla="*/ 1052513 h 2809875"/>
                <a:gd name="connsiteX118" fmla="*/ 660009 w 2693597"/>
                <a:gd name="connsiteY118" fmla="*/ 1062038 h 2809875"/>
                <a:gd name="connsiteX119" fmla="*/ 650484 w 2693597"/>
                <a:gd name="connsiteY119" fmla="*/ 1076325 h 2809875"/>
                <a:gd name="connsiteX120" fmla="*/ 640959 w 2693597"/>
                <a:gd name="connsiteY120" fmla="*/ 1157288 h 2809875"/>
                <a:gd name="connsiteX121" fmla="*/ 626672 w 2693597"/>
                <a:gd name="connsiteY121" fmla="*/ 1190625 h 2809875"/>
                <a:gd name="connsiteX122" fmla="*/ 593334 w 2693597"/>
                <a:gd name="connsiteY122" fmla="*/ 1204913 h 2809875"/>
                <a:gd name="connsiteX123" fmla="*/ 588572 w 2693597"/>
                <a:gd name="connsiteY123" fmla="*/ 1219200 h 2809875"/>
                <a:gd name="connsiteX124" fmla="*/ 593334 w 2693597"/>
                <a:gd name="connsiteY124" fmla="*/ 1233488 h 2809875"/>
                <a:gd name="connsiteX125" fmla="*/ 579047 w 2693597"/>
                <a:gd name="connsiteY125" fmla="*/ 1247775 h 2809875"/>
                <a:gd name="connsiteX126" fmla="*/ 569521 w 2693597"/>
                <a:gd name="connsiteY126" fmla="*/ 1290638 h 2809875"/>
                <a:gd name="connsiteX127" fmla="*/ 552854 w 2693597"/>
                <a:gd name="connsiteY127" fmla="*/ 1321593 h 2809875"/>
                <a:gd name="connsiteX128" fmla="*/ 533803 w 2693597"/>
                <a:gd name="connsiteY128" fmla="*/ 1343025 h 2809875"/>
                <a:gd name="connsiteX129" fmla="*/ 519515 w 2693597"/>
                <a:gd name="connsiteY129" fmla="*/ 1371600 h 2809875"/>
                <a:gd name="connsiteX130" fmla="*/ 498084 w 2693597"/>
                <a:gd name="connsiteY130" fmla="*/ 1419225 h 2809875"/>
                <a:gd name="connsiteX131" fmla="*/ 493322 w 2693597"/>
                <a:gd name="connsiteY131" fmla="*/ 1433513 h 2809875"/>
                <a:gd name="connsiteX132" fmla="*/ 474272 w 2693597"/>
                <a:gd name="connsiteY132" fmla="*/ 1466850 h 2809875"/>
                <a:gd name="connsiteX133" fmla="*/ 464747 w 2693597"/>
                <a:gd name="connsiteY133" fmla="*/ 1485900 h 2809875"/>
                <a:gd name="connsiteX134" fmla="*/ 459984 w 2693597"/>
                <a:gd name="connsiteY134" fmla="*/ 1500188 h 2809875"/>
                <a:gd name="connsiteX135" fmla="*/ 450459 w 2693597"/>
                <a:gd name="connsiteY135" fmla="*/ 1514475 h 2809875"/>
                <a:gd name="connsiteX136" fmla="*/ 436172 w 2693597"/>
                <a:gd name="connsiteY136" fmla="*/ 1552575 h 2809875"/>
                <a:gd name="connsiteX137" fmla="*/ 412359 w 2693597"/>
                <a:gd name="connsiteY137" fmla="*/ 1595438 h 2809875"/>
                <a:gd name="connsiteX138" fmla="*/ 398072 w 2693597"/>
                <a:gd name="connsiteY138" fmla="*/ 1628776 h 2809875"/>
                <a:gd name="connsiteX139" fmla="*/ 393310 w 2693597"/>
                <a:gd name="connsiteY139" fmla="*/ 1657350 h 2809875"/>
                <a:gd name="connsiteX140" fmla="*/ 379022 w 2693597"/>
                <a:gd name="connsiteY140" fmla="*/ 1719263 h 2809875"/>
                <a:gd name="connsiteX141" fmla="*/ 374259 w 2693597"/>
                <a:gd name="connsiteY141" fmla="*/ 1757363 h 2809875"/>
                <a:gd name="connsiteX142" fmla="*/ 369497 w 2693597"/>
                <a:gd name="connsiteY142" fmla="*/ 1771650 h 2809875"/>
                <a:gd name="connsiteX143" fmla="*/ 357591 w 2693597"/>
                <a:gd name="connsiteY143" fmla="*/ 1807369 h 2809875"/>
                <a:gd name="connsiteX144" fmla="*/ 343303 w 2693597"/>
                <a:gd name="connsiteY144" fmla="*/ 1852613 h 2809875"/>
                <a:gd name="connsiteX145" fmla="*/ 336159 w 2693597"/>
                <a:gd name="connsiteY145" fmla="*/ 1876425 h 2809875"/>
                <a:gd name="connsiteX146" fmla="*/ 326634 w 2693597"/>
                <a:gd name="connsiteY146" fmla="*/ 1890713 h 2809875"/>
                <a:gd name="connsiteX147" fmla="*/ 321872 w 2693597"/>
                <a:gd name="connsiteY147" fmla="*/ 1905000 h 2809875"/>
                <a:gd name="connsiteX148" fmla="*/ 307584 w 2693597"/>
                <a:gd name="connsiteY148" fmla="*/ 1914525 h 2809875"/>
                <a:gd name="connsiteX149" fmla="*/ 293297 w 2693597"/>
                <a:gd name="connsiteY149" fmla="*/ 1943100 h 2809875"/>
                <a:gd name="connsiteX150" fmla="*/ 283772 w 2693597"/>
                <a:gd name="connsiteY150" fmla="*/ 1971675 h 2809875"/>
                <a:gd name="connsiteX151" fmla="*/ 267103 w 2693597"/>
                <a:gd name="connsiteY151" fmla="*/ 2002632 h 2809875"/>
                <a:gd name="connsiteX152" fmla="*/ 231384 w 2693597"/>
                <a:gd name="connsiteY152" fmla="*/ 2038350 h 2809875"/>
                <a:gd name="connsiteX153" fmla="*/ 207572 w 2693597"/>
                <a:gd name="connsiteY153" fmla="*/ 2062163 h 2809875"/>
                <a:gd name="connsiteX154" fmla="*/ 202809 w 2693597"/>
                <a:gd name="connsiteY154" fmla="*/ 2076450 h 2809875"/>
                <a:gd name="connsiteX155" fmla="*/ 174234 w 2693597"/>
                <a:gd name="connsiteY155" fmla="*/ 2095500 h 2809875"/>
                <a:gd name="connsiteX156" fmla="*/ 159947 w 2693597"/>
                <a:gd name="connsiteY156" fmla="*/ 2105025 h 2809875"/>
                <a:gd name="connsiteX157" fmla="*/ 131372 w 2693597"/>
                <a:gd name="connsiteY157" fmla="*/ 2133601 h 2809875"/>
                <a:gd name="connsiteX158" fmla="*/ 102797 w 2693597"/>
                <a:gd name="connsiteY158" fmla="*/ 2145506 h 2809875"/>
                <a:gd name="connsiteX159" fmla="*/ 78985 w 2693597"/>
                <a:gd name="connsiteY159" fmla="*/ 2157412 h 2809875"/>
                <a:gd name="connsiteX160" fmla="*/ 45647 w 2693597"/>
                <a:gd name="connsiteY160" fmla="*/ 2174081 h 2809875"/>
                <a:gd name="connsiteX161" fmla="*/ 24215 w 2693597"/>
                <a:gd name="connsiteY161" fmla="*/ 2178844 h 2809875"/>
                <a:gd name="connsiteX162" fmla="*/ 403 w 2693597"/>
                <a:gd name="connsiteY162" fmla="*/ 2188369 h 2809875"/>
                <a:gd name="connsiteX163" fmla="*/ 12309 w 2693597"/>
                <a:gd name="connsiteY163" fmla="*/ 2228850 h 2809875"/>
                <a:gd name="connsiteX164" fmla="*/ 43265 w 2693597"/>
                <a:gd name="connsiteY164" fmla="*/ 2255044 h 2809875"/>
                <a:gd name="connsiteX165" fmla="*/ 67079 w 2693597"/>
                <a:gd name="connsiteY165" fmla="*/ 2271713 h 2809875"/>
                <a:gd name="connsiteX166" fmla="*/ 90890 w 2693597"/>
                <a:gd name="connsiteY166" fmla="*/ 2276475 h 2809875"/>
                <a:gd name="connsiteX167" fmla="*/ 114703 w 2693597"/>
                <a:gd name="connsiteY167" fmla="*/ 2297906 h 2809875"/>
                <a:gd name="connsiteX168" fmla="*/ 119466 w 2693597"/>
                <a:gd name="connsiteY168" fmla="*/ 2326482 h 2809875"/>
                <a:gd name="connsiteX169" fmla="*/ 126609 w 2693597"/>
                <a:gd name="connsiteY169" fmla="*/ 2347913 h 2809875"/>
                <a:gd name="connsiteX170" fmla="*/ 121847 w 2693597"/>
                <a:gd name="connsiteY170" fmla="*/ 2386013 h 2809875"/>
                <a:gd name="connsiteX171" fmla="*/ 112322 w 2693597"/>
                <a:gd name="connsiteY171" fmla="*/ 2405063 h 2809875"/>
                <a:gd name="connsiteX172" fmla="*/ 100416 w 2693597"/>
                <a:gd name="connsiteY172" fmla="*/ 2424112 h 2809875"/>
                <a:gd name="connsiteX173" fmla="*/ 71841 w 2693597"/>
                <a:gd name="connsiteY173" fmla="*/ 2426494 h 2809875"/>
                <a:gd name="connsiteX174" fmla="*/ 50409 w 2693597"/>
                <a:gd name="connsiteY174" fmla="*/ 2452688 h 2809875"/>
                <a:gd name="connsiteX175" fmla="*/ 21834 w 2693597"/>
                <a:gd name="connsiteY175" fmla="*/ 2466975 h 2809875"/>
                <a:gd name="connsiteX176" fmla="*/ 31359 w 2693597"/>
                <a:gd name="connsiteY176" fmla="*/ 2490788 h 2809875"/>
                <a:gd name="connsiteX177" fmla="*/ 21834 w 2693597"/>
                <a:gd name="connsiteY177" fmla="*/ 2524125 h 2809875"/>
                <a:gd name="connsiteX178" fmla="*/ 12309 w 2693597"/>
                <a:gd name="connsiteY178" fmla="*/ 2538413 h 2809875"/>
                <a:gd name="connsiteX179" fmla="*/ 374259 w 2693597"/>
                <a:gd name="connsiteY179" fmla="*/ 2809875 h 2809875"/>
                <a:gd name="connsiteX0" fmla="*/ 690172 w 2652348"/>
                <a:gd name="connsiteY0" fmla="*/ 2619375 h 2809875"/>
                <a:gd name="connsiteX1" fmla="*/ 1179122 w 2652348"/>
                <a:gd name="connsiteY1" fmla="*/ 2152650 h 2809875"/>
                <a:gd name="connsiteX2" fmla="*/ 1449791 w 2652348"/>
                <a:gd name="connsiteY2" fmla="*/ 1759744 h 2809875"/>
                <a:gd name="connsiteX3" fmla="*/ 1573615 w 2652348"/>
                <a:gd name="connsiteY3" fmla="*/ 1492251 h 2809875"/>
                <a:gd name="connsiteX4" fmla="*/ 1823647 w 2652348"/>
                <a:gd name="connsiteY4" fmla="*/ 1362075 h 2809875"/>
                <a:gd name="connsiteX5" fmla="*/ 2145909 w 2652348"/>
                <a:gd name="connsiteY5" fmla="*/ 1212850 h 2809875"/>
                <a:gd name="connsiteX6" fmla="*/ 2325297 w 2652348"/>
                <a:gd name="connsiteY6" fmla="*/ 1135063 h 2809875"/>
                <a:gd name="connsiteX7" fmla="*/ 2641209 w 2652348"/>
                <a:gd name="connsiteY7" fmla="*/ 1021557 h 2809875"/>
                <a:gd name="connsiteX8" fmla="*/ 2631684 w 2652348"/>
                <a:gd name="connsiteY8" fmla="*/ 1031082 h 2809875"/>
                <a:gd name="connsiteX9" fmla="*/ 2388796 w 2652348"/>
                <a:gd name="connsiteY9" fmla="*/ 1069182 h 2809875"/>
                <a:gd name="connsiteX10" fmla="*/ 2436421 w 2652348"/>
                <a:gd name="connsiteY10" fmla="*/ 1042987 h 2809875"/>
                <a:gd name="connsiteX11" fmla="*/ 2529290 w 2652348"/>
                <a:gd name="connsiteY11" fmla="*/ 1004888 h 2809875"/>
                <a:gd name="connsiteX12" fmla="*/ 2526909 w 2652348"/>
                <a:gd name="connsiteY12" fmla="*/ 971550 h 2809875"/>
                <a:gd name="connsiteX13" fmla="*/ 2512622 w 2652348"/>
                <a:gd name="connsiteY13" fmla="*/ 942975 h 2809875"/>
                <a:gd name="connsiteX14" fmla="*/ 2488809 w 2652348"/>
                <a:gd name="connsiteY14" fmla="*/ 938213 h 2809875"/>
                <a:gd name="connsiteX15" fmla="*/ 2493572 w 2652348"/>
                <a:gd name="connsiteY15" fmla="*/ 923925 h 2809875"/>
                <a:gd name="connsiteX16" fmla="*/ 2479284 w 2652348"/>
                <a:gd name="connsiteY16" fmla="*/ 914400 h 2809875"/>
                <a:gd name="connsiteX17" fmla="*/ 2457853 w 2652348"/>
                <a:gd name="connsiteY17" fmla="*/ 902494 h 2809875"/>
                <a:gd name="connsiteX18" fmla="*/ 2431659 w 2652348"/>
                <a:gd name="connsiteY18" fmla="*/ 890588 h 2809875"/>
                <a:gd name="connsiteX19" fmla="*/ 2414991 w 2652348"/>
                <a:gd name="connsiteY19" fmla="*/ 864394 h 2809875"/>
                <a:gd name="connsiteX20" fmla="*/ 2398321 w 2652348"/>
                <a:gd name="connsiteY20" fmla="*/ 833437 h 2809875"/>
                <a:gd name="connsiteX21" fmla="*/ 2367365 w 2652348"/>
                <a:gd name="connsiteY21" fmla="*/ 807244 h 2809875"/>
                <a:gd name="connsiteX22" fmla="*/ 2348316 w 2652348"/>
                <a:gd name="connsiteY22" fmla="*/ 769144 h 2809875"/>
                <a:gd name="connsiteX23" fmla="*/ 2322122 w 2652348"/>
                <a:gd name="connsiteY23" fmla="*/ 733425 h 2809875"/>
                <a:gd name="connsiteX24" fmla="*/ 2307834 w 2652348"/>
                <a:gd name="connsiteY24" fmla="*/ 723900 h 2809875"/>
                <a:gd name="connsiteX25" fmla="*/ 2264972 w 2652348"/>
                <a:gd name="connsiteY25" fmla="*/ 704850 h 2809875"/>
                <a:gd name="connsiteX26" fmla="*/ 2241159 w 2652348"/>
                <a:gd name="connsiteY26" fmla="*/ 678657 h 2809875"/>
                <a:gd name="connsiteX27" fmla="*/ 2231634 w 2652348"/>
                <a:gd name="connsiteY27" fmla="*/ 657225 h 2809875"/>
                <a:gd name="connsiteX28" fmla="*/ 2212584 w 2652348"/>
                <a:gd name="connsiteY28" fmla="*/ 647700 h 2809875"/>
                <a:gd name="connsiteX29" fmla="*/ 2198297 w 2652348"/>
                <a:gd name="connsiteY29" fmla="*/ 638175 h 2809875"/>
                <a:gd name="connsiteX30" fmla="*/ 2179247 w 2652348"/>
                <a:gd name="connsiteY30" fmla="*/ 642938 h 2809875"/>
                <a:gd name="connsiteX31" fmla="*/ 2155434 w 2652348"/>
                <a:gd name="connsiteY31" fmla="*/ 619125 h 2809875"/>
                <a:gd name="connsiteX32" fmla="*/ 2136384 w 2652348"/>
                <a:gd name="connsiteY32" fmla="*/ 590550 h 2809875"/>
                <a:gd name="connsiteX33" fmla="*/ 2126859 w 2652348"/>
                <a:gd name="connsiteY33" fmla="*/ 561975 h 2809875"/>
                <a:gd name="connsiteX34" fmla="*/ 2103047 w 2652348"/>
                <a:gd name="connsiteY34" fmla="*/ 561975 h 2809875"/>
                <a:gd name="connsiteX35" fmla="*/ 2088759 w 2652348"/>
                <a:gd name="connsiteY35" fmla="*/ 547688 h 2809875"/>
                <a:gd name="connsiteX36" fmla="*/ 2050660 w 2652348"/>
                <a:gd name="connsiteY36" fmla="*/ 540544 h 2809875"/>
                <a:gd name="connsiteX37" fmla="*/ 2007797 w 2652348"/>
                <a:gd name="connsiteY37" fmla="*/ 528638 h 2809875"/>
                <a:gd name="connsiteX38" fmla="*/ 1976841 w 2652348"/>
                <a:gd name="connsiteY38" fmla="*/ 526256 h 2809875"/>
                <a:gd name="connsiteX39" fmla="*/ 1948266 w 2652348"/>
                <a:gd name="connsiteY39" fmla="*/ 521494 h 2809875"/>
                <a:gd name="connsiteX40" fmla="*/ 1926834 w 2652348"/>
                <a:gd name="connsiteY40" fmla="*/ 504825 h 2809875"/>
                <a:gd name="connsiteX41" fmla="*/ 1912547 w 2652348"/>
                <a:gd name="connsiteY41" fmla="*/ 509588 h 2809875"/>
                <a:gd name="connsiteX42" fmla="*/ 1841109 w 2652348"/>
                <a:gd name="connsiteY42" fmla="*/ 495300 h 2809875"/>
                <a:gd name="connsiteX43" fmla="*/ 1812534 w 2652348"/>
                <a:gd name="connsiteY43" fmla="*/ 485775 h 2809875"/>
                <a:gd name="connsiteX44" fmla="*/ 1798247 w 2652348"/>
                <a:gd name="connsiteY44" fmla="*/ 481013 h 2809875"/>
                <a:gd name="connsiteX45" fmla="*/ 1783959 w 2652348"/>
                <a:gd name="connsiteY45" fmla="*/ 490538 h 2809875"/>
                <a:gd name="connsiteX46" fmla="*/ 1769672 w 2652348"/>
                <a:gd name="connsiteY46" fmla="*/ 495300 h 2809875"/>
                <a:gd name="connsiteX47" fmla="*/ 1741097 w 2652348"/>
                <a:gd name="connsiteY47" fmla="*/ 523875 h 2809875"/>
                <a:gd name="connsiteX48" fmla="*/ 1717284 w 2652348"/>
                <a:gd name="connsiteY48" fmla="*/ 519113 h 2809875"/>
                <a:gd name="connsiteX49" fmla="*/ 1683947 w 2652348"/>
                <a:gd name="connsiteY49" fmla="*/ 509588 h 2809875"/>
                <a:gd name="connsiteX50" fmla="*/ 1650609 w 2652348"/>
                <a:gd name="connsiteY50" fmla="*/ 504825 h 2809875"/>
                <a:gd name="connsiteX51" fmla="*/ 1622034 w 2652348"/>
                <a:gd name="connsiteY51" fmla="*/ 500063 h 2809875"/>
                <a:gd name="connsiteX52" fmla="*/ 1581553 w 2652348"/>
                <a:gd name="connsiteY52" fmla="*/ 483394 h 2809875"/>
                <a:gd name="connsiteX53" fmla="*/ 1552978 w 2652348"/>
                <a:gd name="connsiteY53" fmla="*/ 483394 h 2809875"/>
                <a:gd name="connsiteX54" fmla="*/ 1541072 w 2652348"/>
                <a:gd name="connsiteY54" fmla="*/ 466725 h 2809875"/>
                <a:gd name="connsiteX55" fmla="*/ 1526784 w 2652348"/>
                <a:gd name="connsiteY55" fmla="*/ 447675 h 2809875"/>
                <a:gd name="connsiteX56" fmla="*/ 1522021 w 2652348"/>
                <a:gd name="connsiteY56" fmla="*/ 421481 h 2809875"/>
                <a:gd name="connsiteX57" fmla="*/ 1533929 w 2652348"/>
                <a:gd name="connsiteY57" fmla="*/ 392907 h 2809875"/>
                <a:gd name="connsiteX58" fmla="*/ 1564884 w 2652348"/>
                <a:gd name="connsiteY58" fmla="*/ 366713 h 2809875"/>
                <a:gd name="connsiteX59" fmla="*/ 1557740 w 2652348"/>
                <a:gd name="connsiteY59" fmla="*/ 340519 h 2809875"/>
                <a:gd name="connsiteX60" fmla="*/ 1564884 w 2652348"/>
                <a:gd name="connsiteY60" fmla="*/ 309562 h 2809875"/>
                <a:gd name="connsiteX61" fmla="*/ 1583934 w 2652348"/>
                <a:gd name="connsiteY61" fmla="*/ 285750 h 2809875"/>
                <a:gd name="connsiteX62" fmla="*/ 1588697 w 2652348"/>
                <a:gd name="connsiteY62" fmla="*/ 271463 h 2809875"/>
                <a:gd name="connsiteX63" fmla="*/ 1579172 w 2652348"/>
                <a:gd name="connsiteY63" fmla="*/ 257175 h 2809875"/>
                <a:gd name="connsiteX64" fmla="*/ 1545834 w 2652348"/>
                <a:gd name="connsiteY64" fmla="*/ 230981 h 2809875"/>
                <a:gd name="connsiteX65" fmla="*/ 1522022 w 2652348"/>
                <a:gd name="connsiteY65" fmla="*/ 228600 h 2809875"/>
                <a:gd name="connsiteX66" fmla="*/ 1507734 w 2652348"/>
                <a:gd name="connsiteY66" fmla="*/ 192881 h 2809875"/>
                <a:gd name="connsiteX67" fmla="*/ 1505353 w 2652348"/>
                <a:gd name="connsiteY67" fmla="*/ 159543 h 2809875"/>
                <a:gd name="connsiteX68" fmla="*/ 1488684 w 2652348"/>
                <a:gd name="connsiteY68" fmla="*/ 119063 h 2809875"/>
                <a:gd name="connsiteX69" fmla="*/ 1479159 w 2652348"/>
                <a:gd name="connsiteY69" fmla="*/ 92868 h 2809875"/>
                <a:gd name="connsiteX70" fmla="*/ 1455347 w 2652348"/>
                <a:gd name="connsiteY70" fmla="*/ 85725 h 2809875"/>
                <a:gd name="connsiteX71" fmla="*/ 1450584 w 2652348"/>
                <a:gd name="connsiteY71" fmla="*/ 66675 h 2809875"/>
                <a:gd name="connsiteX72" fmla="*/ 1433915 w 2652348"/>
                <a:gd name="connsiteY72" fmla="*/ 40481 h 2809875"/>
                <a:gd name="connsiteX73" fmla="*/ 1445822 w 2652348"/>
                <a:gd name="connsiteY73" fmla="*/ 30956 h 2809875"/>
                <a:gd name="connsiteX74" fmla="*/ 1436297 w 2652348"/>
                <a:gd name="connsiteY74" fmla="*/ 0 h 2809875"/>
                <a:gd name="connsiteX75" fmla="*/ 845747 w 2652348"/>
                <a:gd name="connsiteY75" fmla="*/ 180975 h 2809875"/>
                <a:gd name="connsiteX76" fmla="*/ 845747 w 2652348"/>
                <a:gd name="connsiteY76" fmla="*/ 180975 h 2809875"/>
                <a:gd name="connsiteX77" fmla="*/ 840984 w 2652348"/>
                <a:gd name="connsiteY77" fmla="*/ 223838 h 2809875"/>
                <a:gd name="connsiteX78" fmla="*/ 836222 w 2652348"/>
                <a:gd name="connsiteY78" fmla="*/ 238125 h 2809875"/>
                <a:gd name="connsiteX79" fmla="*/ 817172 w 2652348"/>
                <a:gd name="connsiteY79" fmla="*/ 254794 h 2809875"/>
                <a:gd name="connsiteX80" fmla="*/ 788597 w 2652348"/>
                <a:gd name="connsiteY80" fmla="*/ 266700 h 2809875"/>
                <a:gd name="connsiteX81" fmla="*/ 740972 w 2652348"/>
                <a:gd name="connsiteY81" fmla="*/ 300038 h 2809875"/>
                <a:gd name="connsiteX82" fmla="*/ 721922 w 2652348"/>
                <a:gd name="connsiteY82" fmla="*/ 328613 h 2809875"/>
                <a:gd name="connsiteX83" fmla="*/ 705252 w 2652348"/>
                <a:gd name="connsiteY83" fmla="*/ 342900 h 2809875"/>
                <a:gd name="connsiteX84" fmla="*/ 707634 w 2652348"/>
                <a:gd name="connsiteY84" fmla="*/ 369095 h 2809875"/>
                <a:gd name="connsiteX85" fmla="*/ 726684 w 2652348"/>
                <a:gd name="connsiteY85" fmla="*/ 381000 h 2809875"/>
                <a:gd name="connsiteX86" fmla="*/ 731447 w 2652348"/>
                <a:gd name="connsiteY86" fmla="*/ 395288 h 2809875"/>
                <a:gd name="connsiteX87" fmla="*/ 750497 w 2652348"/>
                <a:gd name="connsiteY87" fmla="*/ 423863 h 2809875"/>
                <a:gd name="connsiteX88" fmla="*/ 760022 w 2652348"/>
                <a:gd name="connsiteY88" fmla="*/ 442913 h 2809875"/>
                <a:gd name="connsiteX89" fmla="*/ 750497 w 2652348"/>
                <a:gd name="connsiteY89" fmla="*/ 481013 h 2809875"/>
                <a:gd name="connsiteX90" fmla="*/ 736209 w 2652348"/>
                <a:gd name="connsiteY90" fmla="*/ 490538 h 2809875"/>
                <a:gd name="connsiteX91" fmla="*/ 731447 w 2652348"/>
                <a:gd name="connsiteY91" fmla="*/ 504825 h 2809875"/>
                <a:gd name="connsiteX92" fmla="*/ 717159 w 2652348"/>
                <a:gd name="connsiteY92" fmla="*/ 509588 h 2809875"/>
                <a:gd name="connsiteX93" fmla="*/ 712397 w 2652348"/>
                <a:gd name="connsiteY93" fmla="*/ 538163 h 2809875"/>
                <a:gd name="connsiteX94" fmla="*/ 702872 w 2652348"/>
                <a:gd name="connsiteY94" fmla="*/ 566738 h 2809875"/>
                <a:gd name="connsiteX95" fmla="*/ 698109 w 2652348"/>
                <a:gd name="connsiteY95" fmla="*/ 581025 h 2809875"/>
                <a:gd name="connsiteX96" fmla="*/ 683822 w 2652348"/>
                <a:gd name="connsiteY96" fmla="*/ 611981 h 2809875"/>
                <a:gd name="connsiteX97" fmla="*/ 702872 w 2652348"/>
                <a:gd name="connsiteY97" fmla="*/ 638175 h 2809875"/>
                <a:gd name="connsiteX98" fmla="*/ 731447 w 2652348"/>
                <a:gd name="connsiteY98" fmla="*/ 647700 h 2809875"/>
                <a:gd name="connsiteX99" fmla="*/ 740972 w 2652348"/>
                <a:gd name="connsiteY99" fmla="*/ 661988 h 2809875"/>
                <a:gd name="connsiteX100" fmla="*/ 745734 w 2652348"/>
                <a:gd name="connsiteY100" fmla="*/ 676275 h 2809875"/>
                <a:gd name="connsiteX101" fmla="*/ 745734 w 2652348"/>
                <a:gd name="connsiteY101" fmla="*/ 688181 h 2809875"/>
                <a:gd name="connsiteX102" fmla="*/ 748115 w 2652348"/>
                <a:gd name="connsiteY102" fmla="*/ 709613 h 2809875"/>
                <a:gd name="connsiteX103" fmla="*/ 755259 w 2652348"/>
                <a:gd name="connsiteY103" fmla="*/ 728663 h 2809875"/>
                <a:gd name="connsiteX104" fmla="*/ 745734 w 2652348"/>
                <a:gd name="connsiteY104" fmla="*/ 757238 h 2809875"/>
                <a:gd name="connsiteX105" fmla="*/ 736209 w 2652348"/>
                <a:gd name="connsiteY105" fmla="*/ 771525 h 2809875"/>
                <a:gd name="connsiteX106" fmla="*/ 736209 w 2652348"/>
                <a:gd name="connsiteY106" fmla="*/ 842963 h 2809875"/>
                <a:gd name="connsiteX107" fmla="*/ 740972 w 2652348"/>
                <a:gd name="connsiteY107" fmla="*/ 857250 h 2809875"/>
                <a:gd name="connsiteX108" fmla="*/ 745734 w 2652348"/>
                <a:gd name="connsiteY108" fmla="*/ 876300 h 2809875"/>
                <a:gd name="connsiteX109" fmla="*/ 760022 w 2652348"/>
                <a:gd name="connsiteY109" fmla="*/ 923925 h 2809875"/>
                <a:gd name="connsiteX110" fmla="*/ 764784 w 2652348"/>
                <a:gd name="connsiteY110" fmla="*/ 938213 h 2809875"/>
                <a:gd name="connsiteX111" fmla="*/ 771928 w 2652348"/>
                <a:gd name="connsiteY111" fmla="*/ 983456 h 2809875"/>
                <a:gd name="connsiteX112" fmla="*/ 750497 w 2652348"/>
                <a:gd name="connsiteY112" fmla="*/ 1004888 h 2809875"/>
                <a:gd name="connsiteX113" fmla="*/ 731447 w 2652348"/>
                <a:gd name="connsiteY113" fmla="*/ 1009650 h 2809875"/>
                <a:gd name="connsiteX114" fmla="*/ 712397 w 2652348"/>
                <a:gd name="connsiteY114" fmla="*/ 1016794 h 2809875"/>
                <a:gd name="connsiteX115" fmla="*/ 683822 w 2652348"/>
                <a:gd name="connsiteY115" fmla="*/ 1035844 h 2809875"/>
                <a:gd name="connsiteX116" fmla="*/ 674297 w 2652348"/>
                <a:gd name="connsiteY116" fmla="*/ 1052513 h 2809875"/>
                <a:gd name="connsiteX117" fmla="*/ 660009 w 2652348"/>
                <a:gd name="connsiteY117" fmla="*/ 1062038 h 2809875"/>
                <a:gd name="connsiteX118" fmla="*/ 650484 w 2652348"/>
                <a:gd name="connsiteY118" fmla="*/ 1076325 h 2809875"/>
                <a:gd name="connsiteX119" fmla="*/ 640959 w 2652348"/>
                <a:gd name="connsiteY119" fmla="*/ 1157288 h 2809875"/>
                <a:gd name="connsiteX120" fmla="*/ 626672 w 2652348"/>
                <a:gd name="connsiteY120" fmla="*/ 1190625 h 2809875"/>
                <a:gd name="connsiteX121" fmla="*/ 593334 w 2652348"/>
                <a:gd name="connsiteY121" fmla="*/ 1204913 h 2809875"/>
                <a:gd name="connsiteX122" fmla="*/ 588572 w 2652348"/>
                <a:gd name="connsiteY122" fmla="*/ 1219200 h 2809875"/>
                <a:gd name="connsiteX123" fmla="*/ 593334 w 2652348"/>
                <a:gd name="connsiteY123" fmla="*/ 1233488 h 2809875"/>
                <a:gd name="connsiteX124" fmla="*/ 579047 w 2652348"/>
                <a:gd name="connsiteY124" fmla="*/ 1247775 h 2809875"/>
                <a:gd name="connsiteX125" fmla="*/ 569521 w 2652348"/>
                <a:gd name="connsiteY125" fmla="*/ 1290638 h 2809875"/>
                <a:gd name="connsiteX126" fmla="*/ 552854 w 2652348"/>
                <a:gd name="connsiteY126" fmla="*/ 1321593 h 2809875"/>
                <a:gd name="connsiteX127" fmla="*/ 533803 w 2652348"/>
                <a:gd name="connsiteY127" fmla="*/ 1343025 h 2809875"/>
                <a:gd name="connsiteX128" fmla="*/ 519515 w 2652348"/>
                <a:gd name="connsiteY128" fmla="*/ 1371600 h 2809875"/>
                <a:gd name="connsiteX129" fmla="*/ 498084 w 2652348"/>
                <a:gd name="connsiteY129" fmla="*/ 1419225 h 2809875"/>
                <a:gd name="connsiteX130" fmla="*/ 493322 w 2652348"/>
                <a:gd name="connsiteY130" fmla="*/ 1433513 h 2809875"/>
                <a:gd name="connsiteX131" fmla="*/ 474272 w 2652348"/>
                <a:gd name="connsiteY131" fmla="*/ 1466850 h 2809875"/>
                <a:gd name="connsiteX132" fmla="*/ 464747 w 2652348"/>
                <a:gd name="connsiteY132" fmla="*/ 1485900 h 2809875"/>
                <a:gd name="connsiteX133" fmla="*/ 459984 w 2652348"/>
                <a:gd name="connsiteY133" fmla="*/ 1500188 h 2809875"/>
                <a:gd name="connsiteX134" fmla="*/ 450459 w 2652348"/>
                <a:gd name="connsiteY134" fmla="*/ 1514475 h 2809875"/>
                <a:gd name="connsiteX135" fmla="*/ 436172 w 2652348"/>
                <a:gd name="connsiteY135" fmla="*/ 1552575 h 2809875"/>
                <a:gd name="connsiteX136" fmla="*/ 412359 w 2652348"/>
                <a:gd name="connsiteY136" fmla="*/ 1595438 h 2809875"/>
                <a:gd name="connsiteX137" fmla="*/ 398072 w 2652348"/>
                <a:gd name="connsiteY137" fmla="*/ 1628776 h 2809875"/>
                <a:gd name="connsiteX138" fmla="*/ 393310 w 2652348"/>
                <a:gd name="connsiteY138" fmla="*/ 1657350 h 2809875"/>
                <a:gd name="connsiteX139" fmla="*/ 379022 w 2652348"/>
                <a:gd name="connsiteY139" fmla="*/ 1719263 h 2809875"/>
                <a:gd name="connsiteX140" fmla="*/ 374259 w 2652348"/>
                <a:gd name="connsiteY140" fmla="*/ 1757363 h 2809875"/>
                <a:gd name="connsiteX141" fmla="*/ 369497 w 2652348"/>
                <a:gd name="connsiteY141" fmla="*/ 1771650 h 2809875"/>
                <a:gd name="connsiteX142" fmla="*/ 357591 w 2652348"/>
                <a:gd name="connsiteY142" fmla="*/ 1807369 h 2809875"/>
                <a:gd name="connsiteX143" fmla="*/ 343303 w 2652348"/>
                <a:gd name="connsiteY143" fmla="*/ 1852613 h 2809875"/>
                <a:gd name="connsiteX144" fmla="*/ 336159 w 2652348"/>
                <a:gd name="connsiteY144" fmla="*/ 1876425 h 2809875"/>
                <a:gd name="connsiteX145" fmla="*/ 326634 w 2652348"/>
                <a:gd name="connsiteY145" fmla="*/ 1890713 h 2809875"/>
                <a:gd name="connsiteX146" fmla="*/ 321872 w 2652348"/>
                <a:gd name="connsiteY146" fmla="*/ 1905000 h 2809875"/>
                <a:gd name="connsiteX147" fmla="*/ 307584 w 2652348"/>
                <a:gd name="connsiteY147" fmla="*/ 1914525 h 2809875"/>
                <a:gd name="connsiteX148" fmla="*/ 293297 w 2652348"/>
                <a:gd name="connsiteY148" fmla="*/ 1943100 h 2809875"/>
                <a:gd name="connsiteX149" fmla="*/ 283772 w 2652348"/>
                <a:gd name="connsiteY149" fmla="*/ 1971675 h 2809875"/>
                <a:gd name="connsiteX150" fmla="*/ 267103 w 2652348"/>
                <a:gd name="connsiteY150" fmla="*/ 2002632 h 2809875"/>
                <a:gd name="connsiteX151" fmla="*/ 231384 w 2652348"/>
                <a:gd name="connsiteY151" fmla="*/ 2038350 h 2809875"/>
                <a:gd name="connsiteX152" fmla="*/ 207572 w 2652348"/>
                <a:gd name="connsiteY152" fmla="*/ 2062163 h 2809875"/>
                <a:gd name="connsiteX153" fmla="*/ 202809 w 2652348"/>
                <a:gd name="connsiteY153" fmla="*/ 2076450 h 2809875"/>
                <a:gd name="connsiteX154" fmla="*/ 174234 w 2652348"/>
                <a:gd name="connsiteY154" fmla="*/ 2095500 h 2809875"/>
                <a:gd name="connsiteX155" fmla="*/ 159947 w 2652348"/>
                <a:gd name="connsiteY155" fmla="*/ 2105025 h 2809875"/>
                <a:gd name="connsiteX156" fmla="*/ 131372 w 2652348"/>
                <a:gd name="connsiteY156" fmla="*/ 2133601 h 2809875"/>
                <a:gd name="connsiteX157" fmla="*/ 102797 w 2652348"/>
                <a:gd name="connsiteY157" fmla="*/ 2145506 h 2809875"/>
                <a:gd name="connsiteX158" fmla="*/ 78985 w 2652348"/>
                <a:gd name="connsiteY158" fmla="*/ 2157412 h 2809875"/>
                <a:gd name="connsiteX159" fmla="*/ 45647 w 2652348"/>
                <a:gd name="connsiteY159" fmla="*/ 2174081 h 2809875"/>
                <a:gd name="connsiteX160" fmla="*/ 24215 w 2652348"/>
                <a:gd name="connsiteY160" fmla="*/ 2178844 h 2809875"/>
                <a:gd name="connsiteX161" fmla="*/ 403 w 2652348"/>
                <a:gd name="connsiteY161" fmla="*/ 2188369 h 2809875"/>
                <a:gd name="connsiteX162" fmla="*/ 12309 w 2652348"/>
                <a:gd name="connsiteY162" fmla="*/ 2228850 h 2809875"/>
                <a:gd name="connsiteX163" fmla="*/ 43265 w 2652348"/>
                <a:gd name="connsiteY163" fmla="*/ 2255044 h 2809875"/>
                <a:gd name="connsiteX164" fmla="*/ 67079 w 2652348"/>
                <a:gd name="connsiteY164" fmla="*/ 2271713 h 2809875"/>
                <a:gd name="connsiteX165" fmla="*/ 90890 w 2652348"/>
                <a:gd name="connsiteY165" fmla="*/ 2276475 h 2809875"/>
                <a:gd name="connsiteX166" fmla="*/ 114703 w 2652348"/>
                <a:gd name="connsiteY166" fmla="*/ 2297906 h 2809875"/>
                <a:gd name="connsiteX167" fmla="*/ 119466 w 2652348"/>
                <a:gd name="connsiteY167" fmla="*/ 2326482 h 2809875"/>
                <a:gd name="connsiteX168" fmla="*/ 126609 w 2652348"/>
                <a:gd name="connsiteY168" fmla="*/ 2347913 h 2809875"/>
                <a:gd name="connsiteX169" fmla="*/ 121847 w 2652348"/>
                <a:gd name="connsiteY169" fmla="*/ 2386013 h 2809875"/>
                <a:gd name="connsiteX170" fmla="*/ 112322 w 2652348"/>
                <a:gd name="connsiteY170" fmla="*/ 2405063 h 2809875"/>
                <a:gd name="connsiteX171" fmla="*/ 100416 w 2652348"/>
                <a:gd name="connsiteY171" fmla="*/ 2424112 h 2809875"/>
                <a:gd name="connsiteX172" fmla="*/ 71841 w 2652348"/>
                <a:gd name="connsiteY172" fmla="*/ 2426494 h 2809875"/>
                <a:gd name="connsiteX173" fmla="*/ 50409 w 2652348"/>
                <a:gd name="connsiteY173" fmla="*/ 2452688 h 2809875"/>
                <a:gd name="connsiteX174" fmla="*/ 21834 w 2652348"/>
                <a:gd name="connsiteY174" fmla="*/ 2466975 h 2809875"/>
                <a:gd name="connsiteX175" fmla="*/ 31359 w 2652348"/>
                <a:gd name="connsiteY175" fmla="*/ 2490788 h 2809875"/>
                <a:gd name="connsiteX176" fmla="*/ 21834 w 2652348"/>
                <a:gd name="connsiteY176" fmla="*/ 2524125 h 2809875"/>
                <a:gd name="connsiteX177" fmla="*/ 12309 w 2652348"/>
                <a:gd name="connsiteY177" fmla="*/ 2538413 h 2809875"/>
                <a:gd name="connsiteX178" fmla="*/ 374259 w 2652348"/>
                <a:gd name="connsiteY178" fmla="*/ 2809875 h 2809875"/>
                <a:gd name="connsiteX0" fmla="*/ 690172 w 2641564"/>
                <a:gd name="connsiteY0" fmla="*/ 2619375 h 2809875"/>
                <a:gd name="connsiteX1" fmla="*/ 1179122 w 2641564"/>
                <a:gd name="connsiteY1" fmla="*/ 2152650 h 2809875"/>
                <a:gd name="connsiteX2" fmla="*/ 1449791 w 2641564"/>
                <a:gd name="connsiteY2" fmla="*/ 1759744 h 2809875"/>
                <a:gd name="connsiteX3" fmla="*/ 1573615 w 2641564"/>
                <a:gd name="connsiteY3" fmla="*/ 1492251 h 2809875"/>
                <a:gd name="connsiteX4" fmla="*/ 1823647 w 2641564"/>
                <a:gd name="connsiteY4" fmla="*/ 1362075 h 2809875"/>
                <a:gd name="connsiteX5" fmla="*/ 2145909 w 2641564"/>
                <a:gd name="connsiteY5" fmla="*/ 1212850 h 2809875"/>
                <a:gd name="connsiteX6" fmla="*/ 2325297 w 2641564"/>
                <a:gd name="connsiteY6" fmla="*/ 1135063 h 2809875"/>
                <a:gd name="connsiteX7" fmla="*/ 2641209 w 2641564"/>
                <a:gd name="connsiteY7" fmla="*/ 1021557 h 2809875"/>
                <a:gd name="connsiteX8" fmla="*/ 2388796 w 2641564"/>
                <a:gd name="connsiteY8" fmla="*/ 1069182 h 2809875"/>
                <a:gd name="connsiteX9" fmla="*/ 2436421 w 2641564"/>
                <a:gd name="connsiteY9" fmla="*/ 1042987 h 2809875"/>
                <a:gd name="connsiteX10" fmla="*/ 2529290 w 2641564"/>
                <a:gd name="connsiteY10" fmla="*/ 1004888 h 2809875"/>
                <a:gd name="connsiteX11" fmla="*/ 2526909 w 2641564"/>
                <a:gd name="connsiteY11" fmla="*/ 971550 h 2809875"/>
                <a:gd name="connsiteX12" fmla="*/ 2512622 w 2641564"/>
                <a:gd name="connsiteY12" fmla="*/ 942975 h 2809875"/>
                <a:gd name="connsiteX13" fmla="*/ 2488809 w 2641564"/>
                <a:gd name="connsiteY13" fmla="*/ 938213 h 2809875"/>
                <a:gd name="connsiteX14" fmla="*/ 2493572 w 2641564"/>
                <a:gd name="connsiteY14" fmla="*/ 923925 h 2809875"/>
                <a:gd name="connsiteX15" fmla="*/ 2479284 w 2641564"/>
                <a:gd name="connsiteY15" fmla="*/ 914400 h 2809875"/>
                <a:gd name="connsiteX16" fmla="*/ 2457853 w 2641564"/>
                <a:gd name="connsiteY16" fmla="*/ 902494 h 2809875"/>
                <a:gd name="connsiteX17" fmla="*/ 2431659 w 2641564"/>
                <a:gd name="connsiteY17" fmla="*/ 890588 h 2809875"/>
                <a:gd name="connsiteX18" fmla="*/ 2414991 w 2641564"/>
                <a:gd name="connsiteY18" fmla="*/ 864394 h 2809875"/>
                <a:gd name="connsiteX19" fmla="*/ 2398321 w 2641564"/>
                <a:gd name="connsiteY19" fmla="*/ 833437 h 2809875"/>
                <a:gd name="connsiteX20" fmla="*/ 2367365 w 2641564"/>
                <a:gd name="connsiteY20" fmla="*/ 807244 h 2809875"/>
                <a:gd name="connsiteX21" fmla="*/ 2348316 w 2641564"/>
                <a:gd name="connsiteY21" fmla="*/ 769144 h 2809875"/>
                <a:gd name="connsiteX22" fmla="*/ 2322122 w 2641564"/>
                <a:gd name="connsiteY22" fmla="*/ 733425 h 2809875"/>
                <a:gd name="connsiteX23" fmla="*/ 2307834 w 2641564"/>
                <a:gd name="connsiteY23" fmla="*/ 723900 h 2809875"/>
                <a:gd name="connsiteX24" fmla="*/ 2264972 w 2641564"/>
                <a:gd name="connsiteY24" fmla="*/ 704850 h 2809875"/>
                <a:gd name="connsiteX25" fmla="*/ 2241159 w 2641564"/>
                <a:gd name="connsiteY25" fmla="*/ 678657 h 2809875"/>
                <a:gd name="connsiteX26" fmla="*/ 2231634 w 2641564"/>
                <a:gd name="connsiteY26" fmla="*/ 657225 h 2809875"/>
                <a:gd name="connsiteX27" fmla="*/ 2212584 w 2641564"/>
                <a:gd name="connsiteY27" fmla="*/ 647700 h 2809875"/>
                <a:gd name="connsiteX28" fmla="*/ 2198297 w 2641564"/>
                <a:gd name="connsiteY28" fmla="*/ 638175 h 2809875"/>
                <a:gd name="connsiteX29" fmla="*/ 2179247 w 2641564"/>
                <a:gd name="connsiteY29" fmla="*/ 642938 h 2809875"/>
                <a:gd name="connsiteX30" fmla="*/ 2155434 w 2641564"/>
                <a:gd name="connsiteY30" fmla="*/ 619125 h 2809875"/>
                <a:gd name="connsiteX31" fmla="*/ 2136384 w 2641564"/>
                <a:gd name="connsiteY31" fmla="*/ 590550 h 2809875"/>
                <a:gd name="connsiteX32" fmla="*/ 2126859 w 2641564"/>
                <a:gd name="connsiteY32" fmla="*/ 561975 h 2809875"/>
                <a:gd name="connsiteX33" fmla="*/ 2103047 w 2641564"/>
                <a:gd name="connsiteY33" fmla="*/ 561975 h 2809875"/>
                <a:gd name="connsiteX34" fmla="*/ 2088759 w 2641564"/>
                <a:gd name="connsiteY34" fmla="*/ 547688 h 2809875"/>
                <a:gd name="connsiteX35" fmla="*/ 2050660 w 2641564"/>
                <a:gd name="connsiteY35" fmla="*/ 540544 h 2809875"/>
                <a:gd name="connsiteX36" fmla="*/ 2007797 w 2641564"/>
                <a:gd name="connsiteY36" fmla="*/ 528638 h 2809875"/>
                <a:gd name="connsiteX37" fmla="*/ 1976841 w 2641564"/>
                <a:gd name="connsiteY37" fmla="*/ 526256 h 2809875"/>
                <a:gd name="connsiteX38" fmla="*/ 1948266 w 2641564"/>
                <a:gd name="connsiteY38" fmla="*/ 521494 h 2809875"/>
                <a:gd name="connsiteX39" fmla="*/ 1926834 w 2641564"/>
                <a:gd name="connsiteY39" fmla="*/ 504825 h 2809875"/>
                <a:gd name="connsiteX40" fmla="*/ 1912547 w 2641564"/>
                <a:gd name="connsiteY40" fmla="*/ 509588 h 2809875"/>
                <a:gd name="connsiteX41" fmla="*/ 1841109 w 2641564"/>
                <a:gd name="connsiteY41" fmla="*/ 495300 h 2809875"/>
                <a:gd name="connsiteX42" fmla="*/ 1812534 w 2641564"/>
                <a:gd name="connsiteY42" fmla="*/ 485775 h 2809875"/>
                <a:gd name="connsiteX43" fmla="*/ 1798247 w 2641564"/>
                <a:gd name="connsiteY43" fmla="*/ 481013 h 2809875"/>
                <a:gd name="connsiteX44" fmla="*/ 1783959 w 2641564"/>
                <a:gd name="connsiteY44" fmla="*/ 490538 h 2809875"/>
                <a:gd name="connsiteX45" fmla="*/ 1769672 w 2641564"/>
                <a:gd name="connsiteY45" fmla="*/ 495300 h 2809875"/>
                <a:gd name="connsiteX46" fmla="*/ 1741097 w 2641564"/>
                <a:gd name="connsiteY46" fmla="*/ 523875 h 2809875"/>
                <a:gd name="connsiteX47" fmla="*/ 1717284 w 2641564"/>
                <a:gd name="connsiteY47" fmla="*/ 519113 h 2809875"/>
                <a:gd name="connsiteX48" fmla="*/ 1683947 w 2641564"/>
                <a:gd name="connsiteY48" fmla="*/ 509588 h 2809875"/>
                <a:gd name="connsiteX49" fmla="*/ 1650609 w 2641564"/>
                <a:gd name="connsiteY49" fmla="*/ 504825 h 2809875"/>
                <a:gd name="connsiteX50" fmla="*/ 1622034 w 2641564"/>
                <a:gd name="connsiteY50" fmla="*/ 500063 h 2809875"/>
                <a:gd name="connsiteX51" fmla="*/ 1581553 w 2641564"/>
                <a:gd name="connsiteY51" fmla="*/ 483394 h 2809875"/>
                <a:gd name="connsiteX52" fmla="*/ 1552978 w 2641564"/>
                <a:gd name="connsiteY52" fmla="*/ 483394 h 2809875"/>
                <a:gd name="connsiteX53" fmla="*/ 1541072 w 2641564"/>
                <a:gd name="connsiteY53" fmla="*/ 466725 h 2809875"/>
                <a:gd name="connsiteX54" fmla="*/ 1526784 w 2641564"/>
                <a:gd name="connsiteY54" fmla="*/ 447675 h 2809875"/>
                <a:gd name="connsiteX55" fmla="*/ 1522021 w 2641564"/>
                <a:gd name="connsiteY55" fmla="*/ 421481 h 2809875"/>
                <a:gd name="connsiteX56" fmla="*/ 1533929 w 2641564"/>
                <a:gd name="connsiteY56" fmla="*/ 392907 h 2809875"/>
                <a:gd name="connsiteX57" fmla="*/ 1564884 w 2641564"/>
                <a:gd name="connsiteY57" fmla="*/ 366713 h 2809875"/>
                <a:gd name="connsiteX58" fmla="*/ 1557740 w 2641564"/>
                <a:gd name="connsiteY58" fmla="*/ 340519 h 2809875"/>
                <a:gd name="connsiteX59" fmla="*/ 1564884 w 2641564"/>
                <a:gd name="connsiteY59" fmla="*/ 309562 h 2809875"/>
                <a:gd name="connsiteX60" fmla="*/ 1583934 w 2641564"/>
                <a:gd name="connsiteY60" fmla="*/ 285750 h 2809875"/>
                <a:gd name="connsiteX61" fmla="*/ 1588697 w 2641564"/>
                <a:gd name="connsiteY61" fmla="*/ 271463 h 2809875"/>
                <a:gd name="connsiteX62" fmla="*/ 1579172 w 2641564"/>
                <a:gd name="connsiteY62" fmla="*/ 257175 h 2809875"/>
                <a:gd name="connsiteX63" fmla="*/ 1545834 w 2641564"/>
                <a:gd name="connsiteY63" fmla="*/ 230981 h 2809875"/>
                <a:gd name="connsiteX64" fmla="*/ 1522022 w 2641564"/>
                <a:gd name="connsiteY64" fmla="*/ 228600 h 2809875"/>
                <a:gd name="connsiteX65" fmla="*/ 1507734 w 2641564"/>
                <a:gd name="connsiteY65" fmla="*/ 192881 h 2809875"/>
                <a:gd name="connsiteX66" fmla="*/ 1505353 w 2641564"/>
                <a:gd name="connsiteY66" fmla="*/ 159543 h 2809875"/>
                <a:gd name="connsiteX67" fmla="*/ 1488684 w 2641564"/>
                <a:gd name="connsiteY67" fmla="*/ 119063 h 2809875"/>
                <a:gd name="connsiteX68" fmla="*/ 1479159 w 2641564"/>
                <a:gd name="connsiteY68" fmla="*/ 92868 h 2809875"/>
                <a:gd name="connsiteX69" fmla="*/ 1455347 w 2641564"/>
                <a:gd name="connsiteY69" fmla="*/ 85725 h 2809875"/>
                <a:gd name="connsiteX70" fmla="*/ 1450584 w 2641564"/>
                <a:gd name="connsiteY70" fmla="*/ 66675 h 2809875"/>
                <a:gd name="connsiteX71" fmla="*/ 1433915 w 2641564"/>
                <a:gd name="connsiteY71" fmla="*/ 40481 h 2809875"/>
                <a:gd name="connsiteX72" fmla="*/ 1445822 w 2641564"/>
                <a:gd name="connsiteY72" fmla="*/ 30956 h 2809875"/>
                <a:gd name="connsiteX73" fmla="*/ 1436297 w 2641564"/>
                <a:gd name="connsiteY73" fmla="*/ 0 h 2809875"/>
                <a:gd name="connsiteX74" fmla="*/ 845747 w 2641564"/>
                <a:gd name="connsiteY74" fmla="*/ 180975 h 2809875"/>
                <a:gd name="connsiteX75" fmla="*/ 845747 w 2641564"/>
                <a:gd name="connsiteY75" fmla="*/ 180975 h 2809875"/>
                <a:gd name="connsiteX76" fmla="*/ 840984 w 2641564"/>
                <a:gd name="connsiteY76" fmla="*/ 223838 h 2809875"/>
                <a:gd name="connsiteX77" fmla="*/ 836222 w 2641564"/>
                <a:gd name="connsiteY77" fmla="*/ 238125 h 2809875"/>
                <a:gd name="connsiteX78" fmla="*/ 817172 w 2641564"/>
                <a:gd name="connsiteY78" fmla="*/ 254794 h 2809875"/>
                <a:gd name="connsiteX79" fmla="*/ 788597 w 2641564"/>
                <a:gd name="connsiteY79" fmla="*/ 266700 h 2809875"/>
                <a:gd name="connsiteX80" fmla="*/ 740972 w 2641564"/>
                <a:gd name="connsiteY80" fmla="*/ 300038 h 2809875"/>
                <a:gd name="connsiteX81" fmla="*/ 721922 w 2641564"/>
                <a:gd name="connsiteY81" fmla="*/ 328613 h 2809875"/>
                <a:gd name="connsiteX82" fmla="*/ 705252 w 2641564"/>
                <a:gd name="connsiteY82" fmla="*/ 342900 h 2809875"/>
                <a:gd name="connsiteX83" fmla="*/ 707634 w 2641564"/>
                <a:gd name="connsiteY83" fmla="*/ 369095 h 2809875"/>
                <a:gd name="connsiteX84" fmla="*/ 726684 w 2641564"/>
                <a:gd name="connsiteY84" fmla="*/ 381000 h 2809875"/>
                <a:gd name="connsiteX85" fmla="*/ 731447 w 2641564"/>
                <a:gd name="connsiteY85" fmla="*/ 395288 h 2809875"/>
                <a:gd name="connsiteX86" fmla="*/ 750497 w 2641564"/>
                <a:gd name="connsiteY86" fmla="*/ 423863 h 2809875"/>
                <a:gd name="connsiteX87" fmla="*/ 760022 w 2641564"/>
                <a:gd name="connsiteY87" fmla="*/ 442913 h 2809875"/>
                <a:gd name="connsiteX88" fmla="*/ 750497 w 2641564"/>
                <a:gd name="connsiteY88" fmla="*/ 481013 h 2809875"/>
                <a:gd name="connsiteX89" fmla="*/ 736209 w 2641564"/>
                <a:gd name="connsiteY89" fmla="*/ 490538 h 2809875"/>
                <a:gd name="connsiteX90" fmla="*/ 731447 w 2641564"/>
                <a:gd name="connsiteY90" fmla="*/ 504825 h 2809875"/>
                <a:gd name="connsiteX91" fmla="*/ 717159 w 2641564"/>
                <a:gd name="connsiteY91" fmla="*/ 509588 h 2809875"/>
                <a:gd name="connsiteX92" fmla="*/ 712397 w 2641564"/>
                <a:gd name="connsiteY92" fmla="*/ 538163 h 2809875"/>
                <a:gd name="connsiteX93" fmla="*/ 702872 w 2641564"/>
                <a:gd name="connsiteY93" fmla="*/ 566738 h 2809875"/>
                <a:gd name="connsiteX94" fmla="*/ 698109 w 2641564"/>
                <a:gd name="connsiteY94" fmla="*/ 581025 h 2809875"/>
                <a:gd name="connsiteX95" fmla="*/ 683822 w 2641564"/>
                <a:gd name="connsiteY95" fmla="*/ 611981 h 2809875"/>
                <a:gd name="connsiteX96" fmla="*/ 702872 w 2641564"/>
                <a:gd name="connsiteY96" fmla="*/ 638175 h 2809875"/>
                <a:gd name="connsiteX97" fmla="*/ 731447 w 2641564"/>
                <a:gd name="connsiteY97" fmla="*/ 647700 h 2809875"/>
                <a:gd name="connsiteX98" fmla="*/ 740972 w 2641564"/>
                <a:gd name="connsiteY98" fmla="*/ 661988 h 2809875"/>
                <a:gd name="connsiteX99" fmla="*/ 745734 w 2641564"/>
                <a:gd name="connsiteY99" fmla="*/ 676275 h 2809875"/>
                <a:gd name="connsiteX100" fmla="*/ 745734 w 2641564"/>
                <a:gd name="connsiteY100" fmla="*/ 688181 h 2809875"/>
                <a:gd name="connsiteX101" fmla="*/ 748115 w 2641564"/>
                <a:gd name="connsiteY101" fmla="*/ 709613 h 2809875"/>
                <a:gd name="connsiteX102" fmla="*/ 755259 w 2641564"/>
                <a:gd name="connsiteY102" fmla="*/ 728663 h 2809875"/>
                <a:gd name="connsiteX103" fmla="*/ 745734 w 2641564"/>
                <a:gd name="connsiteY103" fmla="*/ 757238 h 2809875"/>
                <a:gd name="connsiteX104" fmla="*/ 736209 w 2641564"/>
                <a:gd name="connsiteY104" fmla="*/ 771525 h 2809875"/>
                <a:gd name="connsiteX105" fmla="*/ 736209 w 2641564"/>
                <a:gd name="connsiteY105" fmla="*/ 842963 h 2809875"/>
                <a:gd name="connsiteX106" fmla="*/ 740972 w 2641564"/>
                <a:gd name="connsiteY106" fmla="*/ 857250 h 2809875"/>
                <a:gd name="connsiteX107" fmla="*/ 745734 w 2641564"/>
                <a:gd name="connsiteY107" fmla="*/ 876300 h 2809875"/>
                <a:gd name="connsiteX108" fmla="*/ 760022 w 2641564"/>
                <a:gd name="connsiteY108" fmla="*/ 923925 h 2809875"/>
                <a:gd name="connsiteX109" fmla="*/ 764784 w 2641564"/>
                <a:gd name="connsiteY109" fmla="*/ 938213 h 2809875"/>
                <a:gd name="connsiteX110" fmla="*/ 771928 w 2641564"/>
                <a:gd name="connsiteY110" fmla="*/ 983456 h 2809875"/>
                <a:gd name="connsiteX111" fmla="*/ 750497 w 2641564"/>
                <a:gd name="connsiteY111" fmla="*/ 1004888 h 2809875"/>
                <a:gd name="connsiteX112" fmla="*/ 731447 w 2641564"/>
                <a:gd name="connsiteY112" fmla="*/ 1009650 h 2809875"/>
                <a:gd name="connsiteX113" fmla="*/ 712397 w 2641564"/>
                <a:gd name="connsiteY113" fmla="*/ 1016794 h 2809875"/>
                <a:gd name="connsiteX114" fmla="*/ 683822 w 2641564"/>
                <a:gd name="connsiteY114" fmla="*/ 1035844 h 2809875"/>
                <a:gd name="connsiteX115" fmla="*/ 674297 w 2641564"/>
                <a:gd name="connsiteY115" fmla="*/ 1052513 h 2809875"/>
                <a:gd name="connsiteX116" fmla="*/ 660009 w 2641564"/>
                <a:gd name="connsiteY116" fmla="*/ 1062038 h 2809875"/>
                <a:gd name="connsiteX117" fmla="*/ 650484 w 2641564"/>
                <a:gd name="connsiteY117" fmla="*/ 1076325 h 2809875"/>
                <a:gd name="connsiteX118" fmla="*/ 640959 w 2641564"/>
                <a:gd name="connsiteY118" fmla="*/ 1157288 h 2809875"/>
                <a:gd name="connsiteX119" fmla="*/ 626672 w 2641564"/>
                <a:gd name="connsiteY119" fmla="*/ 1190625 h 2809875"/>
                <a:gd name="connsiteX120" fmla="*/ 593334 w 2641564"/>
                <a:gd name="connsiteY120" fmla="*/ 1204913 h 2809875"/>
                <a:gd name="connsiteX121" fmla="*/ 588572 w 2641564"/>
                <a:gd name="connsiteY121" fmla="*/ 1219200 h 2809875"/>
                <a:gd name="connsiteX122" fmla="*/ 593334 w 2641564"/>
                <a:gd name="connsiteY122" fmla="*/ 1233488 h 2809875"/>
                <a:gd name="connsiteX123" fmla="*/ 579047 w 2641564"/>
                <a:gd name="connsiteY123" fmla="*/ 1247775 h 2809875"/>
                <a:gd name="connsiteX124" fmla="*/ 569521 w 2641564"/>
                <a:gd name="connsiteY124" fmla="*/ 1290638 h 2809875"/>
                <a:gd name="connsiteX125" fmla="*/ 552854 w 2641564"/>
                <a:gd name="connsiteY125" fmla="*/ 1321593 h 2809875"/>
                <a:gd name="connsiteX126" fmla="*/ 533803 w 2641564"/>
                <a:gd name="connsiteY126" fmla="*/ 1343025 h 2809875"/>
                <a:gd name="connsiteX127" fmla="*/ 519515 w 2641564"/>
                <a:gd name="connsiteY127" fmla="*/ 1371600 h 2809875"/>
                <a:gd name="connsiteX128" fmla="*/ 498084 w 2641564"/>
                <a:gd name="connsiteY128" fmla="*/ 1419225 h 2809875"/>
                <a:gd name="connsiteX129" fmla="*/ 493322 w 2641564"/>
                <a:gd name="connsiteY129" fmla="*/ 1433513 h 2809875"/>
                <a:gd name="connsiteX130" fmla="*/ 474272 w 2641564"/>
                <a:gd name="connsiteY130" fmla="*/ 1466850 h 2809875"/>
                <a:gd name="connsiteX131" fmla="*/ 464747 w 2641564"/>
                <a:gd name="connsiteY131" fmla="*/ 1485900 h 2809875"/>
                <a:gd name="connsiteX132" fmla="*/ 459984 w 2641564"/>
                <a:gd name="connsiteY132" fmla="*/ 1500188 h 2809875"/>
                <a:gd name="connsiteX133" fmla="*/ 450459 w 2641564"/>
                <a:gd name="connsiteY133" fmla="*/ 1514475 h 2809875"/>
                <a:gd name="connsiteX134" fmla="*/ 436172 w 2641564"/>
                <a:gd name="connsiteY134" fmla="*/ 1552575 h 2809875"/>
                <a:gd name="connsiteX135" fmla="*/ 412359 w 2641564"/>
                <a:gd name="connsiteY135" fmla="*/ 1595438 h 2809875"/>
                <a:gd name="connsiteX136" fmla="*/ 398072 w 2641564"/>
                <a:gd name="connsiteY136" fmla="*/ 1628776 h 2809875"/>
                <a:gd name="connsiteX137" fmla="*/ 393310 w 2641564"/>
                <a:gd name="connsiteY137" fmla="*/ 1657350 h 2809875"/>
                <a:gd name="connsiteX138" fmla="*/ 379022 w 2641564"/>
                <a:gd name="connsiteY138" fmla="*/ 1719263 h 2809875"/>
                <a:gd name="connsiteX139" fmla="*/ 374259 w 2641564"/>
                <a:gd name="connsiteY139" fmla="*/ 1757363 h 2809875"/>
                <a:gd name="connsiteX140" fmla="*/ 369497 w 2641564"/>
                <a:gd name="connsiteY140" fmla="*/ 1771650 h 2809875"/>
                <a:gd name="connsiteX141" fmla="*/ 357591 w 2641564"/>
                <a:gd name="connsiteY141" fmla="*/ 1807369 h 2809875"/>
                <a:gd name="connsiteX142" fmla="*/ 343303 w 2641564"/>
                <a:gd name="connsiteY142" fmla="*/ 1852613 h 2809875"/>
                <a:gd name="connsiteX143" fmla="*/ 336159 w 2641564"/>
                <a:gd name="connsiteY143" fmla="*/ 1876425 h 2809875"/>
                <a:gd name="connsiteX144" fmla="*/ 326634 w 2641564"/>
                <a:gd name="connsiteY144" fmla="*/ 1890713 h 2809875"/>
                <a:gd name="connsiteX145" fmla="*/ 321872 w 2641564"/>
                <a:gd name="connsiteY145" fmla="*/ 1905000 h 2809875"/>
                <a:gd name="connsiteX146" fmla="*/ 307584 w 2641564"/>
                <a:gd name="connsiteY146" fmla="*/ 1914525 h 2809875"/>
                <a:gd name="connsiteX147" fmla="*/ 293297 w 2641564"/>
                <a:gd name="connsiteY147" fmla="*/ 1943100 h 2809875"/>
                <a:gd name="connsiteX148" fmla="*/ 283772 w 2641564"/>
                <a:gd name="connsiteY148" fmla="*/ 1971675 h 2809875"/>
                <a:gd name="connsiteX149" fmla="*/ 267103 w 2641564"/>
                <a:gd name="connsiteY149" fmla="*/ 2002632 h 2809875"/>
                <a:gd name="connsiteX150" fmla="*/ 231384 w 2641564"/>
                <a:gd name="connsiteY150" fmla="*/ 2038350 h 2809875"/>
                <a:gd name="connsiteX151" fmla="*/ 207572 w 2641564"/>
                <a:gd name="connsiteY151" fmla="*/ 2062163 h 2809875"/>
                <a:gd name="connsiteX152" fmla="*/ 202809 w 2641564"/>
                <a:gd name="connsiteY152" fmla="*/ 2076450 h 2809875"/>
                <a:gd name="connsiteX153" fmla="*/ 174234 w 2641564"/>
                <a:gd name="connsiteY153" fmla="*/ 2095500 h 2809875"/>
                <a:gd name="connsiteX154" fmla="*/ 159947 w 2641564"/>
                <a:gd name="connsiteY154" fmla="*/ 2105025 h 2809875"/>
                <a:gd name="connsiteX155" fmla="*/ 131372 w 2641564"/>
                <a:gd name="connsiteY155" fmla="*/ 2133601 h 2809875"/>
                <a:gd name="connsiteX156" fmla="*/ 102797 w 2641564"/>
                <a:gd name="connsiteY156" fmla="*/ 2145506 h 2809875"/>
                <a:gd name="connsiteX157" fmla="*/ 78985 w 2641564"/>
                <a:gd name="connsiteY157" fmla="*/ 2157412 h 2809875"/>
                <a:gd name="connsiteX158" fmla="*/ 45647 w 2641564"/>
                <a:gd name="connsiteY158" fmla="*/ 2174081 h 2809875"/>
                <a:gd name="connsiteX159" fmla="*/ 24215 w 2641564"/>
                <a:gd name="connsiteY159" fmla="*/ 2178844 h 2809875"/>
                <a:gd name="connsiteX160" fmla="*/ 403 w 2641564"/>
                <a:gd name="connsiteY160" fmla="*/ 2188369 h 2809875"/>
                <a:gd name="connsiteX161" fmla="*/ 12309 w 2641564"/>
                <a:gd name="connsiteY161" fmla="*/ 2228850 h 2809875"/>
                <a:gd name="connsiteX162" fmla="*/ 43265 w 2641564"/>
                <a:gd name="connsiteY162" fmla="*/ 2255044 h 2809875"/>
                <a:gd name="connsiteX163" fmla="*/ 67079 w 2641564"/>
                <a:gd name="connsiteY163" fmla="*/ 2271713 h 2809875"/>
                <a:gd name="connsiteX164" fmla="*/ 90890 w 2641564"/>
                <a:gd name="connsiteY164" fmla="*/ 2276475 h 2809875"/>
                <a:gd name="connsiteX165" fmla="*/ 114703 w 2641564"/>
                <a:gd name="connsiteY165" fmla="*/ 2297906 h 2809875"/>
                <a:gd name="connsiteX166" fmla="*/ 119466 w 2641564"/>
                <a:gd name="connsiteY166" fmla="*/ 2326482 h 2809875"/>
                <a:gd name="connsiteX167" fmla="*/ 126609 w 2641564"/>
                <a:gd name="connsiteY167" fmla="*/ 2347913 h 2809875"/>
                <a:gd name="connsiteX168" fmla="*/ 121847 w 2641564"/>
                <a:gd name="connsiteY168" fmla="*/ 2386013 h 2809875"/>
                <a:gd name="connsiteX169" fmla="*/ 112322 w 2641564"/>
                <a:gd name="connsiteY169" fmla="*/ 2405063 h 2809875"/>
                <a:gd name="connsiteX170" fmla="*/ 100416 w 2641564"/>
                <a:gd name="connsiteY170" fmla="*/ 2424112 h 2809875"/>
                <a:gd name="connsiteX171" fmla="*/ 71841 w 2641564"/>
                <a:gd name="connsiteY171" fmla="*/ 2426494 h 2809875"/>
                <a:gd name="connsiteX172" fmla="*/ 50409 w 2641564"/>
                <a:gd name="connsiteY172" fmla="*/ 2452688 h 2809875"/>
                <a:gd name="connsiteX173" fmla="*/ 21834 w 2641564"/>
                <a:gd name="connsiteY173" fmla="*/ 2466975 h 2809875"/>
                <a:gd name="connsiteX174" fmla="*/ 31359 w 2641564"/>
                <a:gd name="connsiteY174" fmla="*/ 2490788 h 2809875"/>
                <a:gd name="connsiteX175" fmla="*/ 21834 w 2641564"/>
                <a:gd name="connsiteY175" fmla="*/ 2524125 h 2809875"/>
                <a:gd name="connsiteX176" fmla="*/ 12309 w 2641564"/>
                <a:gd name="connsiteY176" fmla="*/ 2538413 h 2809875"/>
                <a:gd name="connsiteX177" fmla="*/ 374259 w 2641564"/>
                <a:gd name="connsiteY177"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705252 w 2535993"/>
                <a:gd name="connsiteY81" fmla="*/ 342900 h 2809875"/>
                <a:gd name="connsiteX82" fmla="*/ 707634 w 2535993"/>
                <a:gd name="connsiteY82" fmla="*/ 369095 h 2809875"/>
                <a:gd name="connsiteX83" fmla="*/ 726684 w 2535993"/>
                <a:gd name="connsiteY83" fmla="*/ 381000 h 2809875"/>
                <a:gd name="connsiteX84" fmla="*/ 731447 w 2535993"/>
                <a:gd name="connsiteY84" fmla="*/ 395288 h 2809875"/>
                <a:gd name="connsiteX85" fmla="*/ 750497 w 2535993"/>
                <a:gd name="connsiteY85" fmla="*/ 423863 h 2809875"/>
                <a:gd name="connsiteX86" fmla="*/ 760022 w 2535993"/>
                <a:gd name="connsiteY86" fmla="*/ 442913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705252 w 2535993"/>
                <a:gd name="connsiteY81" fmla="*/ 342900 h 2809875"/>
                <a:gd name="connsiteX82" fmla="*/ 707634 w 2535993"/>
                <a:gd name="connsiteY82" fmla="*/ 369095 h 2809875"/>
                <a:gd name="connsiteX83" fmla="*/ 726684 w 2535993"/>
                <a:gd name="connsiteY83" fmla="*/ 381000 h 2809875"/>
                <a:gd name="connsiteX84" fmla="*/ 731447 w 2535993"/>
                <a:gd name="connsiteY84" fmla="*/ 395288 h 2809875"/>
                <a:gd name="connsiteX85" fmla="*/ 750497 w 2535993"/>
                <a:gd name="connsiteY85" fmla="*/ 423863 h 2809875"/>
                <a:gd name="connsiteX86" fmla="*/ 972747 w 2535993"/>
                <a:gd name="connsiteY86" fmla="*/ 465138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705252 w 2535993"/>
                <a:gd name="connsiteY81" fmla="*/ 342900 h 2809875"/>
                <a:gd name="connsiteX82" fmla="*/ 707634 w 2535993"/>
                <a:gd name="connsiteY82" fmla="*/ 369095 h 2809875"/>
                <a:gd name="connsiteX83" fmla="*/ 726684 w 2535993"/>
                <a:gd name="connsiteY83" fmla="*/ 381000 h 2809875"/>
                <a:gd name="connsiteX84" fmla="*/ 731447 w 2535993"/>
                <a:gd name="connsiteY84" fmla="*/ 395288 h 2809875"/>
                <a:gd name="connsiteX85" fmla="*/ 1144197 w 2535993"/>
                <a:gd name="connsiteY85" fmla="*/ 366713 h 2809875"/>
                <a:gd name="connsiteX86" fmla="*/ 972747 w 2535993"/>
                <a:gd name="connsiteY86" fmla="*/ 465138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705252 w 2535993"/>
                <a:gd name="connsiteY81" fmla="*/ 342900 h 2809875"/>
                <a:gd name="connsiteX82" fmla="*/ 707634 w 2535993"/>
                <a:gd name="connsiteY82" fmla="*/ 369095 h 2809875"/>
                <a:gd name="connsiteX83" fmla="*/ 726684 w 2535993"/>
                <a:gd name="connsiteY83" fmla="*/ 381000 h 2809875"/>
                <a:gd name="connsiteX84" fmla="*/ 1210872 w 2535993"/>
                <a:gd name="connsiteY84" fmla="*/ 312738 h 2809875"/>
                <a:gd name="connsiteX85" fmla="*/ 1144197 w 2535993"/>
                <a:gd name="connsiteY85" fmla="*/ 366713 h 2809875"/>
                <a:gd name="connsiteX86" fmla="*/ 972747 w 2535993"/>
                <a:gd name="connsiteY86" fmla="*/ 465138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705252 w 2535993"/>
                <a:gd name="connsiteY81" fmla="*/ 342900 h 2809875"/>
                <a:gd name="connsiteX82" fmla="*/ 707634 w 2535993"/>
                <a:gd name="connsiteY82" fmla="*/ 369095 h 2809875"/>
                <a:gd name="connsiteX83" fmla="*/ 1263259 w 2535993"/>
                <a:gd name="connsiteY83" fmla="*/ 285750 h 2809875"/>
                <a:gd name="connsiteX84" fmla="*/ 1210872 w 2535993"/>
                <a:gd name="connsiteY84" fmla="*/ 312738 h 2809875"/>
                <a:gd name="connsiteX85" fmla="*/ 1144197 w 2535993"/>
                <a:gd name="connsiteY85" fmla="*/ 366713 h 2809875"/>
                <a:gd name="connsiteX86" fmla="*/ 972747 w 2535993"/>
                <a:gd name="connsiteY86" fmla="*/ 465138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705252 w 2535993"/>
                <a:gd name="connsiteY81" fmla="*/ 342900 h 2809875"/>
                <a:gd name="connsiteX82" fmla="*/ 1285484 w 2535993"/>
                <a:gd name="connsiteY82" fmla="*/ 267495 h 2809875"/>
                <a:gd name="connsiteX83" fmla="*/ 1263259 w 2535993"/>
                <a:gd name="connsiteY83" fmla="*/ 285750 h 2809875"/>
                <a:gd name="connsiteX84" fmla="*/ 1210872 w 2535993"/>
                <a:gd name="connsiteY84" fmla="*/ 312738 h 2809875"/>
                <a:gd name="connsiteX85" fmla="*/ 1144197 w 2535993"/>
                <a:gd name="connsiteY85" fmla="*/ 366713 h 2809875"/>
                <a:gd name="connsiteX86" fmla="*/ 972747 w 2535993"/>
                <a:gd name="connsiteY86" fmla="*/ 465138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721922 w 2535993"/>
                <a:gd name="connsiteY80" fmla="*/ 328613 h 2809875"/>
                <a:gd name="connsiteX81" fmla="*/ 1365652 w 2535993"/>
                <a:gd name="connsiteY81" fmla="*/ 244475 h 2809875"/>
                <a:gd name="connsiteX82" fmla="*/ 1285484 w 2535993"/>
                <a:gd name="connsiteY82" fmla="*/ 267495 h 2809875"/>
                <a:gd name="connsiteX83" fmla="*/ 1263259 w 2535993"/>
                <a:gd name="connsiteY83" fmla="*/ 285750 h 2809875"/>
                <a:gd name="connsiteX84" fmla="*/ 1210872 w 2535993"/>
                <a:gd name="connsiteY84" fmla="*/ 312738 h 2809875"/>
                <a:gd name="connsiteX85" fmla="*/ 1144197 w 2535993"/>
                <a:gd name="connsiteY85" fmla="*/ 366713 h 2809875"/>
                <a:gd name="connsiteX86" fmla="*/ 972747 w 2535993"/>
                <a:gd name="connsiteY86" fmla="*/ 465138 h 2809875"/>
                <a:gd name="connsiteX87" fmla="*/ 750497 w 2535993"/>
                <a:gd name="connsiteY87" fmla="*/ 481013 h 2809875"/>
                <a:gd name="connsiteX88" fmla="*/ 736209 w 2535993"/>
                <a:gd name="connsiteY88" fmla="*/ 490538 h 2809875"/>
                <a:gd name="connsiteX89" fmla="*/ 731447 w 2535993"/>
                <a:gd name="connsiteY89" fmla="*/ 504825 h 2809875"/>
                <a:gd name="connsiteX90" fmla="*/ 717159 w 2535993"/>
                <a:gd name="connsiteY90" fmla="*/ 509588 h 2809875"/>
                <a:gd name="connsiteX91" fmla="*/ 712397 w 2535993"/>
                <a:gd name="connsiteY91" fmla="*/ 538163 h 2809875"/>
                <a:gd name="connsiteX92" fmla="*/ 702872 w 2535993"/>
                <a:gd name="connsiteY92" fmla="*/ 566738 h 2809875"/>
                <a:gd name="connsiteX93" fmla="*/ 698109 w 2535993"/>
                <a:gd name="connsiteY93" fmla="*/ 581025 h 2809875"/>
                <a:gd name="connsiteX94" fmla="*/ 683822 w 2535993"/>
                <a:gd name="connsiteY94" fmla="*/ 611981 h 2809875"/>
                <a:gd name="connsiteX95" fmla="*/ 702872 w 2535993"/>
                <a:gd name="connsiteY95" fmla="*/ 638175 h 2809875"/>
                <a:gd name="connsiteX96" fmla="*/ 731447 w 2535993"/>
                <a:gd name="connsiteY96" fmla="*/ 647700 h 2809875"/>
                <a:gd name="connsiteX97" fmla="*/ 740972 w 2535993"/>
                <a:gd name="connsiteY97" fmla="*/ 661988 h 2809875"/>
                <a:gd name="connsiteX98" fmla="*/ 745734 w 2535993"/>
                <a:gd name="connsiteY98" fmla="*/ 676275 h 2809875"/>
                <a:gd name="connsiteX99" fmla="*/ 745734 w 2535993"/>
                <a:gd name="connsiteY99" fmla="*/ 688181 h 2809875"/>
                <a:gd name="connsiteX100" fmla="*/ 748115 w 2535993"/>
                <a:gd name="connsiteY100" fmla="*/ 709613 h 2809875"/>
                <a:gd name="connsiteX101" fmla="*/ 755259 w 2535993"/>
                <a:gd name="connsiteY101" fmla="*/ 728663 h 2809875"/>
                <a:gd name="connsiteX102" fmla="*/ 745734 w 2535993"/>
                <a:gd name="connsiteY102" fmla="*/ 757238 h 2809875"/>
                <a:gd name="connsiteX103" fmla="*/ 736209 w 2535993"/>
                <a:gd name="connsiteY103" fmla="*/ 771525 h 2809875"/>
                <a:gd name="connsiteX104" fmla="*/ 736209 w 2535993"/>
                <a:gd name="connsiteY104" fmla="*/ 842963 h 2809875"/>
                <a:gd name="connsiteX105" fmla="*/ 740972 w 2535993"/>
                <a:gd name="connsiteY105" fmla="*/ 857250 h 2809875"/>
                <a:gd name="connsiteX106" fmla="*/ 745734 w 2535993"/>
                <a:gd name="connsiteY106" fmla="*/ 876300 h 2809875"/>
                <a:gd name="connsiteX107" fmla="*/ 760022 w 2535993"/>
                <a:gd name="connsiteY107" fmla="*/ 923925 h 2809875"/>
                <a:gd name="connsiteX108" fmla="*/ 764784 w 2535993"/>
                <a:gd name="connsiteY108" fmla="*/ 938213 h 2809875"/>
                <a:gd name="connsiteX109" fmla="*/ 771928 w 2535993"/>
                <a:gd name="connsiteY109" fmla="*/ 983456 h 2809875"/>
                <a:gd name="connsiteX110" fmla="*/ 750497 w 2535993"/>
                <a:gd name="connsiteY110" fmla="*/ 1004888 h 2809875"/>
                <a:gd name="connsiteX111" fmla="*/ 731447 w 2535993"/>
                <a:gd name="connsiteY111" fmla="*/ 1009650 h 2809875"/>
                <a:gd name="connsiteX112" fmla="*/ 712397 w 2535993"/>
                <a:gd name="connsiteY112" fmla="*/ 1016794 h 2809875"/>
                <a:gd name="connsiteX113" fmla="*/ 683822 w 2535993"/>
                <a:gd name="connsiteY113" fmla="*/ 1035844 h 2809875"/>
                <a:gd name="connsiteX114" fmla="*/ 674297 w 2535993"/>
                <a:gd name="connsiteY114" fmla="*/ 1052513 h 2809875"/>
                <a:gd name="connsiteX115" fmla="*/ 660009 w 2535993"/>
                <a:gd name="connsiteY115" fmla="*/ 1062038 h 2809875"/>
                <a:gd name="connsiteX116" fmla="*/ 650484 w 2535993"/>
                <a:gd name="connsiteY116" fmla="*/ 1076325 h 2809875"/>
                <a:gd name="connsiteX117" fmla="*/ 640959 w 2535993"/>
                <a:gd name="connsiteY117" fmla="*/ 1157288 h 2809875"/>
                <a:gd name="connsiteX118" fmla="*/ 626672 w 2535993"/>
                <a:gd name="connsiteY118" fmla="*/ 1190625 h 2809875"/>
                <a:gd name="connsiteX119" fmla="*/ 593334 w 2535993"/>
                <a:gd name="connsiteY119" fmla="*/ 1204913 h 2809875"/>
                <a:gd name="connsiteX120" fmla="*/ 588572 w 2535993"/>
                <a:gd name="connsiteY120" fmla="*/ 1219200 h 2809875"/>
                <a:gd name="connsiteX121" fmla="*/ 593334 w 2535993"/>
                <a:gd name="connsiteY121" fmla="*/ 1233488 h 2809875"/>
                <a:gd name="connsiteX122" fmla="*/ 579047 w 2535993"/>
                <a:gd name="connsiteY122" fmla="*/ 1247775 h 2809875"/>
                <a:gd name="connsiteX123" fmla="*/ 569521 w 2535993"/>
                <a:gd name="connsiteY123" fmla="*/ 1290638 h 2809875"/>
                <a:gd name="connsiteX124" fmla="*/ 552854 w 2535993"/>
                <a:gd name="connsiteY124" fmla="*/ 1321593 h 2809875"/>
                <a:gd name="connsiteX125" fmla="*/ 533803 w 2535993"/>
                <a:gd name="connsiteY125" fmla="*/ 1343025 h 2809875"/>
                <a:gd name="connsiteX126" fmla="*/ 519515 w 2535993"/>
                <a:gd name="connsiteY126" fmla="*/ 1371600 h 2809875"/>
                <a:gd name="connsiteX127" fmla="*/ 498084 w 2535993"/>
                <a:gd name="connsiteY127" fmla="*/ 1419225 h 2809875"/>
                <a:gd name="connsiteX128" fmla="*/ 493322 w 2535993"/>
                <a:gd name="connsiteY128" fmla="*/ 1433513 h 2809875"/>
                <a:gd name="connsiteX129" fmla="*/ 474272 w 2535993"/>
                <a:gd name="connsiteY129" fmla="*/ 1466850 h 2809875"/>
                <a:gd name="connsiteX130" fmla="*/ 464747 w 2535993"/>
                <a:gd name="connsiteY130" fmla="*/ 1485900 h 2809875"/>
                <a:gd name="connsiteX131" fmla="*/ 459984 w 2535993"/>
                <a:gd name="connsiteY131" fmla="*/ 1500188 h 2809875"/>
                <a:gd name="connsiteX132" fmla="*/ 450459 w 2535993"/>
                <a:gd name="connsiteY132" fmla="*/ 1514475 h 2809875"/>
                <a:gd name="connsiteX133" fmla="*/ 436172 w 2535993"/>
                <a:gd name="connsiteY133" fmla="*/ 1552575 h 2809875"/>
                <a:gd name="connsiteX134" fmla="*/ 412359 w 2535993"/>
                <a:gd name="connsiteY134" fmla="*/ 1595438 h 2809875"/>
                <a:gd name="connsiteX135" fmla="*/ 398072 w 2535993"/>
                <a:gd name="connsiteY135" fmla="*/ 1628776 h 2809875"/>
                <a:gd name="connsiteX136" fmla="*/ 393310 w 2535993"/>
                <a:gd name="connsiteY136" fmla="*/ 1657350 h 2809875"/>
                <a:gd name="connsiteX137" fmla="*/ 379022 w 2535993"/>
                <a:gd name="connsiteY137" fmla="*/ 1719263 h 2809875"/>
                <a:gd name="connsiteX138" fmla="*/ 374259 w 2535993"/>
                <a:gd name="connsiteY138" fmla="*/ 1757363 h 2809875"/>
                <a:gd name="connsiteX139" fmla="*/ 369497 w 2535993"/>
                <a:gd name="connsiteY139" fmla="*/ 1771650 h 2809875"/>
                <a:gd name="connsiteX140" fmla="*/ 357591 w 2535993"/>
                <a:gd name="connsiteY140" fmla="*/ 1807369 h 2809875"/>
                <a:gd name="connsiteX141" fmla="*/ 343303 w 2535993"/>
                <a:gd name="connsiteY141" fmla="*/ 1852613 h 2809875"/>
                <a:gd name="connsiteX142" fmla="*/ 336159 w 2535993"/>
                <a:gd name="connsiteY142" fmla="*/ 1876425 h 2809875"/>
                <a:gd name="connsiteX143" fmla="*/ 326634 w 2535993"/>
                <a:gd name="connsiteY143" fmla="*/ 1890713 h 2809875"/>
                <a:gd name="connsiteX144" fmla="*/ 321872 w 2535993"/>
                <a:gd name="connsiteY144" fmla="*/ 1905000 h 2809875"/>
                <a:gd name="connsiteX145" fmla="*/ 307584 w 2535993"/>
                <a:gd name="connsiteY145" fmla="*/ 1914525 h 2809875"/>
                <a:gd name="connsiteX146" fmla="*/ 293297 w 2535993"/>
                <a:gd name="connsiteY146" fmla="*/ 1943100 h 2809875"/>
                <a:gd name="connsiteX147" fmla="*/ 283772 w 2535993"/>
                <a:gd name="connsiteY147" fmla="*/ 1971675 h 2809875"/>
                <a:gd name="connsiteX148" fmla="*/ 267103 w 2535993"/>
                <a:gd name="connsiteY148" fmla="*/ 2002632 h 2809875"/>
                <a:gd name="connsiteX149" fmla="*/ 231384 w 2535993"/>
                <a:gd name="connsiteY149" fmla="*/ 2038350 h 2809875"/>
                <a:gd name="connsiteX150" fmla="*/ 207572 w 2535993"/>
                <a:gd name="connsiteY150" fmla="*/ 2062163 h 2809875"/>
                <a:gd name="connsiteX151" fmla="*/ 202809 w 2535993"/>
                <a:gd name="connsiteY151" fmla="*/ 2076450 h 2809875"/>
                <a:gd name="connsiteX152" fmla="*/ 174234 w 2535993"/>
                <a:gd name="connsiteY152" fmla="*/ 2095500 h 2809875"/>
                <a:gd name="connsiteX153" fmla="*/ 159947 w 2535993"/>
                <a:gd name="connsiteY153" fmla="*/ 2105025 h 2809875"/>
                <a:gd name="connsiteX154" fmla="*/ 131372 w 2535993"/>
                <a:gd name="connsiteY154" fmla="*/ 2133601 h 2809875"/>
                <a:gd name="connsiteX155" fmla="*/ 102797 w 2535993"/>
                <a:gd name="connsiteY155" fmla="*/ 2145506 h 2809875"/>
                <a:gd name="connsiteX156" fmla="*/ 78985 w 2535993"/>
                <a:gd name="connsiteY156" fmla="*/ 2157412 h 2809875"/>
                <a:gd name="connsiteX157" fmla="*/ 45647 w 2535993"/>
                <a:gd name="connsiteY157" fmla="*/ 2174081 h 2809875"/>
                <a:gd name="connsiteX158" fmla="*/ 24215 w 2535993"/>
                <a:gd name="connsiteY158" fmla="*/ 2178844 h 2809875"/>
                <a:gd name="connsiteX159" fmla="*/ 403 w 2535993"/>
                <a:gd name="connsiteY159" fmla="*/ 2188369 h 2809875"/>
                <a:gd name="connsiteX160" fmla="*/ 12309 w 2535993"/>
                <a:gd name="connsiteY160" fmla="*/ 2228850 h 2809875"/>
                <a:gd name="connsiteX161" fmla="*/ 43265 w 2535993"/>
                <a:gd name="connsiteY161" fmla="*/ 2255044 h 2809875"/>
                <a:gd name="connsiteX162" fmla="*/ 67079 w 2535993"/>
                <a:gd name="connsiteY162" fmla="*/ 2271713 h 2809875"/>
                <a:gd name="connsiteX163" fmla="*/ 90890 w 2535993"/>
                <a:gd name="connsiteY163" fmla="*/ 2276475 h 2809875"/>
                <a:gd name="connsiteX164" fmla="*/ 114703 w 2535993"/>
                <a:gd name="connsiteY164" fmla="*/ 2297906 h 2809875"/>
                <a:gd name="connsiteX165" fmla="*/ 119466 w 2535993"/>
                <a:gd name="connsiteY165" fmla="*/ 2326482 h 2809875"/>
                <a:gd name="connsiteX166" fmla="*/ 126609 w 2535993"/>
                <a:gd name="connsiteY166" fmla="*/ 2347913 h 2809875"/>
                <a:gd name="connsiteX167" fmla="*/ 121847 w 2535993"/>
                <a:gd name="connsiteY167" fmla="*/ 2386013 h 2809875"/>
                <a:gd name="connsiteX168" fmla="*/ 112322 w 2535993"/>
                <a:gd name="connsiteY168" fmla="*/ 2405063 h 2809875"/>
                <a:gd name="connsiteX169" fmla="*/ 100416 w 2535993"/>
                <a:gd name="connsiteY169" fmla="*/ 2424112 h 2809875"/>
                <a:gd name="connsiteX170" fmla="*/ 71841 w 2535993"/>
                <a:gd name="connsiteY170" fmla="*/ 2426494 h 2809875"/>
                <a:gd name="connsiteX171" fmla="*/ 50409 w 2535993"/>
                <a:gd name="connsiteY171" fmla="*/ 2452688 h 2809875"/>
                <a:gd name="connsiteX172" fmla="*/ 21834 w 2535993"/>
                <a:gd name="connsiteY172" fmla="*/ 2466975 h 2809875"/>
                <a:gd name="connsiteX173" fmla="*/ 31359 w 2535993"/>
                <a:gd name="connsiteY173" fmla="*/ 2490788 h 2809875"/>
                <a:gd name="connsiteX174" fmla="*/ 21834 w 2535993"/>
                <a:gd name="connsiteY174" fmla="*/ 2524125 h 2809875"/>
                <a:gd name="connsiteX175" fmla="*/ 12309 w 2535993"/>
                <a:gd name="connsiteY175" fmla="*/ 2538413 h 2809875"/>
                <a:gd name="connsiteX176" fmla="*/ 374259 w 2535993"/>
                <a:gd name="connsiteY176"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740972 w 2535993"/>
                <a:gd name="connsiteY79" fmla="*/ 300038 h 2809875"/>
                <a:gd name="connsiteX80" fmla="*/ 1365652 w 2535993"/>
                <a:gd name="connsiteY80" fmla="*/ 244475 h 2809875"/>
                <a:gd name="connsiteX81" fmla="*/ 1285484 w 2535993"/>
                <a:gd name="connsiteY81" fmla="*/ 267495 h 2809875"/>
                <a:gd name="connsiteX82" fmla="*/ 1263259 w 2535993"/>
                <a:gd name="connsiteY82" fmla="*/ 285750 h 2809875"/>
                <a:gd name="connsiteX83" fmla="*/ 1210872 w 2535993"/>
                <a:gd name="connsiteY83" fmla="*/ 312738 h 2809875"/>
                <a:gd name="connsiteX84" fmla="*/ 1144197 w 2535993"/>
                <a:gd name="connsiteY84" fmla="*/ 366713 h 2809875"/>
                <a:gd name="connsiteX85" fmla="*/ 972747 w 2535993"/>
                <a:gd name="connsiteY85" fmla="*/ 465138 h 2809875"/>
                <a:gd name="connsiteX86" fmla="*/ 750497 w 2535993"/>
                <a:gd name="connsiteY86" fmla="*/ 481013 h 2809875"/>
                <a:gd name="connsiteX87" fmla="*/ 736209 w 2535993"/>
                <a:gd name="connsiteY87" fmla="*/ 490538 h 2809875"/>
                <a:gd name="connsiteX88" fmla="*/ 731447 w 2535993"/>
                <a:gd name="connsiteY88" fmla="*/ 504825 h 2809875"/>
                <a:gd name="connsiteX89" fmla="*/ 717159 w 2535993"/>
                <a:gd name="connsiteY89" fmla="*/ 509588 h 2809875"/>
                <a:gd name="connsiteX90" fmla="*/ 712397 w 2535993"/>
                <a:gd name="connsiteY90" fmla="*/ 538163 h 2809875"/>
                <a:gd name="connsiteX91" fmla="*/ 702872 w 2535993"/>
                <a:gd name="connsiteY91" fmla="*/ 566738 h 2809875"/>
                <a:gd name="connsiteX92" fmla="*/ 698109 w 2535993"/>
                <a:gd name="connsiteY92" fmla="*/ 581025 h 2809875"/>
                <a:gd name="connsiteX93" fmla="*/ 683822 w 2535993"/>
                <a:gd name="connsiteY93" fmla="*/ 611981 h 2809875"/>
                <a:gd name="connsiteX94" fmla="*/ 702872 w 2535993"/>
                <a:gd name="connsiteY94" fmla="*/ 638175 h 2809875"/>
                <a:gd name="connsiteX95" fmla="*/ 731447 w 2535993"/>
                <a:gd name="connsiteY95" fmla="*/ 647700 h 2809875"/>
                <a:gd name="connsiteX96" fmla="*/ 740972 w 2535993"/>
                <a:gd name="connsiteY96" fmla="*/ 661988 h 2809875"/>
                <a:gd name="connsiteX97" fmla="*/ 745734 w 2535993"/>
                <a:gd name="connsiteY97" fmla="*/ 676275 h 2809875"/>
                <a:gd name="connsiteX98" fmla="*/ 745734 w 2535993"/>
                <a:gd name="connsiteY98" fmla="*/ 688181 h 2809875"/>
                <a:gd name="connsiteX99" fmla="*/ 748115 w 2535993"/>
                <a:gd name="connsiteY99" fmla="*/ 709613 h 2809875"/>
                <a:gd name="connsiteX100" fmla="*/ 755259 w 2535993"/>
                <a:gd name="connsiteY100" fmla="*/ 728663 h 2809875"/>
                <a:gd name="connsiteX101" fmla="*/ 745734 w 2535993"/>
                <a:gd name="connsiteY101" fmla="*/ 757238 h 2809875"/>
                <a:gd name="connsiteX102" fmla="*/ 736209 w 2535993"/>
                <a:gd name="connsiteY102" fmla="*/ 771525 h 2809875"/>
                <a:gd name="connsiteX103" fmla="*/ 736209 w 2535993"/>
                <a:gd name="connsiteY103" fmla="*/ 842963 h 2809875"/>
                <a:gd name="connsiteX104" fmla="*/ 740972 w 2535993"/>
                <a:gd name="connsiteY104" fmla="*/ 857250 h 2809875"/>
                <a:gd name="connsiteX105" fmla="*/ 745734 w 2535993"/>
                <a:gd name="connsiteY105" fmla="*/ 876300 h 2809875"/>
                <a:gd name="connsiteX106" fmla="*/ 760022 w 2535993"/>
                <a:gd name="connsiteY106" fmla="*/ 923925 h 2809875"/>
                <a:gd name="connsiteX107" fmla="*/ 764784 w 2535993"/>
                <a:gd name="connsiteY107" fmla="*/ 938213 h 2809875"/>
                <a:gd name="connsiteX108" fmla="*/ 771928 w 2535993"/>
                <a:gd name="connsiteY108" fmla="*/ 983456 h 2809875"/>
                <a:gd name="connsiteX109" fmla="*/ 750497 w 2535993"/>
                <a:gd name="connsiteY109" fmla="*/ 1004888 h 2809875"/>
                <a:gd name="connsiteX110" fmla="*/ 731447 w 2535993"/>
                <a:gd name="connsiteY110" fmla="*/ 1009650 h 2809875"/>
                <a:gd name="connsiteX111" fmla="*/ 712397 w 2535993"/>
                <a:gd name="connsiteY111" fmla="*/ 1016794 h 2809875"/>
                <a:gd name="connsiteX112" fmla="*/ 683822 w 2535993"/>
                <a:gd name="connsiteY112" fmla="*/ 1035844 h 2809875"/>
                <a:gd name="connsiteX113" fmla="*/ 674297 w 2535993"/>
                <a:gd name="connsiteY113" fmla="*/ 1052513 h 2809875"/>
                <a:gd name="connsiteX114" fmla="*/ 660009 w 2535993"/>
                <a:gd name="connsiteY114" fmla="*/ 1062038 h 2809875"/>
                <a:gd name="connsiteX115" fmla="*/ 650484 w 2535993"/>
                <a:gd name="connsiteY115" fmla="*/ 1076325 h 2809875"/>
                <a:gd name="connsiteX116" fmla="*/ 640959 w 2535993"/>
                <a:gd name="connsiteY116" fmla="*/ 1157288 h 2809875"/>
                <a:gd name="connsiteX117" fmla="*/ 626672 w 2535993"/>
                <a:gd name="connsiteY117" fmla="*/ 1190625 h 2809875"/>
                <a:gd name="connsiteX118" fmla="*/ 593334 w 2535993"/>
                <a:gd name="connsiteY118" fmla="*/ 1204913 h 2809875"/>
                <a:gd name="connsiteX119" fmla="*/ 588572 w 2535993"/>
                <a:gd name="connsiteY119" fmla="*/ 1219200 h 2809875"/>
                <a:gd name="connsiteX120" fmla="*/ 593334 w 2535993"/>
                <a:gd name="connsiteY120" fmla="*/ 1233488 h 2809875"/>
                <a:gd name="connsiteX121" fmla="*/ 579047 w 2535993"/>
                <a:gd name="connsiteY121" fmla="*/ 1247775 h 2809875"/>
                <a:gd name="connsiteX122" fmla="*/ 569521 w 2535993"/>
                <a:gd name="connsiteY122" fmla="*/ 1290638 h 2809875"/>
                <a:gd name="connsiteX123" fmla="*/ 552854 w 2535993"/>
                <a:gd name="connsiteY123" fmla="*/ 1321593 h 2809875"/>
                <a:gd name="connsiteX124" fmla="*/ 533803 w 2535993"/>
                <a:gd name="connsiteY124" fmla="*/ 1343025 h 2809875"/>
                <a:gd name="connsiteX125" fmla="*/ 519515 w 2535993"/>
                <a:gd name="connsiteY125" fmla="*/ 1371600 h 2809875"/>
                <a:gd name="connsiteX126" fmla="*/ 498084 w 2535993"/>
                <a:gd name="connsiteY126" fmla="*/ 1419225 h 2809875"/>
                <a:gd name="connsiteX127" fmla="*/ 493322 w 2535993"/>
                <a:gd name="connsiteY127" fmla="*/ 1433513 h 2809875"/>
                <a:gd name="connsiteX128" fmla="*/ 474272 w 2535993"/>
                <a:gd name="connsiteY128" fmla="*/ 1466850 h 2809875"/>
                <a:gd name="connsiteX129" fmla="*/ 464747 w 2535993"/>
                <a:gd name="connsiteY129" fmla="*/ 1485900 h 2809875"/>
                <a:gd name="connsiteX130" fmla="*/ 459984 w 2535993"/>
                <a:gd name="connsiteY130" fmla="*/ 1500188 h 2809875"/>
                <a:gd name="connsiteX131" fmla="*/ 450459 w 2535993"/>
                <a:gd name="connsiteY131" fmla="*/ 1514475 h 2809875"/>
                <a:gd name="connsiteX132" fmla="*/ 436172 w 2535993"/>
                <a:gd name="connsiteY132" fmla="*/ 1552575 h 2809875"/>
                <a:gd name="connsiteX133" fmla="*/ 412359 w 2535993"/>
                <a:gd name="connsiteY133" fmla="*/ 1595438 h 2809875"/>
                <a:gd name="connsiteX134" fmla="*/ 398072 w 2535993"/>
                <a:gd name="connsiteY134" fmla="*/ 1628776 h 2809875"/>
                <a:gd name="connsiteX135" fmla="*/ 393310 w 2535993"/>
                <a:gd name="connsiteY135" fmla="*/ 1657350 h 2809875"/>
                <a:gd name="connsiteX136" fmla="*/ 379022 w 2535993"/>
                <a:gd name="connsiteY136" fmla="*/ 1719263 h 2809875"/>
                <a:gd name="connsiteX137" fmla="*/ 374259 w 2535993"/>
                <a:gd name="connsiteY137" fmla="*/ 1757363 h 2809875"/>
                <a:gd name="connsiteX138" fmla="*/ 369497 w 2535993"/>
                <a:gd name="connsiteY138" fmla="*/ 1771650 h 2809875"/>
                <a:gd name="connsiteX139" fmla="*/ 357591 w 2535993"/>
                <a:gd name="connsiteY139" fmla="*/ 1807369 h 2809875"/>
                <a:gd name="connsiteX140" fmla="*/ 343303 w 2535993"/>
                <a:gd name="connsiteY140" fmla="*/ 1852613 h 2809875"/>
                <a:gd name="connsiteX141" fmla="*/ 336159 w 2535993"/>
                <a:gd name="connsiteY141" fmla="*/ 1876425 h 2809875"/>
                <a:gd name="connsiteX142" fmla="*/ 326634 w 2535993"/>
                <a:gd name="connsiteY142" fmla="*/ 1890713 h 2809875"/>
                <a:gd name="connsiteX143" fmla="*/ 321872 w 2535993"/>
                <a:gd name="connsiteY143" fmla="*/ 1905000 h 2809875"/>
                <a:gd name="connsiteX144" fmla="*/ 307584 w 2535993"/>
                <a:gd name="connsiteY144" fmla="*/ 1914525 h 2809875"/>
                <a:gd name="connsiteX145" fmla="*/ 293297 w 2535993"/>
                <a:gd name="connsiteY145" fmla="*/ 1943100 h 2809875"/>
                <a:gd name="connsiteX146" fmla="*/ 283772 w 2535993"/>
                <a:gd name="connsiteY146" fmla="*/ 1971675 h 2809875"/>
                <a:gd name="connsiteX147" fmla="*/ 267103 w 2535993"/>
                <a:gd name="connsiteY147" fmla="*/ 2002632 h 2809875"/>
                <a:gd name="connsiteX148" fmla="*/ 231384 w 2535993"/>
                <a:gd name="connsiteY148" fmla="*/ 2038350 h 2809875"/>
                <a:gd name="connsiteX149" fmla="*/ 207572 w 2535993"/>
                <a:gd name="connsiteY149" fmla="*/ 2062163 h 2809875"/>
                <a:gd name="connsiteX150" fmla="*/ 202809 w 2535993"/>
                <a:gd name="connsiteY150" fmla="*/ 2076450 h 2809875"/>
                <a:gd name="connsiteX151" fmla="*/ 174234 w 2535993"/>
                <a:gd name="connsiteY151" fmla="*/ 2095500 h 2809875"/>
                <a:gd name="connsiteX152" fmla="*/ 159947 w 2535993"/>
                <a:gd name="connsiteY152" fmla="*/ 2105025 h 2809875"/>
                <a:gd name="connsiteX153" fmla="*/ 131372 w 2535993"/>
                <a:gd name="connsiteY153" fmla="*/ 2133601 h 2809875"/>
                <a:gd name="connsiteX154" fmla="*/ 102797 w 2535993"/>
                <a:gd name="connsiteY154" fmla="*/ 2145506 h 2809875"/>
                <a:gd name="connsiteX155" fmla="*/ 78985 w 2535993"/>
                <a:gd name="connsiteY155" fmla="*/ 2157412 h 2809875"/>
                <a:gd name="connsiteX156" fmla="*/ 45647 w 2535993"/>
                <a:gd name="connsiteY156" fmla="*/ 2174081 h 2809875"/>
                <a:gd name="connsiteX157" fmla="*/ 24215 w 2535993"/>
                <a:gd name="connsiteY157" fmla="*/ 2178844 h 2809875"/>
                <a:gd name="connsiteX158" fmla="*/ 403 w 2535993"/>
                <a:gd name="connsiteY158" fmla="*/ 2188369 h 2809875"/>
                <a:gd name="connsiteX159" fmla="*/ 12309 w 2535993"/>
                <a:gd name="connsiteY159" fmla="*/ 2228850 h 2809875"/>
                <a:gd name="connsiteX160" fmla="*/ 43265 w 2535993"/>
                <a:gd name="connsiteY160" fmla="*/ 2255044 h 2809875"/>
                <a:gd name="connsiteX161" fmla="*/ 67079 w 2535993"/>
                <a:gd name="connsiteY161" fmla="*/ 2271713 h 2809875"/>
                <a:gd name="connsiteX162" fmla="*/ 90890 w 2535993"/>
                <a:gd name="connsiteY162" fmla="*/ 2276475 h 2809875"/>
                <a:gd name="connsiteX163" fmla="*/ 114703 w 2535993"/>
                <a:gd name="connsiteY163" fmla="*/ 2297906 h 2809875"/>
                <a:gd name="connsiteX164" fmla="*/ 119466 w 2535993"/>
                <a:gd name="connsiteY164" fmla="*/ 2326482 h 2809875"/>
                <a:gd name="connsiteX165" fmla="*/ 126609 w 2535993"/>
                <a:gd name="connsiteY165" fmla="*/ 2347913 h 2809875"/>
                <a:gd name="connsiteX166" fmla="*/ 121847 w 2535993"/>
                <a:gd name="connsiteY166" fmla="*/ 2386013 h 2809875"/>
                <a:gd name="connsiteX167" fmla="*/ 112322 w 2535993"/>
                <a:gd name="connsiteY167" fmla="*/ 2405063 h 2809875"/>
                <a:gd name="connsiteX168" fmla="*/ 100416 w 2535993"/>
                <a:gd name="connsiteY168" fmla="*/ 2424112 h 2809875"/>
                <a:gd name="connsiteX169" fmla="*/ 71841 w 2535993"/>
                <a:gd name="connsiteY169" fmla="*/ 2426494 h 2809875"/>
                <a:gd name="connsiteX170" fmla="*/ 50409 w 2535993"/>
                <a:gd name="connsiteY170" fmla="*/ 2452688 h 2809875"/>
                <a:gd name="connsiteX171" fmla="*/ 21834 w 2535993"/>
                <a:gd name="connsiteY171" fmla="*/ 2466975 h 2809875"/>
                <a:gd name="connsiteX172" fmla="*/ 31359 w 2535993"/>
                <a:gd name="connsiteY172" fmla="*/ 2490788 h 2809875"/>
                <a:gd name="connsiteX173" fmla="*/ 21834 w 2535993"/>
                <a:gd name="connsiteY173" fmla="*/ 2524125 h 2809875"/>
                <a:gd name="connsiteX174" fmla="*/ 12309 w 2535993"/>
                <a:gd name="connsiteY174" fmla="*/ 2538413 h 2809875"/>
                <a:gd name="connsiteX175" fmla="*/ 374259 w 2535993"/>
                <a:gd name="connsiteY175"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817172 w 2535993"/>
                <a:gd name="connsiteY77" fmla="*/ 254794 h 2809875"/>
                <a:gd name="connsiteX78" fmla="*/ 788597 w 2535993"/>
                <a:gd name="connsiteY78" fmla="*/ 266700 h 2809875"/>
                <a:gd name="connsiteX79" fmla="*/ 1365652 w 2535993"/>
                <a:gd name="connsiteY79" fmla="*/ 244475 h 2809875"/>
                <a:gd name="connsiteX80" fmla="*/ 1285484 w 2535993"/>
                <a:gd name="connsiteY80" fmla="*/ 267495 h 2809875"/>
                <a:gd name="connsiteX81" fmla="*/ 1263259 w 2535993"/>
                <a:gd name="connsiteY81" fmla="*/ 285750 h 2809875"/>
                <a:gd name="connsiteX82" fmla="*/ 1210872 w 2535993"/>
                <a:gd name="connsiteY82" fmla="*/ 312738 h 2809875"/>
                <a:gd name="connsiteX83" fmla="*/ 1144197 w 2535993"/>
                <a:gd name="connsiteY83" fmla="*/ 366713 h 2809875"/>
                <a:gd name="connsiteX84" fmla="*/ 972747 w 2535993"/>
                <a:gd name="connsiteY84" fmla="*/ 465138 h 2809875"/>
                <a:gd name="connsiteX85" fmla="*/ 750497 w 2535993"/>
                <a:gd name="connsiteY85" fmla="*/ 481013 h 2809875"/>
                <a:gd name="connsiteX86" fmla="*/ 736209 w 2535993"/>
                <a:gd name="connsiteY86" fmla="*/ 490538 h 2809875"/>
                <a:gd name="connsiteX87" fmla="*/ 731447 w 2535993"/>
                <a:gd name="connsiteY87" fmla="*/ 504825 h 2809875"/>
                <a:gd name="connsiteX88" fmla="*/ 717159 w 2535993"/>
                <a:gd name="connsiteY88" fmla="*/ 509588 h 2809875"/>
                <a:gd name="connsiteX89" fmla="*/ 712397 w 2535993"/>
                <a:gd name="connsiteY89" fmla="*/ 538163 h 2809875"/>
                <a:gd name="connsiteX90" fmla="*/ 702872 w 2535993"/>
                <a:gd name="connsiteY90" fmla="*/ 566738 h 2809875"/>
                <a:gd name="connsiteX91" fmla="*/ 698109 w 2535993"/>
                <a:gd name="connsiteY91" fmla="*/ 581025 h 2809875"/>
                <a:gd name="connsiteX92" fmla="*/ 683822 w 2535993"/>
                <a:gd name="connsiteY92" fmla="*/ 611981 h 2809875"/>
                <a:gd name="connsiteX93" fmla="*/ 702872 w 2535993"/>
                <a:gd name="connsiteY93" fmla="*/ 638175 h 2809875"/>
                <a:gd name="connsiteX94" fmla="*/ 731447 w 2535993"/>
                <a:gd name="connsiteY94" fmla="*/ 647700 h 2809875"/>
                <a:gd name="connsiteX95" fmla="*/ 740972 w 2535993"/>
                <a:gd name="connsiteY95" fmla="*/ 661988 h 2809875"/>
                <a:gd name="connsiteX96" fmla="*/ 745734 w 2535993"/>
                <a:gd name="connsiteY96" fmla="*/ 676275 h 2809875"/>
                <a:gd name="connsiteX97" fmla="*/ 745734 w 2535993"/>
                <a:gd name="connsiteY97" fmla="*/ 688181 h 2809875"/>
                <a:gd name="connsiteX98" fmla="*/ 748115 w 2535993"/>
                <a:gd name="connsiteY98" fmla="*/ 709613 h 2809875"/>
                <a:gd name="connsiteX99" fmla="*/ 755259 w 2535993"/>
                <a:gd name="connsiteY99" fmla="*/ 728663 h 2809875"/>
                <a:gd name="connsiteX100" fmla="*/ 745734 w 2535993"/>
                <a:gd name="connsiteY100" fmla="*/ 757238 h 2809875"/>
                <a:gd name="connsiteX101" fmla="*/ 736209 w 2535993"/>
                <a:gd name="connsiteY101" fmla="*/ 771525 h 2809875"/>
                <a:gd name="connsiteX102" fmla="*/ 736209 w 2535993"/>
                <a:gd name="connsiteY102" fmla="*/ 842963 h 2809875"/>
                <a:gd name="connsiteX103" fmla="*/ 740972 w 2535993"/>
                <a:gd name="connsiteY103" fmla="*/ 857250 h 2809875"/>
                <a:gd name="connsiteX104" fmla="*/ 745734 w 2535993"/>
                <a:gd name="connsiteY104" fmla="*/ 876300 h 2809875"/>
                <a:gd name="connsiteX105" fmla="*/ 760022 w 2535993"/>
                <a:gd name="connsiteY105" fmla="*/ 923925 h 2809875"/>
                <a:gd name="connsiteX106" fmla="*/ 764784 w 2535993"/>
                <a:gd name="connsiteY106" fmla="*/ 938213 h 2809875"/>
                <a:gd name="connsiteX107" fmla="*/ 771928 w 2535993"/>
                <a:gd name="connsiteY107" fmla="*/ 983456 h 2809875"/>
                <a:gd name="connsiteX108" fmla="*/ 750497 w 2535993"/>
                <a:gd name="connsiteY108" fmla="*/ 1004888 h 2809875"/>
                <a:gd name="connsiteX109" fmla="*/ 731447 w 2535993"/>
                <a:gd name="connsiteY109" fmla="*/ 1009650 h 2809875"/>
                <a:gd name="connsiteX110" fmla="*/ 712397 w 2535993"/>
                <a:gd name="connsiteY110" fmla="*/ 1016794 h 2809875"/>
                <a:gd name="connsiteX111" fmla="*/ 683822 w 2535993"/>
                <a:gd name="connsiteY111" fmla="*/ 1035844 h 2809875"/>
                <a:gd name="connsiteX112" fmla="*/ 674297 w 2535993"/>
                <a:gd name="connsiteY112" fmla="*/ 1052513 h 2809875"/>
                <a:gd name="connsiteX113" fmla="*/ 660009 w 2535993"/>
                <a:gd name="connsiteY113" fmla="*/ 1062038 h 2809875"/>
                <a:gd name="connsiteX114" fmla="*/ 650484 w 2535993"/>
                <a:gd name="connsiteY114" fmla="*/ 1076325 h 2809875"/>
                <a:gd name="connsiteX115" fmla="*/ 640959 w 2535993"/>
                <a:gd name="connsiteY115" fmla="*/ 1157288 h 2809875"/>
                <a:gd name="connsiteX116" fmla="*/ 626672 w 2535993"/>
                <a:gd name="connsiteY116" fmla="*/ 1190625 h 2809875"/>
                <a:gd name="connsiteX117" fmla="*/ 593334 w 2535993"/>
                <a:gd name="connsiteY117" fmla="*/ 1204913 h 2809875"/>
                <a:gd name="connsiteX118" fmla="*/ 588572 w 2535993"/>
                <a:gd name="connsiteY118" fmla="*/ 1219200 h 2809875"/>
                <a:gd name="connsiteX119" fmla="*/ 593334 w 2535993"/>
                <a:gd name="connsiteY119" fmla="*/ 1233488 h 2809875"/>
                <a:gd name="connsiteX120" fmla="*/ 579047 w 2535993"/>
                <a:gd name="connsiteY120" fmla="*/ 1247775 h 2809875"/>
                <a:gd name="connsiteX121" fmla="*/ 569521 w 2535993"/>
                <a:gd name="connsiteY121" fmla="*/ 1290638 h 2809875"/>
                <a:gd name="connsiteX122" fmla="*/ 552854 w 2535993"/>
                <a:gd name="connsiteY122" fmla="*/ 1321593 h 2809875"/>
                <a:gd name="connsiteX123" fmla="*/ 533803 w 2535993"/>
                <a:gd name="connsiteY123" fmla="*/ 1343025 h 2809875"/>
                <a:gd name="connsiteX124" fmla="*/ 519515 w 2535993"/>
                <a:gd name="connsiteY124" fmla="*/ 1371600 h 2809875"/>
                <a:gd name="connsiteX125" fmla="*/ 498084 w 2535993"/>
                <a:gd name="connsiteY125" fmla="*/ 1419225 h 2809875"/>
                <a:gd name="connsiteX126" fmla="*/ 493322 w 2535993"/>
                <a:gd name="connsiteY126" fmla="*/ 1433513 h 2809875"/>
                <a:gd name="connsiteX127" fmla="*/ 474272 w 2535993"/>
                <a:gd name="connsiteY127" fmla="*/ 1466850 h 2809875"/>
                <a:gd name="connsiteX128" fmla="*/ 464747 w 2535993"/>
                <a:gd name="connsiteY128" fmla="*/ 1485900 h 2809875"/>
                <a:gd name="connsiteX129" fmla="*/ 459984 w 2535993"/>
                <a:gd name="connsiteY129" fmla="*/ 1500188 h 2809875"/>
                <a:gd name="connsiteX130" fmla="*/ 450459 w 2535993"/>
                <a:gd name="connsiteY130" fmla="*/ 1514475 h 2809875"/>
                <a:gd name="connsiteX131" fmla="*/ 436172 w 2535993"/>
                <a:gd name="connsiteY131" fmla="*/ 1552575 h 2809875"/>
                <a:gd name="connsiteX132" fmla="*/ 412359 w 2535993"/>
                <a:gd name="connsiteY132" fmla="*/ 1595438 h 2809875"/>
                <a:gd name="connsiteX133" fmla="*/ 398072 w 2535993"/>
                <a:gd name="connsiteY133" fmla="*/ 1628776 h 2809875"/>
                <a:gd name="connsiteX134" fmla="*/ 393310 w 2535993"/>
                <a:gd name="connsiteY134" fmla="*/ 1657350 h 2809875"/>
                <a:gd name="connsiteX135" fmla="*/ 379022 w 2535993"/>
                <a:gd name="connsiteY135" fmla="*/ 1719263 h 2809875"/>
                <a:gd name="connsiteX136" fmla="*/ 374259 w 2535993"/>
                <a:gd name="connsiteY136" fmla="*/ 1757363 h 2809875"/>
                <a:gd name="connsiteX137" fmla="*/ 369497 w 2535993"/>
                <a:gd name="connsiteY137" fmla="*/ 1771650 h 2809875"/>
                <a:gd name="connsiteX138" fmla="*/ 357591 w 2535993"/>
                <a:gd name="connsiteY138" fmla="*/ 1807369 h 2809875"/>
                <a:gd name="connsiteX139" fmla="*/ 343303 w 2535993"/>
                <a:gd name="connsiteY139" fmla="*/ 1852613 h 2809875"/>
                <a:gd name="connsiteX140" fmla="*/ 336159 w 2535993"/>
                <a:gd name="connsiteY140" fmla="*/ 1876425 h 2809875"/>
                <a:gd name="connsiteX141" fmla="*/ 326634 w 2535993"/>
                <a:gd name="connsiteY141" fmla="*/ 1890713 h 2809875"/>
                <a:gd name="connsiteX142" fmla="*/ 321872 w 2535993"/>
                <a:gd name="connsiteY142" fmla="*/ 1905000 h 2809875"/>
                <a:gd name="connsiteX143" fmla="*/ 307584 w 2535993"/>
                <a:gd name="connsiteY143" fmla="*/ 1914525 h 2809875"/>
                <a:gd name="connsiteX144" fmla="*/ 293297 w 2535993"/>
                <a:gd name="connsiteY144" fmla="*/ 1943100 h 2809875"/>
                <a:gd name="connsiteX145" fmla="*/ 283772 w 2535993"/>
                <a:gd name="connsiteY145" fmla="*/ 1971675 h 2809875"/>
                <a:gd name="connsiteX146" fmla="*/ 267103 w 2535993"/>
                <a:gd name="connsiteY146" fmla="*/ 2002632 h 2809875"/>
                <a:gd name="connsiteX147" fmla="*/ 231384 w 2535993"/>
                <a:gd name="connsiteY147" fmla="*/ 2038350 h 2809875"/>
                <a:gd name="connsiteX148" fmla="*/ 207572 w 2535993"/>
                <a:gd name="connsiteY148" fmla="*/ 2062163 h 2809875"/>
                <a:gd name="connsiteX149" fmla="*/ 202809 w 2535993"/>
                <a:gd name="connsiteY149" fmla="*/ 2076450 h 2809875"/>
                <a:gd name="connsiteX150" fmla="*/ 174234 w 2535993"/>
                <a:gd name="connsiteY150" fmla="*/ 2095500 h 2809875"/>
                <a:gd name="connsiteX151" fmla="*/ 159947 w 2535993"/>
                <a:gd name="connsiteY151" fmla="*/ 2105025 h 2809875"/>
                <a:gd name="connsiteX152" fmla="*/ 131372 w 2535993"/>
                <a:gd name="connsiteY152" fmla="*/ 2133601 h 2809875"/>
                <a:gd name="connsiteX153" fmla="*/ 102797 w 2535993"/>
                <a:gd name="connsiteY153" fmla="*/ 2145506 h 2809875"/>
                <a:gd name="connsiteX154" fmla="*/ 78985 w 2535993"/>
                <a:gd name="connsiteY154" fmla="*/ 2157412 h 2809875"/>
                <a:gd name="connsiteX155" fmla="*/ 45647 w 2535993"/>
                <a:gd name="connsiteY155" fmla="*/ 2174081 h 2809875"/>
                <a:gd name="connsiteX156" fmla="*/ 24215 w 2535993"/>
                <a:gd name="connsiteY156" fmla="*/ 2178844 h 2809875"/>
                <a:gd name="connsiteX157" fmla="*/ 403 w 2535993"/>
                <a:gd name="connsiteY157" fmla="*/ 2188369 h 2809875"/>
                <a:gd name="connsiteX158" fmla="*/ 12309 w 2535993"/>
                <a:gd name="connsiteY158" fmla="*/ 2228850 h 2809875"/>
                <a:gd name="connsiteX159" fmla="*/ 43265 w 2535993"/>
                <a:gd name="connsiteY159" fmla="*/ 2255044 h 2809875"/>
                <a:gd name="connsiteX160" fmla="*/ 67079 w 2535993"/>
                <a:gd name="connsiteY160" fmla="*/ 2271713 h 2809875"/>
                <a:gd name="connsiteX161" fmla="*/ 90890 w 2535993"/>
                <a:gd name="connsiteY161" fmla="*/ 2276475 h 2809875"/>
                <a:gd name="connsiteX162" fmla="*/ 114703 w 2535993"/>
                <a:gd name="connsiteY162" fmla="*/ 2297906 h 2809875"/>
                <a:gd name="connsiteX163" fmla="*/ 119466 w 2535993"/>
                <a:gd name="connsiteY163" fmla="*/ 2326482 h 2809875"/>
                <a:gd name="connsiteX164" fmla="*/ 126609 w 2535993"/>
                <a:gd name="connsiteY164" fmla="*/ 2347913 h 2809875"/>
                <a:gd name="connsiteX165" fmla="*/ 121847 w 2535993"/>
                <a:gd name="connsiteY165" fmla="*/ 2386013 h 2809875"/>
                <a:gd name="connsiteX166" fmla="*/ 112322 w 2535993"/>
                <a:gd name="connsiteY166" fmla="*/ 2405063 h 2809875"/>
                <a:gd name="connsiteX167" fmla="*/ 100416 w 2535993"/>
                <a:gd name="connsiteY167" fmla="*/ 2424112 h 2809875"/>
                <a:gd name="connsiteX168" fmla="*/ 71841 w 2535993"/>
                <a:gd name="connsiteY168" fmla="*/ 2426494 h 2809875"/>
                <a:gd name="connsiteX169" fmla="*/ 50409 w 2535993"/>
                <a:gd name="connsiteY169" fmla="*/ 2452688 h 2809875"/>
                <a:gd name="connsiteX170" fmla="*/ 21834 w 2535993"/>
                <a:gd name="connsiteY170" fmla="*/ 2466975 h 2809875"/>
                <a:gd name="connsiteX171" fmla="*/ 31359 w 2535993"/>
                <a:gd name="connsiteY171" fmla="*/ 2490788 h 2809875"/>
                <a:gd name="connsiteX172" fmla="*/ 21834 w 2535993"/>
                <a:gd name="connsiteY172" fmla="*/ 2524125 h 2809875"/>
                <a:gd name="connsiteX173" fmla="*/ 12309 w 2535993"/>
                <a:gd name="connsiteY173" fmla="*/ 2538413 h 2809875"/>
                <a:gd name="connsiteX174" fmla="*/ 374259 w 2535993"/>
                <a:gd name="connsiteY174"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836222 w 2535993"/>
                <a:gd name="connsiteY76" fmla="*/ 238125 h 2809875"/>
                <a:gd name="connsiteX77" fmla="*/ 788597 w 2535993"/>
                <a:gd name="connsiteY77" fmla="*/ 266700 h 2809875"/>
                <a:gd name="connsiteX78" fmla="*/ 1365652 w 2535993"/>
                <a:gd name="connsiteY78" fmla="*/ 244475 h 2809875"/>
                <a:gd name="connsiteX79" fmla="*/ 1285484 w 2535993"/>
                <a:gd name="connsiteY79" fmla="*/ 267495 h 2809875"/>
                <a:gd name="connsiteX80" fmla="*/ 1263259 w 2535993"/>
                <a:gd name="connsiteY80" fmla="*/ 285750 h 2809875"/>
                <a:gd name="connsiteX81" fmla="*/ 1210872 w 2535993"/>
                <a:gd name="connsiteY81" fmla="*/ 312738 h 2809875"/>
                <a:gd name="connsiteX82" fmla="*/ 1144197 w 2535993"/>
                <a:gd name="connsiteY82" fmla="*/ 366713 h 2809875"/>
                <a:gd name="connsiteX83" fmla="*/ 972747 w 2535993"/>
                <a:gd name="connsiteY83" fmla="*/ 465138 h 2809875"/>
                <a:gd name="connsiteX84" fmla="*/ 750497 w 2535993"/>
                <a:gd name="connsiteY84" fmla="*/ 481013 h 2809875"/>
                <a:gd name="connsiteX85" fmla="*/ 736209 w 2535993"/>
                <a:gd name="connsiteY85" fmla="*/ 490538 h 2809875"/>
                <a:gd name="connsiteX86" fmla="*/ 731447 w 2535993"/>
                <a:gd name="connsiteY86" fmla="*/ 504825 h 2809875"/>
                <a:gd name="connsiteX87" fmla="*/ 717159 w 2535993"/>
                <a:gd name="connsiteY87" fmla="*/ 509588 h 2809875"/>
                <a:gd name="connsiteX88" fmla="*/ 712397 w 2535993"/>
                <a:gd name="connsiteY88" fmla="*/ 538163 h 2809875"/>
                <a:gd name="connsiteX89" fmla="*/ 702872 w 2535993"/>
                <a:gd name="connsiteY89" fmla="*/ 566738 h 2809875"/>
                <a:gd name="connsiteX90" fmla="*/ 698109 w 2535993"/>
                <a:gd name="connsiteY90" fmla="*/ 581025 h 2809875"/>
                <a:gd name="connsiteX91" fmla="*/ 683822 w 2535993"/>
                <a:gd name="connsiteY91" fmla="*/ 611981 h 2809875"/>
                <a:gd name="connsiteX92" fmla="*/ 702872 w 2535993"/>
                <a:gd name="connsiteY92" fmla="*/ 638175 h 2809875"/>
                <a:gd name="connsiteX93" fmla="*/ 731447 w 2535993"/>
                <a:gd name="connsiteY93" fmla="*/ 647700 h 2809875"/>
                <a:gd name="connsiteX94" fmla="*/ 740972 w 2535993"/>
                <a:gd name="connsiteY94" fmla="*/ 661988 h 2809875"/>
                <a:gd name="connsiteX95" fmla="*/ 745734 w 2535993"/>
                <a:gd name="connsiteY95" fmla="*/ 676275 h 2809875"/>
                <a:gd name="connsiteX96" fmla="*/ 745734 w 2535993"/>
                <a:gd name="connsiteY96" fmla="*/ 688181 h 2809875"/>
                <a:gd name="connsiteX97" fmla="*/ 748115 w 2535993"/>
                <a:gd name="connsiteY97" fmla="*/ 709613 h 2809875"/>
                <a:gd name="connsiteX98" fmla="*/ 755259 w 2535993"/>
                <a:gd name="connsiteY98" fmla="*/ 728663 h 2809875"/>
                <a:gd name="connsiteX99" fmla="*/ 745734 w 2535993"/>
                <a:gd name="connsiteY99" fmla="*/ 757238 h 2809875"/>
                <a:gd name="connsiteX100" fmla="*/ 736209 w 2535993"/>
                <a:gd name="connsiteY100" fmla="*/ 771525 h 2809875"/>
                <a:gd name="connsiteX101" fmla="*/ 736209 w 2535993"/>
                <a:gd name="connsiteY101" fmla="*/ 842963 h 2809875"/>
                <a:gd name="connsiteX102" fmla="*/ 740972 w 2535993"/>
                <a:gd name="connsiteY102" fmla="*/ 857250 h 2809875"/>
                <a:gd name="connsiteX103" fmla="*/ 745734 w 2535993"/>
                <a:gd name="connsiteY103" fmla="*/ 876300 h 2809875"/>
                <a:gd name="connsiteX104" fmla="*/ 760022 w 2535993"/>
                <a:gd name="connsiteY104" fmla="*/ 923925 h 2809875"/>
                <a:gd name="connsiteX105" fmla="*/ 764784 w 2535993"/>
                <a:gd name="connsiteY105" fmla="*/ 938213 h 2809875"/>
                <a:gd name="connsiteX106" fmla="*/ 771928 w 2535993"/>
                <a:gd name="connsiteY106" fmla="*/ 983456 h 2809875"/>
                <a:gd name="connsiteX107" fmla="*/ 750497 w 2535993"/>
                <a:gd name="connsiteY107" fmla="*/ 1004888 h 2809875"/>
                <a:gd name="connsiteX108" fmla="*/ 731447 w 2535993"/>
                <a:gd name="connsiteY108" fmla="*/ 1009650 h 2809875"/>
                <a:gd name="connsiteX109" fmla="*/ 712397 w 2535993"/>
                <a:gd name="connsiteY109" fmla="*/ 1016794 h 2809875"/>
                <a:gd name="connsiteX110" fmla="*/ 683822 w 2535993"/>
                <a:gd name="connsiteY110" fmla="*/ 1035844 h 2809875"/>
                <a:gd name="connsiteX111" fmla="*/ 674297 w 2535993"/>
                <a:gd name="connsiteY111" fmla="*/ 1052513 h 2809875"/>
                <a:gd name="connsiteX112" fmla="*/ 660009 w 2535993"/>
                <a:gd name="connsiteY112" fmla="*/ 1062038 h 2809875"/>
                <a:gd name="connsiteX113" fmla="*/ 650484 w 2535993"/>
                <a:gd name="connsiteY113" fmla="*/ 1076325 h 2809875"/>
                <a:gd name="connsiteX114" fmla="*/ 640959 w 2535993"/>
                <a:gd name="connsiteY114" fmla="*/ 1157288 h 2809875"/>
                <a:gd name="connsiteX115" fmla="*/ 626672 w 2535993"/>
                <a:gd name="connsiteY115" fmla="*/ 1190625 h 2809875"/>
                <a:gd name="connsiteX116" fmla="*/ 593334 w 2535993"/>
                <a:gd name="connsiteY116" fmla="*/ 1204913 h 2809875"/>
                <a:gd name="connsiteX117" fmla="*/ 588572 w 2535993"/>
                <a:gd name="connsiteY117" fmla="*/ 1219200 h 2809875"/>
                <a:gd name="connsiteX118" fmla="*/ 593334 w 2535993"/>
                <a:gd name="connsiteY118" fmla="*/ 1233488 h 2809875"/>
                <a:gd name="connsiteX119" fmla="*/ 579047 w 2535993"/>
                <a:gd name="connsiteY119" fmla="*/ 1247775 h 2809875"/>
                <a:gd name="connsiteX120" fmla="*/ 569521 w 2535993"/>
                <a:gd name="connsiteY120" fmla="*/ 1290638 h 2809875"/>
                <a:gd name="connsiteX121" fmla="*/ 552854 w 2535993"/>
                <a:gd name="connsiteY121" fmla="*/ 1321593 h 2809875"/>
                <a:gd name="connsiteX122" fmla="*/ 533803 w 2535993"/>
                <a:gd name="connsiteY122" fmla="*/ 1343025 h 2809875"/>
                <a:gd name="connsiteX123" fmla="*/ 519515 w 2535993"/>
                <a:gd name="connsiteY123" fmla="*/ 1371600 h 2809875"/>
                <a:gd name="connsiteX124" fmla="*/ 498084 w 2535993"/>
                <a:gd name="connsiteY124" fmla="*/ 1419225 h 2809875"/>
                <a:gd name="connsiteX125" fmla="*/ 493322 w 2535993"/>
                <a:gd name="connsiteY125" fmla="*/ 1433513 h 2809875"/>
                <a:gd name="connsiteX126" fmla="*/ 474272 w 2535993"/>
                <a:gd name="connsiteY126" fmla="*/ 1466850 h 2809875"/>
                <a:gd name="connsiteX127" fmla="*/ 464747 w 2535993"/>
                <a:gd name="connsiteY127" fmla="*/ 1485900 h 2809875"/>
                <a:gd name="connsiteX128" fmla="*/ 459984 w 2535993"/>
                <a:gd name="connsiteY128" fmla="*/ 1500188 h 2809875"/>
                <a:gd name="connsiteX129" fmla="*/ 450459 w 2535993"/>
                <a:gd name="connsiteY129" fmla="*/ 1514475 h 2809875"/>
                <a:gd name="connsiteX130" fmla="*/ 436172 w 2535993"/>
                <a:gd name="connsiteY130" fmla="*/ 1552575 h 2809875"/>
                <a:gd name="connsiteX131" fmla="*/ 412359 w 2535993"/>
                <a:gd name="connsiteY131" fmla="*/ 1595438 h 2809875"/>
                <a:gd name="connsiteX132" fmla="*/ 398072 w 2535993"/>
                <a:gd name="connsiteY132" fmla="*/ 1628776 h 2809875"/>
                <a:gd name="connsiteX133" fmla="*/ 393310 w 2535993"/>
                <a:gd name="connsiteY133" fmla="*/ 1657350 h 2809875"/>
                <a:gd name="connsiteX134" fmla="*/ 379022 w 2535993"/>
                <a:gd name="connsiteY134" fmla="*/ 1719263 h 2809875"/>
                <a:gd name="connsiteX135" fmla="*/ 374259 w 2535993"/>
                <a:gd name="connsiteY135" fmla="*/ 1757363 h 2809875"/>
                <a:gd name="connsiteX136" fmla="*/ 369497 w 2535993"/>
                <a:gd name="connsiteY136" fmla="*/ 1771650 h 2809875"/>
                <a:gd name="connsiteX137" fmla="*/ 357591 w 2535993"/>
                <a:gd name="connsiteY137" fmla="*/ 1807369 h 2809875"/>
                <a:gd name="connsiteX138" fmla="*/ 343303 w 2535993"/>
                <a:gd name="connsiteY138" fmla="*/ 1852613 h 2809875"/>
                <a:gd name="connsiteX139" fmla="*/ 336159 w 2535993"/>
                <a:gd name="connsiteY139" fmla="*/ 1876425 h 2809875"/>
                <a:gd name="connsiteX140" fmla="*/ 326634 w 2535993"/>
                <a:gd name="connsiteY140" fmla="*/ 1890713 h 2809875"/>
                <a:gd name="connsiteX141" fmla="*/ 321872 w 2535993"/>
                <a:gd name="connsiteY141" fmla="*/ 1905000 h 2809875"/>
                <a:gd name="connsiteX142" fmla="*/ 307584 w 2535993"/>
                <a:gd name="connsiteY142" fmla="*/ 1914525 h 2809875"/>
                <a:gd name="connsiteX143" fmla="*/ 293297 w 2535993"/>
                <a:gd name="connsiteY143" fmla="*/ 1943100 h 2809875"/>
                <a:gd name="connsiteX144" fmla="*/ 283772 w 2535993"/>
                <a:gd name="connsiteY144" fmla="*/ 1971675 h 2809875"/>
                <a:gd name="connsiteX145" fmla="*/ 267103 w 2535993"/>
                <a:gd name="connsiteY145" fmla="*/ 2002632 h 2809875"/>
                <a:gd name="connsiteX146" fmla="*/ 231384 w 2535993"/>
                <a:gd name="connsiteY146" fmla="*/ 2038350 h 2809875"/>
                <a:gd name="connsiteX147" fmla="*/ 207572 w 2535993"/>
                <a:gd name="connsiteY147" fmla="*/ 2062163 h 2809875"/>
                <a:gd name="connsiteX148" fmla="*/ 202809 w 2535993"/>
                <a:gd name="connsiteY148" fmla="*/ 2076450 h 2809875"/>
                <a:gd name="connsiteX149" fmla="*/ 174234 w 2535993"/>
                <a:gd name="connsiteY149" fmla="*/ 2095500 h 2809875"/>
                <a:gd name="connsiteX150" fmla="*/ 159947 w 2535993"/>
                <a:gd name="connsiteY150" fmla="*/ 2105025 h 2809875"/>
                <a:gd name="connsiteX151" fmla="*/ 131372 w 2535993"/>
                <a:gd name="connsiteY151" fmla="*/ 2133601 h 2809875"/>
                <a:gd name="connsiteX152" fmla="*/ 102797 w 2535993"/>
                <a:gd name="connsiteY152" fmla="*/ 2145506 h 2809875"/>
                <a:gd name="connsiteX153" fmla="*/ 78985 w 2535993"/>
                <a:gd name="connsiteY153" fmla="*/ 2157412 h 2809875"/>
                <a:gd name="connsiteX154" fmla="*/ 45647 w 2535993"/>
                <a:gd name="connsiteY154" fmla="*/ 2174081 h 2809875"/>
                <a:gd name="connsiteX155" fmla="*/ 24215 w 2535993"/>
                <a:gd name="connsiteY155" fmla="*/ 2178844 h 2809875"/>
                <a:gd name="connsiteX156" fmla="*/ 403 w 2535993"/>
                <a:gd name="connsiteY156" fmla="*/ 2188369 h 2809875"/>
                <a:gd name="connsiteX157" fmla="*/ 12309 w 2535993"/>
                <a:gd name="connsiteY157" fmla="*/ 2228850 h 2809875"/>
                <a:gd name="connsiteX158" fmla="*/ 43265 w 2535993"/>
                <a:gd name="connsiteY158" fmla="*/ 2255044 h 2809875"/>
                <a:gd name="connsiteX159" fmla="*/ 67079 w 2535993"/>
                <a:gd name="connsiteY159" fmla="*/ 2271713 h 2809875"/>
                <a:gd name="connsiteX160" fmla="*/ 90890 w 2535993"/>
                <a:gd name="connsiteY160" fmla="*/ 2276475 h 2809875"/>
                <a:gd name="connsiteX161" fmla="*/ 114703 w 2535993"/>
                <a:gd name="connsiteY161" fmla="*/ 2297906 h 2809875"/>
                <a:gd name="connsiteX162" fmla="*/ 119466 w 2535993"/>
                <a:gd name="connsiteY162" fmla="*/ 2326482 h 2809875"/>
                <a:gd name="connsiteX163" fmla="*/ 126609 w 2535993"/>
                <a:gd name="connsiteY163" fmla="*/ 2347913 h 2809875"/>
                <a:gd name="connsiteX164" fmla="*/ 121847 w 2535993"/>
                <a:gd name="connsiteY164" fmla="*/ 2386013 h 2809875"/>
                <a:gd name="connsiteX165" fmla="*/ 112322 w 2535993"/>
                <a:gd name="connsiteY165" fmla="*/ 2405063 h 2809875"/>
                <a:gd name="connsiteX166" fmla="*/ 100416 w 2535993"/>
                <a:gd name="connsiteY166" fmla="*/ 2424112 h 2809875"/>
                <a:gd name="connsiteX167" fmla="*/ 71841 w 2535993"/>
                <a:gd name="connsiteY167" fmla="*/ 2426494 h 2809875"/>
                <a:gd name="connsiteX168" fmla="*/ 50409 w 2535993"/>
                <a:gd name="connsiteY168" fmla="*/ 2452688 h 2809875"/>
                <a:gd name="connsiteX169" fmla="*/ 21834 w 2535993"/>
                <a:gd name="connsiteY169" fmla="*/ 2466975 h 2809875"/>
                <a:gd name="connsiteX170" fmla="*/ 31359 w 2535993"/>
                <a:gd name="connsiteY170" fmla="*/ 2490788 h 2809875"/>
                <a:gd name="connsiteX171" fmla="*/ 21834 w 2535993"/>
                <a:gd name="connsiteY171" fmla="*/ 2524125 h 2809875"/>
                <a:gd name="connsiteX172" fmla="*/ 12309 w 2535993"/>
                <a:gd name="connsiteY172" fmla="*/ 2538413 h 2809875"/>
                <a:gd name="connsiteX173" fmla="*/ 374259 w 2535993"/>
                <a:gd name="connsiteY173"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840984 w 2535993"/>
                <a:gd name="connsiteY75" fmla="*/ 223838 h 2809875"/>
                <a:gd name="connsiteX76" fmla="*/ 788597 w 2535993"/>
                <a:gd name="connsiteY76" fmla="*/ 266700 h 2809875"/>
                <a:gd name="connsiteX77" fmla="*/ 1365652 w 2535993"/>
                <a:gd name="connsiteY77" fmla="*/ 244475 h 2809875"/>
                <a:gd name="connsiteX78" fmla="*/ 1285484 w 2535993"/>
                <a:gd name="connsiteY78" fmla="*/ 267495 h 2809875"/>
                <a:gd name="connsiteX79" fmla="*/ 1263259 w 2535993"/>
                <a:gd name="connsiteY79" fmla="*/ 285750 h 2809875"/>
                <a:gd name="connsiteX80" fmla="*/ 1210872 w 2535993"/>
                <a:gd name="connsiteY80" fmla="*/ 312738 h 2809875"/>
                <a:gd name="connsiteX81" fmla="*/ 1144197 w 2535993"/>
                <a:gd name="connsiteY81" fmla="*/ 366713 h 2809875"/>
                <a:gd name="connsiteX82" fmla="*/ 972747 w 2535993"/>
                <a:gd name="connsiteY82" fmla="*/ 465138 h 2809875"/>
                <a:gd name="connsiteX83" fmla="*/ 750497 w 2535993"/>
                <a:gd name="connsiteY83" fmla="*/ 481013 h 2809875"/>
                <a:gd name="connsiteX84" fmla="*/ 736209 w 2535993"/>
                <a:gd name="connsiteY84" fmla="*/ 490538 h 2809875"/>
                <a:gd name="connsiteX85" fmla="*/ 731447 w 2535993"/>
                <a:gd name="connsiteY85" fmla="*/ 504825 h 2809875"/>
                <a:gd name="connsiteX86" fmla="*/ 717159 w 2535993"/>
                <a:gd name="connsiteY86" fmla="*/ 509588 h 2809875"/>
                <a:gd name="connsiteX87" fmla="*/ 712397 w 2535993"/>
                <a:gd name="connsiteY87" fmla="*/ 538163 h 2809875"/>
                <a:gd name="connsiteX88" fmla="*/ 702872 w 2535993"/>
                <a:gd name="connsiteY88" fmla="*/ 566738 h 2809875"/>
                <a:gd name="connsiteX89" fmla="*/ 698109 w 2535993"/>
                <a:gd name="connsiteY89" fmla="*/ 581025 h 2809875"/>
                <a:gd name="connsiteX90" fmla="*/ 683822 w 2535993"/>
                <a:gd name="connsiteY90" fmla="*/ 611981 h 2809875"/>
                <a:gd name="connsiteX91" fmla="*/ 702872 w 2535993"/>
                <a:gd name="connsiteY91" fmla="*/ 638175 h 2809875"/>
                <a:gd name="connsiteX92" fmla="*/ 731447 w 2535993"/>
                <a:gd name="connsiteY92" fmla="*/ 647700 h 2809875"/>
                <a:gd name="connsiteX93" fmla="*/ 740972 w 2535993"/>
                <a:gd name="connsiteY93" fmla="*/ 661988 h 2809875"/>
                <a:gd name="connsiteX94" fmla="*/ 745734 w 2535993"/>
                <a:gd name="connsiteY94" fmla="*/ 676275 h 2809875"/>
                <a:gd name="connsiteX95" fmla="*/ 745734 w 2535993"/>
                <a:gd name="connsiteY95" fmla="*/ 688181 h 2809875"/>
                <a:gd name="connsiteX96" fmla="*/ 748115 w 2535993"/>
                <a:gd name="connsiteY96" fmla="*/ 709613 h 2809875"/>
                <a:gd name="connsiteX97" fmla="*/ 755259 w 2535993"/>
                <a:gd name="connsiteY97" fmla="*/ 728663 h 2809875"/>
                <a:gd name="connsiteX98" fmla="*/ 745734 w 2535993"/>
                <a:gd name="connsiteY98" fmla="*/ 757238 h 2809875"/>
                <a:gd name="connsiteX99" fmla="*/ 736209 w 2535993"/>
                <a:gd name="connsiteY99" fmla="*/ 771525 h 2809875"/>
                <a:gd name="connsiteX100" fmla="*/ 736209 w 2535993"/>
                <a:gd name="connsiteY100" fmla="*/ 842963 h 2809875"/>
                <a:gd name="connsiteX101" fmla="*/ 740972 w 2535993"/>
                <a:gd name="connsiteY101" fmla="*/ 857250 h 2809875"/>
                <a:gd name="connsiteX102" fmla="*/ 745734 w 2535993"/>
                <a:gd name="connsiteY102" fmla="*/ 876300 h 2809875"/>
                <a:gd name="connsiteX103" fmla="*/ 760022 w 2535993"/>
                <a:gd name="connsiteY103" fmla="*/ 923925 h 2809875"/>
                <a:gd name="connsiteX104" fmla="*/ 764784 w 2535993"/>
                <a:gd name="connsiteY104" fmla="*/ 938213 h 2809875"/>
                <a:gd name="connsiteX105" fmla="*/ 771928 w 2535993"/>
                <a:gd name="connsiteY105" fmla="*/ 983456 h 2809875"/>
                <a:gd name="connsiteX106" fmla="*/ 750497 w 2535993"/>
                <a:gd name="connsiteY106" fmla="*/ 1004888 h 2809875"/>
                <a:gd name="connsiteX107" fmla="*/ 731447 w 2535993"/>
                <a:gd name="connsiteY107" fmla="*/ 1009650 h 2809875"/>
                <a:gd name="connsiteX108" fmla="*/ 712397 w 2535993"/>
                <a:gd name="connsiteY108" fmla="*/ 1016794 h 2809875"/>
                <a:gd name="connsiteX109" fmla="*/ 683822 w 2535993"/>
                <a:gd name="connsiteY109" fmla="*/ 1035844 h 2809875"/>
                <a:gd name="connsiteX110" fmla="*/ 674297 w 2535993"/>
                <a:gd name="connsiteY110" fmla="*/ 1052513 h 2809875"/>
                <a:gd name="connsiteX111" fmla="*/ 660009 w 2535993"/>
                <a:gd name="connsiteY111" fmla="*/ 1062038 h 2809875"/>
                <a:gd name="connsiteX112" fmla="*/ 650484 w 2535993"/>
                <a:gd name="connsiteY112" fmla="*/ 1076325 h 2809875"/>
                <a:gd name="connsiteX113" fmla="*/ 640959 w 2535993"/>
                <a:gd name="connsiteY113" fmla="*/ 1157288 h 2809875"/>
                <a:gd name="connsiteX114" fmla="*/ 626672 w 2535993"/>
                <a:gd name="connsiteY114" fmla="*/ 1190625 h 2809875"/>
                <a:gd name="connsiteX115" fmla="*/ 593334 w 2535993"/>
                <a:gd name="connsiteY115" fmla="*/ 1204913 h 2809875"/>
                <a:gd name="connsiteX116" fmla="*/ 588572 w 2535993"/>
                <a:gd name="connsiteY116" fmla="*/ 1219200 h 2809875"/>
                <a:gd name="connsiteX117" fmla="*/ 593334 w 2535993"/>
                <a:gd name="connsiteY117" fmla="*/ 1233488 h 2809875"/>
                <a:gd name="connsiteX118" fmla="*/ 579047 w 2535993"/>
                <a:gd name="connsiteY118" fmla="*/ 1247775 h 2809875"/>
                <a:gd name="connsiteX119" fmla="*/ 569521 w 2535993"/>
                <a:gd name="connsiteY119" fmla="*/ 1290638 h 2809875"/>
                <a:gd name="connsiteX120" fmla="*/ 552854 w 2535993"/>
                <a:gd name="connsiteY120" fmla="*/ 1321593 h 2809875"/>
                <a:gd name="connsiteX121" fmla="*/ 533803 w 2535993"/>
                <a:gd name="connsiteY121" fmla="*/ 1343025 h 2809875"/>
                <a:gd name="connsiteX122" fmla="*/ 519515 w 2535993"/>
                <a:gd name="connsiteY122" fmla="*/ 1371600 h 2809875"/>
                <a:gd name="connsiteX123" fmla="*/ 498084 w 2535993"/>
                <a:gd name="connsiteY123" fmla="*/ 1419225 h 2809875"/>
                <a:gd name="connsiteX124" fmla="*/ 493322 w 2535993"/>
                <a:gd name="connsiteY124" fmla="*/ 1433513 h 2809875"/>
                <a:gd name="connsiteX125" fmla="*/ 474272 w 2535993"/>
                <a:gd name="connsiteY125" fmla="*/ 1466850 h 2809875"/>
                <a:gd name="connsiteX126" fmla="*/ 464747 w 2535993"/>
                <a:gd name="connsiteY126" fmla="*/ 1485900 h 2809875"/>
                <a:gd name="connsiteX127" fmla="*/ 459984 w 2535993"/>
                <a:gd name="connsiteY127" fmla="*/ 1500188 h 2809875"/>
                <a:gd name="connsiteX128" fmla="*/ 450459 w 2535993"/>
                <a:gd name="connsiteY128" fmla="*/ 1514475 h 2809875"/>
                <a:gd name="connsiteX129" fmla="*/ 436172 w 2535993"/>
                <a:gd name="connsiteY129" fmla="*/ 1552575 h 2809875"/>
                <a:gd name="connsiteX130" fmla="*/ 412359 w 2535993"/>
                <a:gd name="connsiteY130" fmla="*/ 1595438 h 2809875"/>
                <a:gd name="connsiteX131" fmla="*/ 398072 w 2535993"/>
                <a:gd name="connsiteY131" fmla="*/ 1628776 h 2809875"/>
                <a:gd name="connsiteX132" fmla="*/ 393310 w 2535993"/>
                <a:gd name="connsiteY132" fmla="*/ 1657350 h 2809875"/>
                <a:gd name="connsiteX133" fmla="*/ 379022 w 2535993"/>
                <a:gd name="connsiteY133" fmla="*/ 1719263 h 2809875"/>
                <a:gd name="connsiteX134" fmla="*/ 374259 w 2535993"/>
                <a:gd name="connsiteY134" fmla="*/ 1757363 h 2809875"/>
                <a:gd name="connsiteX135" fmla="*/ 369497 w 2535993"/>
                <a:gd name="connsiteY135" fmla="*/ 1771650 h 2809875"/>
                <a:gd name="connsiteX136" fmla="*/ 357591 w 2535993"/>
                <a:gd name="connsiteY136" fmla="*/ 1807369 h 2809875"/>
                <a:gd name="connsiteX137" fmla="*/ 343303 w 2535993"/>
                <a:gd name="connsiteY137" fmla="*/ 1852613 h 2809875"/>
                <a:gd name="connsiteX138" fmla="*/ 336159 w 2535993"/>
                <a:gd name="connsiteY138" fmla="*/ 1876425 h 2809875"/>
                <a:gd name="connsiteX139" fmla="*/ 326634 w 2535993"/>
                <a:gd name="connsiteY139" fmla="*/ 1890713 h 2809875"/>
                <a:gd name="connsiteX140" fmla="*/ 321872 w 2535993"/>
                <a:gd name="connsiteY140" fmla="*/ 1905000 h 2809875"/>
                <a:gd name="connsiteX141" fmla="*/ 307584 w 2535993"/>
                <a:gd name="connsiteY141" fmla="*/ 1914525 h 2809875"/>
                <a:gd name="connsiteX142" fmla="*/ 293297 w 2535993"/>
                <a:gd name="connsiteY142" fmla="*/ 1943100 h 2809875"/>
                <a:gd name="connsiteX143" fmla="*/ 283772 w 2535993"/>
                <a:gd name="connsiteY143" fmla="*/ 1971675 h 2809875"/>
                <a:gd name="connsiteX144" fmla="*/ 267103 w 2535993"/>
                <a:gd name="connsiteY144" fmla="*/ 2002632 h 2809875"/>
                <a:gd name="connsiteX145" fmla="*/ 231384 w 2535993"/>
                <a:gd name="connsiteY145" fmla="*/ 2038350 h 2809875"/>
                <a:gd name="connsiteX146" fmla="*/ 207572 w 2535993"/>
                <a:gd name="connsiteY146" fmla="*/ 2062163 h 2809875"/>
                <a:gd name="connsiteX147" fmla="*/ 202809 w 2535993"/>
                <a:gd name="connsiteY147" fmla="*/ 2076450 h 2809875"/>
                <a:gd name="connsiteX148" fmla="*/ 174234 w 2535993"/>
                <a:gd name="connsiteY148" fmla="*/ 2095500 h 2809875"/>
                <a:gd name="connsiteX149" fmla="*/ 159947 w 2535993"/>
                <a:gd name="connsiteY149" fmla="*/ 2105025 h 2809875"/>
                <a:gd name="connsiteX150" fmla="*/ 131372 w 2535993"/>
                <a:gd name="connsiteY150" fmla="*/ 2133601 h 2809875"/>
                <a:gd name="connsiteX151" fmla="*/ 102797 w 2535993"/>
                <a:gd name="connsiteY151" fmla="*/ 2145506 h 2809875"/>
                <a:gd name="connsiteX152" fmla="*/ 78985 w 2535993"/>
                <a:gd name="connsiteY152" fmla="*/ 2157412 h 2809875"/>
                <a:gd name="connsiteX153" fmla="*/ 45647 w 2535993"/>
                <a:gd name="connsiteY153" fmla="*/ 2174081 h 2809875"/>
                <a:gd name="connsiteX154" fmla="*/ 24215 w 2535993"/>
                <a:gd name="connsiteY154" fmla="*/ 2178844 h 2809875"/>
                <a:gd name="connsiteX155" fmla="*/ 403 w 2535993"/>
                <a:gd name="connsiteY155" fmla="*/ 2188369 h 2809875"/>
                <a:gd name="connsiteX156" fmla="*/ 12309 w 2535993"/>
                <a:gd name="connsiteY156" fmla="*/ 2228850 h 2809875"/>
                <a:gd name="connsiteX157" fmla="*/ 43265 w 2535993"/>
                <a:gd name="connsiteY157" fmla="*/ 2255044 h 2809875"/>
                <a:gd name="connsiteX158" fmla="*/ 67079 w 2535993"/>
                <a:gd name="connsiteY158" fmla="*/ 2271713 h 2809875"/>
                <a:gd name="connsiteX159" fmla="*/ 90890 w 2535993"/>
                <a:gd name="connsiteY159" fmla="*/ 2276475 h 2809875"/>
                <a:gd name="connsiteX160" fmla="*/ 114703 w 2535993"/>
                <a:gd name="connsiteY160" fmla="*/ 2297906 h 2809875"/>
                <a:gd name="connsiteX161" fmla="*/ 119466 w 2535993"/>
                <a:gd name="connsiteY161" fmla="*/ 2326482 h 2809875"/>
                <a:gd name="connsiteX162" fmla="*/ 126609 w 2535993"/>
                <a:gd name="connsiteY162" fmla="*/ 2347913 h 2809875"/>
                <a:gd name="connsiteX163" fmla="*/ 121847 w 2535993"/>
                <a:gd name="connsiteY163" fmla="*/ 2386013 h 2809875"/>
                <a:gd name="connsiteX164" fmla="*/ 112322 w 2535993"/>
                <a:gd name="connsiteY164" fmla="*/ 2405063 h 2809875"/>
                <a:gd name="connsiteX165" fmla="*/ 100416 w 2535993"/>
                <a:gd name="connsiteY165" fmla="*/ 2424112 h 2809875"/>
                <a:gd name="connsiteX166" fmla="*/ 71841 w 2535993"/>
                <a:gd name="connsiteY166" fmla="*/ 2426494 h 2809875"/>
                <a:gd name="connsiteX167" fmla="*/ 50409 w 2535993"/>
                <a:gd name="connsiteY167" fmla="*/ 2452688 h 2809875"/>
                <a:gd name="connsiteX168" fmla="*/ 21834 w 2535993"/>
                <a:gd name="connsiteY168" fmla="*/ 2466975 h 2809875"/>
                <a:gd name="connsiteX169" fmla="*/ 31359 w 2535993"/>
                <a:gd name="connsiteY169" fmla="*/ 2490788 h 2809875"/>
                <a:gd name="connsiteX170" fmla="*/ 21834 w 2535993"/>
                <a:gd name="connsiteY170" fmla="*/ 2524125 h 2809875"/>
                <a:gd name="connsiteX171" fmla="*/ 12309 w 2535993"/>
                <a:gd name="connsiteY171" fmla="*/ 2538413 h 2809875"/>
                <a:gd name="connsiteX172" fmla="*/ 374259 w 2535993"/>
                <a:gd name="connsiteY172"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845747 w 2535993"/>
                <a:gd name="connsiteY74" fmla="*/ 180975 h 2809875"/>
                <a:gd name="connsiteX75" fmla="*/ 788597 w 2535993"/>
                <a:gd name="connsiteY75" fmla="*/ 266700 h 2809875"/>
                <a:gd name="connsiteX76" fmla="*/ 1365652 w 2535993"/>
                <a:gd name="connsiteY76" fmla="*/ 244475 h 2809875"/>
                <a:gd name="connsiteX77" fmla="*/ 1285484 w 2535993"/>
                <a:gd name="connsiteY77" fmla="*/ 267495 h 2809875"/>
                <a:gd name="connsiteX78" fmla="*/ 1263259 w 2535993"/>
                <a:gd name="connsiteY78" fmla="*/ 285750 h 2809875"/>
                <a:gd name="connsiteX79" fmla="*/ 1210872 w 2535993"/>
                <a:gd name="connsiteY79" fmla="*/ 312738 h 2809875"/>
                <a:gd name="connsiteX80" fmla="*/ 1144197 w 2535993"/>
                <a:gd name="connsiteY80" fmla="*/ 366713 h 2809875"/>
                <a:gd name="connsiteX81" fmla="*/ 972747 w 2535993"/>
                <a:gd name="connsiteY81" fmla="*/ 465138 h 2809875"/>
                <a:gd name="connsiteX82" fmla="*/ 750497 w 2535993"/>
                <a:gd name="connsiteY82" fmla="*/ 481013 h 2809875"/>
                <a:gd name="connsiteX83" fmla="*/ 736209 w 2535993"/>
                <a:gd name="connsiteY83" fmla="*/ 490538 h 2809875"/>
                <a:gd name="connsiteX84" fmla="*/ 731447 w 2535993"/>
                <a:gd name="connsiteY84" fmla="*/ 504825 h 2809875"/>
                <a:gd name="connsiteX85" fmla="*/ 717159 w 2535993"/>
                <a:gd name="connsiteY85" fmla="*/ 509588 h 2809875"/>
                <a:gd name="connsiteX86" fmla="*/ 712397 w 2535993"/>
                <a:gd name="connsiteY86" fmla="*/ 538163 h 2809875"/>
                <a:gd name="connsiteX87" fmla="*/ 702872 w 2535993"/>
                <a:gd name="connsiteY87" fmla="*/ 566738 h 2809875"/>
                <a:gd name="connsiteX88" fmla="*/ 698109 w 2535993"/>
                <a:gd name="connsiteY88" fmla="*/ 581025 h 2809875"/>
                <a:gd name="connsiteX89" fmla="*/ 683822 w 2535993"/>
                <a:gd name="connsiteY89" fmla="*/ 611981 h 2809875"/>
                <a:gd name="connsiteX90" fmla="*/ 702872 w 2535993"/>
                <a:gd name="connsiteY90" fmla="*/ 638175 h 2809875"/>
                <a:gd name="connsiteX91" fmla="*/ 731447 w 2535993"/>
                <a:gd name="connsiteY91" fmla="*/ 647700 h 2809875"/>
                <a:gd name="connsiteX92" fmla="*/ 740972 w 2535993"/>
                <a:gd name="connsiteY92" fmla="*/ 661988 h 2809875"/>
                <a:gd name="connsiteX93" fmla="*/ 745734 w 2535993"/>
                <a:gd name="connsiteY93" fmla="*/ 676275 h 2809875"/>
                <a:gd name="connsiteX94" fmla="*/ 745734 w 2535993"/>
                <a:gd name="connsiteY94" fmla="*/ 688181 h 2809875"/>
                <a:gd name="connsiteX95" fmla="*/ 748115 w 2535993"/>
                <a:gd name="connsiteY95" fmla="*/ 709613 h 2809875"/>
                <a:gd name="connsiteX96" fmla="*/ 755259 w 2535993"/>
                <a:gd name="connsiteY96" fmla="*/ 728663 h 2809875"/>
                <a:gd name="connsiteX97" fmla="*/ 745734 w 2535993"/>
                <a:gd name="connsiteY97" fmla="*/ 757238 h 2809875"/>
                <a:gd name="connsiteX98" fmla="*/ 736209 w 2535993"/>
                <a:gd name="connsiteY98" fmla="*/ 771525 h 2809875"/>
                <a:gd name="connsiteX99" fmla="*/ 736209 w 2535993"/>
                <a:gd name="connsiteY99" fmla="*/ 842963 h 2809875"/>
                <a:gd name="connsiteX100" fmla="*/ 740972 w 2535993"/>
                <a:gd name="connsiteY100" fmla="*/ 857250 h 2809875"/>
                <a:gd name="connsiteX101" fmla="*/ 745734 w 2535993"/>
                <a:gd name="connsiteY101" fmla="*/ 876300 h 2809875"/>
                <a:gd name="connsiteX102" fmla="*/ 760022 w 2535993"/>
                <a:gd name="connsiteY102" fmla="*/ 923925 h 2809875"/>
                <a:gd name="connsiteX103" fmla="*/ 764784 w 2535993"/>
                <a:gd name="connsiteY103" fmla="*/ 938213 h 2809875"/>
                <a:gd name="connsiteX104" fmla="*/ 771928 w 2535993"/>
                <a:gd name="connsiteY104" fmla="*/ 983456 h 2809875"/>
                <a:gd name="connsiteX105" fmla="*/ 750497 w 2535993"/>
                <a:gd name="connsiteY105" fmla="*/ 1004888 h 2809875"/>
                <a:gd name="connsiteX106" fmla="*/ 731447 w 2535993"/>
                <a:gd name="connsiteY106" fmla="*/ 1009650 h 2809875"/>
                <a:gd name="connsiteX107" fmla="*/ 712397 w 2535993"/>
                <a:gd name="connsiteY107" fmla="*/ 1016794 h 2809875"/>
                <a:gd name="connsiteX108" fmla="*/ 683822 w 2535993"/>
                <a:gd name="connsiteY108" fmla="*/ 1035844 h 2809875"/>
                <a:gd name="connsiteX109" fmla="*/ 674297 w 2535993"/>
                <a:gd name="connsiteY109" fmla="*/ 1052513 h 2809875"/>
                <a:gd name="connsiteX110" fmla="*/ 660009 w 2535993"/>
                <a:gd name="connsiteY110" fmla="*/ 1062038 h 2809875"/>
                <a:gd name="connsiteX111" fmla="*/ 650484 w 2535993"/>
                <a:gd name="connsiteY111" fmla="*/ 1076325 h 2809875"/>
                <a:gd name="connsiteX112" fmla="*/ 640959 w 2535993"/>
                <a:gd name="connsiteY112" fmla="*/ 1157288 h 2809875"/>
                <a:gd name="connsiteX113" fmla="*/ 626672 w 2535993"/>
                <a:gd name="connsiteY113" fmla="*/ 1190625 h 2809875"/>
                <a:gd name="connsiteX114" fmla="*/ 593334 w 2535993"/>
                <a:gd name="connsiteY114" fmla="*/ 1204913 h 2809875"/>
                <a:gd name="connsiteX115" fmla="*/ 588572 w 2535993"/>
                <a:gd name="connsiteY115" fmla="*/ 1219200 h 2809875"/>
                <a:gd name="connsiteX116" fmla="*/ 593334 w 2535993"/>
                <a:gd name="connsiteY116" fmla="*/ 1233488 h 2809875"/>
                <a:gd name="connsiteX117" fmla="*/ 579047 w 2535993"/>
                <a:gd name="connsiteY117" fmla="*/ 1247775 h 2809875"/>
                <a:gd name="connsiteX118" fmla="*/ 569521 w 2535993"/>
                <a:gd name="connsiteY118" fmla="*/ 1290638 h 2809875"/>
                <a:gd name="connsiteX119" fmla="*/ 552854 w 2535993"/>
                <a:gd name="connsiteY119" fmla="*/ 1321593 h 2809875"/>
                <a:gd name="connsiteX120" fmla="*/ 533803 w 2535993"/>
                <a:gd name="connsiteY120" fmla="*/ 1343025 h 2809875"/>
                <a:gd name="connsiteX121" fmla="*/ 519515 w 2535993"/>
                <a:gd name="connsiteY121" fmla="*/ 1371600 h 2809875"/>
                <a:gd name="connsiteX122" fmla="*/ 498084 w 2535993"/>
                <a:gd name="connsiteY122" fmla="*/ 1419225 h 2809875"/>
                <a:gd name="connsiteX123" fmla="*/ 493322 w 2535993"/>
                <a:gd name="connsiteY123" fmla="*/ 1433513 h 2809875"/>
                <a:gd name="connsiteX124" fmla="*/ 474272 w 2535993"/>
                <a:gd name="connsiteY124" fmla="*/ 1466850 h 2809875"/>
                <a:gd name="connsiteX125" fmla="*/ 464747 w 2535993"/>
                <a:gd name="connsiteY125" fmla="*/ 1485900 h 2809875"/>
                <a:gd name="connsiteX126" fmla="*/ 459984 w 2535993"/>
                <a:gd name="connsiteY126" fmla="*/ 1500188 h 2809875"/>
                <a:gd name="connsiteX127" fmla="*/ 450459 w 2535993"/>
                <a:gd name="connsiteY127" fmla="*/ 1514475 h 2809875"/>
                <a:gd name="connsiteX128" fmla="*/ 436172 w 2535993"/>
                <a:gd name="connsiteY128" fmla="*/ 1552575 h 2809875"/>
                <a:gd name="connsiteX129" fmla="*/ 412359 w 2535993"/>
                <a:gd name="connsiteY129" fmla="*/ 1595438 h 2809875"/>
                <a:gd name="connsiteX130" fmla="*/ 398072 w 2535993"/>
                <a:gd name="connsiteY130" fmla="*/ 1628776 h 2809875"/>
                <a:gd name="connsiteX131" fmla="*/ 393310 w 2535993"/>
                <a:gd name="connsiteY131" fmla="*/ 1657350 h 2809875"/>
                <a:gd name="connsiteX132" fmla="*/ 379022 w 2535993"/>
                <a:gd name="connsiteY132" fmla="*/ 1719263 h 2809875"/>
                <a:gd name="connsiteX133" fmla="*/ 374259 w 2535993"/>
                <a:gd name="connsiteY133" fmla="*/ 1757363 h 2809875"/>
                <a:gd name="connsiteX134" fmla="*/ 369497 w 2535993"/>
                <a:gd name="connsiteY134" fmla="*/ 1771650 h 2809875"/>
                <a:gd name="connsiteX135" fmla="*/ 357591 w 2535993"/>
                <a:gd name="connsiteY135" fmla="*/ 1807369 h 2809875"/>
                <a:gd name="connsiteX136" fmla="*/ 343303 w 2535993"/>
                <a:gd name="connsiteY136" fmla="*/ 1852613 h 2809875"/>
                <a:gd name="connsiteX137" fmla="*/ 336159 w 2535993"/>
                <a:gd name="connsiteY137" fmla="*/ 1876425 h 2809875"/>
                <a:gd name="connsiteX138" fmla="*/ 326634 w 2535993"/>
                <a:gd name="connsiteY138" fmla="*/ 1890713 h 2809875"/>
                <a:gd name="connsiteX139" fmla="*/ 321872 w 2535993"/>
                <a:gd name="connsiteY139" fmla="*/ 1905000 h 2809875"/>
                <a:gd name="connsiteX140" fmla="*/ 307584 w 2535993"/>
                <a:gd name="connsiteY140" fmla="*/ 1914525 h 2809875"/>
                <a:gd name="connsiteX141" fmla="*/ 293297 w 2535993"/>
                <a:gd name="connsiteY141" fmla="*/ 1943100 h 2809875"/>
                <a:gd name="connsiteX142" fmla="*/ 283772 w 2535993"/>
                <a:gd name="connsiteY142" fmla="*/ 1971675 h 2809875"/>
                <a:gd name="connsiteX143" fmla="*/ 267103 w 2535993"/>
                <a:gd name="connsiteY143" fmla="*/ 2002632 h 2809875"/>
                <a:gd name="connsiteX144" fmla="*/ 231384 w 2535993"/>
                <a:gd name="connsiteY144" fmla="*/ 2038350 h 2809875"/>
                <a:gd name="connsiteX145" fmla="*/ 207572 w 2535993"/>
                <a:gd name="connsiteY145" fmla="*/ 2062163 h 2809875"/>
                <a:gd name="connsiteX146" fmla="*/ 202809 w 2535993"/>
                <a:gd name="connsiteY146" fmla="*/ 2076450 h 2809875"/>
                <a:gd name="connsiteX147" fmla="*/ 174234 w 2535993"/>
                <a:gd name="connsiteY147" fmla="*/ 2095500 h 2809875"/>
                <a:gd name="connsiteX148" fmla="*/ 159947 w 2535993"/>
                <a:gd name="connsiteY148" fmla="*/ 2105025 h 2809875"/>
                <a:gd name="connsiteX149" fmla="*/ 131372 w 2535993"/>
                <a:gd name="connsiteY149" fmla="*/ 2133601 h 2809875"/>
                <a:gd name="connsiteX150" fmla="*/ 102797 w 2535993"/>
                <a:gd name="connsiteY150" fmla="*/ 2145506 h 2809875"/>
                <a:gd name="connsiteX151" fmla="*/ 78985 w 2535993"/>
                <a:gd name="connsiteY151" fmla="*/ 2157412 h 2809875"/>
                <a:gd name="connsiteX152" fmla="*/ 45647 w 2535993"/>
                <a:gd name="connsiteY152" fmla="*/ 2174081 h 2809875"/>
                <a:gd name="connsiteX153" fmla="*/ 24215 w 2535993"/>
                <a:gd name="connsiteY153" fmla="*/ 2178844 h 2809875"/>
                <a:gd name="connsiteX154" fmla="*/ 403 w 2535993"/>
                <a:gd name="connsiteY154" fmla="*/ 2188369 h 2809875"/>
                <a:gd name="connsiteX155" fmla="*/ 12309 w 2535993"/>
                <a:gd name="connsiteY155" fmla="*/ 2228850 h 2809875"/>
                <a:gd name="connsiteX156" fmla="*/ 43265 w 2535993"/>
                <a:gd name="connsiteY156" fmla="*/ 2255044 h 2809875"/>
                <a:gd name="connsiteX157" fmla="*/ 67079 w 2535993"/>
                <a:gd name="connsiteY157" fmla="*/ 2271713 h 2809875"/>
                <a:gd name="connsiteX158" fmla="*/ 90890 w 2535993"/>
                <a:gd name="connsiteY158" fmla="*/ 2276475 h 2809875"/>
                <a:gd name="connsiteX159" fmla="*/ 114703 w 2535993"/>
                <a:gd name="connsiteY159" fmla="*/ 2297906 h 2809875"/>
                <a:gd name="connsiteX160" fmla="*/ 119466 w 2535993"/>
                <a:gd name="connsiteY160" fmla="*/ 2326482 h 2809875"/>
                <a:gd name="connsiteX161" fmla="*/ 126609 w 2535993"/>
                <a:gd name="connsiteY161" fmla="*/ 2347913 h 2809875"/>
                <a:gd name="connsiteX162" fmla="*/ 121847 w 2535993"/>
                <a:gd name="connsiteY162" fmla="*/ 2386013 h 2809875"/>
                <a:gd name="connsiteX163" fmla="*/ 112322 w 2535993"/>
                <a:gd name="connsiteY163" fmla="*/ 2405063 h 2809875"/>
                <a:gd name="connsiteX164" fmla="*/ 100416 w 2535993"/>
                <a:gd name="connsiteY164" fmla="*/ 2424112 h 2809875"/>
                <a:gd name="connsiteX165" fmla="*/ 71841 w 2535993"/>
                <a:gd name="connsiteY165" fmla="*/ 2426494 h 2809875"/>
                <a:gd name="connsiteX166" fmla="*/ 50409 w 2535993"/>
                <a:gd name="connsiteY166" fmla="*/ 2452688 h 2809875"/>
                <a:gd name="connsiteX167" fmla="*/ 21834 w 2535993"/>
                <a:gd name="connsiteY167" fmla="*/ 2466975 h 2809875"/>
                <a:gd name="connsiteX168" fmla="*/ 31359 w 2535993"/>
                <a:gd name="connsiteY168" fmla="*/ 2490788 h 2809875"/>
                <a:gd name="connsiteX169" fmla="*/ 21834 w 2535993"/>
                <a:gd name="connsiteY169" fmla="*/ 2524125 h 2809875"/>
                <a:gd name="connsiteX170" fmla="*/ 12309 w 2535993"/>
                <a:gd name="connsiteY170" fmla="*/ 2538413 h 2809875"/>
                <a:gd name="connsiteX171" fmla="*/ 374259 w 2535993"/>
                <a:gd name="connsiteY171"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788597 w 2535993"/>
                <a:gd name="connsiteY74" fmla="*/ 266700 h 2809875"/>
                <a:gd name="connsiteX75" fmla="*/ 1365652 w 2535993"/>
                <a:gd name="connsiteY75" fmla="*/ 244475 h 2809875"/>
                <a:gd name="connsiteX76" fmla="*/ 1285484 w 2535993"/>
                <a:gd name="connsiteY76" fmla="*/ 267495 h 2809875"/>
                <a:gd name="connsiteX77" fmla="*/ 1263259 w 2535993"/>
                <a:gd name="connsiteY77" fmla="*/ 285750 h 2809875"/>
                <a:gd name="connsiteX78" fmla="*/ 1210872 w 2535993"/>
                <a:gd name="connsiteY78" fmla="*/ 312738 h 2809875"/>
                <a:gd name="connsiteX79" fmla="*/ 1144197 w 2535993"/>
                <a:gd name="connsiteY79" fmla="*/ 366713 h 2809875"/>
                <a:gd name="connsiteX80" fmla="*/ 972747 w 2535993"/>
                <a:gd name="connsiteY80" fmla="*/ 465138 h 2809875"/>
                <a:gd name="connsiteX81" fmla="*/ 750497 w 2535993"/>
                <a:gd name="connsiteY81" fmla="*/ 481013 h 2809875"/>
                <a:gd name="connsiteX82" fmla="*/ 736209 w 2535993"/>
                <a:gd name="connsiteY82" fmla="*/ 490538 h 2809875"/>
                <a:gd name="connsiteX83" fmla="*/ 731447 w 2535993"/>
                <a:gd name="connsiteY83" fmla="*/ 504825 h 2809875"/>
                <a:gd name="connsiteX84" fmla="*/ 717159 w 2535993"/>
                <a:gd name="connsiteY84" fmla="*/ 509588 h 2809875"/>
                <a:gd name="connsiteX85" fmla="*/ 712397 w 2535993"/>
                <a:gd name="connsiteY85" fmla="*/ 538163 h 2809875"/>
                <a:gd name="connsiteX86" fmla="*/ 702872 w 2535993"/>
                <a:gd name="connsiteY86" fmla="*/ 566738 h 2809875"/>
                <a:gd name="connsiteX87" fmla="*/ 698109 w 2535993"/>
                <a:gd name="connsiteY87" fmla="*/ 581025 h 2809875"/>
                <a:gd name="connsiteX88" fmla="*/ 683822 w 2535993"/>
                <a:gd name="connsiteY88" fmla="*/ 611981 h 2809875"/>
                <a:gd name="connsiteX89" fmla="*/ 702872 w 2535993"/>
                <a:gd name="connsiteY89" fmla="*/ 638175 h 2809875"/>
                <a:gd name="connsiteX90" fmla="*/ 731447 w 2535993"/>
                <a:gd name="connsiteY90" fmla="*/ 647700 h 2809875"/>
                <a:gd name="connsiteX91" fmla="*/ 740972 w 2535993"/>
                <a:gd name="connsiteY91" fmla="*/ 661988 h 2809875"/>
                <a:gd name="connsiteX92" fmla="*/ 745734 w 2535993"/>
                <a:gd name="connsiteY92" fmla="*/ 676275 h 2809875"/>
                <a:gd name="connsiteX93" fmla="*/ 745734 w 2535993"/>
                <a:gd name="connsiteY93" fmla="*/ 688181 h 2809875"/>
                <a:gd name="connsiteX94" fmla="*/ 748115 w 2535993"/>
                <a:gd name="connsiteY94" fmla="*/ 709613 h 2809875"/>
                <a:gd name="connsiteX95" fmla="*/ 755259 w 2535993"/>
                <a:gd name="connsiteY95" fmla="*/ 728663 h 2809875"/>
                <a:gd name="connsiteX96" fmla="*/ 745734 w 2535993"/>
                <a:gd name="connsiteY96" fmla="*/ 757238 h 2809875"/>
                <a:gd name="connsiteX97" fmla="*/ 736209 w 2535993"/>
                <a:gd name="connsiteY97" fmla="*/ 771525 h 2809875"/>
                <a:gd name="connsiteX98" fmla="*/ 736209 w 2535993"/>
                <a:gd name="connsiteY98" fmla="*/ 842963 h 2809875"/>
                <a:gd name="connsiteX99" fmla="*/ 740972 w 2535993"/>
                <a:gd name="connsiteY99" fmla="*/ 857250 h 2809875"/>
                <a:gd name="connsiteX100" fmla="*/ 745734 w 2535993"/>
                <a:gd name="connsiteY100" fmla="*/ 876300 h 2809875"/>
                <a:gd name="connsiteX101" fmla="*/ 760022 w 2535993"/>
                <a:gd name="connsiteY101" fmla="*/ 923925 h 2809875"/>
                <a:gd name="connsiteX102" fmla="*/ 764784 w 2535993"/>
                <a:gd name="connsiteY102" fmla="*/ 938213 h 2809875"/>
                <a:gd name="connsiteX103" fmla="*/ 771928 w 2535993"/>
                <a:gd name="connsiteY103" fmla="*/ 983456 h 2809875"/>
                <a:gd name="connsiteX104" fmla="*/ 750497 w 2535993"/>
                <a:gd name="connsiteY104" fmla="*/ 1004888 h 2809875"/>
                <a:gd name="connsiteX105" fmla="*/ 731447 w 2535993"/>
                <a:gd name="connsiteY105" fmla="*/ 1009650 h 2809875"/>
                <a:gd name="connsiteX106" fmla="*/ 712397 w 2535993"/>
                <a:gd name="connsiteY106" fmla="*/ 1016794 h 2809875"/>
                <a:gd name="connsiteX107" fmla="*/ 683822 w 2535993"/>
                <a:gd name="connsiteY107" fmla="*/ 1035844 h 2809875"/>
                <a:gd name="connsiteX108" fmla="*/ 674297 w 2535993"/>
                <a:gd name="connsiteY108" fmla="*/ 1052513 h 2809875"/>
                <a:gd name="connsiteX109" fmla="*/ 660009 w 2535993"/>
                <a:gd name="connsiteY109" fmla="*/ 1062038 h 2809875"/>
                <a:gd name="connsiteX110" fmla="*/ 650484 w 2535993"/>
                <a:gd name="connsiteY110" fmla="*/ 1076325 h 2809875"/>
                <a:gd name="connsiteX111" fmla="*/ 640959 w 2535993"/>
                <a:gd name="connsiteY111" fmla="*/ 1157288 h 2809875"/>
                <a:gd name="connsiteX112" fmla="*/ 626672 w 2535993"/>
                <a:gd name="connsiteY112" fmla="*/ 1190625 h 2809875"/>
                <a:gd name="connsiteX113" fmla="*/ 593334 w 2535993"/>
                <a:gd name="connsiteY113" fmla="*/ 1204913 h 2809875"/>
                <a:gd name="connsiteX114" fmla="*/ 588572 w 2535993"/>
                <a:gd name="connsiteY114" fmla="*/ 1219200 h 2809875"/>
                <a:gd name="connsiteX115" fmla="*/ 593334 w 2535993"/>
                <a:gd name="connsiteY115" fmla="*/ 1233488 h 2809875"/>
                <a:gd name="connsiteX116" fmla="*/ 579047 w 2535993"/>
                <a:gd name="connsiteY116" fmla="*/ 1247775 h 2809875"/>
                <a:gd name="connsiteX117" fmla="*/ 569521 w 2535993"/>
                <a:gd name="connsiteY117" fmla="*/ 1290638 h 2809875"/>
                <a:gd name="connsiteX118" fmla="*/ 552854 w 2535993"/>
                <a:gd name="connsiteY118" fmla="*/ 1321593 h 2809875"/>
                <a:gd name="connsiteX119" fmla="*/ 533803 w 2535993"/>
                <a:gd name="connsiteY119" fmla="*/ 1343025 h 2809875"/>
                <a:gd name="connsiteX120" fmla="*/ 519515 w 2535993"/>
                <a:gd name="connsiteY120" fmla="*/ 1371600 h 2809875"/>
                <a:gd name="connsiteX121" fmla="*/ 498084 w 2535993"/>
                <a:gd name="connsiteY121" fmla="*/ 1419225 h 2809875"/>
                <a:gd name="connsiteX122" fmla="*/ 493322 w 2535993"/>
                <a:gd name="connsiteY122" fmla="*/ 1433513 h 2809875"/>
                <a:gd name="connsiteX123" fmla="*/ 474272 w 2535993"/>
                <a:gd name="connsiteY123" fmla="*/ 1466850 h 2809875"/>
                <a:gd name="connsiteX124" fmla="*/ 464747 w 2535993"/>
                <a:gd name="connsiteY124" fmla="*/ 1485900 h 2809875"/>
                <a:gd name="connsiteX125" fmla="*/ 459984 w 2535993"/>
                <a:gd name="connsiteY125" fmla="*/ 1500188 h 2809875"/>
                <a:gd name="connsiteX126" fmla="*/ 450459 w 2535993"/>
                <a:gd name="connsiteY126" fmla="*/ 1514475 h 2809875"/>
                <a:gd name="connsiteX127" fmla="*/ 436172 w 2535993"/>
                <a:gd name="connsiteY127" fmla="*/ 1552575 h 2809875"/>
                <a:gd name="connsiteX128" fmla="*/ 412359 w 2535993"/>
                <a:gd name="connsiteY128" fmla="*/ 1595438 h 2809875"/>
                <a:gd name="connsiteX129" fmla="*/ 398072 w 2535993"/>
                <a:gd name="connsiteY129" fmla="*/ 1628776 h 2809875"/>
                <a:gd name="connsiteX130" fmla="*/ 393310 w 2535993"/>
                <a:gd name="connsiteY130" fmla="*/ 1657350 h 2809875"/>
                <a:gd name="connsiteX131" fmla="*/ 379022 w 2535993"/>
                <a:gd name="connsiteY131" fmla="*/ 1719263 h 2809875"/>
                <a:gd name="connsiteX132" fmla="*/ 374259 w 2535993"/>
                <a:gd name="connsiteY132" fmla="*/ 1757363 h 2809875"/>
                <a:gd name="connsiteX133" fmla="*/ 369497 w 2535993"/>
                <a:gd name="connsiteY133" fmla="*/ 1771650 h 2809875"/>
                <a:gd name="connsiteX134" fmla="*/ 357591 w 2535993"/>
                <a:gd name="connsiteY134" fmla="*/ 1807369 h 2809875"/>
                <a:gd name="connsiteX135" fmla="*/ 343303 w 2535993"/>
                <a:gd name="connsiteY135" fmla="*/ 1852613 h 2809875"/>
                <a:gd name="connsiteX136" fmla="*/ 336159 w 2535993"/>
                <a:gd name="connsiteY136" fmla="*/ 1876425 h 2809875"/>
                <a:gd name="connsiteX137" fmla="*/ 326634 w 2535993"/>
                <a:gd name="connsiteY137" fmla="*/ 1890713 h 2809875"/>
                <a:gd name="connsiteX138" fmla="*/ 321872 w 2535993"/>
                <a:gd name="connsiteY138" fmla="*/ 1905000 h 2809875"/>
                <a:gd name="connsiteX139" fmla="*/ 307584 w 2535993"/>
                <a:gd name="connsiteY139" fmla="*/ 1914525 h 2809875"/>
                <a:gd name="connsiteX140" fmla="*/ 293297 w 2535993"/>
                <a:gd name="connsiteY140" fmla="*/ 1943100 h 2809875"/>
                <a:gd name="connsiteX141" fmla="*/ 283772 w 2535993"/>
                <a:gd name="connsiteY141" fmla="*/ 1971675 h 2809875"/>
                <a:gd name="connsiteX142" fmla="*/ 267103 w 2535993"/>
                <a:gd name="connsiteY142" fmla="*/ 2002632 h 2809875"/>
                <a:gd name="connsiteX143" fmla="*/ 231384 w 2535993"/>
                <a:gd name="connsiteY143" fmla="*/ 2038350 h 2809875"/>
                <a:gd name="connsiteX144" fmla="*/ 207572 w 2535993"/>
                <a:gd name="connsiteY144" fmla="*/ 2062163 h 2809875"/>
                <a:gd name="connsiteX145" fmla="*/ 202809 w 2535993"/>
                <a:gd name="connsiteY145" fmla="*/ 2076450 h 2809875"/>
                <a:gd name="connsiteX146" fmla="*/ 174234 w 2535993"/>
                <a:gd name="connsiteY146" fmla="*/ 2095500 h 2809875"/>
                <a:gd name="connsiteX147" fmla="*/ 159947 w 2535993"/>
                <a:gd name="connsiteY147" fmla="*/ 2105025 h 2809875"/>
                <a:gd name="connsiteX148" fmla="*/ 131372 w 2535993"/>
                <a:gd name="connsiteY148" fmla="*/ 2133601 h 2809875"/>
                <a:gd name="connsiteX149" fmla="*/ 102797 w 2535993"/>
                <a:gd name="connsiteY149" fmla="*/ 2145506 h 2809875"/>
                <a:gd name="connsiteX150" fmla="*/ 78985 w 2535993"/>
                <a:gd name="connsiteY150" fmla="*/ 2157412 h 2809875"/>
                <a:gd name="connsiteX151" fmla="*/ 45647 w 2535993"/>
                <a:gd name="connsiteY151" fmla="*/ 2174081 h 2809875"/>
                <a:gd name="connsiteX152" fmla="*/ 24215 w 2535993"/>
                <a:gd name="connsiteY152" fmla="*/ 2178844 h 2809875"/>
                <a:gd name="connsiteX153" fmla="*/ 403 w 2535993"/>
                <a:gd name="connsiteY153" fmla="*/ 2188369 h 2809875"/>
                <a:gd name="connsiteX154" fmla="*/ 12309 w 2535993"/>
                <a:gd name="connsiteY154" fmla="*/ 2228850 h 2809875"/>
                <a:gd name="connsiteX155" fmla="*/ 43265 w 2535993"/>
                <a:gd name="connsiteY155" fmla="*/ 2255044 h 2809875"/>
                <a:gd name="connsiteX156" fmla="*/ 67079 w 2535993"/>
                <a:gd name="connsiteY156" fmla="*/ 2271713 h 2809875"/>
                <a:gd name="connsiteX157" fmla="*/ 90890 w 2535993"/>
                <a:gd name="connsiteY157" fmla="*/ 2276475 h 2809875"/>
                <a:gd name="connsiteX158" fmla="*/ 114703 w 2535993"/>
                <a:gd name="connsiteY158" fmla="*/ 2297906 h 2809875"/>
                <a:gd name="connsiteX159" fmla="*/ 119466 w 2535993"/>
                <a:gd name="connsiteY159" fmla="*/ 2326482 h 2809875"/>
                <a:gd name="connsiteX160" fmla="*/ 126609 w 2535993"/>
                <a:gd name="connsiteY160" fmla="*/ 2347913 h 2809875"/>
                <a:gd name="connsiteX161" fmla="*/ 121847 w 2535993"/>
                <a:gd name="connsiteY161" fmla="*/ 2386013 h 2809875"/>
                <a:gd name="connsiteX162" fmla="*/ 112322 w 2535993"/>
                <a:gd name="connsiteY162" fmla="*/ 2405063 h 2809875"/>
                <a:gd name="connsiteX163" fmla="*/ 100416 w 2535993"/>
                <a:gd name="connsiteY163" fmla="*/ 2424112 h 2809875"/>
                <a:gd name="connsiteX164" fmla="*/ 71841 w 2535993"/>
                <a:gd name="connsiteY164" fmla="*/ 2426494 h 2809875"/>
                <a:gd name="connsiteX165" fmla="*/ 50409 w 2535993"/>
                <a:gd name="connsiteY165" fmla="*/ 2452688 h 2809875"/>
                <a:gd name="connsiteX166" fmla="*/ 21834 w 2535993"/>
                <a:gd name="connsiteY166" fmla="*/ 2466975 h 2809875"/>
                <a:gd name="connsiteX167" fmla="*/ 31359 w 2535993"/>
                <a:gd name="connsiteY167" fmla="*/ 2490788 h 2809875"/>
                <a:gd name="connsiteX168" fmla="*/ 21834 w 2535993"/>
                <a:gd name="connsiteY168" fmla="*/ 2524125 h 2809875"/>
                <a:gd name="connsiteX169" fmla="*/ 12309 w 2535993"/>
                <a:gd name="connsiteY169" fmla="*/ 2538413 h 2809875"/>
                <a:gd name="connsiteX170" fmla="*/ 374259 w 2535993"/>
                <a:gd name="connsiteY170"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845747 w 2535993"/>
                <a:gd name="connsiteY73" fmla="*/ 180975 h 2809875"/>
                <a:gd name="connsiteX74" fmla="*/ 1365652 w 2535993"/>
                <a:gd name="connsiteY74" fmla="*/ 244475 h 2809875"/>
                <a:gd name="connsiteX75" fmla="*/ 1285484 w 2535993"/>
                <a:gd name="connsiteY75" fmla="*/ 267495 h 2809875"/>
                <a:gd name="connsiteX76" fmla="*/ 1263259 w 2535993"/>
                <a:gd name="connsiteY76" fmla="*/ 285750 h 2809875"/>
                <a:gd name="connsiteX77" fmla="*/ 1210872 w 2535993"/>
                <a:gd name="connsiteY77" fmla="*/ 312738 h 2809875"/>
                <a:gd name="connsiteX78" fmla="*/ 1144197 w 2535993"/>
                <a:gd name="connsiteY78" fmla="*/ 366713 h 2809875"/>
                <a:gd name="connsiteX79" fmla="*/ 972747 w 2535993"/>
                <a:gd name="connsiteY79" fmla="*/ 465138 h 2809875"/>
                <a:gd name="connsiteX80" fmla="*/ 750497 w 2535993"/>
                <a:gd name="connsiteY80" fmla="*/ 481013 h 2809875"/>
                <a:gd name="connsiteX81" fmla="*/ 736209 w 2535993"/>
                <a:gd name="connsiteY81" fmla="*/ 490538 h 2809875"/>
                <a:gd name="connsiteX82" fmla="*/ 731447 w 2535993"/>
                <a:gd name="connsiteY82" fmla="*/ 504825 h 2809875"/>
                <a:gd name="connsiteX83" fmla="*/ 717159 w 2535993"/>
                <a:gd name="connsiteY83" fmla="*/ 509588 h 2809875"/>
                <a:gd name="connsiteX84" fmla="*/ 712397 w 2535993"/>
                <a:gd name="connsiteY84" fmla="*/ 538163 h 2809875"/>
                <a:gd name="connsiteX85" fmla="*/ 702872 w 2535993"/>
                <a:gd name="connsiteY85" fmla="*/ 566738 h 2809875"/>
                <a:gd name="connsiteX86" fmla="*/ 698109 w 2535993"/>
                <a:gd name="connsiteY86" fmla="*/ 581025 h 2809875"/>
                <a:gd name="connsiteX87" fmla="*/ 683822 w 2535993"/>
                <a:gd name="connsiteY87" fmla="*/ 611981 h 2809875"/>
                <a:gd name="connsiteX88" fmla="*/ 702872 w 2535993"/>
                <a:gd name="connsiteY88" fmla="*/ 638175 h 2809875"/>
                <a:gd name="connsiteX89" fmla="*/ 731447 w 2535993"/>
                <a:gd name="connsiteY89" fmla="*/ 647700 h 2809875"/>
                <a:gd name="connsiteX90" fmla="*/ 740972 w 2535993"/>
                <a:gd name="connsiteY90" fmla="*/ 661988 h 2809875"/>
                <a:gd name="connsiteX91" fmla="*/ 745734 w 2535993"/>
                <a:gd name="connsiteY91" fmla="*/ 676275 h 2809875"/>
                <a:gd name="connsiteX92" fmla="*/ 745734 w 2535993"/>
                <a:gd name="connsiteY92" fmla="*/ 688181 h 2809875"/>
                <a:gd name="connsiteX93" fmla="*/ 748115 w 2535993"/>
                <a:gd name="connsiteY93" fmla="*/ 709613 h 2809875"/>
                <a:gd name="connsiteX94" fmla="*/ 755259 w 2535993"/>
                <a:gd name="connsiteY94" fmla="*/ 728663 h 2809875"/>
                <a:gd name="connsiteX95" fmla="*/ 745734 w 2535993"/>
                <a:gd name="connsiteY95" fmla="*/ 757238 h 2809875"/>
                <a:gd name="connsiteX96" fmla="*/ 736209 w 2535993"/>
                <a:gd name="connsiteY96" fmla="*/ 771525 h 2809875"/>
                <a:gd name="connsiteX97" fmla="*/ 736209 w 2535993"/>
                <a:gd name="connsiteY97" fmla="*/ 842963 h 2809875"/>
                <a:gd name="connsiteX98" fmla="*/ 740972 w 2535993"/>
                <a:gd name="connsiteY98" fmla="*/ 857250 h 2809875"/>
                <a:gd name="connsiteX99" fmla="*/ 745734 w 2535993"/>
                <a:gd name="connsiteY99" fmla="*/ 876300 h 2809875"/>
                <a:gd name="connsiteX100" fmla="*/ 760022 w 2535993"/>
                <a:gd name="connsiteY100" fmla="*/ 923925 h 2809875"/>
                <a:gd name="connsiteX101" fmla="*/ 764784 w 2535993"/>
                <a:gd name="connsiteY101" fmla="*/ 938213 h 2809875"/>
                <a:gd name="connsiteX102" fmla="*/ 771928 w 2535993"/>
                <a:gd name="connsiteY102" fmla="*/ 983456 h 2809875"/>
                <a:gd name="connsiteX103" fmla="*/ 750497 w 2535993"/>
                <a:gd name="connsiteY103" fmla="*/ 1004888 h 2809875"/>
                <a:gd name="connsiteX104" fmla="*/ 731447 w 2535993"/>
                <a:gd name="connsiteY104" fmla="*/ 1009650 h 2809875"/>
                <a:gd name="connsiteX105" fmla="*/ 712397 w 2535993"/>
                <a:gd name="connsiteY105" fmla="*/ 1016794 h 2809875"/>
                <a:gd name="connsiteX106" fmla="*/ 683822 w 2535993"/>
                <a:gd name="connsiteY106" fmla="*/ 1035844 h 2809875"/>
                <a:gd name="connsiteX107" fmla="*/ 674297 w 2535993"/>
                <a:gd name="connsiteY107" fmla="*/ 1052513 h 2809875"/>
                <a:gd name="connsiteX108" fmla="*/ 660009 w 2535993"/>
                <a:gd name="connsiteY108" fmla="*/ 1062038 h 2809875"/>
                <a:gd name="connsiteX109" fmla="*/ 650484 w 2535993"/>
                <a:gd name="connsiteY109" fmla="*/ 1076325 h 2809875"/>
                <a:gd name="connsiteX110" fmla="*/ 640959 w 2535993"/>
                <a:gd name="connsiteY110" fmla="*/ 1157288 h 2809875"/>
                <a:gd name="connsiteX111" fmla="*/ 626672 w 2535993"/>
                <a:gd name="connsiteY111" fmla="*/ 1190625 h 2809875"/>
                <a:gd name="connsiteX112" fmla="*/ 593334 w 2535993"/>
                <a:gd name="connsiteY112" fmla="*/ 1204913 h 2809875"/>
                <a:gd name="connsiteX113" fmla="*/ 588572 w 2535993"/>
                <a:gd name="connsiteY113" fmla="*/ 1219200 h 2809875"/>
                <a:gd name="connsiteX114" fmla="*/ 593334 w 2535993"/>
                <a:gd name="connsiteY114" fmla="*/ 1233488 h 2809875"/>
                <a:gd name="connsiteX115" fmla="*/ 579047 w 2535993"/>
                <a:gd name="connsiteY115" fmla="*/ 1247775 h 2809875"/>
                <a:gd name="connsiteX116" fmla="*/ 569521 w 2535993"/>
                <a:gd name="connsiteY116" fmla="*/ 1290638 h 2809875"/>
                <a:gd name="connsiteX117" fmla="*/ 552854 w 2535993"/>
                <a:gd name="connsiteY117" fmla="*/ 1321593 h 2809875"/>
                <a:gd name="connsiteX118" fmla="*/ 533803 w 2535993"/>
                <a:gd name="connsiteY118" fmla="*/ 1343025 h 2809875"/>
                <a:gd name="connsiteX119" fmla="*/ 519515 w 2535993"/>
                <a:gd name="connsiteY119" fmla="*/ 1371600 h 2809875"/>
                <a:gd name="connsiteX120" fmla="*/ 498084 w 2535993"/>
                <a:gd name="connsiteY120" fmla="*/ 1419225 h 2809875"/>
                <a:gd name="connsiteX121" fmla="*/ 493322 w 2535993"/>
                <a:gd name="connsiteY121" fmla="*/ 1433513 h 2809875"/>
                <a:gd name="connsiteX122" fmla="*/ 474272 w 2535993"/>
                <a:gd name="connsiteY122" fmla="*/ 1466850 h 2809875"/>
                <a:gd name="connsiteX123" fmla="*/ 464747 w 2535993"/>
                <a:gd name="connsiteY123" fmla="*/ 1485900 h 2809875"/>
                <a:gd name="connsiteX124" fmla="*/ 459984 w 2535993"/>
                <a:gd name="connsiteY124" fmla="*/ 1500188 h 2809875"/>
                <a:gd name="connsiteX125" fmla="*/ 450459 w 2535993"/>
                <a:gd name="connsiteY125" fmla="*/ 1514475 h 2809875"/>
                <a:gd name="connsiteX126" fmla="*/ 436172 w 2535993"/>
                <a:gd name="connsiteY126" fmla="*/ 1552575 h 2809875"/>
                <a:gd name="connsiteX127" fmla="*/ 412359 w 2535993"/>
                <a:gd name="connsiteY127" fmla="*/ 1595438 h 2809875"/>
                <a:gd name="connsiteX128" fmla="*/ 398072 w 2535993"/>
                <a:gd name="connsiteY128" fmla="*/ 1628776 h 2809875"/>
                <a:gd name="connsiteX129" fmla="*/ 393310 w 2535993"/>
                <a:gd name="connsiteY129" fmla="*/ 1657350 h 2809875"/>
                <a:gd name="connsiteX130" fmla="*/ 379022 w 2535993"/>
                <a:gd name="connsiteY130" fmla="*/ 1719263 h 2809875"/>
                <a:gd name="connsiteX131" fmla="*/ 374259 w 2535993"/>
                <a:gd name="connsiteY131" fmla="*/ 1757363 h 2809875"/>
                <a:gd name="connsiteX132" fmla="*/ 369497 w 2535993"/>
                <a:gd name="connsiteY132" fmla="*/ 1771650 h 2809875"/>
                <a:gd name="connsiteX133" fmla="*/ 357591 w 2535993"/>
                <a:gd name="connsiteY133" fmla="*/ 1807369 h 2809875"/>
                <a:gd name="connsiteX134" fmla="*/ 343303 w 2535993"/>
                <a:gd name="connsiteY134" fmla="*/ 1852613 h 2809875"/>
                <a:gd name="connsiteX135" fmla="*/ 336159 w 2535993"/>
                <a:gd name="connsiteY135" fmla="*/ 1876425 h 2809875"/>
                <a:gd name="connsiteX136" fmla="*/ 326634 w 2535993"/>
                <a:gd name="connsiteY136" fmla="*/ 1890713 h 2809875"/>
                <a:gd name="connsiteX137" fmla="*/ 321872 w 2535993"/>
                <a:gd name="connsiteY137" fmla="*/ 1905000 h 2809875"/>
                <a:gd name="connsiteX138" fmla="*/ 307584 w 2535993"/>
                <a:gd name="connsiteY138" fmla="*/ 1914525 h 2809875"/>
                <a:gd name="connsiteX139" fmla="*/ 293297 w 2535993"/>
                <a:gd name="connsiteY139" fmla="*/ 1943100 h 2809875"/>
                <a:gd name="connsiteX140" fmla="*/ 283772 w 2535993"/>
                <a:gd name="connsiteY140" fmla="*/ 1971675 h 2809875"/>
                <a:gd name="connsiteX141" fmla="*/ 267103 w 2535993"/>
                <a:gd name="connsiteY141" fmla="*/ 2002632 h 2809875"/>
                <a:gd name="connsiteX142" fmla="*/ 231384 w 2535993"/>
                <a:gd name="connsiteY142" fmla="*/ 2038350 h 2809875"/>
                <a:gd name="connsiteX143" fmla="*/ 207572 w 2535993"/>
                <a:gd name="connsiteY143" fmla="*/ 2062163 h 2809875"/>
                <a:gd name="connsiteX144" fmla="*/ 202809 w 2535993"/>
                <a:gd name="connsiteY144" fmla="*/ 2076450 h 2809875"/>
                <a:gd name="connsiteX145" fmla="*/ 174234 w 2535993"/>
                <a:gd name="connsiteY145" fmla="*/ 2095500 h 2809875"/>
                <a:gd name="connsiteX146" fmla="*/ 159947 w 2535993"/>
                <a:gd name="connsiteY146" fmla="*/ 2105025 h 2809875"/>
                <a:gd name="connsiteX147" fmla="*/ 131372 w 2535993"/>
                <a:gd name="connsiteY147" fmla="*/ 2133601 h 2809875"/>
                <a:gd name="connsiteX148" fmla="*/ 102797 w 2535993"/>
                <a:gd name="connsiteY148" fmla="*/ 2145506 h 2809875"/>
                <a:gd name="connsiteX149" fmla="*/ 78985 w 2535993"/>
                <a:gd name="connsiteY149" fmla="*/ 2157412 h 2809875"/>
                <a:gd name="connsiteX150" fmla="*/ 45647 w 2535993"/>
                <a:gd name="connsiteY150" fmla="*/ 2174081 h 2809875"/>
                <a:gd name="connsiteX151" fmla="*/ 24215 w 2535993"/>
                <a:gd name="connsiteY151" fmla="*/ 2178844 h 2809875"/>
                <a:gd name="connsiteX152" fmla="*/ 403 w 2535993"/>
                <a:gd name="connsiteY152" fmla="*/ 2188369 h 2809875"/>
                <a:gd name="connsiteX153" fmla="*/ 12309 w 2535993"/>
                <a:gd name="connsiteY153" fmla="*/ 2228850 h 2809875"/>
                <a:gd name="connsiteX154" fmla="*/ 43265 w 2535993"/>
                <a:gd name="connsiteY154" fmla="*/ 2255044 h 2809875"/>
                <a:gd name="connsiteX155" fmla="*/ 67079 w 2535993"/>
                <a:gd name="connsiteY155" fmla="*/ 2271713 h 2809875"/>
                <a:gd name="connsiteX156" fmla="*/ 90890 w 2535993"/>
                <a:gd name="connsiteY156" fmla="*/ 2276475 h 2809875"/>
                <a:gd name="connsiteX157" fmla="*/ 114703 w 2535993"/>
                <a:gd name="connsiteY157" fmla="*/ 2297906 h 2809875"/>
                <a:gd name="connsiteX158" fmla="*/ 119466 w 2535993"/>
                <a:gd name="connsiteY158" fmla="*/ 2326482 h 2809875"/>
                <a:gd name="connsiteX159" fmla="*/ 126609 w 2535993"/>
                <a:gd name="connsiteY159" fmla="*/ 2347913 h 2809875"/>
                <a:gd name="connsiteX160" fmla="*/ 121847 w 2535993"/>
                <a:gd name="connsiteY160" fmla="*/ 2386013 h 2809875"/>
                <a:gd name="connsiteX161" fmla="*/ 112322 w 2535993"/>
                <a:gd name="connsiteY161" fmla="*/ 2405063 h 2809875"/>
                <a:gd name="connsiteX162" fmla="*/ 100416 w 2535993"/>
                <a:gd name="connsiteY162" fmla="*/ 2424112 h 2809875"/>
                <a:gd name="connsiteX163" fmla="*/ 71841 w 2535993"/>
                <a:gd name="connsiteY163" fmla="*/ 2426494 h 2809875"/>
                <a:gd name="connsiteX164" fmla="*/ 50409 w 2535993"/>
                <a:gd name="connsiteY164" fmla="*/ 2452688 h 2809875"/>
                <a:gd name="connsiteX165" fmla="*/ 21834 w 2535993"/>
                <a:gd name="connsiteY165" fmla="*/ 2466975 h 2809875"/>
                <a:gd name="connsiteX166" fmla="*/ 31359 w 2535993"/>
                <a:gd name="connsiteY166" fmla="*/ 2490788 h 2809875"/>
                <a:gd name="connsiteX167" fmla="*/ 21834 w 2535993"/>
                <a:gd name="connsiteY167" fmla="*/ 2524125 h 2809875"/>
                <a:gd name="connsiteX168" fmla="*/ 12309 w 2535993"/>
                <a:gd name="connsiteY168" fmla="*/ 2538413 h 2809875"/>
                <a:gd name="connsiteX169" fmla="*/ 374259 w 2535993"/>
                <a:gd name="connsiteY169" fmla="*/ 2809875 h 2809875"/>
                <a:gd name="connsiteX0" fmla="*/ 690172 w 2535993"/>
                <a:gd name="connsiteY0" fmla="*/ 2619375 h 2809875"/>
                <a:gd name="connsiteX1" fmla="*/ 1179122 w 2535993"/>
                <a:gd name="connsiteY1" fmla="*/ 2152650 h 2809875"/>
                <a:gd name="connsiteX2" fmla="*/ 1449791 w 2535993"/>
                <a:gd name="connsiteY2" fmla="*/ 1759744 h 2809875"/>
                <a:gd name="connsiteX3" fmla="*/ 1573615 w 2535993"/>
                <a:gd name="connsiteY3" fmla="*/ 1492251 h 2809875"/>
                <a:gd name="connsiteX4" fmla="*/ 1823647 w 2535993"/>
                <a:gd name="connsiteY4" fmla="*/ 1362075 h 2809875"/>
                <a:gd name="connsiteX5" fmla="*/ 2145909 w 2535993"/>
                <a:gd name="connsiteY5" fmla="*/ 1212850 h 2809875"/>
                <a:gd name="connsiteX6" fmla="*/ 2325297 w 2535993"/>
                <a:gd name="connsiteY6" fmla="*/ 1135063 h 2809875"/>
                <a:gd name="connsiteX7" fmla="*/ 2388796 w 2535993"/>
                <a:gd name="connsiteY7" fmla="*/ 1069182 h 2809875"/>
                <a:gd name="connsiteX8" fmla="*/ 2436421 w 2535993"/>
                <a:gd name="connsiteY8" fmla="*/ 1042987 h 2809875"/>
                <a:gd name="connsiteX9" fmla="*/ 2529290 w 2535993"/>
                <a:gd name="connsiteY9" fmla="*/ 1004888 h 2809875"/>
                <a:gd name="connsiteX10" fmla="*/ 2526909 w 2535993"/>
                <a:gd name="connsiteY10" fmla="*/ 971550 h 2809875"/>
                <a:gd name="connsiteX11" fmla="*/ 2512622 w 2535993"/>
                <a:gd name="connsiteY11" fmla="*/ 942975 h 2809875"/>
                <a:gd name="connsiteX12" fmla="*/ 2488809 w 2535993"/>
                <a:gd name="connsiteY12" fmla="*/ 938213 h 2809875"/>
                <a:gd name="connsiteX13" fmla="*/ 2493572 w 2535993"/>
                <a:gd name="connsiteY13" fmla="*/ 923925 h 2809875"/>
                <a:gd name="connsiteX14" fmla="*/ 2479284 w 2535993"/>
                <a:gd name="connsiteY14" fmla="*/ 914400 h 2809875"/>
                <a:gd name="connsiteX15" fmla="*/ 2457853 w 2535993"/>
                <a:gd name="connsiteY15" fmla="*/ 902494 h 2809875"/>
                <a:gd name="connsiteX16" fmla="*/ 2431659 w 2535993"/>
                <a:gd name="connsiteY16" fmla="*/ 890588 h 2809875"/>
                <a:gd name="connsiteX17" fmla="*/ 2414991 w 2535993"/>
                <a:gd name="connsiteY17" fmla="*/ 864394 h 2809875"/>
                <a:gd name="connsiteX18" fmla="*/ 2398321 w 2535993"/>
                <a:gd name="connsiteY18" fmla="*/ 833437 h 2809875"/>
                <a:gd name="connsiteX19" fmla="*/ 2367365 w 2535993"/>
                <a:gd name="connsiteY19" fmla="*/ 807244 h 2809875"/>
                <a:gd name="connsiteX20" fmla="*/ 2348316 w 2535993"/>
                <a:gd name="connsiteY20" fmla="*/ 769144 h 2809875"/>
                <a:gd name="connsiteX21" fmla="*/ 2322122 w 2535993"/>
                <a:gd name="connsiteY21" fmla="*/ 733425 h 2809875"/>
                <a:gd name="connsiteX22" fmla="*/ 2307834 w 2535993"/>
                <a:gd name="connsiteY22" fmla="*/ 723900 h 2809875"/>
                <a:gd name="connsiteX23" fmla="*/ 2264972 w 2535993"/>
                <a:gd name="connsiteY23" fmla="*/ 704850 h 2809875"/>
                <a:gd name="connsiteX24" fmla="*/ 2241159 w 2535993"/>
                <a:gd name="connsiteY24" fmla="*/ 678657 h 2809875"/>
                <a:gd name="connsiteX25" fmla="*/ 2231634 w 2535993"/>
                <a:gd name="connsiteY25" fmla="*/ 657225 h 2809875"/>
                <a:gd name="connsiteX26" fmla="*/ 2212584 w 2535993"/>
                <a:gd name="connsiteY26" fmla="*/ 647700 h 2809875"/>
                <a:gd name="connsiteX27" fmla="*/ 2198297 w 2535993"/>
                <a:gd name="connsiteY27" fmla="*/ 638175 h 2809875"/>
                <a:gd name="connsiteX28" fmla="*/ 2179247 w 2535993"/>
                <a:gd name="connsiteY28" fmla="*/ 642938 h 2809875"/>
                <a:gd name="connsiteX29" fmla="*/ 2155434 w 2535993"/>
                <a:gd name="connsiteY29" fmla="*/ 619125 h 2809875"/>
                <a:gd name="connsiteX30" fmla="*/ 2136384 w 2535993"/>
                <a:gd name="connsiteY30" fmla="*/ 590550 h 2809875"/>
                <a:gd name="connsiteX31" fmla="*/ 2126859 w 2535993"/>
                <a:gd name="connsiteY31" fmla="*/ 561975 h 2809875"/>
                <a:gd name="connsiteX32" fmla="*/ 2103047 w 2535993"/>
                <a:gd name="connsiteY32" fmla="*/ 561975 h 2809875"/>
                <a:gd name="connsiteX33" fmla="*/ 2088759 w 2535993"/>
                <a:gd name="connsiteY33" fmla="*/ 547688 h 2809875"/>
                <a:gd name="connsiteX34" fmla="*/ 2050660 w 2535993"/>
                <a:gd name="connsiteY34" fmla="*/ 540544 h 2809875"/>
                <a:gd name="connsiteX35" fmla="*/ 2007797 w 2535993"/>
                <a:gd name="connsiteY35" fmla="*/ 528638 h 2809875"/>
                <a:gd name="connsiteX36" fmla="*/ 1976841 w 2535993"/>
                <a:gd name="connsiteY36" fmla="*/ 526256 h 2809875"/>
                <a:gd name="connsiteX37" fmla="*/ 1948266 w 2535993"/>
                <a:gd name="connsiteY37" fmla="*/ 521494 h 2809875"/>
                <a:gd name="connsiteX38" fmla="*/ 1926834 w 2535993"/>
                <a:gd name="connsiteY38" fmla="*/ 504825 h 2809875"/>
                <a:gd name="connsiteX39" fmla="*/ 1912547 w 2535993"/>
                <a:gd name="connsiteY39" fmla="*/ 509588 h 2809875"/>
                <a:gd name="connsiteX40" fmla="*/ 1841109 w 2535993"/>
                <a:gd name="connsiteY40" fmla="*/ 495300 h 2809875"/>
                <a:gd name="connsiteX41" fmla="*/ 1812534 w 2535993"/>
                <a:gd name="connsiteY41" fmla="*/ 485775 h 2809875"/>
                <a:gd name="connsiteX42" fmla="*/ 1798247 w 2535993"/>
                <a:gd name="connsiteY42" fmla="*/ 481013 h 2809875"/>
                <a:gd name="connsiteX43" fmla="*/ 1783959 w 2535993"/>
                <a:gd name="connsiteY43" fmla="*/ 490538 h 2809875"/>
                <a:gd name="connsiteX44" fmla="*/ 1769672 w 2535993"/>
                <a:gd name="connsiteY44" fmla="*/ 495300 h 2809875"/>
                <a:gd name="connsiteX45" fmla="*/ 1741097 w 2535993"/>
                <a:gd name="connsiteY45" fmla="*/ 523875 h 2809875"/>
                <a:gd name="connsiteX46" fmla="*/ 1717284 w 2535993"/>
                <a:gd name="connsiteY46" fmla="*/ 519113 h 2809875"/>
                <a:gd name="connsiteX47" fmla="*/ 1683947 w 2535993"/>
                <a:gd name="connsiteY47" fmla="*/ 509588 h 2809875"/>
                <a:gd name="connsiteX48" fmla="*/ 1650609 w 2535993"/>
                <a:gd name="connsiteY48" fmla="*/ 504825 h 2809875"/>
                <a:gd name="connsiteX49" fmla="*/ 1622034 w 2535993"/>
                <a:gd name="connsiteY49" fmla="*/ 500063 h 2809875"/>
                <a:gd name="connsiteX50" fmla="*/ 1581553 w 2535993"/>
                <a:gd name="connsiteY50" fmla="*/ 483394 h 2809875"/>
                <a:gd name="connsiteX51" fmla="*/ 1552978 w 2535993"/>
                <a:gd name="connsiteY51" fmla="*/ 483394 h 2809875"/>
                <a:gd name="connsiteX52" fmla="*/ 1541072 w 2535993"/>
                <a:gd name="connsiteY52" fmla="*/ 466725 h 2809875"/>
                <a:gd name="connsiteX53" fmla="*/ 1526784 w 2535993"/>
                <a:gd name="connsiteY53" fmla="*/ 447675 h 2809875"/>
                <a:gd name="connsiteX54" fmla="*/ 1522021 w 2535993"/>
                <a:gd name="connsiteY54" fmla="*/ 421481 h 2809875"/>
                <a:gd name="connsiteX55" fmla="*/ 1533929 w 2535993"/>
                <a:gd name="connsiteY55" fmla="*/ 392907 h 2809875"/>
                <a:gd name="connsiteX56" fmla="*/ 1564884 w 2535993"/>
                <a:gd name="connsiteY56" fmla="*/ 366713 h 2809875"/>
                <a:gd name="connsiteX57" fmla="*/ 1557740 w 2535993"/>
                <a:gd name="connsiteY57" fmla="*/ 340519 h 2809875"/>
                <a:gd name="connsiteX58" fmla="*/ 1564884 w 2535993"/>
                <a:gd name="connsiteY58" fmla="*/ 309562 h 2809875"/>
                <a:gd name="connsiteX59" fmla="*/ 1583934 w 2535993"/>
                <a:gd name="connsiteY59" fmla="*/ 285750 h 2809875"/>
                <a:gd name="connsiteX60" fmla="*/ 1588697 w 2535993"/>
                <a:gd name="connsiteY60" fmla="*/ 271463 h 2809875"/>
                <a:gd name="connsiteX61" fmla="*/ 1579172 w 2535993"/>
                <a:gd name="connsiteY61" fmla="*/ 257175 h 2809875"/>
                <a:gd name="connsiteX62" fmla="*/ 1545834 w 2535993"/>
                <a:gd name="connsiteY62" fmla="*/ 230981 h 2809875"/>
                <a:gd name="connsiteX63" fmla="*/ 1522022 w 2535993"/>
                <a:gd name="connsiteY63" fmla="*/ 228600 h 2809875"/>
                <a:gd name="connsiteX64" fmla="*/ 1507734 w 2535993"/>
                <a:gd name="connsiteY64" fmla="*/ 192881 h 2809875"/>
                <a:gd name="connsiteX65" fmla="*/ 1505353 w 2535993"/>
                <a:gd name="connsiteY65" fmla="*/ 159543 h 2809875"/>
                <a:gd name="connsiteX66" fmla="*/ 1488684 w 2535993"/>
                <a:gd name="connsiteY66" fmla="*/ 119063 h 2809875"/>
                <a:gd name="connsiteX67" fmla="*/ 1479159 w 2535993"/>
                <a:gd name="connsiteY67" fmla="*/ 92868 h 2809875"/>
                <a:gd name="connsiteX68" fmla="*/ 1455347 w 2535993"/>
                <a:gd name="connsiteY68" fmla="*/ 85725 h 2809875"/>
                <a:gd name="connsiteX69" fmla="*/ 1450584 w 2535993"/>
                <a:gd name="connsiteY69" fmla="*/ 66675 h 2809875"/>
                <a:gd name="connsiteX70" fmla="*/ 1433915 w 2535993"/>
                <a:gd name="connsiteY70" fmla="*/ 40481 h 2809875"/>
                <a:gd name="connsiteX71" fmla="*/ 1445822 w 2535993"/>
                <a:gd name="connsiteY71" fmla="*/ 30956 h 2809875"/>
                <a:gd name="connsiteX72" fmla="*/ 1436297 w 2535993"/>
                <a:gd name="connsiteY72" fmla="*/ 0 h 2809875"/>
                <a:gd name="connsiteX73" fmla="*/ 1365652 w 2535993"/>
                <a:gd name="connsiteY73" fmla="*/ 244475 h 2809875"/>
                <a:gd name="connsiteX74" fmla="*/ 1285484 w 2535993"/>
                <a:gd name="connsiteY74" fmla="*/ 267495 h 2809875"/>
                <a:gd name="connsiteX75" fmla="*/ 1263259 w 2535993"/>
                <a:gd name="connsiteY75" fmla="*/ 285750 h 2809875"/>
                <a:gd name="connsiteX76" fmla="*/ 1210872 w 2535993"/>
                <a:gd name="connsiteY76" fmla="*/ 312738 h 2809875"/>
                <a:gd name="connsiteX77" fmla="*/ 1144197 w 2535993"/>
                <a:gd name="connsiteY77" fmla="*/ 366713 h 2809875"/>
                <a:gd name="connsiteX78" fmla="*/ 972747 w 2535993"/>
                <a:gd name="connsiteY78" fmla="*/ 465138 h 2809875"/>
                <a:gd name="connsiteX79" fmla="*/ 750497 w 2535993"/>
                <a:gd name="connsiteY79" fmla="*/ 481013 h 2809875"/>
                <a:gd name="connsiteX80" fmla="*/ 736209 w 2535993"/>
                <a:gd name="connsiteY80" fmla="*/ 490538 h 2809875"/>
                <a:gd name="connsiteX81" fmla="*/ 731447 w 2535993"/>
                <a:gd name="connsiteY81" fmla="*/ 504825 h 2809875"/>
                <a:gd name="connsiteX82" fmla="*/ 717159 w 2535993"/>
                <a:gd name="connsiteY82" fmla="*/ 509588 h 2809875"/>
                <a:gd name="connsiteX83" fmla="*/ 712397 w 2535993"/>
                <a:gd name="connsiteY83" fmla="*/ 538163 h 2809875"/>
                <a:gd name="connsiteX84" fmla="*/ 702872 w 2535993"/>
                <a:gd name="connsiteY84" fmla="*/ 566738 h 2809875"/>
                <a:gd name="connsiteX85" fmla="*/ 698109 w 2535993"/>
                <a:gd name="connsiteY85" fmla="*/ 581025 h 2809875"/>
                <a:gd name="connsiteX86" fmla="*/ 683822 w 2535993"/>
                <a:gd name="connsiteY86" fmla="*/ 611981 h 2809875"/>
                <a:gd name="connsiteX87" fmla="*/ 702872 w 2535993"/>
                <a:gd name="connsiteY87" fmla="*/ 638175 h 2809875"/>
                <a:gd name="connsiteX88" fmla="*/ 731447 w 2535993"/>
                <a:gd name="connsiteY88" fmla="*/ 647700 h 2809875"/>
                <a:gd name="connsiteX89" fmla="*/ 740972 w 2535993"/>
                <a:gd name="connsiteY89" fmla="*/ 661988 h 2809875"/>
                <a:gd name="connsiteX90" fmla="*/ 745734 w 2535993"/>
                <a:gd name="connsiteY90" fmla="*/ 676275 h 2809875"/>
                <a:gd name="connsiteX91" fmla="*/ 745734 w 2535993"/>
                <a:gd name="connsiteY91" fmla="*/ 688181 h 2809875"/>
                <a:gd name="connsiteX92" fmla="*/ 748115 w 2535993"/>
                <a:gd name="connsiteY92" fmla="*/ 709613 h 2809875"/>
                <a:gd name="connsiteX93" fmla="*/ 755259 w 2535993"/>
                <a:gd name="connsiteY93" fmla="*/ 728663 h 2809875"/>
                <a:gd name="connsiteX94" fmla="*/ 745734 w 2535993"/>
                <a:gd name="connsiteY94" fmla="*/ 757238 h 2809875"/>
                <a:gd name="connsiteX95" fmla="*/ 736209 w 2535993"/>
                <a:gd name="connsiteY95" fmla="*/ 771525 h 2809875"/>
                <a:gd name="connsiteX96" fmla="*/ 736209 w 2535993"/>
                <a:gd name="connsiteY96" fmla="*/ 842963 h 2809875"/>
                <a:gd name="connsiteX97" fmla="*/ 740972 w 2535993"/>
                <a:gd name="connsiteY97" fmla="*/ 857250 h 2809875"/>
                <a:gd name="connsiteX98" fmla="*/ 745734 w 2535993"/>
                <a:gd name="connsiteY98" fmla="*/ 876300 h 2809875"/>
                <a:gd name="connsiteX99" fmla="*/ 760022 w 2535993"/>
                <a:gd name="connsiteY99" fmla="*/ 923925 h 2809875"/>
                <a:gd name="connsiteX100" fmla="*/ 764784 w 2535993"/>
                <a:gd name="connsiteY100" fmla="*/ 938213 h 2809875"/>
                <a:gd name="connsiteX101" fmla="*/ 771928 w 2535993"/>
                <a:gd name="connsiteY101" fmla="*/ 983456 h 2809875"/>
                <a:gd name="connsiteX102" fmla="*/ 750497 w 2535993"/>
                <a:gd name="connsiteY102" fmla="*/ 1004888 h 2809875"/>
                <a:gd name="connsiteX103" fmla="*/ 731447 w 2535993"/>
                <a:gd name="connsiteY103" fmla="*/ 1009650 h 2809875"/>
                <a:gd name="connsiteX104" fmla="*/ 712397 w 2535993"/>
                <a:gd name="connsiteY104" fmla="*/ 1016794 h 2809875"/>
                <a:gd name="connsiteX105" fmla="*/ 683822 w 2535993"/>
                <a:gd name="connsiteY105" fmla="*/ 1035844 h 2809875"/>
                <a:gd name="connsiteX106" fmla="*/ 674297 w 2535993"/>
                <a:gd name="connsiteY106" fmla="*/ 1052513 h 2809875"/>
                <a:gd name="connsiteX107" fmla="*/ 660009 w 2535993"/>
                <a:gd name="connsiteY107" fmla="*/ 1062038 h 2809875"/>
                <a:gd name="connsiteX108" fmla="*/ 650484 w 2535993"/>
                <a:gd name="connsiteY108" fmla="*/ 1076325 h 2809875"/>
                <a:gd name="connsiteX109" fmla="*/ 640959 w 2535993"/>
                <a:gd name="connsiteY109" fmla="*/ 1157288 h 2809875"/>
                <a:gd name="connsiteX110" fmla="*/ 626672 w 2535993"/>
                <a:gd name="connsiteY110" fmla="*/ 1190625 h 2809875"/>
                <a:gd name="connsiteX111" fmla="*/ 593334 w 2535993"/>
                <a:gd name="connsiteY111" fmla="*/ 1204913 h 2809875"/>
                <a:gd name="connsiteX112" fmla="*/ 588572 w 2535993"/>
                <a:gd name="connsiteY112" fmla="*/ 1219200 h 2809875"/>
                <a:gd name="connsiteX113" fmla="*/ 593334 w 2535993"/>
                <a:gd name="connsiteY113" fmla="*/ 1233488 h 2809875"/>
                <a:gd name="connsiteX114" fmla="*/ 579047 w 2535993"/>
                <a:gd name="connsiteY114" fmla="*/ 1247775 h 2809875"/>
                <a:gd name="connsiteX115" fmla="*/ 569521 w 2535993"/>
                <a:gd name="connsiteY115" fmla="*/ 1290638 h 2809875"/>
                <a:gd name="connsiteX116" fmla="*/ 552854 w 2535993"/>
                <a:gd name="connsiteY116" fmla="*/ 1321593 h 2809875"/>
                <a:gd name="connsiteX117" fmla="*/ 533803 w 2535993"/>
                <a:gd name="connsiteY117" fmla="*/ 1343025 h 2809875"/>
                <a:gd name="connsiteX118" fmla="*/ 519515 w 2535993"/>
                <a:gd name="connsiteY118" fmla="*/ 1371600 h 2809875"/>
                <a:gd name="connsiteX119" fmla="*/ 498084 w 2535993"/>
                <a:gd name="connsiteY119" fmla="*/ 1419225 h 2809875"/>
                <a:gd name="connsiteX120" fmla="*/ 493322 w 2535993"/>
                <a:gd name="connsiteY120" fmla="*/ 1433513 h 2809875"/>
                <a:gd name="connsiteX121" fmla="*/ 474272 w 2535993"/>
                <a:gd name="connsiteY121" fmla="*/ 1466850 h 2809875"/>
                <a:gd name="connsiteX122" fmla="*/ 464747 w 2535993"/>
                <a:gd name="connsiteY122" fmla="*/ 1485900 h 2809875"/>
                <a:gd name="connsiteX123" fmla="*/ 459984 w 2535993"/>
                <a:gd name="connsiteY123" fmla="*/ 1500188 h 2809875"/>
                <a:gd name="connsiteX124" fmla="*/ 450459 w 2535993"/>
                <a:gd name="connsiteY124" fmla="*/ 1514475 h 2809875"/>
                <a:gd name="connsiteX125" fmla="*/ 436172 w 2535993"/>
                <a:gd name="connsiteY125" fmla="*/ 1552575 h 2809875"/>
                <a:gd name="connsiteX126" fmla="*/ 412359 w 2535993"/>
                <a:gd name="connsiteY126" fmla="*/ 1595438 h 2809875"/>
                <a:gd name="connsiteX127" fmla="*/ 398072 w 2535993"/>
                <a:gd name="connsiteY127" fmla="*/ 1628776 h 2809875"/>
                <a:gd name="connsiteX128" fmla="*/ 393310 w 2535993"/>
                <a:gd name="connsiteY128" fmla="*/ 1657350 h 2809875"/>
                <a:gd name="connsiteX129" fmla="*/ 379022 w 2535993"/>
                <a:gd name="connsiteY129" fmla="*/ 1719263 h 2809875"/>
                <a:gd name="connsiteX130" fmla="*/ 374259 w 2535993"/>
                <a:gd name="connsiteY130" fmla="*/ 1757363 h 2809875"/>
                <a:gd name="connsiteX131" fmla="*/ 369497 w 2535993"/>
                <a:gd name="connsiteY131" fmla="*/ 1771650 h 2809875"/>
                <a:gd name="connsiteX132" fmla="*/ 357591 w 2535993"/>
                <a:gd name="connsiteY132" fmla="*/ 1807369 h 2809875"/>
                <a:gd name="connsiteX133" fmla="*/ 343303 w 2535993"/>
                <a:gd name="connsiteY133" fmla="*/ 1852613 h 2809875"/>
                <a:gd name="connsiteX134" fmla="*/ 336159 w 2535993"/>
                <a:gd name="connsiteY134" fmla="*/ 1876425 h 2809875"/>
                <a:gd name="connsiteX135" fmla="*/ 326634 w 2535993"/>
                <a:gd name="connsiteY135" fmla="*/ 1890713 h 2809875"/>
                <a:gd name="connsiteX136" fmla="*/ 321872 w 2535993"/>
                <a:gd name="connsiteY136" fmla="*/ 1905000 h 2809875"/>
                <a:gd name="connsiteX137" fmla="*/ 307584 w 2535993"/>
                <a:gd name="connsiteY137" fmla="*/ 1914525 h 2809875"/>
                <a:gd name="connsiteX138" fmla="*/ 293297 w 2535993"/>
                <a:gd name="connsiteY138" fmla="*/ 1943100 h 2809875"/>
                <a:gd name="connsiteX139" fmla="*/ 283772 w 2535993"/>
                <a:gd name="connsiteY139" fmla="*/ 1971675 h 2809875"/>
                <a:gd name="connsiteX140" fmla="*/ 267103 w 2535993"/>
                <a:gd name="connsiteY140" fmla="*/ 2002632 h 2809875"/>
                <a:gd name="connsiteX141" fmla="*/ 231384 w 2535993"/>
                <a:gd name="connsiteY141" fmla="*/ 2038350 h 2809875"/>
                <a:gd name="connsiteX142" fmla="*/ 207572 w 2535993"/>
                <a:gd name="connsiteY142" fmla="*/ 2062163 h 2809875"/>
                <a:gd name="connsiteX143" fmla="*/ 202809 w 2535993"/>
                <a:gd name="connsiteY143" fmla="*/ 2076450 h 2809875"/>
                <a:gd name="connsiteX144" fmla="*/ 174234 w 2535993"/>
                <a:gd name="connsiteY144" fmla="*/ 2095500 h 2809875"/>
                <a:gd name="connsiteX145" fmla="*/ 159947 w 2535993"/>
                <a:gd name="connsiteY145" fmla="*/ 2105025 h 2809875"/>
                <a:gd name="connsiteX146" fmla="*/ 131372 w 2535993"/>
                <a:gd name="connsiteY146" fmla="*/ 2133601 h 2809875"/>
                <a:gd name="connsiteX147" fmla="*/ 102797 w 2535993"/>
                <a:gd name="connsiteY147" fmla="*/ 2145506 h 2809875"/>
                <a:gd name="connsiteX148" fmla="*/ 78985 w 2535993"/>
                <a:gd name="connsiteY148" fmla="*/ 2157412 h 2809875"/>
                <a:gd name="connsiteX149" fmla="*/ 45647 w 2535993"/>
                <a:gd name="connsiteY149" fmla="*/ 2174081 h 2809875"/>
                <a:gd name="connsiteX150" fmla="*/ 24215 w 2535993"/>
                <a:gd name="connsiteY150" fmla="*/ 2178844 h 2809875"/>
                <a:gd name="connsiteX151" fmla="*/ 403 w 2535993"/>
                <a:gd name="connsiteY151" fmla="*/ 2188369 h 2809875"/>
                <a:gd name="connsiteX152" fmla="*/ 12309 w 2535993"/>
                <a:gd name="connsiteY152" fmla="*/ 2228850 h 2809875"/>
                <a:gd name="connsiteX153" fmla="*/ 43265 w 2535993"/>
                <a:gd name="connsiteY153" fmla="*/ 2255044 h 2809875"/>
                <a:gd name="connsiteX154" fmla="*/ 67079 w 2535993"/>
                <a:gd name="connsiteY154" fmla="*/ 2271713 h 2809875"/>
                <a:gd name="connsiteX155" fmla="*/ 90890 w 2535993"/>
                <a:gd name="connsiteY155" fmla="*/ 2276475 h 2809875"/>
                <a:gd name="connsiteX156" fmla="*/ 114703 w 2535993"/>
                <a:gd name="connsiteY156" fmla="*/ 2297906 h 2809875"/>
                <a:gd name="connsiteX157" fmla="*/ 119466 w 2535993"/>
                <a:gd name="connsiteY157" fmla="*/ 2326482 h 2809875"/>
                <a:gd name="connsiteX158" fmla="*/ 126609 w 2535993"/>
                <a:gd name="connsiteY158" fmla="*/ 2347913 h 2809875"/>
                <a:gd name="connsiteX159" fmla="*/ 121847 w 2535993"/>
                <a:gd name="connsiteY159" fmla="*/ 2386013 h 2809875"/>
                <a:gd name="connsiteX160" fmla="*/ 112322 w 2535993"/>
                <a:gd name="connsiteY160" fmla="*/ 2405063 h 2809875"/>
                <a:gd name="connsiteX161" fmla="*/ 100416 w 2535993"/>
                <a:gd name="connsiteY161" fmla="*/ 2424112 h 2809875"/>
                <a:gd name="connsiteX162" fmla="*/ 71841 w 2535993"/>
                <a:gd name="connsiteY162" fmla="*/ 2426494 h 2809875"/>
                <a:gd name="connsiteX163" fmla="*/ 50409 w 2535993"/>
                <a:gd name="connsiteY163" fmla="*/ 2452688 h 2809875"/>
                <a:gd name="connsiteX164" fmla="*/ 21834 w 2535993"/>
                <a:gd name="connsiteY164" fmla="*/ 2466975 h 2809875"/>
                <a:gd name="connsiteX165" fmla="*/ 31359 w 2535993"/>
                <a:gd name="connsiteY165" fmla="*/ 2490788 h 2809875"/>
                <a:gd name="connsiteX166" fmla="*/ 21834 w 2535993"/>
                <a:gd name="connsiteY166" fmla="*/ 2524125 h 2809875"/>
                <a:gd name="connsiteX167" fmla="*/ 12309 w 2535993"/>
                <a:gd name="connsiteY167" fmla="*/ 2538413 h 2809875"/>
                <a:gd name="connsiteX168" fmla="*/ 374259 w 2535993"/>
                <a:gd name="connsiteY168" fmla="*/ 2809875 h 2809875"/>
                <a:gd name="connsiteX0" fmla="*/ 690172 w 2535993"/>
                <a:gd name="connsiteY0" fmla="*/ 2600617 h 2791117"/>
                <a:gd name="connsiteX1" fmla="*/ 1179122 w 2535993"/>
                <a:gd name="connsiteY1" fmla="*/ 2133892 h 2791117"/>
                <a:gd name="connsiteX2" fmla="*/ 1449791 w 2535993"/>
                <a:gd name="connsiteY2" fmla="*/ 1740986 h 2791117"/>
                <a:gd name="connsiteX3" fmla="*/ 1573615 w 2535993"/>
                <a:gd name="connsiteY3" fmla="*/ 1473493 h 2791117"/>
                <a:gd name="connsiteX4" fmla="*/ 1823647 w 2535993"/>
                <a:gd name="connsiteY4" fmla="*/ 1343317 h 2791117"/>
                <a:gd name="connsiteX5" fmla="*/ 2145909 w 2535993"/>
                <a:gd name="connsiteY5" fmla="*/ 1194092 h 2791117"/>
                <a:gd name="connsiteX6" fmla="*/ 2325297 w 2535993"/>
                <a:gd name="connsiteY6" fmla="*/ 1116305 h 2791117"/>
                <a:gd name="connsiteX7" fmla="*/ 2388796 w 2535993"/>
                <a:gd name="connsiteY7" fmla="*/ 1050424 h 2791117"/>
                <a:gd name="connsiteX8" fmla="*/ 2436421 w 2535993"/>
                <a:gd name="connsiteY8" fmla="*/ 1024229 h 2791117"/>
                <a:gd name="connsiteX9" fmla="*/ 2529290 w 2535993"/>
                <a:gd name="connsiteY9" fmla="*/ 986130 h 2791117"/>
                <a:gd name="connsiteX10" fmla="*/ 2526909 w 2535993"/>
                <a:gd name="connsiteY10" fmla="*/ 952792 h 2791117"/>
                <a:gd name="connsiteX11" fmla="*/ 2512622 w 2535993"/>
                <a:gd name="connsiteY11" fmla="*/ 924217 h 2791117"/>
                <a:gd name="connsiteX12" fmla="*/ 2488809 w 2535993"/>
                <a:gd name="connsiteY12" fmla="*/ 919455 h 2791117"/>
                <a:gd name="connsiteX13" fmla="*/ 2493572 w 2535993"/>
                <a:gd name="connsiteY13" fmla="*/ 905167 h 2791117"/>
                <a:gd name="connsiteX14" fmla="*/ 2479284 w 2535993"/>
                <a:gd name="connsiteY14" fmla="*/ 895642 h 2791117"/>
                <a:gd name="connsiteX15" fmla="*/ 2457853 w 2535993"/>
                <a:gd name="connsiteY15" fmla="*/ 883736 h 2791117"/>
                <a:gd name="connsiteX16" fmla="*/ 2431659 w 2535993"/>
                <a:gd name="connsiteY16" fmla="*/ 871830 h 2791117"/>
                <a:gd name="connsiteX17" fmla="*/ 2414991 w 2535993"/>
                <a:gd name="connsiteY17" fmla="*/ 845636 h 2791117"/>
                <a:gd name="connsiteX18" fmla="*/ 2398321 w 2535993"/>
                <a:gd name="connsiteY18" fmla="*/ 814679 h 2791117"/>
                <a:gd name="connsiteX19" fmla="*/ 2367365 w 2535993"/>
                <a:gd name="connsiteY19" fmla="*/ 788486 h 2791117"/>
                <a:gd name="connsiteX20" fmla="*/ 2348316 w 2535993"/>
                <a:gd name="connsiteY20" fmla="*/ 750386 h 2791117"/>
                <a:gd name="connsiteX21" fmla="*/ 2322122 w 2535993"/>
                <a:gd name="connsiteY21" fmla="*/ 714667 h 2791117"/>
                <a:gd name="connsiteX22" fmla="*/ 2307834 w 2535993"/>
                <a:gd name="connsiteY22" fmla="*/ 705142 h 2791117"/>
                <a:gd name="connsiteX23" fmla="*/ 2264972 w 2535993"/>
                <a:gd name="connsiteY23" fmla="*/ 686092 h 2791117"/>
                <a:gd name="connsiteX24" fmla="*/ 2241159 w 2535993"/>
                <a:gd name="connsiteY24" fmla="*/ 659899 h 2791117"/>
                <a:gd name="connsiteX25" fmla="*/ 2231634 w 2535993"/>
                <a:gd name="connsiteY25" fmla="*/ 638467 h 2791117"/>
                <a:gd name="connsiteX26" fmla="*/ 2212584 w 2535993"/>
                <a:gd name="connsiteY26" fmla="*/ 628942 h 2791117"/>
                <a:gd name="connsiteX27" fmla="*/ 2198297 w 2535993"/>
                <a:gd name="connsiteY27" fmla="*/ 619417 h 2791117"/>
                <a:gd name="connsiteX28" fmla="*/ 2179247 w 2535993"/>
                <a:gd name="connsiteY28" fmla="*/ 624180 h 2791117"/>
                <a:gd name="connsiteX29" fmla="*/ 2155434 w 2535993"/>
                <a:gd name="connsiteY29" fmla="*/ 600367 h 2791117"/>
                <a:gd name="connsiteX30" fmla="*/ 2136384 w 2535993"/>
                <a:gd name="connsiteY30" fmla="*/ 571792 h 2791117"/>
                <a:gd name="connsiteX31" fmla="*/ 2126859 w 2535993"/>
                <a:gd name="connsiteY31" fmla="*/ 543217 h 2791117"/>
                <a:gd name="connsiteX32" fmla="*/ 2103047 w 2535993"/>
                <a:gd name="connsiteY32" fmla="*/ 543217 h 2791117"/>
                <a:gd name="connsiteX33" fmla="*/ 2088759 w 2535993"/>
                <a:gd name="connsiteY33" fmla="*/ 528930 h 2791117"/>
                <a:gd name="connsiteX34" fmla="*/ 2050660 w 2535993"/>
                <a:gd name="connsiteY34" fmla="*/ 521786 h 2791117"/>
                <a:gd name="connsiteX35" fmla="*/ 2007797 w 2535993"/>
                <a:gd name="connsiteY35" fmla="*/ 509880 h 2791117"/>
                <a:gd name="connsiteX36" fmla="*/ 1976841 w 2535993"/>
                <a:gd name="connsiteY36" fmla="*/ 507498 h 2791117"/>
                <a:gd name="connsiteX37" fmla="*/ 1948266 w 2535993"/>
                <a:gd name="connsiteY37" fmla="*/ 502736 h 2791117"/>
                <a:gd name="connsiteX38" fmla="*/ 1926834 w 2535993"/>
                <a:gd name="connsiteY38" fmla="*/ 486067 h 2791117"/>
                <a:gd name="connsiteX39" fmla="*/ 1912547 w 2535993"/>
                <a:gd name="connsiteY39" fmla="*/ 490830 h 2791117"/>
                <a:gd name="connsiteX40" fmla="*/ 1841109 w 2535993"/>
                <a:gd name="connsiteY40" fmla="*/ 476542 h 2791117"/>
                <a:gd name="connsiteX41" fmla="*/ 1812534 w 2535993"/>
                <a:gd name="connsiteY41" fmla="*/ 467017 h 2791117"/>
                <a:gd name="connsiteX42" fmla="*/ 1798247 w 2535993"/>
                <a:gd name="connsiteY42" fmla="*/ 462255 h 2791117"/>
                <a:gd name="connsiteX43" fmla="*/ 1783959 w 2535993"/>
                <a:gd name="connsiteY43" fmla="*/ 471780 h 2791117"/>
                <a:gd name="connsiteX44" fmla="*/ 1769672 w 2535993"/>
                <a:gd name="connsiteY44" fmla="*/ 476542 h 2791117"/>
                <a:gd name="connsiteX45" fmla="*/ 1741097 w 2535993"/>
                <a:gd name="connsiteY45" fmla="*/ 505117 h 2791117"/>
                <a:gd name="connsiteX46" fmla="*/ 1717284 w 2535993"/>
                <a:gd name="connsiteY46" fmla="*/ 500355 h 2791117"/>
                <a:gd name="connsiteX47" fmla="*/ 1683947 w 2535993"/>
                <a:gd name="connsiteY47" fmla="*/ 490830 h 2791117"/>
                <a:gd name="connsiteX48" fmla="*/ 1650609 w 2535993"/>
                <a:gd name="connsiteY48" fmla="*/ 486067 h 2791117"/>
                <a:gd name="connsiteX49" fmla="*/ 1622034 w 2535993"/>
                <a:gd name="connsiteY49" fmla="*/ 481305 h 2791117"/>
                <a:gd name="connsiteX50" fmla="*/ 1581553 w 2535993"/>
                <a:gd name="connsiteY50" fmla="*/ 464636 h 2791117"/>
                <a:gd name="connsiteX51" fmla="*/ 1552978 w 2535993"/>
                <a:gd name="connsiteY51" fmla="*/ 464636 h 2791117"/>
                <a:gd name="connsiteX52" fmla="*/ 1541072 w 2535993"/>
                <a:gd name="connsiteY52" fmla="*/ 447967 h 2791117"/>
                <a:gd name="connsiteX53" fmla="*/ 1526784 w 2535993"/>
                <a:gd name="connsiteY53" fmla="*/ 428917 h 2791117"/>
                <a:gd name="connsiteX54" fmla="*/ 1522021 w 2535993"/>
                <a:gd name="connsiteY54" fmla="*/ 402723 h 2791117"/>
                <a:gd name="connsiteX55" fmla="*/ 1533929 w 2535993"/>
                <a:gd name="connsiteY55" fmla="*/ 374149 h 2791117"/>
                <a:gd name="connsiteX56" fmla="*/ 1564884 w 2535993"/>
                <a:gd name="connsiteY56" fmla="*/ 347955 h 2791117"/>
                <a:gd name="connsiteX57" fmla="*/ 1557740 w 2535993"/>
                <a:gd name="connsiteY57" fmla="*/ 321761 h 2791117"/>
                <a:gd name="connsiteX58" fmla="*/ 1564884 w 2535993"/>
                <a:gd name="connsiteY58" fmla="*/ 290804 h 2791117"/>
                <a:gd name="connsiteX59" fmla="*/ 1583934 w 2535993"/>
                <a:gd name="connsiteY59" fmla="*/ 266992 h 2791117"/>
                <a:gd name="connsiteX60" fmla="*/ 1588697 w 2535993"/>
                <a:gd name="connsiteY60" fmla="*/ 252705 h 2791117"/>
                <a:gd name="connsiteX61" fmla="*/ 1579172 w 2535993"/>
                <a:gd name="connsiteY61" fmla="*/ 238417 h 2791117"/>
                <a:gd name="connsiteX62" fmla="*/ 1545834 w 2535993"/>
                <a:gd name="connsiteY62" fmla="*/ 212223 h 2791117"/>
                <a:gd name="connsiteX63" fmla="*/ 1522022 w 2535993"/>
                <a:gd name="connsiteY63" fmla="*/ 209842 h 2791117"/>
                <a:gd name="connsiteX64" fmla="*/ 1507734 w 2535993"/>
                <a:gd name="connsiteY64" fmla="*/ 174123 h 2791117"/>
                <a:gd name="connsiteX65" fmla="*/ 1505353 w 2535993"/>
                <a:gd name="connsiteY65" fmla="*/ 140785 h 2791117"/>
                <a:gd name="connsiteX66" fmla="*/ 1488684 w 2535993"/>
                <a:gd name="connsiteY66" fmla="*/ 100305 h 2791117"/>
                <a:gd name="connsiteX67" fmla="*/ 1479159 w 2535993"/>
                <a:gd name="connsiteY67" fmla="*/ 74110 h 2791117"/>
                <a:gd name="connsiteX68" fmla="*/ 1455347 w 2535993"/>
                <a:gd name="connsiteY68" fmla="*/ 66967 h 2791117"/>
                <a:gd name="connsiteX69" fmla="*/ 1450584 w 2535993"/>
                <a:gd name="connsiteY69" fmla="*/ 47917 h 2791117"/>
                <a:gd name="connsiteX70" fmla="*/ 1433915 w 2535993"/>
                <a:gd name="connsiteY70" fmla="*/ 21723 h 2791117"/>
                <a:gd name="connsiteX71" fmla="*/ 1445822 w 2535993"/>
                <a:gd name="connsiteY71" fmla="*/ 12198 h 2791117"/>
                <a:gd name="connsiteX72" fmla="*/ 1414072 w 2535993"/>
                <a:gd name="connsiteY72" fmla="*/ 190792 h 2791117"/>
                <a:gd name="connsiteX73" fmla="*/ 1365652 w 2535993"/>
                <a:gd name="connsiteY73" fmla="*/ 225717 h 2791117"/>
                <a:gd name="connsiteX74" fmla="*/ 1285484 w 2535993"/>
                <a:gd name="connsiteY74" fmla="*/ 248737 h 2791117"/>
                <a:gd name="connsiteX75" fmla="*/ 1263259 w 2535993"/>
                <a:gd name="connsiteY75" fmla="*/ 266992 h 2791117"/>
                <a:gd name="connsiteX76" fmla="*/ 1210872 w 2535993"/>
                <a:gd name="connsiteY76" fmla="*/ 293980 h 2791117"/>
                <a:gd name="connsiteX77" fmla="*/ 1144197 w 2535993"/>
                <a:gd name="connsiteY77" fmla="*/ 347955 h 2791117"/>
                <a:gd name="connsiteX78" fmla="*/ 972747 w 2535993"/>
                <a:gd name="connsiteY78" fmla="*/ 446380 h 2791117"/>
                <a:gd name="connsiteX79" fmla="*/ 750497 w 2535993"/>
                <a:gd name="connsiteY79" fmla="*/ 462255 h 2791117"/>
                <a:gd name="connsiteX80" fmla="*/ 736209 w 2535993"/>
                <a:gd name="connsiteY80" fmla="*/ 471780 h 2791117"/>
                <a:gd name="connsiteX81" fmla="*/ 731447 w 2535993"/>
                <a:gd name="connsiteY81" fmla="*/ 486067 h 2791117"/>
                <a:gd name="connsiteX82" fmla="*/ 717159 w 2535993"/>
                <a:gd name="connsiteY82" fmla="*/ 490830 h 2791117"/>
                <a:gd name="connsiteX83" fmla="*/ 712397 w 2535993"/>
                <a:gd name="connsiteY83" fmla="*/ 519405 h 2791117"/>
                <a:gd name="connsiteX84" fmla="*/ 702872 w 2535993"/>
                <a:gd name="connsiteY84" fmla="*/ 547980 h 2791117"/>
                <a:gd name="connsiteX85" fmla="*/ 698109 w 2535993"/>
                <a:gd name="connsiteY85" fmla="*/ 562267 h 2791117"/>
                <a:gd name="connsiteX86" fmla="*/ 683822 w 2535993"/>
                <a:gd name="connsiteY86" fmla="*/ 593223 h 2791117"/>
                <a:gd name="connsiteX87" fmla="*/ 702872 w 2535993"/>
                <a:gd name="connsiteY87" fmla="*/ 619417 h 2791117"/>
                <a:gd name="connsiteX88" fmla="*/ 731447 w 2535993"/>
                <a:gd name="connsiteY88" fmla="*/ 628942 h 2791117"/>
                <a:gd name="connsiteX89" fmla="*/ 740972 w 2535993"/>
                <a:gd name="connsiteY89" fmla="*/ 643230 h 2791117"/>
                <a:gd name="connsiteX90" fmla="*/ 745734 w 2535993"/>
                <a:gd name="connsiteY90" fmla="*/ 657517 h 2791117"/>
                <a:gd name="connsiteX91" fmla="*/ 745734 w 2535993"/>
                <a:gd name="connsiteY91" fmla="*/ 669423 h 2791117"/>
                <a:gd name="connsiteX92" fmla="*/ 748115 w 2535993"/>
                <a:gd name="connsiteY92" fmla="*/ 690855 h 2791117"/>
                <a:gd name="connsiteX93" fmla="*/ 755259 w 2535993"/>
                <a:gd name="connsiteY93" fmla="*/ 709905 h 2791117"/>
                <a:gd name="connsiteX94" fmla="*/ 745734 w 2535993"/>
                <a:gd name="connsiteY94" fmla="*/ 738480 h 2791117"/>
                <a:gd name="connsiteX95" fmla="*/ 736209 w 2535993"/>
                <a:gd name="connsiteY95" fmla="*/ 752767 h 2791117"/>
                <a:gd name="connsiteX96" fmla="*/ 736209 w 2535993"/>
                <a:gd name="connsiteY96" fmla="*/ 824205 h 2791117"/>
                <a:gd name="connsiteX97" fmla="*/ 740972 w 2535993"/>
                <a:gd name="connsiteY97" fmla="*/ 838492 h 2791117"/>
                <a:gd name="connsiteX98" fmla="*/ 745734 w 2535993"/>
                <a:gd name="connsiteY98" fmla="*/ 857542 h 2791117"/>
                <a:gd name="connsiteX99" fmla="*/ 760022 w 2535993"/>
                <a:gd name="connsiteY99" fmla="*/ 905167 h 2791117"/>
                <a:gd name="connsiteX100" fmla="*/ 764784 w 2535993"/>
                <a:gd name="connsiteY100" fmla="*/ 919455 h 2791117"/>
                <a:gd name="connsiteX101" fmla="*/ 771928 w 2535993"/>
                <a:gd name="connsiteY101" fmla="*/ 964698 h 2791117"/>
                <a:gd name="connsiteX102" fmla="*/ 750497 w 2535993"/>
                <a:gd name="connsiteY102" fmla="*/ 986130 h 2791117"/>
                <a:gd name="connsiteX103" fmla="*/ 731447 w 2535993"/>
                <a:gd name="connsiteY103" fmla="*/ 990892 h 2791117"/>
                <a:gd name="connsiteX104" fmla="*/ 712397 w 2535993"/>
                <a:gd name="connsiteY104" fmla="*/ 998036 h 2791117"/>
                <a:gd name="connsiteX105" fmla="*/ 683822 w 2535993"/>
                <a:gd name="connsiteY105" fmla="*/ 1017086 h 2791117"/>
                <a:gd name="connsiteX106" fmla="*/ 674297 w 2535993"/>
                <a:gd name="connsiteY106" fmla="*/ 1033755 h 2791117"/>
                <a:gd name="connsiteX107" fmla="*/ 660009 w 2535993"/>
                <a:gd name="connsiteY107" fmla="*/ 1043280 h 2791117"/>
                <a:gd name="connsiteX108" fmla="*/ 650484 w 2535993"/>
                <a:gd name="connsiteY108" fmla="*/ 1057567 h 2791117"/>
                <a:gd name="connsiteX109" fmla="*/ 640959 w 2535993"/>
                <a:gd name="connsiteY109" fmla="*/ 1138530 h 2791117"/>
                <a:gd name="connsiteX110" fmla="*/ 626672 w 2535993"/>
                <a:gd name="connsiteY110" fmla="*/ 1171867 h 2791117"/>
                <a:gd name="connsiteX111" fmla="*/ 593334 w 2535993"/>
                <a:gd name="connsiteY111" fmla="*/ 1186155 h 2791117"/>
                <a:gd name="connsiteX112" fmla="*/ 588572 w 2535993"/>
                <a:gd name="connsiteY112" fmla="*/ 1200442 h 2791117"/>
                <a:gd name="connsiteX113" fmla="*/ 593334 w 2535993"/>
                <a:gd name="connsiteY113" fmla="*/ 1214730 h 2791117"/>
                <a:gd name="connsiteX114" fmla="*/ 579047 w 2535993"/>
                <a:gd name="connsiteY114" fmla="*/ 1229017 h 2791117"/>
                <a:gd name="connsiteX115" fmla="*/ 569521 w 2535993"/>
                <a:gd name="connsiteY115" fmla="*/ 1271880 h 2791117"/>
                <a:gd name="connsiteX116" fmla="*/ 552854 w 2535993"/>
                <a:gd name="connsiteY116" fmla="*/ 1302835 h 2791117"/>
                <a:gd name="connsiteX117" fmla="*/ 533803 w 2535993"/>
                <a:gd name="connsiteY117" fmla="*/ 1324267 h 2791117"/>
                <a:gd name="connsiteX118" fmla="*/ 519515 w 2535993"/>
                <a:gd name="connsiteY118" fmla="*/ 1352842 h 2791117"/>
                <a:gd name="connsiteX119" fmla="*/ 498084 w 2535993"/>
                <a:gd name="connsiteY119" fmla="*/ 1400467 h 2791117"/>
                <a:gd name="connsiteX120" fmla="*/ 493322 w 2535993"/>
                <a:gd name="connsiteY120" fmla="*/ 1414755 h 2791117"/>
                <a:gd name="connsiteX121" fmla="*/ 474272 w 2535993"/>
                <a:gd name="connsiteY121" fmla="*/ 1448092 h 2791117"/>
                <a:gd name="connsiteX122" fmla="*/ 464747 w 2535993"/>
                <a:gd name="connsiteY122" fmla="*/ 1467142 h 2791117"/>
                <a:gd name="connsiteX123" fmla="*/ 459984 w 2535993"/>
                <a:gd name="connsiteY123" fmla="*/ 1481430 h 2791117"/>
                <a:gd name="connsiteX124" fmla="*/ 450459 w 2535993"/>
                <a:gd name="connsiteY124" fmla="*/ 1495717 h 2791117"/>
                <a:gd name="connsiteX125" fmla="*/ 436172 w 2535993"/>
                <a:gd name="connsiteY125" fmla="*/ 1533817 h 2791117"/>
                <a:gd name="connsiteX126" fmla="*/ 412359 w 2535993"/>
                <a:gd name="connsiteY126" fmla="*/ 1576680 h 2791117"/>
                <a:gd name="connsiteX127" fmla="*/ 398072 w 2535993"/>
                <a:gd name="connsiteY127" fmla="*/ 1610018 h 2791117"/>
                <a:gd name="connsiteX128" fmla="*/ 393310 w 2535993"/>
                <a:gd name="connsiteY128" fmla="*/ 1638592 h 2791117"/>
                <a:gd name="connsiteX129" fmla="*/ 379022 w 2535993"/>
                <a:gd name="connsiteY129" fmla="*/ 1700505 h 2791117"/>
                <a:gd name="connsiteX130" fmla="*/ 374259 w 2535993"/>
                <a:gd name="connsiteY130" fmla="*/ 1738605 h 2791117"/>
                <a:gd name="connsiteX131" fmla="*/ 369497 w 2535993"/>
                <a:gd name="connsiteY131" fmla="*/ 1752892 h 2791117"/>
                <a:gd name="connsiteX132" fmla="*/ 357591 w 2535993"/>
                <a:gd name="connsiteY132" fmla="*/ 1788611 h 2791117"/>
                <a:gd name="connsiteX133" fmla="*/ 343303 w 2535993"/>
                <a:gd name="connsiteY133" fmla="*/ 1833855 h 2791117"/>
                <a:gd name="connsiteX134" fmla="*/ 336159 w 2535993"/>
                <a:gd name="connsiteY134" fmla="*/ 1857667 h 2791117"/>
                <a:gd name="connsiteX135" fmla="*/ 326634 w 2535993"/>
                <a:gd name="connsiteY135" fmla="*/ 1871955 h 2791117"/>
                <a:gd name="connsiteX136" fmla="*/ 321872 w 2535993"/>
                <a:gd name="connsiteY136" fmla="*/ 1886242 h 2791117"/>
                <a:gd name="connsiteX137" fmla="*/ 307584 w 2535993"/>
                <a:gd name="connsiteY137" fmla="*/ 1895767 h 2791117"/>
                <a:gd name="connsiteX138" fmla="*/ 293297 w 2535993"/>
                <a:gd name="connsiteY138" fmla="*/ 1924342 h 2791117"/>
                <a:gd name="connsiteX139" fmla="*/ 283772 w 2535993"/>
                <a:gd name="connsiteY139" fmla="*/ 1952917 h 2791117"/>
                <a:gd name="connsiteX140" fmla="*/ 267103 w 2535993"/>
                <a:gd name="connsiteY140" fmla="*/ 1983874 h 2791117"/>
                <a:gd name="connsiteX141" fmla="*/ 231384 w 2535993"/>
                <a:gd name="connsiteY141" fmla="*/ 2019592 h 2791117"/>
                <a:gd name="connsiteX142" fmla="*/ 207572 w 2535993"/>
                <a:gd name="connsiteY142" fmla="*/ 2043405 h 2791117"/>
                <a:gd name="connsiteX143" fmla="*/ 202809 w 2535993"/>
                <a:gd name="connsiteY143" fmla="*/ 2057692 h 2791117"/>
                <a:gd name="connsiteX144" fmla="*/ 174234 w 2535993"/>
                <a:gd name="connsiteY144" fmla="*/ 2076742 h 2791117"/>
                <a:gd name="connsiteX145" fmla="*/ 159947 w 2535993"/>
                <a:gd name="connsiteY145" fmla="*/ 2086267 h 2791117"/>
                <a:gd name="connsiteX146" fmla="*/ 131372 w 2535993"/>
                <a:gd name="connsiteY146" fmla="*/ 2114843 h 2791117"/>
                <a:gd name="connsiteX147" fmla="*/ 102797 w 2535993"/>
                <a:gd name="connsiteY147" fmla="*/ 2126748 h 2791117"/>
                <a:gd name="connsiteX148" fmla="*/ 78985 w 2535993"/>
                <a:gd name="connsiteY148" fmla="*/ 2138654 h 2791117"/>
                <a:gd name="connsiteX149" fmla="*/ 45647 w 2535993"/>
                <a:gd name="connsiteY149" fmla="*/ 2155323 h 2791117"/>
                <a:gd name="connsiteX150" fmla="*/ 24215 w 2535993"/>
                <a:gd name="connsiteY150" fmla="*/ 2160086 h 2791117"/>
                <a:gd name="connsiteX151" fmla="*/ 403 w 2535993"/>
                <a:gd name="connsiteY151" fmla="*/ 2169611 h 2791117"/>
                <a:gd name="connsiteX152" fmla="*/ 12309 w 2535993"/>
                <a:gd name="connsiteY152" fmla="*/ 2210092 h 2791117"/>
                <a:gd name="connsiteX153" fmla="*/ 43265 w 2535993"/>
                <a:gd name="connsiteY153" fmla="*/ 2236286 h 2791117"/>
                <a:gd name="connsiteX154" fmla="*/ 67079 w 2535993"/>
                <a:gd name="connsiteY154" fmla="*/ 2252955 h 2791117"/>
                <a:gd name="connsiteX155" fmla="*/ 90890 w 2535993"/>
                <a:gd name="connsiteY155" fmla="*/ 2257717 h 2791117"/>
                <a:gd name="connsiteX156" fmla="*/ 114703 w 2535993"/>
                <a:gd name="connsiteY156" fmla="*/ 2279148 h 2791117"/>
                <a:gd name="connsiteX157" fmla="*/ 119466 w 2535993"/>
                <a:gd name="connsiteY157" fmla="*/ 2307724 h 2791117"/>
                <a:gd name="connsiteX158" fmla="*/ 126609 w 2535993"/>
                <a:gd name="connsiteY158" fmla="*/ 2329155 h 2791117"/>
                <a:gd name="connsiteX159" fmla="*/ 121847 w 2535993"/>
                <a:gd name="connsiteY159" fmla="*/ 2367255 h 2791117"/>
                <a:gd name="connsiteX160" fmla="*/ 112322 w 2535993"/>
                <a:gd name="connsiteY160" fmla="*/ 2386305 h 2791117"/>
                <a:gd name="connsiteX161" fmla="*/ 100416 w 2535993"/>
                <a:gd name="connsiteY161" fmla="*/ 2405354 h 2791117"/>
                <a:gd name="connsiteX162" fmla="*/ 71841 w 2535993"/>
                <a:gd name="connsiteY162" fmla="*/ 2407736 h 2791117"/>
                <a:gd name="connsiteX163" fmla="*/ 50409 w 2535993"/>
                <a:gd name="connsiteY163" fmla="*/ 2433930 h 2791117"/>
                <a:gd name="connsiteX164" fmla="*/ 21834 w 2535993"/>
                <a:gd name="connsiteY164" fmla="*/ 2448217 h 2791117"/>
                <a:gd name="connsiteX165" fmla="*/ 31359 w 2535993"/>
                <a:gd name="connsiteY165" fmla="*/ 2472030 h 2791117"/>
                <a:gd name="connsiteX166" fmla="*/ 21834 w 2535993"/>
                <a:gd name="connsiteY166" fmla="*/ 2505367 h 2791117"/>
                <a:gd name="connsiteX167" fmla="*/ 12309 w 2535993"/>
                <a:gd name="connsiteY167" fmla="*/ 2519655 h 2791117"/>
                <a:gd name="connsiteX168" fmla="*/ 374259 w 2535993"/>
                <a:gd name="connsiteY168" fmla="*/ 2791117 h 2791117"/>
                <a:gd name="connsiteX0" fmla="*/ 690172 w 2535993"/>
                <a:gd name="connsiteY0" fmla="*/ 2586068 h 2776568"/>
                <a:gd name="connsiteX1" fmla="*/ 1179122 w 2535993"/>
                <a:gd name="connsiteY1" fmla="*/ 2119343 h 2776568"/>
                <a:gd name="connsiteX2" fmla="*/ 1449791 w 2535993"/>
                <a:gd name="connsiteY2" fmla="*/ 1726437 h 2776568"/>
                <a:gd name="connsiteX3" fmla="*/ 1573615 w 2535993"/>
                <a:gd name="connsiteY3" fmla="*/ 1458944 h 2776568"/>
                <a:gd name="connsiteX4" fmla="*/ 1823647 w 2535993"/>
                <a:gd name="connsiteY4" fmla="*/ 1328768 h 2776568"/>
                <a:gd name="connsiteX5" fmla="*/ 2145909 w 2535993"/>
                <a:gd name="connsiteY5" fmla="*/ 1179543 h 2776568"/>
                <a:gd name="connsiteX6" fmla="*/ 2325297 w 2535993"/>
                <a:gd name="connsiteY6" fmla="*/ 1101756 h 2776568"/>
                <a:gd name="connsiteX7" fmla="*/ 2388796 w 2535993"/>
                <a:gd name="connsiteY7" fmla="*/ 1035875 h 2776568"/>
                <a:gd name="connsiteX8" fmla="*/ 2436421 w 2535993"/>
                <a:gd name="connsiteY8" fmla="*/ 1009680 h 2776568"/>
                <a:gd name="connsiteX9" fmla="*/ 2529290 w 2535993"/>
                <a:gd name="connsiteY9" fmla="*/ 971581 h 2776568"/>
                <a:gd name="connsiteX10" fmla="*/ 2526909 w 2535993"/>
                <a:gd name="connsiteY10" fmla="*/ 938243 h 2776568"/>
                <a:gd name="connsiteX11" fmla="*/ 2512622 w 2535993"/>
                <a:gd name="connsiteY11" fmla="*/ 909668 h 2776568"/>
                <a:gd name="connsiteX12" fmla="*/ 2488809 w 2535993"/>
                <a:gd name="connsiteY12" fmla="*/ 904906 h 2776568"/>
                <a:gd name="connsiteX13" fmla="*/ 2493572 w 2535993"/>
                <a:gd name="connsiteY13" fmla="*/ 890618 h 2776568"/>
                <a:gd name="connsiteX14" fmla="*/ 2479284 w 2535993"/>
                <a:gd name="connsiteY14" fmla="*/ 881093 h 2776568"/>
                <a:gd name="connsiteX15" fmla="*/ 2457853 w 2535993"/>
                <a:gd name="connsiteY15" fmla="*/ 869187 h 2776568"/>
                <a:gd name="connsiteX16" fmla="*/ 2431659 w 2535993"/>
                <a:gd name="connsiteY16" fmla="*/ 857281 h 2776568"/>
                <a:gd name="connsiteX17" fmla="*/ 2414991 w 2535993"/>
                <a:gd name="connsiteY17" fmla="*/ 831087 h 2776568"/>
                <a:gd name="connsiteX18" fmla="*/ 2398321 w 2535993"/>
                <a:gd name="connsiteY18" fmla="*/ 800130 h 2776568"/>
                <a:gd name="connsiteX19" fmla="*/ 2367365 w 2535993"/>
                <a:gd name="connsiteY19" fmla="*/ 773937 h 2776568"/>
                <a:gd name="connsiteX20" fmla="*/ 2348316 w 2535993"/>
                <a:gd name="connsiteY20" fmla="*/ 735837 h 2776568"/>
                <a:gd name="connsiteX21" fmla="*/ 2322122 w 2535993"/>
                <a:gd name="connsiteY21" fmla="*/ 700118 h 2776568"/>
                <a:gd name="connsiteX22" fmla="*/ 2307834 w 2535993"/>
                <a:gd name="connsiteY22" fmla="*/ 690593 h 2776568"/>
                <a:gd name="connsiteX23" fmla="*/ 2264972 w 2535993"/>
                <a:gd name="connsiteY23" fmla="*/ 671543 h 2776568"/>
                <a:gd name="connsiteX24" fmla="*/ 2241159 w 2535993"/>
                <a:gd name="connsiteY24" fmla="*/ 645350 h 2776568"/>
                <a:gd name="connsiteX25" fmla="*/ 2231634 w 2535993"/>
                <a:gd name="connsiteY25" fmla="*/ 623918 h 2776568"/>
                <a:gd name="connsiteX26" fmla="*/ 2212584 w 2535993"/>
                <a:gd name="connsiteY26" fmla="*/ 614393 h 2776568"/>
                <a:gd name="connsiteX27" fmla="*/ 2198297 w 2535993"/>
                <a:gd name="connsiteY27" fmla="*/ 604868 h 2776568"/>
                <a:gd name="connsiteX28" fmla="*/ 2179247 w 2535993"/>
                <a:gd name="connsiteY28" fmla="*/ 609631 h 2776568"/>
                <a:gd name="connsiteX29" fmla="*/ 2155434 w 2535993"/>
                <a:gd name="connsiteY29" fmla="*/ 585818 h 2776568"/>
                <a:gd name="connsiteX30" fmla="*/ 2136384 w 2535993"/>
                <a:gd name="connsiteY30" fmla="*/ 557243 h 2776568"/>
                <a:gd name="connsiteX31" fmla="*/ 2126859 w 2535993"/>
                <a:gd name="connsiteY31" fmla="*/ 528668 h 2776568"/>
                <a:gd name="connsiteX32" fmla="*/ 2103047 w 2535993"/>
                <a:gd name="connsiteY32" fmla="*/ 528668 h 2776568"/>
                <a:gd name="connsiteX33" fmla="*/ 2088759 w 2535993"/>
                <a:gd name="connsiteY33" fmla="*/ 514381 h 2776568"/>
                <a:gd name="connsiteX34" fmla="*/ 2050660 w 2535993"/>
                <a:gd name="connsiteY34" fmla="*/ 507237 h 2776568"/>
                <a:gd name="connsiteX35" fmla="*/ 2007797 w 2535993"/>
                <a:gd name="connsiteY35" fmla="*/ 495331 h 2776568"/>
                <a:gd name="connsiteX36" fmla="*/ 1976841 w 2535993"/>
                <a:gd name="connsiteY36" fmla="*/ 492949 h 2776568"/>
                <a:gd name="connsiteX37" fmla="*/ 1948266 w 2535993"/>
                <a:gd name="connsiteY37" fmla="*/ 488187 h 2776568"/>
                <a:gd name="connsiteX38" fmla="*/ 1926834 w 2535993"/>
                <a:gd name="connsiteY38" fmla="*/ 471518 h 2776568"/>
                <a:gd name="connsiteX39" fmla="*/ 1912547 w 2535993"/>
                <a:gd name="connsiteY39" fmla="*/ 476281 h 2776568"/>
                <a:gd name="connsiteX40" fmla="*/ 1841109 w 2535993"/>
                <a:gd name="connsiteY40" fmla="*/ 461993 h 2776568"/>
                <a:gd name="connsiteX41" fmla="*/ 1812534 w 2535993"/>
                <a:gd name="connsiteY41" fmla="*/ 452468 h 2776568"/>
                <a:gd name="connsiteX42" fmla="*/ 1798247 w 2535993"/>
                <a:gd name="connsiteY42" fmla="*/ 447706 h 2776568"/>
                <a:gd name="connsiteX43" fmla="*/ 1783959 w 2535993"/>
                <a:gd name="connsiteY43" fmla="*/ 457231 h 2776568"/>
                <a:gd name="connsiteX44" fmla="*/ 1769672 w 2535993"/>
                <a:gd name="connsiteY44" fmla="*/ 461993 h 2776568"/>
                <a:gd name="connsiteX45" fmla="*/ 1741097 w 2535993"/>
                <a:gd name="connsiteY45" fmla="*/ 490568 h 2776568"/>
                <a:gd name="connsiteX46" fmla="*/ 1717284 w 2535993"/>
                <a:gd name="connsiteY46" fmla="*/ 485806 h 2776568"/>
                <a:gd name="connsiteX47" fmla="*/ 1683947 w 2535993"/>
                <a:gd name="connsiteY47" fmla="*/ 476281 h 2776568"/>
                <a:gd name="connsiteX48" fmla="*/ 1650609 w 2535993"/>
                <a:gd name="connsiteY48" fmla="*/ 471518 h 2776568"/>
                <a:gd name="connsiteX49" fmla="*/ 1622034 w 2535993"/>
                <a:gd name="connsiteY49" fmla="*/ 466756 h 2776568"/>
                <a:gd name="connsiteX50" fmla="*/ 1581553 w 2535993"/>
                <a:gd name="connsiteY50" fmla="*/ 450087 h 2776568"/>
                <a:gd name="connsiteX51" fmla="*/ 1552978 w 2535993"/>
                <a:gd name="connsiteY51" fmla="*/ 450087 h 2776568"/>
                <a:gd name="connsiteX52" fmla="*/ 1541072 w 2535993"/>
                <a:gd name="connsiteY52" fmla="*/ 433418 h 2776568"/>
                <a:gd name="connsiteX53" fmla="*/ 1526784 w 2535993"/>
                <a:gd name="connsiteY53" fmla="*/ 414368 h 2776568"/>
                <a:gd name="connsiteX54" fmla="*/ 1522021 w 2535993"/>
                <a:gd name="connsiteY54" fmla="*/ 388174 h 2776568"/>
                <a:gd name="connsiteX55" fmla="*/ 1533929 w 2535993"/>
                <a:gd name="connsiteY55" fmla="*/ 359600 h 2776568"/>
                <a:gd name="connsiteX56" fmla="*/ 1564884 w 2535993"/>
                <a:gd name="connsiteY56" fmla="*/ 333406 h 2776568"/>
                <a:gd name="connsiteX57" fmla="*/ 1557740 w 2535993"/>
                <a:gd name="connsiteY57" fmla="*/ 307212 h 2776568"/>
                <a:gd name="connsiteX58" fmla="*/ 1564884 w 2535993"/>
                <a:gd name="connsiteY58" fmla="*/ 276255 h 2776568"/>
                <a:gd name="connsiteX59" fmla="*/ 1583934 w 2535993"/>
                <a:gd name="connsiteY59" fmla="*/ 252443 h 2776568"/>
                <a:gd name="connsiteX60" fmla="*/ 1588697 w 2535993"/>
                <a:gd name="connsiteY60" fmla="*/ 238156 h 2776568"/>
                <a:gd name="connsiteX61" fmla="*/ 1579172 w 2535993"/>
                <a:gd name="connsiteY61" fmla="*/ 223868 h 2776568"/>
                <a:gd name="connsiteX62" fmla="*/ 1545834 w 2535993"/>
                <a:gd name="connsiteY62" fmla="*/ 197674 h 2776568"/>
                <a:gd name="connsiteX63" fmla="*/ 1522022 w 2535993"/>
                <a:gd name="connsiteY63" fmla="*/ 195293 h 2776568"/>
                <a:gd name="connsiteX64" fmla="*/ 1507734 w 2535993"/>
                <a:gd name="connsiteY64" fmla="*/ 159574 h 2776568"/>
                <a:gd name="connsiteX65" fmla="*/ 1505353 w 2535993"/>
                <a:gd name="connsiteY65" fmla="*/ 126236 h 2776568"/>
                <a:gd name="connsiteX66" fmla="*/ 1488684 w 2535993"/>
                <a:gd name="connsiteY66" fmla="*/ 85756 h 2776568"/>
                <a:gd name="connsiteX67" fmla="*/ 1479159 w 2535993"/>
                <a:gd name="connsiteY67" fmla="*/ 59561 h 2776568"/>
                <a:gd name="connsiteX68" fmla="*/ 1455347 w 2535993"/>
                <a:gd name="connsiteY68" fmla="*/ 52418 h 2776568"/>
                <a:gd name="connsiteX69" fmla="*/ 1450584 w 2535993"/>
                <a:gd name="connsiteY69" fmla="*/ 33368 h 2776568"/>
                <a:gd name="connsiteX70" fmla="*/ 1433915 w 2535993"/>
                <a:gd name="connsiteY70" fmla="*/ 7174 h 2776568"/>
                <a:gd name="connsiteX71" fmla="*/ 1414072 w 2535993"/>
                <a:gd name="connsiteY71" fmla="*/ 176243 h 2776568"/>
                <a:gd name="connsiteX72" fmla="*/ 1365652 w 2535993"/>
                <a:gd name="connsiteY72" fmla="*/ 211168 h 2776568"/>
                <a:gd name="connsiteX73" fmla="*/ 1285484 w 2535993"/>
                <a:gd name="connsiteY73" fmla="*/ 234188 h 2776568"/>
                <a:gd name="connsiteX74" fmla="*/ 1263259 w 2535993"/>
                <a:gd name="connsiteY74" fmla="*/ 252443 h 2776568"/>
                <a:gd name="connsiteX75" fmla="*/ 1210872 w 2535993"/>
                <a:gd name="connsiteY75" fmla="*/ 279431 h 2776568"/>
                <a:gd name="connsiteX76" fmla="*/ 1144197 w 2535993"/>
                <a:gd name="connsiteY76" fmla="*/ 333406 h 2776568"/>
                <a:gd name="connsiteX77" fmla="*/ 972747 w 2535993"/>
                <a:gd name="connsiteY77" fmla="*/ 431831 h 2776568"/>
                <a:gd name="connsiteX78" fmla="*/ 750497 w 2535993"/>
                <a:gd name="connsiteY78" fmla="*/ 447706 h 2776568"/>
                <a:gd name="connsiteX79" fmla="*/ 736209 w 2535993"/>
                <a:gd name="connsiteY79" fmla="*/ 457231 h 2776568"/>
                <a:gd name="connsiteX80" fmla="*/ 731447 w 2535993"/>
                <a:gd name="connsiteY80" fmla="*/ 471518 h 2776568"/>
                <a:gd name="connsiteX81" fmla="*/ 717159 w 2535993"/>
                <a:gd name="connsiteY81" fmla="*/ 476281 h 2776568"/>
                <a:gd name="connsiteX82" fmla="*/ 712397 w 2535993"/>
                <a:gd name="connsiteY82" fmla="*/ 504856 h 2776568"/>
                <a:gd name="connsiteX83" fmla="*/ 702872 w 2535993"/>
                <a:gd name="connsiteY83" fmla="*/ 533431 h 2776568"/>
                <a:gd name="connsiteX84" fmla="*/ 698109 w 2535993"/>
                <a:gd name="connsiteY84" fmla="*/ 547718 h 2776568"/>
                <a:gd name="connsiteX85" fmla="*/ 683822 w 2535993"/>
                <a:gd name="connsiteY85" fmla="*/ 578674 h 2776568"/>
                <a:gd name="connsiteX86" fmla="*/ 702872 w 2535993"/>
                <a:gd name="connsiteY86" fmla="*/ 604868 h 2776568"/>
                <a:gd name="connsiteX87" fmla="*/ 731447 w 2535993"/>
                <a:gd name="connsiteY87" fmla="*/ 614393 h 2776568"/>
                <a:gd name="connsiteX88" fmla="*/ 740972 w 2535993"/>
                <a:gd name="connsiteY88" fmla="*/ 628681 h 2776568"/>
                <a:gd name="connsiteX89" fmla="*/ 745734 w 2535993"/>
                <a:gd name="connsiteY89" fmla="*/ 642968 h 2776568"/>
                <a:gd name="connsiteX90" fmla="*/ 745734 w 2535993"/>
                <a:gd name="connsiteY90" fmla="*/ 654874 h 2776568"/>
                <a:gd name="connsiteX91" fmla="*/ 748115 w 2535993"/>
                <a:gd name="connsiteY91" fmla="*/ 676306 h 2776568"/>
                <a:gd name="connsiteX92" fmla="*/ 755259 w 2535993"/>
                <a:gd name="connsiteY92" fmla="*/ 695356 h 2776568"/>
                <a:gd name="connsiteX93" fmla="*/ 745734 w 2535993"/>
                <a:gd name="connsiteY93" fmla="*/ 723931 h 2776568"/>
                <a:gd name="connsiteX94" fmla="*/ 736209 w 2535993"/>
                <a:gd name="connsiteY94" fmla="*/ 738218 h 2776568"/>
                <a:gd name="connsiteX95" fmla="*/ 736209 w 2535993"/>
                <a:gd name="connsiteY95" fmla="*/ 809656 h 2776568"/>
                <a:gd name="connsiteX96" fmla="*/ 740972 w 2535993"/>
                <a:gd name="connsiteY96" fmla="*/ 823943 h 2776568"/>
                <a:gd name="connsiteX97" fmla="*/ 745734 w 2535993"/>
                <a:gd name="connsiteY97" fmla="*/ 842993 h 2776568"/>
                <a:gd name="connsiteX98" fmla="*/ 760022 w 2535993"/>
                <a:gd name="connsiteY98" fmla="*/ 890618 h 2776568"/>
                <a:gd name="connsiteX99" fmla="*/ 764784 w 2535993"/>
                <a:gd name="connsiteY99" fmla="*/ 904906 h 2776568"/>
                <a:gd name="connsiteX100" fmla="*/ 771928 w 2535993"/>
                <a:gd name="connsiteY100" fmla="*/ 950149 h 2776568"/>
                <a:gd name="connsiteX101" fmla="*/ 750497 w 2535993"/>
                <a:gd name="connsiteY101" fmla="*/ 971581 h 2776568"/>
                <a:gd name="connsiteX102" fmla="*/ 731447 w 2535993"/>
                <a:gd name="connsiteY102" fmla="*/ 976343 h 2776568"/>
                <a:gd name="connsiteX103" fmla="*/ 712397 w 2535993"/>
                <a:gd name="connsiteY103" fmla="*/ 983487 h 2776568"/>
                <a:gd name="connsiteX104" fmla="*/ 683822 w 2535993"/>
                <a:gd name="connsiteY104" fmla="*/ 1002537 h 2776568"/>
                <a:gd name="connsiteX105" fmla="*/ 674297 w 2535993"/>
                <a:gd name="connsiteY105" fmla="*/ 1019206 h 2776568"/>
                <a:gd name="connsiteX106" fmla="*/ 660009 w 2535993"/>
                <a:gd name="connsiteY106" fmla="*/ 1028731 h 2776568"/>
                <a:gd name="connsiteX107" fmla="*/ 650484 w 2535993"/>
                <a:gd name="connsiteY107" fmla="*/ 1043018 h 2776568"/>
                <a:gd name="connsiteX108" fmla="*/ 640959 w 2535993"/>
                <a:gd name="connsiteY108" fmla="*/ 1123981 h 2776568"/>
                <a:gd name="connsiteX109" fmla="*/ 626672 w 2535993"/>
                <a:gd name="connsiteY109" fmla="*/ 1157318 h 2776568"/>
                <a:gd name="connsiteX110" fmla="*/ 593334 w 2535993"/>
                <a:gd name="connsiteY110" fmla="*/ 1171606 h 2776568"/>
                <a:gd name="connsiteX111" fmla="*/ 588572 w 2535993"/>
                <a:gd name="connsiteY111" fmla="*/ 1185893 h 2776568"/>
                <a:gd name="connsiteX112" fmla="*/ 593334 w 2535993"/>
                <a:gd name="connsiteY112" fmla="*/ 1200181 h 2776568"/>
                <a:gd name="connsiteX113" fmla="*/ 579047 w 2535993"/>
                <a:gd name="connsiteY113" fmla="*/ 1214468 h 2776568"/>
                <a:gd name="connsiteX114" fmla="*/ 569521 w 2535993"/>
                <a:gd name="connsiteY114" fmla="*/ 1257331 h 2776568"/>
                <a:gd name="connsiteX115" fmla="*/ 552854 w 2535993"/>
                <a:gd name="connsiteY115" fmla="*/ 1288286 h 2776568"/>
                <a:gd name="connsiteX116" fmla="*/ 533803 w 2535993"/>
                <a:gd name="connsiteY116" fmla="*/ 1309718 h 2776568"/>
                <a:gd name="connsiteX117" fmla="*/ 519515 w 2535993"/>
                <a:gd name="connsiteY117" fmla="*/ 1338293 h 2776568"/>
                <a:gd name="connsiteX118" fmla="*/ 498084 w 2535993"/>
                <a:gd name="connsiteY118" fmla="*/ 1385918 h 2776568"/>
                <a:gd name="connsiteX119" fmla="*/ 493322 w 2535993"/>
                <a:gd name="connsiteY119" fmla="*/ 1400206 h 2776568"/>
                <a:gd name="connsiteX120" fmla="*/ 474272 w 2535993"/>
                <a:gd name="connsiteY120" fmla="*/ 1433543 h 2776568"/>
                <a:gd name="connsiteX121" fmla="*/ 464747 w 2535993"/>
                <a:gd name="connsiteY121" fmla="*/ 1452593 h 2776568"/>
                <a:gd name="connsiteX122" fmla="*/ 459984 w 2535993"/>
                <a:gd name="connsiteY122" fmla="*/ 1466881 h 2776568"/>
                <a:gd name="connsiteX123" fmla="*/ 450459 w 2535993"/>
                <a:gd name="connsiteY123" fmla="*/ 1481168 h 2776568"/>
                <a:gd name="connsiteX124" fmla="*/ 436172 w 2535993"/>
                <a:gd name="connsiteY124" fmla="*/ 1519268 h 2776568"/>
                <a:gd name="connsiteX125" fmla="*/ 412359 w 2535993"/>
                <a:gd name="connsiteY125" fmla="*/ 1562131 h 2776568"/>
                <a:gd name="connsiteX126" fmla="*/ 398072 w 2535993"/>
                <a:gd name="connsiteY126" fmla="*/ 1595469 h 2776568"/>
                <a:gd name="connsiteX127" fmla="*/ 393310 w 2535993"/>
                <a:gd name="connsiteY127" fmla="*/ 1624043 h 2776568"/>
                <a:gd name="connsiteX128" fmla="*/ 379022 w 2535993"/>
                <a:gd name="connsiteY128" fmla="*/ 1685956 h 2776568"/>
                <a:gd name="connsiteX129" fmla="*/ 374259 w 2535993"/>
                <a:gd name="connsiteY129" fmla="*/ 1724056 h 2776568"/>
                <a:gd name="connsiteX130" fmla="*/ 369497 w 2535993"/>
                <a:gd name="connsiteY130" fmla="*/ 1738343 h 2776568"/>
                <a:gd name="connsiteX131" fmla="*/ 357591 w 2535993"/>
                <a:gd name="connsiteY131" fmla="*/ 1774062 h 2776568"/>
                <a:gd name="connsiteX132" fmla="*/ 343303 w 2535993"/>
                <a:gd name="connsiteY132" fmla="*/ 1819306 h 2776568"/>
                <a:gd name="connsiteX133" fmla="*/ 336159 w 2535993"/>
                <a:gd name="connsiteY133" fmla="*/ 1843118 h 2776568"/>
                <a:gd name="connsiteX134" fmla="*/ 326634 w 2535993"/>
                <a:gd name="connsiteY134" fmla="*/ 1857406 h 2776568"/>
                <a:gd name="connsiteX135" fmla="*/ 321872 w 2535993"/>
                <a:gd name="connsiteY135" fmla="*/ 1871693 h 2776568"/>
                <a:gd name="connsiteX136" fmla="*/ 307584 w 2535993"/>
                <a:gd name="connsiteY136" fmla="*/ 1881218 h 2776568"/>
                <a:gd name="connsiteX137" fmla="*/ 293297 w 2535993"/>
                <a:gd name="connsiteY137" fmla="*/ 1909793 h 2776568"/>
                <a:gd name="connsiteX138" fmla="*/ 283772 w 2535993"/>
                <a:gd name="connsiteY138" fmla="*/ 1938368 h 2776568"/>
                <a:gd name="connsiteX139" fmla="*/ 267103 w 2535993"/>
                <a:gd name="connsiteY139" fmla="*/ 1969325 h 2776568"/>
                <a:gd name="connsiteX140" fmla="*/ 231384 w 2535993"/>
                <a:gd name="connsiteY140" fmla="*/ 2005043 h 2776568"/>
                <a:gd name="connsiteX141" fmla="*/ 207572 w 2535993"/>
                <a:gd name="connsiteY141" fmla="*/ 2028856 h 2776568"/>
                <a:gd name="connsiteX142" fmla="*/ 202809 w 2535993"/>
                <a:gd name="connsiteY142" fmla="*/ 2043143 h 2776568"/>
                <a:gd name="connsiteX143" fmla="*/ 174234 w 2535993"/>
                <a:gd name="connsiteY143" fmla="*/ 2062193 h 2776568"/>
                <a:gd name="connsiteX144" fmla="*/ 159947 w 2535993"/>
                <a:gd name="connsiteY144" fmla="*/ 2071718 h 2776568"/>
                <a:gd name="connsiteX145" fmla="*/ 131372 w 2535993"/>
                <a:gd name="connsiteY145" fmla="*/ 2100294 h 2776568"/>
                <a:gd name="connsiteX146" fmla="*/ 102797 w 2535993"/>
                <a:gd name="connsiteY146" fmla="*/ 2112199 h 2776568"/>
                <a:gd name="connsiteX147" fmla="*/ 78985 w 2535993"/>
                <a:gd name="connsiteY147" fmla="*/ 2124105 h 2776568"/>
                <a:gd name="connsiteX148" fmla="*/ 45647 w 2535993"/>
                <a:gd name="connsiteY148" fmla="*/ 2140774 h 2776568"/>
                <a:gd name="connsiteX149" fmla="*/ 24215 w 2535993"/>
                <a:gd name="connsiteY149" fmla="*/ 2145537 h 2776568"/>
                <a:gd name="connsiteX150" fmla="*/ 403 w 2535993"/>
                <a:gd name="connsiteY150" fmla="*/ 2155062 h 2776568"/>
                <a:gd name="connsiteX151" fmla="*/ 12309 w 2535993"/>
                <a:gd name="connsiteY151" fmla="*/ 2195543 h 2776568"/>
                <a:gd name="connsiteX152" fmla="*/ 43265 w 2535993"/>
                <a:gd name="connsiteY152" fmla="*/ 2221737 h 2776568"/>
                <a:gd name="connsiteX153" fmla="*/ 67079 w 2535993"/>
                <a:gd name="connsiteY153" fmla="*/ 2238406 h 2776568"/>
                <a:gd name="connsiteX154" fmla="*/ 90890 w 2535993"/>
                <a:gd name="connsiteY154" fmla="*/ 2243168 h 2776568"/>
                <a:gd name="connsiteX155" fmla="*/ 114703 w 2535993"/>
                <a:gd name="connsiteY155" fmla="*/ 2264599 h 2776568"/>
                <a:gd name="connsiteX156" fmla="*/ 119466 w 2535993"/>
                <a:gd name="connsiteY156" fmla="*/ 2293175 h 2776568"/>
                <a:gd name="connsiteX157" fmla="*/ 126609 w 2535993"/>
                <a:gd name="connsiteY157" fmla="*/ 2314606 h 2776568"/>
                <a:gd name="connsiteX158" fmla="*/ 121847 w 2535993"/>
                <a:gd name="connsiteY158" fmla="*/ 2352706 h 2776568"/>
                <a:gd name="connsiteX159" fmla="*/ 112322 w 2535993"/>
                <a:gd name="connsiteY159" fmla="*/ 2371756 h 2776568"/>
                <a:gd name="connsiteX160" fmla="*/ 100416 w 2535993"/>
                <a:gd name="connsiteY160" fmla="*/ 2390805 h 2776568"/>
                <a:gd name="connsiteX161" fmla="*/ 71841 w 2535993"/>
                <a:gd name="connsiteY161" fmla="*/ 2393187 h 2776568"/>
                <a:gd name="connsiteX162" fmla="*/ 50409 w 2535993"/>
                <a:gd name="connsiteY162" fmla="*/ 2419381 h 2776568"/>
                <a:gd name="connsiteX163" fmla="*/ 21834 w 2535993"/>
                <a:gd name="connsiteY163" fmla="*/ 2433668 h 2776568"/>
                <a:gd name="connsiteX164" fmla="*/ 31359 w 2535993"/>
                <a:gd name="connsiteY164" fmla="*/ 2457481 h 2776568"/>
                <a:gd name="connsiteX165" fmla="*/ 21834 w 2535993"/>
                <a:gd name="connsiteY165" fmla="*/ 2490818 h 2776568"/>
                <a:gd name="connsiteX166" fmla="*/ 12309 w 2535993"/>
                <a:gd name="connsiteY166" fmla="*/ 2505106 h 2776568"/>
                <a:gd name="connsiteX167" fmla="*/ 374259 w 2535993"/>
                <a:gd name="connsiteY167" fmla="*/ 2776568 h 2776568"/>
                <a:gd name="connsiteX0" fmla="*/ 690172 w 2535993"/>
                <a:gd name="connsiteY0" fmla="*/ 2583357 h 2773857"/>
                <a:gd name="connsiteX1" fmla="*/ 1179122 w 2535993"/>
                <a:gd name="connsiteY1" fmla="*/ 2116632 h 2773857"/>
                <a:gd name="connsiteX2" fmla="*/ 1449791 w 2535993"/>
                <a:gd name="connsiteY2" fmla="*/ 1723726 h 2773857"/>
                <a:gd name="connsiteX3" fmla="*/ 1573615 w 2535993"/>
                <a:gd name="connsiteY3" fmla="*/ 1456233 h 2773857"/>
                <a:gd name="connsiteX4" fmla="*/ 1823647 w 2535993"/>
                <a:gd name="connsiteY4" fmla="*/ 1326057 h 2773857"/>
                <a:gd name="connsiteX5" fmla="*/ 2145909 w 2535993"/>
                <a:gd name="connsiteY5" fmla="*/ 1176832 h 2773857"/>
                <a:gd name="connsiteX6" fmla="*/ 2325297 w 2535993"/>
                <a:gd name="connsiteY6" fmla="*/ 1099045 h 2773857"/>
                <a:gd name="connsiteX7" fmla="*/ 2388796 w 2535993"/>
                <a:gd name="connsiteY7" fmla="*/ 1033164 h 2773857"/>
                <a:gd name="connsiteX8" fmla="*/ 2436421 w 2535993"/>
                <a:gd name="connsiteY8" fmla="*/ 1006969 h 2773857"/>
                <a:gd name="connsiteX9" fmla="*/ 2529290 w 2535993"/>
                <a:gd name="connsiteY9" fmla="*/ 968870 h 2773857"/>
                <a:gd name="connsiteX10" fmla="*/ 2526909 w 2535993"/>
                <a:gd name="connsiteY10" fmla="*/ 935532 h 2773857"/>
                <a:gd name="connsiteX11" fmla="*/ 2512622 w 2535993"/>
                <a:gd name="connsiteY11" fmla="*/ 906957 h 2773857"/>
                <a:gd name="connsiteX12" fmla="*/ 2488809 w 2535993"/>
                <a:gd name="connsiteY12" fmla="*/ 902195 h 2773857"/>
                <a:gd name="connsiteX13" fmla="*/ 2493572 w 2535993"/>
                <a:gd name="connsiteY13" fmla="*/ 887907 h 2773857"/>
                <a:gd name="connsiteX14" fmla="*/ 2479284 w 2535993"/>
                <a:gd name="connsiteY14" fmla="*/ 878382 h 2773857"/>
                <a:gd name="connsiteX15" fmla="*/ 2457853 w 2535993"/>
                <a:gd name="connsiteY15" fmla="*/ 866476 h 2773857"/>
                <a:gd name="connsiteX16" fmla="*/ 2431659 w 2535993"/>
                <a:gd name="connsiteY16" fmla="*/ 854570 h 2773857"/>
                <a:gd name="connsiteX17" fmla="*/ 2414991 w 2535993"/>
                <a:gd name="connsiteY17" fmla="*/ 828376 h 2773857"/>
                <a:gd name="connsiteX18" fmla="*/ 2398321 w 2535993"/>
                <a:gd name="connsiteY18" fmla="*/ 797419 h 2773857"/>
                <a:gd name="connsiteX19" fmla="*/ 2367365 w 2535993"/>
                <a:gd name="connsiteY19" fmla="*/ 771226 h 2773857"/>
                <a:gd name="connsiteX20" fmla="*/ 2348316 w 2535993"/>
                <a:gd name="connsiteY20" fmla="*/ 733126 h 2773857"/>
                <a:gd name="connsiteX21" fmla="*/ 2322122 w 2535993"/>
                <a:gd name="connsiteY21" fmla="*/ 697407 h 2773857"/>
                <a:gd name="connsiteX22" fmla="*/ 2307834 w 2535993"/>
                <a:gd name="connsiteY22" fmla="*/ 687882 h 2773857"/>
                <a:gd name="connsiteX23" fmla="*/ 2264972 w 2535993"/>
                <a:gd name="connsiteY23" fmla="*/ 668832 h 2773857"/>
                <a:gd name="connsiteX24" fmla="*/ 2241159 w 2535993"/>
                <a:gd name="connsiteY24" fmla="*/ 642639 h 2773857"/>
                <a:gd name="connsiteX25" fmla="*/ 2231634 w 2535993"/>
                <a:gd name="connsiteY25" fmla="*/ 621207 h 2773857"/>
                <a:gd name="connsiteX26" fmla="*/ 2212584 w 2535993"/>
                <a:gd name="connsiteY26" fmla="*/ 611682 h 2773857"/>
                <a:gd name="connsiteX27" fmla="*/ 2198297 w 2535993"/>
                <a:gd name="connsiteY27" fmla="*/ 602157 h 2773857"/>
                <a:gd name="connsiteX28" fmla="*/ 2179247 w 2535993"/>
                <a:gd name="connsiteY28" fmla="*/ 606920 h 2773857"/>
                <a:gd name="connsiteX29" fmla="*/ 2155434 w 2535993"/>
                <a:gd name="connsiteY29" fmla="*/ 583107 h 2773857"/>
                <a:gd name="connsiteX30" fmla="*/ 2136384 w 2535993"/>
                <a:gd name="connsiteY30" fmla="*/ 554532 h 2773857"/>
                <a:gd name="connsiteX31" fmla="*/ 2126859 w 2535993"/>
                <a:gd name="connsiteY31" fmla="*/ 525957 h 2773857"/>
                <a:gd name="connsiteX32" fmla="*/ 2103047 w 2535993"/>
                <a:gd name="connsiteY32" fmla="*/ 525957 h 2773857"/>
                <a:gd name="connsiteX33" fmla="*/ 2088759 w 2535993"/>
                <a:gd name="connsiteY33" fmla="*/ 511670 h 2773857"/>
                <a:gd name="connsiteX34" fmla="*/ 2050660 w 2535993"/>
                <a:gd name="connsiteY34" fmla="*/ 504526 h 2773857"/>
                <a:gd name="connsiteX35" fmla="*/ 2007797 w 2535993"/>
                <a:gd name="connsiteY35" fmla="*/ 492620 h 2773857"/>
                <a:gd name="connsiteX36" fmla="*/ 1976841 w 2535993"/>
                <a:gd name="connsiteY36" fmla="*/ 490238 h 2773857"/>
                <a:gd name="connsiteX37" fmla="*/ 1948266 w 2535993"/>
                <a:gd name="connsiteY37" fmla="*/ 485476 h 2773857"/>
                <a:gd name="connsiteX38" fmla="*/ 1926834 w 2535993"/>
                <a:gd name="connsiteY38" fmla="*/ 468807 h 2773857"/>
                <a:gd name="connsiteX39" fmla="*/ 1912547 w 2535993"/>
                <a:gd name="connsiteY39" fmla="*/ 473570 h 2773857"/>
                <a:gd name="connsiteX40" fmla="*/ 1841109 w 2535993"/>
                <a:gd name="connsiteY40" fmla="*/ 459282 h 2773857"/>
                <a:gd name="connsiteX41" fmla="*/ 1812534 w 2535993"/>
                <a:gd name="connsiteY41" fmla="*/ 449757 h 2773857"/>
                <a:gd name="connsiteX42" fmla="*/ 1798247 w 2535993"/>
                <a:gd name="connsiteY42" fmla="*/ 444995 h 2773857"/>
                <a:gd name="connsiteX43" fmla="*/ 1783959 w 2535993"/>
                <a:gd name="connsiteY43" fmla="*/ 454520 h 2773857"/>
                <a:gd name="connsiteX44" fmla="*/ 1769672 w 2535993"/>
                <a:gd name="connsiteY44" fmla="*/ 459282 h 2773857"/>
                <a:gd name="connsiteX45" fmla="*/ 1741097 w 2535993"/>
                <a:gd name="connsiteY45" fmla="*/ 487857 h 2773857"/>
                <a:gd name="connsiteX46" fmla="*/ 1717284 w 2535993"/>
                <a:gd name="connsiteY46" fmla="*/ 483095 h 2773857"/>
                <a:gd name="connsiteX47" fmla="*/ 1683947 w 2535993"/>
                <a:gd name="connsiteY47" fmla="*/ 473570 h 2773857"/>
                <a:gd name="connsiteX48" fmla="*/ 1650609 w 2535993"/>
                <a:gd name="connsiteY48" fmla="*/ 468807 h 2773857"/>
                <a:gd name="connsiteX49" fmla="*/ 1622034 w 2535993"/>
                <a:gd name="connsiteY49" fmla="*/ 464045 h 2773857"/>
                <a:gd name="connsiteX50" fmla="*/ 1581553 w 2535993"/>
                <a:gd name="connsiteY50" fmla="*/ 447376 h 2773857"/>
                <a:gd name="connsiteX51" fmla="*/ 1552978 w 2535993"/>
                <a:gd name="connsiteY51" fmla="*/ 447376 h 2773857"/>
                <a:gd name="connsiteX52" fmla="*/ 1541072 w 2535993"/>
                <a:gd name="connsiteY52" fmla="*/ 430707 h 2773857"/>
                <a:gd name="connsiteX53" fmla="*/ 1526784 w 2535993"/>
                <a:gd name="connsiteY53" fmla="*/ 411657 h 2773857"/>
                <a:gd name="connsiteX54" fmla="*/ 1522021 w 2535993"/>
                <a:gd name="connsiteY54" fmla="*/ 385463 h 2773857"/>
                <a:gd name="connsiteX55" fmla="*/ 1533929 w 2535993"/>
                <a:gd name="connsiteY55" fmla="*/ 356889 h 2773857"/>
                <a:gd name="connsiteX56" fmla="*/ 1564884 w 2535993"/>
                <a:gd name="connsiteY56" fmla="*/ 330695 h 2773857"/>
                <a:gd name="connsiteX57" fmla="*/ 1557740 w 2535993"/>
                <a:gd name="connsiteY57" fmla="*/ 304501 h 2773857"/>
                <a:gd name="connsiteX58" fmla="*/ 1564884 w 2535993"/>
                <a:gd name="connsiteY58" fmla="*/ 273544 h 2773857"/>
                <a:gd name="connsiteX59" fmla="*/ 1583934 w 2535993"/>
                <a:gd name="connsiteY59" fmla="*/ 249732 h 2773857"/>
                <a:gd name="connsiteX60" fmla="*/ 1588697 w 2535993"/>
                <a:gd name="connsiteY60" fmla="*/ 235445 h 2773857"/>
                <a:gd name="connsiteX61" fmla="*/ 1579172 w 2535993"/>
                <a:gd name="connsiteY61" fmla="*/ 221157 h 2773857"/>
                <a:gd name="connsiteX62" fmla="*/ 1545834 w 2535993"/>
                <a:gd name="connsiteY62" fmla="*/ 194963 h 2773857"/>
                <a:gd name="connsiteX63" fmla="*/ 1522022 w 2535993"/>
                <a:gd name="connsiteY63" fmla="*/ 192582 h 2773857"/>
                <a:gd name="connsiteX64" fmla="*/ 1507734 w 2535993"/>
                <a:gd name="connsiteY64" fmla="*/ 156863 h 2773857"/>
                <a:gd name="connsiteX65" fmla="*/ 1505353 w 2535993"/>
                <a:gd name="connsiteY65" fmla="*/ 123525 h 2773857"/>
                <a:gd name="connsiteX66" fmla="*/ 1488684 w 2535993"/>
                <a:gd name="connsiteY66" fmla="*/ 83045 h 2773857"/>
                <a:gd name="connsiteX67" fmla="*/ 1479159 w 2535993"/>
                <a:gd name="connsiteY67" fmla="*/ 56850 h 2773857"/>
                <a:gd name="connsiteX68" fmla="*/ 1455347 w 2535993"/>
                <a:gd name="connsiteY68" fmla="*/ 49707 h 2773857"/>
                <a:gd name="connsiteX69" fmla="*/ 1433915 w 2535993"/>
                <a:gd name="connsiteY69" fmla="*/ 4463 h 2773857"/>
                <a:gd name="connsiteX70" fmla="*/ 1414072 w 2535993"/>
                <a:gd name="connsiteY70" fmla="*/ 173532 h 2773857"/>
                <a:gd name="connsiteX71" fmla="*/ 1365652 w 2535993"/>
                <a:gd name="connsiteY71" fmla="*/ 208457 h 2773857"/>
                <a:gd name="connsiteX72" fmla="*/ 1285484 w 2535993"/>
                <a:gd name="connsiteY72" fmla="*/ 231477 h 2773857"/>
                <a:gd name="connsiteX73" fmla="*/ 1263259 w 2535993"/>
                <a:gd name="connsiteY73" fmla="*/ 249732 h 2773857"/>
                <a:gd name="connsiteX74" fmla="*/ 1210872 w 2535993"/>
                <a:gd name="connsiteY74" fmla="*/ 276720 h 2773857"/>
                <a:gd name="connsiteX75" fmla="*/ 1144197 w 2535993"/>
                <a:gd name="connsiteY75" fmla="*/ 330695 h 2773857"/>
                <a:gd name="connsiteX76" fmla="*/ 972747 w 2535993"/>
                <a:gd name="connsiteY76" fmla="*/ 429120 h 2773857"/>
                <a:gd name="connsiteX77" fmla="*/ 750497 w 2535993"/>
                <a:gd name="connsiteY77" fmla="*/ 444995 h 2773857"/>
                <a:gd name="connsiteX78" fmla="*/ 736209 w 2535993"/>
                <a:gd name="connsiteY78" fmla="*/ 454520 h 2773857"/>
                <a:gd name="connsiteX79" fmla="*/ 731447 w 2535993"/>
                <a:gd name="connsiteY79" fmla="*/ 468807 h 2773857"/>
                <a:gd name="connsiteX80" fmla="*/ 717159 w 2535993"/>
                <a:gd name="connsiteY80" fmla="*/ 473570 h 2773857"/>
                <a:gd name="connsiteX81" fmla="*/ 712397 w 2535993"/>
                <a:gd name="connsiteY81" fmla="*/ 502145 h 2773857"/>
                <a:gd name="connsiteX82" fmla="*/ 702872 w 2535993"/>
                <a:gd name="connsiteY82" fmla="*/ 530720 h 2773857"/>
                <a:gd name="connsiteX83" fmla="*/ 698109 w 2535993"/>
                <a:gd name="connsiteY83" fmla="*/ 545007 h 2773857"/>
                <a:gd name="connsiteX84" fmla="*/ 683822 w 2535993"/>
                <a:gd name="connsiteY84" fmla="*/ 575963 h 2773857"/>
                <a:gd name="connsiteX85" fmla="*/ 702872 w 2535993"/>
                <a:gd name="connsiteY85" fmla="*/ 602157 h 2773857"/>
                <a:gd name="connsiteX86" fmla="*/ 731447 w 2535993"/>
                <a:gd name="connsiteY86" fmla="*/ 611682 h 2773857"/>
                <a:gd name="connsiteX87" fmla="*/ 740972 w 2535993"/>
                <a:gd name="connsiteY87" fmla="*/ 625970 h 2773857"/>
                <a:gd name="connsiteX88" fmla="*/ 745734 w 2535993"/>
                <a:gd name="connsiteY88" fmla="*/ 640257 h 2773857"/>
                <a:gd name="connsiteX89" fmla="*/ 745734 w 2535993"/>
                <a:gd name="connsiteY89" fmla="*/ 652163 h 2773857"/>
                <a:gd name="connsiteX90" fmla="*/ 748115 w 2535993"/>
                <a:gd name="connsiteY90" fmla="*/ 673595 h 2773857"/>
                <a:gd name="connsiteX91" fmla="*/ 755259 w 2535993"/>
                <a:gd name="connsiteY91" fmla="*/ 692645 h 2773857"/>
                <a:gd name="connsiteX92" fmla="*/ 745734 w 2535993"/>
                <a:gd name="connsiteY92" fmla="*/ 721220 h 2773857"/>
                <a:gd name="connsiteX93" fmla="*/ 736209 w 2535993"/>
                <a:gd name="connsiteY93" fmla="*/ 735507 h 2773857"/>
                <a:gd name="connsiteX94" fmla="*/ 736209 w 2535993"/>
                <a:gd name="connsiteY94" fmla="*/ 806945 h 2773857"/>
                <a:gd name="connsiteX95" fmla="*/ 740972 w 2535993"/>
                <a:gd name="connsiteY95" fmla="*/ 821232 h 2773857"/>
                <a:gd name="connsiteX96" fmla="*/ 745734 w 2535993"/>
                <a:gd name="connsiteY96" fmla="*/ 840282 h 2773857"/>
                <a:gd name="connsiteX97" fmla="*/ 760022 w 2535993"/>
                <a:gd name="connsiteY97" fmla="*/ 887907 h 2773857"/>
                <a:gd name="connsiteX98" fmla="*/ 764784 w 2535993"/>
                <a:gd name="connsiteY98" fmla="*/ 902195 h 2773857"/>
                <a:gd name="connsiteX99" fmla="*/ 771928 w 2535993"/>
                <a:gd name="connsiteY99" fmla="*/ 947438 h 2773857"/>
                <a:gd name="connsiteX100" fmla="*/ 750497 w 2535993"/>
                <a:gd name="connsiteY100" fmla="*/ 968870 h 2773857"/>
                <a:gd name="connsiteX101" fmla="*/ 731447 w 2535993"/>
                <a:gd name="connsiteY101" fmla="*/ 973632 h 2773857"/>
                <a:gd name="connsiteX102" fmla="*/ 712397 w 2535993"/>
                <a:gd name="connsiteY102" fmla="*/ 980776 h 2773857"/>
                <a:gd name="connsiteX103" fmla="*/ 683822 w 2535993"/>
                <a:gd name="connsiteY103" fmla="*/ 999826 h 2773857"/>
                <a:gd name="connsiteX104" fmla="*/ 674297 w 2535993"/>
                <a:gd name="connsiteY104" fmla="*/ 1016495 h 2773857"/>
                <a:gd name="connsiteX105" fmla="*/ 660009 w 2535993"/>
                <a:gd name="connsiteY105" fmla="*/ 1026020 h 2773857"/>
                <a:gd name="connsiteX106" fmla="*/ 650484 w 2535993"/>
                <a:gd name="connsiteY106" fmla="*/ 1040307 h 2773857"/>
                <a:gd name="connsiteX107" fmla="*/ 640959 w 2535993"/>
                <a:gd name="connsiteY107" fmla="*/ 1121270 h 2773857"/>
                <a:gd name="connsiteX108" fmla="*/ 626672 w 2535993"/>
                <a:gd name="connsiteY108" fmla="*/ 1154607 h 2773857"/>
                <a:gd name="connsiteX109" fmla="*/ 593334 w 2535993"/>
                <a:gd name="connsiteY109" fmla="*/ 1168895 h 2773857"/>
                <a:gd name="connsiteX110" fmla="*/ 588572 w 2535993"/>
                <a:gd name="connsiteY110" fmla="*/ 1183182 h 2773857"/>
                <a:gd name="connsiteX111" fmla="*/ 593334 w 2535993"/>
                <a:gd name="connsiteY111" fmla="*/ 1197470 h 2773857"/>
                <a:gd name="connsiteX112" fmla="*/ 579047 w 2535993"/>
                <a:gd name="connsiteY112" fmla="*/ 1211757 h 2773857"/>
                <a:gd name="connsiteX113" fmla="*/ 569521 w 2535993"/>
                <a:gd name="connsiteY113" fmla="*/ 1254620 h 2773857"/>
                <a:gd name="connsiteX114" fmla="*/ 552854 w 2535993"/>
                <a:gd name="connsiteY114" fmla="*/ 1285575 h 2773857"/>
                <a:gd name="connsiteX115" fmla="*/ 533803 w 2535993"/>
                <a:gd name="connsiteY115" fmla="*/ 1307007 h 2773857"/>
                <a:gd name="connsiteX116" fmla="*/ 519515 w 2535993"/>
                <a:gd name="connsiteY116" fmla="*/ 1335582 h 2773857"/>
                <a:gd name="connsiteX117" fmla="*/ 498084 w 2535993"/>
                <a:gd name="connsiteY117" fmla="*/ 1383207 h 2773857"/>
                <a:gd name="connsiteX118" fmla="*/ 493322 w 2535993"/>
                <a:gd name="connsiteY118" fmla="*/ 1397495 h 2773857"/>
                <a:gd name="connsiteX119" fmla="*/ 474272 w 2535993"/>
                <a:gd name="connsiteY119" fmla="*/ 1430832 h 2773857"/>
                <a:gd name="connsiteX120" fmla="*/ 464747 w 2535993"/>
                <a:gd name="connsiteY120" fmla="*/ 1449882 h 2773857"/>
                <a:gd name="connsiteX121" fmla="*/ 459984 w 2535993"/>
                <a:gd name="connsiteY121" fmla="*/ 1464170 h 2773857"/>
                <a:gd name="connsiteX122" fmla="*/ 450459 w 2535993"/>
                <a:gd name="connsiteY122" fmla="*/ 1478457 h 2773857"/>
                <a:gd name="connsiteX123" fmla="*/ 436172 w 2535993"/>
                <a:gd name="connsiteY123" fmla="*/ 1516557 h 2773857"/>
                <a:gd name="connsiteX124" fmla="*/ 412359 w 2535993"/>
                <a:gd name="connsiteY124" fmla="*/ 1559420 h 2773857"/>
                <a:gd name="connsiteX125" fmla="*/ 398072 w 2535993"/>
                <a:gd name="connsiteY125" fmla="*/ 1592758 h 2773857"/>
                <a:gd name="connsiteX126" fmla="*/ 393310 w 2535993"/>
                <a:gd name="connsiteY126" fmla="*/ 1621332 h 2773857"/>
                <a:gd name="connsiteX127" fmla="*/ 379022 w 2535993"/>
                <a:gd name="connsiteY127" fmla="*/ 1683245 h 2773857"/>
                <a:gd name="connsiteX128" fmla="*/ 374259 w 2535993"/>
                <a:gd name="connsiteY128" fmla="*/ 1721345 h 2773857"/>
                <a:gd name="connsiteX129" fmla="*/ 369497 w 2535993"/>
                <a:gd name="connsiteY129" fmla="*/ 1735632 h 2773857"/>
                <a:gd name="connsiteX130" fmla="*/ 357591 w 2535993"/>
                <a:gd name="connsiteY130" fmla="*/ 1771351 h 2773857"/>
                <a:gd name="connsiteX131" fmla="*/ 343303 w 2535993"/>
                <a:gd name="connsiteY131" fmla="*/ 1816595 h 2773857"/>
                <a:gd name="connsiteX132" fmla="*/ 336159 w 2535993"/>
                <a:gd name="connsiteY132" fmla="*/ 1840407 h 2773857"/>
                <a:gd name="connsiteX133" fmla="*/ 326634 w 2535993"/>
                <a:gd name="connsiteY133" fmla="*/ 1854695 h 2773857"/>
                <a:gd name="connsiteX134" fmla="*/ 321872 w 2535993"/>
                <a:gd name="connsiteY134" fmla="*/ 1868982 h 2773857"/>
                <a:gd name="connsiteX135" fmla="*/ 307584 w 2535993"/>
                <a:gd name="connsiteY135" fmla="*/ 1878507 h 2773857"/>
                <a:gd name="connsiteX136" fmla="*/ 293297 w 2535993"/>
                <a:gd name="connsiteY136" fmla="*/ 1907082 h 2773857"/>
                <a:gd name="connsiteX137" fmla="*/ 283772 w 2535993"/>
                <a:gd name="connsiteY137" fmla="*/ 1935657 h 2773857"/>
                <a:gd name="connsiteX138" fmla="*/ 267103 w 2535993"/>
                <a:gd name="connsiteY138" fmla="*/ 1966614 h 2773857"/>
                <a:gd name="connsiteX139" fmla="*/ 231384 w 2535993"/>
                <a:gd name="connsiteY139" fmla="*/ 2002332 h 2773857"/>
                <a:gd name="connsiteX140" fmla="*/ 207572 w 2535993"/>
                <a:gd name="connsiteY140" fmla="*/ 2026145 h 2773857"/>
                <a:gd name="connsiteX141" fmla="*/ 202809 w 2535993"/>
                <a:gd name="connsiteY141" fmla="*/ 2040432 h 2773857"/>
                <a:gd name="connsiteX142" fmla="*/ 174234 w 2535993"/>
                <a:gd name="connsiteY142" fmla="*/ 2059482 h 2773857"/>
                <a:gd name="connsiteX143" fmla="*/ 159947 w 2535993"/>
                <a:gd name="connsiteY143" fmla="*/ 2069007 h 2773857"/>
                <a:gd name="connsiteX144" fmla="*/ 131372 w 2535993"/>
                <a:gd name="connsiteY144" fmla="*/ 2097583 h 2773857"/>
                <a:gd name="connsiteX145" fmla="*/ 102797 w 2535993"/>
                <a:gd name="connsiteY145" fmla="*/ 2109488 h 2773857"/>
                <a:gd name="connsiteX146" fmla="*/ 78985 w 2535993"/>
                <a:gd name="connsiteY146" fmla="*/ 2121394 h 2773857"/>
                <a:gd name="connsiteX147" fmla="*/ 45647 w 2535993"/>
                <a:gd name="connsiteY147" fmla="*/ 2138063 h 2773857"/>
                <a:gd name="connsiteX148" fmla="*/ 24215 w 2535993"/>
                <a:gd name="connsiteY148" fmla="*/ 2142826 h 2773857"/>
                <a:gd name="connsiteX149" fmla="*/ 403 w 2535993"/>
                <a:gd name="connsiteY149" fmla="*/ 2152351 h 2773857"/>
                <a:gd name="connsiteX150" fmla="*/ 12309 w 2535993"/>
                <a:gd name="connsiteY150" fmla="*/ 2192832 h 2773857"/>
                <a:gd name="connsiteX151" fmla="*/ 43265 w 2535993"/>
                <a:gd name="connsiteY151" fmla="*/ 2219026 h 2773857"/>
                <a:gd name="connsiteX152" fmla="*/ 67079 w 2535993"/>
                <a:gd name="connsiteY152" fmla="*/ 2235695 h 2773857"/>
                <a:gd name="connsiteX153" fmla="*/ 90890 w 2535993"/>
                <a:gd name="connsiteY153" fmla="*/ 2240457 h 2773857"/>
                <a:gd name="connsiteX154" fmla="*/ 114703 w 2535993"/>
                <a:gd name="connsiteY154" fmla="*/ 2261888 h 2773857"/>
                <a:gd name="connsiteX155" fmla="*/ 119466 w 2535993"/>
                <a:gd name="connsiteY155" fmla="*/ 2290464 h 2773857"/>
                <a:gd name="connsiteX156" fmla="*/ 126609 w 2535993"/>
                <a:gd name="connsiteY156" fmla="*/ 2311895 h 2773857"/>
                <a:gd name="connsiteX157" fmla="*/ 121847 w 2535993"/>
                <a:gd name="connsiteY157" fmla="*/ 2349995 h 2773857"/>
                <a:gd name="connsiteX158" fmla="*/ 112322 w 2535993"/>
                <a:gd name="connsiteY158" fmla="*/ 2369045 h 2773857"/>
                <a:gd name="connsiteX159" fmla="*/ 100416 w 2535993"/>
                <a:gd name="connsiteY159" fmla="*/ 2388094 h 2773857"/>
                <a:gd name="connsiteX160" fmla="*/ 71841 w 2535993"/>
                <a:gd name="connsiteY160" fmla="*/ 2390476 h 2773857"/>
                <a:gd name="connsiteX161" fmla="*/ 50409 w 2535993"/>
                <a:gd name="connsiteY161" fmla="*/ 2416670 h 2773857"/>
                <a:gd name="connsiteX162" fmla="*/ 21834 w 2535993"/>
                <a:gd name="connsiteY162" fmla="*/ 2430957 h 2773857"/>
                <a:gd name="connsiteX163" fmla="*/ 31359 w 2535993"/>
                <a:gd name="connsiteY163" fmla="*/ 2454770 h 2773857"/>
                <a:gd name="connsiteX164" fmla="*/ 21834 w 2535993"/>
                <a:gd name="connsiteY164" fmla="*/ 2488107 h 2773857"/>
                <a:gd name="connsiteX165" fmla="*/ 12309 w 2535993"/>
                <a:gd name="connsiteY165" fmla="*/ 2502395 h 2773857"/>
                <a:gd name="connsiteX166" fmla="*/ 374259 w 2535993"/>
                <a:gd name="connsiteY166" fmla="*/ 2773857 h 2773857"/>
                <a:gd name="connsiteX0" fmla="*/ 690172 w 2535993"/>
                <a:gd name="connsiteY0" fmla="*/ 2582805 h 2773305"/>
                <a:gd name="connsiteX1" fmla="*/ 1179122 w 2535993"/>
                <a:gd name="connsiteY1" fmla="*/ 2116080 h 2773305"/>
                <a:gd name="connsiteX2" fmla="*/ 1449791 w 2535993"/>
                <a:gd name="connsiteY2" fmla="*/ 1723174 h 2773305"/>
                <a:gd name="connsiteX3" fmla="*/ 1573615 w 2535993"/>
                <a:gd name="connsiteY3" fmla="*/ 1455681 h 2773305"/>
                <a:gd name="connsiteX4" fmla="*/ 1823647 w 2535993"/>
                <a:gd name="connsiteY4" fmla="*/ 1325505 h 2773305"/>
                <a:gd name="connsiteX5" fmla="*/ 2145909 w 2535993"/>
                <a:gd name="connsiteY5" fmla="*/ 1176280 h 2773305"/>
                <a:gd name="connsiteX6" fmla="*/ 2325297 w 2535993"/>
                <a:gd name="connsiteY6" fmla="*/ 1098493 h 2773305"/>
                <a:gd name="connsiteX7" fmla="*/ 2388796 w 2535993"/>
                <a:gd name="connsiteY7" fmla="*/ 1032612 h 2773305"/>
                <a:gd name="connsiteX8" fmla="*/ 2436421 w 2535993"/>
                <a:gd name="connsiteY8" fmla="*/ 1006417 h 2773305"/>
                <a:gd name="connsiteX9" fmla="*/ 2529290 w 2535993"/>
                <a:gd name="connsiteY9" fmla="*/ 968318 h 2773305"/>
                <a:gd name="connsiteX10" fmla="*/ 2526909 w 2535993"/>
                <a:gd name="connsiteY10" fmla="*/ 934980 h 2773305"/>
                <a:gd name="connsiteX11" fmla="*/ 2512622 w 2535993"/>
                <a:gd name="connsiteY11" fmla="*/ 906405 h 2773305"/>
                <a:gd name="connsiteX12" fmla="*/ 2488809 w 2535993"/>
                <a:gd name="connsiteY12" fmla="*/ 901643 h 2773305"/>
                <a:gd name="connsiteX13" fmla="*/ 2493572 w 2535993"/>
                <a:gd name="connsiteY13" fmla="*/ 887355 h 2773305"/>
                <a:gd name="connsiteX14" fmla="*/ 2479284 w 2535993"/>
                <a:gd name="connsiteY14" fmla="*/ 877830 h 2773305"/>
                <a:gd name="connsiteX15" fmla="*/ 2457853 w 2535993"/>
                <a:gd name="connsiteY15" fmla="*/ 865924 h 2773305"/>
                <a:gd name="connsiteX16" fmla="*/ 2431659 w 2535993"/>
                <a:gd name="connsiteY16" fmla="*/ 854018 h 2773305"/>
                <a:gd name="connsiteX17" fmla="*/ 2414991 w 2535993"/>
                <a:gd name="connsiteY17" fmla="*/ 827824 h 2773305"/>
                <a:gd name="connsiteX18" fmla="*/ 2398321 w 2535993"/>
                <a:gd name="connsiteY18" fmla="*/ 796867 h 2773305"/>
                <a:gd name="connsiteX19" fmla="*/ 2367365 w 2535993"/>
                <a:gd name="connsiteY19" fmla="*/ 770674 h 2773305"/>
                <a:gd name="connsiteX20" fmla="*/ 2348316 w 2535993"/>
                <a:gd name="connsiteY20" fmla="*/ 732574 h 2773305"/>
                <a:gd name="connsiteX21" fmla="*/ 2322122 w 2535993"/>
                <a:gd name="connsiteY21" fmla="*/ 696855 h 2773305"/>
                <a:gd name="connsiteX22" fmla="*/ 2307834 w 2535993"/>
                <a:gd name="connsiteY22" fmla="*/ 687330 h 2773305"/>
                <a:gd name="connsiteX23" fmla="*/ 2264972 w 2535993"/>
                <a:gd name="connsiteY23" fmla="*/ 668280 h 2773305"/>
                <a:gd name="connsiteX24" fmla="*/ 2241159 w 2535993"/>
                <a:gd name="connsiteY24" fmla="*/ 642087 h 2773305"/>
                <a:gd name="connsiteX25" fmla="*/ 2231634 w 2535993"/>
                <a:gd name="connsiteY25" fmla="*/ 620655 h 2773305"/>
                <a:gd name="connsiteX26" fmla="*/ 2212584 w 2535993"/>
                <a:gd name="connsiteY26" fmla="*/ 611130 h 2773305"/>
                <a:gd name="connsiteX27" fmla="*/ 2198297 w 2535993"/>
                <a:gd name="connsiteY27" fmla="*/ 601605 h 2773305"/>
                <a:gd name="connsiteX28" fmla="*/ 2179247 w 2535993"/>
                <a:gd name="connsiteY28" fmla="*/ 606368 h 2773305"/>
                <a:gd name="connsiteX29" fmla="*/ 2155434 w 2535993"/>
                <a:gd name="connsiteY29" fmla="*/ 582555 h 2773305"/>
                <a:gd name="connsiteX30" fmla="*/ 2136384 w 2535993"/>
                <a:gd name="connsiteY30" fmla="*/ 553980 h 2773305"/>
                <a:gd name="connsiteX31" fmla="*/ 2126859 w 2535993"/>
                <a:gd name="connsiteY31" fmla="*/ 525405 h 2773305"/>
                <a:gd name="connsiteX32" fmla="*/ 2103047 w 2535993"/>
                <a:gd name="connsiteY32" fmla="*/ 525405 h 2773305"/>
                <a:gd name="connsiteX33" fmla="*/ 2088759 w 2535993"/>
                <a:gd name="connsiteY33" fmla="*/ 511118 h 2773305"/>
                <a:gd name="connsiteX34" fmla="*/ 2050660 w 2535993"/>
                <a:gd name="connsiteY34" fmla="*/ 503974 h 2773305"/>
                <a:gd name="connsiteX35" fmla="*/ 2007797 w 2535993"/>
                <a:gd name="connsiteY35" fmla="*/ 492068 h 2773305"/>
                <a:gd name="connsiteX36" fmla="*/ 1976841 w 2535993"/>
                <a:gd name="connsiteY36" fmla="*/ 489686 h 2773305"/>
                <a:gd name="connsiteX37" fmla="*/ 1948266 w 2535993"/>
                <a:gd name="connsiteY37" fmla="*/ 484924 h 2773305"/>
                <a:gd name="connsiteX38" fmla="*/ 1926834 w 2535993"/>
                <a:gd name="connsiteY38" fmla="*/ 468255 h 2773305"/>
                <a:gd name="connsiteX39" fmla="*/ 1912547 w 2535993"/>
                <a:gd name="connsiteY39" fmla="*/ 473018 h 2773305"/>
                <a:gd name="connsiteX40" fmla="*/ 1841109 w 2535993"/>
                <a:gd name="connsiteY40" fmla="*/ 458730 h 2773305"/>
                <a:gd name="connsiteX41" fmla="*/ 1812534 w 2535993"/>
                <a:gd name="connsiteY41" fmla="*/ 449205 h 2773305"/>
                <a:gd name="connsiteX42" fmla="*/ 1798247 w 2535993"/>
                <a:gd name="connsiteY42" fmla="*/ 444443 h 2773305"/>
                <a:gd name="connsiteX43" fmla="*/ 1783959 w 2535993"/>
                <a:gd name="connsiteY43" fmla="*/ 453968 h 2773305"/>
                <a:gd name="connsiteX44" fmla="*/ 1769672 w 2535993"/>
                <a:gd name="connsiteY44" fmla="*/ 458730 h 2773305"/>
                <a:gd name="connsiteX45" fmla="*/ 1741097 w 2535993"/>
                <a:gd name="connsiteY45" fmla="*/ 487305 h 2773305"/>
                <a:gd name="connsiteX46" fmla="*/ 1717284 w 2535993"/>
                <a:gd name="connsiteY46" fmla="*/ 482543 h 2773305"/>
                <a:gd name="connsiteX47" fmla="*/ 1683947 w 2535993"/>
                <a:gd name="connsiteY47" fmla="*/ 473018 h 2773305"/>
                <a:gd name="connsiteX48" fmla="*/ 1650609 w 2535993"/>
                <a:gd name="connsiteY48" fmla="*/ 468255 h 2773305"/>
                <a:gd name="connsiteX49" fmla="*/ 1622034 w 2535993"/>
                <a:gd name="connsiteY49" fmla="*/ 463493 h 2773305"/>
                <a:gd name="connsiteX50" fmla="*/ 1581553 w 2535993"/>
                <a:gd name="connsiteY50" fmla="*/ 446824 h 2773305"/>
                <a:gd name="connsiteX51" fmla="*/ 1552978 w 2535993"/>
                <a:gd name="connsiteY51" fmla="*/ 446824 h 2773305"/>
                <a:gd name="connsiteX52" fmla="*/ 1541072 w 2535993"/>
                <a:gd name="connsiteY52" fmla="*/ 430155 h 2773305"/>
                <a:gd name="connsiteX53" fmla="*/ 1526784 w 2535993"/>
                <a:gd name="connsiteY53" fmla="*/ 411105 h 2773305"/>
                <a:gd name="connsiteX54" fmla="*/ 1522021 w 2535993"/>
                <a:gd name="connsiteY54" fmla="*/ 384911 h 2773305"/>
                <a:gd name="connsiteX55" fmla="*/ 1533929 w 2535993"/>
                <a:gd name="connsiteY55" fmla="*/ 356337 h 2773305"/>
                <a:gd name="connsiteX56" fmla="*/ 1564884 w 2535993"/>
                <a:gd name="connsiteY56" fmla="*/ 330143 h 2773305"/>
                <a:gd name="connsiteX57" fmla="*/ 1557740 w 2535993"/>
                <a:gd name="connsiteY57" fmla="*/ 303949 h 2773305"/>
                <a:gd name="connsiteX58" fmla="*/ 1564884 w 2535993"/>
                <a:gd name="connsiteY58" fmla="*/ 272992 h 2773305"/>
                <a:gd name="connsiteX59" fmla="*/ 1583934 w 2535993"/>
                <a:gd name="connsiteY59" fmla="*/ 249180 h 2773305"/>
                <a:gd name="connsiteX60" fmla="*/ 1588697 w 2535993"/>
                <a:gd name="connsiteY60" fmla="*/ 234893 h 2773305"/>
                <a:gd name="connsiteX61" fmla="*/ 1579172 w 2535993"/>
                <a:gd name="connsiteY61" fmla="*/ 220605 h 2773305"/>
                <a:gd name="connsiteX62" fmla="*/ 1545834 w 2535993"/>
                <a:gd name="connsiteY62" fmla="*/ 194411 h 2773305"/>
                <a:gd name="connsiteX63" fmla="*/ 1522022 w 2535993"/>
                <a:gd name="connsiteY63" fmla="*/ 192030 h 2773305"/>
                <a:gd name="connsiteX64" fmla="*/ 1507734 w 2535993"/>
                <a:gd name="connsiteY64" fmla="*/ 156311 h 2773305"/>
                <a:gd name="connsiteX65" fmla="*/ 1505353 w 2535993"/>
                <a:gd name="connsiteY65" fmla="*/ 122973 h 2773305"/>
                <a:gd name="connsiteX66" fmla="*/ 1488684 w 2535993"/>
                <a:gd name="connsiteY66" fmla="*/ 82493 h 2773305"/>
                <a:gd name="connsiteX67" fmla="*/ 1479159 w 2535993"/>
                <a:gd name="connsiteY67" fmla="*/ 56298 h 2773305"/>
                <a:gd name="connsiteX68" fmla="*/ 1433915 w 2535993"/>
                <a:gd name="connsiteY68" fmla="*/ 3911 h 2773305"/>
                <a:gd name="connsiteX69" fmla="*/ 1414072 w 2535993"/>
                <a:gd name="connsiteY69" fmla="*/ 172980 h 2773305"/>
                <a:gd name="connsiteX70" fmla="*/ 1365652 w 2535993"/>
                <a:gd name="connsiteY70" fmla="*/ 207905 h 2773305"/>
                <a:gd name="connsiteX71" fmla="*/ 1285484 w 2535993"/>
                <a:gd name="connsiteY71" fmla="*/ 230925 h 2773305"/>
                <a:gd name="connsiteX72" fmla="*/ 1263259 w 2535993"/>
                <a:gd name="connsiteY72" fmla="*/ 249180 h 2773305"/>
                <a:gd name="connsiteX73" fmla="*/ 1210872 w 2535993"/>
                <a:gd name="connsiteY73" fmla="*/ 276168 h 2773305"/>
                <a:gd name="connsiteX74" fmla="*/ 1144197 w 2535993"/>
                <a:gd name="connsiteY74" fmla="*/ 330143 h 2773305"/>
                <a:gd name="connsiteX75" fmla="*/ 972747 w 2535993"/>
                <a:gd name="connsiteY75" fmla="*/ 428568 h 2773305"/>
                <a:gd name="connsiteX76" fmla="*/ 750497 w 2535993"/>
                <a:gd name="connsiteY76" fmla="*/ 444443 h 2773305"/>
                <a:gd name="connsiteX77" fmla="*/ 736209 w 2535993"/>
                <a:gd name="connsiteY77" fmla="*/ 453968 h 2773305"/>
                <a:gd name="connsiteX78" fmla="*/ 731447 w 2535993"/>
                <a:gd name="connsiteY78" fmla="*/ 468255 h 2773305"/>
                <a:gd name="connsiteX79" fmla="*/ 717159 w 2535993"/>
                <a:gd name="connsiteY79" fmla="*/ 473018 h 2773305"/>
                <a:gd name="connsiteX80" fmla="*/ 712397 w 2535993"/>
                <a:gd name="connsiteY80" fmla="*/ 501593 h 2773305"/>
                <a:gd name="connsiteX81" fmla="*/ 702872 w 2535993"/>
                <a:gd name="connsiteY81" fmla="*/ 530168 h 2773305"/>
                <a:gd name="connsiteX82" fmla="*/ 698109 w 2535993"/>
                <a:gd name="connsiteY82" fmla="*/ 544455 h 2773305"/>
                <a:gd name="connsiteX83" fmla="*/ 683822 w 2535993"/>
                <a:gd name="connsiteY83" fmla="*/ 575411 h 2773305"/>
                <a:gd name="connsiteX84" fmla="*/ 702872 w 2535993"/>
                <a:gd name="connsiteY84" fmla="*/ 601605 h 2773305"/>
                <a:gd name="connsiteX85" fmla="*/ 731447 w 2535993"/>
                <a:gd name="connsiteY85" fmla="*/ 611130 h 2773305"/>
                <a:gd name="connsiteX86" fmla="*/ 740972 w 2535993"/>
                <a:gd name="connsiteY86" fmla="*/ 625418 h 2773305"/>
                <a:gd name="connsiteX87" fmla="*/ 745734 w 2535993"/>
                <a:gd name="connsiteY87" fmla="*/ 639705 h 2773305"/>
                <a:gd name="connsiteX88" fmla="*/ 745734 w 2535993"/>
                <a:gd name="connsiteY88" fmla="*/ 651611 h 2773305"/>
                <a:gd name="connsiteX89" fmla="*/ 748115 w 2535993"/>
                <a:gd name="connsiteY89" fmla="*/ 673043 h 2773305"/>
                <a:gd name="connsiteX90" fmla="*/ 755259 w 2535993"/>
                <a:gd name="connsiteY90" fmla="*/ 692093 h 2773305"/>
                <a:gd name="connsiteX91" fmla="*/ 745734 w 2535993"/>
                <a:gd name="connsiteY91" fmla="*/ 720668 h 2773305"/>
                <a:gd name="connsiteX92" fmla="*/ 736209 w 2535993"/>
                <a:gd name="connsiteY92" fmla="*/ 734955 h 2773305"/>
                <a:gd name="connsiteX93" fmla="*/ 736209 w 2535993"/>
                <a:gd name="connsiteY93" fmla="*/ 806393 h 2773305"/>
                <a:gd name="connsiteX94" fmla="*/ 740972 w 2535993"/>
                <a:gd name="connsiteY94" fmla="*/ 820680 h 2773305"/>
                <a:gd name="connsiteX95" fmla="*/ 745734 w 2535993"/>
                <a:gd name="connsiteY95" fmla="*/ 839730 h 2773305"/>
                <a:gd name="connsiteX96" fmla="*/ 760022 w 2535993"/>
                <a:gd name="connsiteY96" fmla="*/ 887355 h 2773305"/>
                <a:gd name="connsiteX97" fmla="*/ 764784 w 2535993"/>
                <a:gd name="connsiteY97" fmla="*/ 901643 h 2773305"/>
                <a:gd name="connsiteX98" fmla="*/ 771928 w 2535993"/>
                <a:gd name="connsiteY98" fmla="*/ 946886 h 2773305"/>
                <a:gd name="connsiteX99" fmla="*/ 750497 w 2535993"/>
                <a:gd name="connsiteY99" fmla="*/ 968318 h 2773305"/>
                <a:gd name="connsiteX100" fmla="*/ 731447 w 2535993"/>
                <a:gd name="connsiteY100" fmla="*/ 973080 h 2773305"/>
                <a:gd name="connsiteX101" fmla="*/ 712397 w 2535993"/>
                <a:gd name="connsiteY101" fmla="*/ 980224 h 2773305"/>
                <a:gd name="connsiteX102" fmla="*/ 683822 w 2535993"/>
                <a:gd name="connsiteY102" fmla="*/ 999274 h 2773305"/>
                <a:gd name="connsiteX103" fmla="*/ 674297 w 2535993"/>
                <a:gd name="connsiteY103" fmla="*/ 1015943 h 2773305"/>
                <a:gd name="connsiteX104" fmla="*/ 660009 w 2535993"/>
                <a:gd name="connsiteY104" fmla="*/ 1025468 h 2773305"/>
                <a:gd name="connsiteX105" fmla="*/ 650484 w 2535993"/>
                <a:gd name="connsiteY105" fmla="*/ 1039755 h 2773305"/>
                <a:gd name="connsiteX106" fmla="*/ 640959 w 2535993"/>
                <a:gd name="connsiteY106" fmla="*/ 1120718 h 2773305"/>
                <a:gd name="connsiteX107" fmla="*/ 626672 w 2535993"/>
                <a:gd name="connsiteY107" fmla="*/ 1154055 h 2773305"/>
                <a:gd name="connsiteX108" fmla="*/ 593334 w 2535993"/>
                <a:gd name="connsiteY108" fmla="*/ 1168343 h 2773305"/>
                <a:gd name="connsiteX109" fmla="*/ 588572 w 2535993"/>
                <a:gd name="connsiteY109" fmla="*/ 1182630 h 2773305"/>
                <a:gd name="connsiteX110" fmla="*/ 593334 w 2535993"/>
                <a:gd name="connsiteY110" fmla="*/ 1196918 h 2773305"/>
                <a:gd name="connsiteX111" fmla="*/ 579047 w 2535993"/>
                <a:gd name="connsiteY111" fmla="*/ 1211205 h 2773305"/>
                <a:gd name="connsiteX112" fmla="*/ 569521 w 2535993"/>
                <a:gd name="connsiteY112" fmla="*/ 1254068 h 2773305"/>
                <a:gd name="connsiteX113" fmla="*/ 552854 w 2535993"/>
                <a:gd name="connsiteY113" fmla="*/ 1285023 h 2773305"/>
                <a:gd name="connsiteX114" fmla="*/ 533803 w 2535993"/>
                <a:gd name="connsiteY114" fmla="*/ 1306455 h 2773305"/>
                <a:gd name="connsiteX115" fmla="*/ 519515 w 2535993"/>
                <a:gd name="connsiteY115" fmla="*/ 1335030 h 2773305"/>
                <a:gd name="connsiteX116" fmla="*/ 498084 w 2535993"/>
                <a:gd name="connsiteY116" fmla="*/ 1382655 h 2773305"/>
                <a:gd name="connsiteX117" fmla="*/ 493322 w 2535993"/>
                <a:gd name="connsiteY117" fmla="*/ 1396943 h 2773305"/>
                <a:gd name="connsiteX118" fmla="*/ 474272 w 2535993"/>
                <a:gd name="connsiteY118" fmla="*/ 1430280 h 2773305"/>
                <a:gd name="connsiteX119" fmla="*/ 464747 w 2535993"/>
                <a:gd name="connsiteY119" fmla="*/ 1449330 h 2773305"/>
                <a:gd name="connsiteX120" fmla="*/ 459984 w 2535993"/>
                <a:gd name="connsiteY120" fmla="*/ 1463618 h 2773305"/>
                <a:gd name="connsiteX121" fmla="*/ 450459 w 2535993"/>
                <a:gd name="connsiteY121" fmla="*/ 1477905 h 2773305"/>
                <a:gd name="connsiteX122" fmla="*/ 436172 w 2535993"/>
                <a:gd name="connsiteY122" fmla="*/ 1516005 h 2773305"/>
                <a:gd name="connsiteX123" fmla="*/ 412359 w 2535993"/>
                <a:gd name="connsiteY123" fmla="*/ 1558868 h 2773305"/>
                <a:gd name="connsiteX124" fmla="*/ 398072 w 2535993"/>
                <a:gd name="connsiteY124" fmla="*/ 1592206 h 2773305"/>
                <a:gd name="connsiteX125" fmla="*/ 393310 w 2535993"/>
                <a:gd name="connsiteY125" fmla="*/ 1620780 h 2773305"/>
                <a:gd name="connsiteX126" fmla="*/ 379022 w 2535993"/>
                <a:gd name="connsiteY126" fmla="*/ 1682693 h 2773305"/>
                <a:gd name="connsiteX127" fmla="*/ 374259 w 2535993"/>
                <a:gd name="connsiteY127" fmla="*/ 1720793 h 2773305"/>
                <a:gd name="connsiteX128" fmla="*/ 369497 w 2535993"/>
                <a:gd name="connsiteY128" fmla="*/ 1735080 h 2773305"/>
                <a:gd name="connsiteX129" fmla="*/ 357591 w 2535993"/>
                <a:gd name="connsiteY129" fmla="*/ 1770799 h 2773305"/>
                <a:gd name="connsiteX130" fmla="*/ 343303 w 2535993"/>
                <a:gd name="connsiteY130" fmla="*/ 1816043 h 2773305"/>
                <a:gd name="connsiteX131" fmla="*/ 336159 w 2535993"/>
                <a:gd name="connsiteY131" fmla="*/ 1839855 h 2773305"/>
                <a:gd name="connsiteX132" fmla="*/ 326634 w 2535993"/>
                <a:gd name="connsiteY132" fmla="*/ 1854143 h 2773305"/>
                <a:gd name="connsiteX133" fmla="*/ 321872 w 2535993"/>
                <a:gd name="connsiteY133" fmla="*/ 1868430 h 2773305"/>
                <a:gd name="connsiteX134" fmla="*/ 307584 w 2535993"/>
                <a:gd name="connsiteY134" fmla="*/ 1877955 h 2773305"/>
                <a:gd name="connsiteX135" fmla="*/ 293297 w 2535993"/>
                <a:gd name="connsiteY135" fmla="*/ 1906530 h 2773305"/>
                <a:gd name="connsiteX136" fmla="*/ 283772 w 2535993"/>
                <a:gd name="connsiteY136" fmla="*/ 1935105 h 2773305"/>
                <a:gd name="connsiteX137" fmla="*/ 267103 w 2535993"/>
                <a:gd name="connsiteY137" fmla="*/ 1966062 h 2773305"/>
                <a:gd name="connsiteX138" fmla="*/ 231384 w 2535993"/>
                <a:gd name="connsiteY138" fmla="*/ 2001780 h 2773305"/>
                <a:gd name="connsiteX139" fmla="*/ 207572 w 2535993"/>
                <a:gd name="connsiteY139" fmla="*/ 2025593 h 2773305"/>
                <a:gd name="connsiteX140" fmla="*/ 202809 w 2535993"/>
                <a:gd name="connsiteY140" fmla="*/ 2039880 h 2773305"/>
                <a:gd name="connsiteX141" fmla="*/ 174234 w 2535993"/>
                <a:gd name="connsiteY141" fmla="*/ 2058930 h 2773305"/>
                <a:gd name="connsiteX142" fmla="*/ 159947 w 2535993"/>
                <a:gd name="connsiteY142" fmla="*/ 2068455 h 2773305"/>
                <a:gd name="connsiteX143" fmla="*/ 131372 w 2535993"/>
                <a:gd name="connsiteY143" fmla="*/ 2097031 h 2773305"/>
                <a:gd name="connsiteX144" fmla="*/ 102797 w 2535993"/>
                <a:gd name="connsiteY144" fmla="*/ 2108936 h 2773305"/>
                <a:gd name="connsiteX145" fmla="*/ 78985 w 2535993"/>
                <a:gd name="connsiteY145" fmla="*/ 2120842 h 2773305"/>
                <a:gd name="connsiteX146" fmla="*/ 45647 w 2535993"/>
                <a:gd name="connsiteY146" fmla="*/ 2137511 h 2773305"/>
                <a:gd name="connsiteX147" fmla="*/ 24215 w 2535993"/>
                <a:gd name="connsiteY147" fmla="*/ 2142274 h 2773305"/>
                <a:gd name="connsiteX148" fmla="*/ 403 w 2535993"/>
                <a:gd name="connsiteY148" fmla="*/ 2151799 h 2773305"/>
                <a:gd name="connsiteX149" fmla="*/ 12309 w 2535993"/>
                <a:gd name="connsiteY149" fmla="*/ 2192280 h 2773305"/>
                <a:gd name="connsiteX150" fmla="*/ 43265 w 2535993"/>
                <a:gd name="connsiteY150" fmla="*/ 2218474 h 2773305"/>
                <a:gd name="connsiteX151" fmla="*/ 67079 w 2535993"/>
                <a:gd name="connsiteY151" fmla="*/ 2235143 h 2773305"/>
                <a:gd name="connsiteX152" fmla="*/ 90890 w 2535993"/>
                <a:gd name="connsiteY152" fmla="*/ 2239905 h 2773305"/>
                <a:gd name="connsiteX153" fmla="*/ 114703 w 2535993"/>
                <a:gd name="connsiteY153" fmla="*/ 2261336 h 2773305"/>
                <a:gd name="connsiteX154" fmla="*/ 119466 w 2535993"/>
                <a:gd name="connsiteY154" fmla="*/ 2289912 h 2773305"/>
                <a:gd name="connsiteX155" fmla="*/ 126609 w 2535993"/>
                <a:gd name="connsiteY155" fmla="*/ 2311343 h 2773305"/>
                <a:gd name="connsiteX156" fmla="*/ 121847 w 2535993"/>
                <a:gd name="connsiteY156" fmla="*/ 2349443 h 2773305"/>
                <a:gd name="connsiteX157" fmla="*/ 112322 w 2535993"/>
                <a:gd name="connsiteY157" fmla="*/ 2368493 h 2773305"/>
                <a:gd name="connsiteX158" fmla="*/ 100416 w 2535993"/>
                <a:gd name="connsiteY158" fmla="*/ 2387542 h 2773305"/>
                <a:gd name="connsiteX159" fmla="*/ 71841 w 2535993"/>
                <a:gd name="connsiteY159" fmla="*/ 2389924 h 2773305"/>
                <a:gd name="connsiteX160" fmla="*/ 50409 w 2535993"/>
                <a:gd name="connsiteY160" fmla="*/ 2416118 h 2773305"/>
                <a:gd name="connsiteX161" fmla="*/ 21834 w 2535993"/>
                <a:gd name="connsiteY161" fmla="*/ 2430405 h 2773305"/>
                <a:gd name="connsiteX162" fmla="*/ 31359 w 2535993"/>
                <a:gd name="connsiteY162" fmla="*/ 2454218 h 2773305"/>
                <a:gd name="connsiteX163" fmla="*/ 21834 w 2535993"/>
                <a:gd name="connsiteY163" fmla="*/ 2487555 h 2773305"/>
                <a:gd name="connsiteX164" fmla="*/ 12309 w 2535993"/>
                <a:gd name="connsiteY164" fmla="*/ 2501843 h 2773305"/>
                <a:gd name="connsiteX165" fmla="*/ 374259 w 2535993"/>
                <a:gd name="connsiteY165" fmla="*/ 2773305 h 2773305"/>
                <a:gd name="connsiteX0" fmla="*/ 690172 w 2535993"/>
                <a:gd name="connsiteY0" fmla="*/ 2580911 h 2771411"/>
                <a:gd name="connsiteX1" fmla="*/ 1179122 w 2535993"/>
                <a:gd name="connsiteY1" fmla="*/ 2114186 h 2771411"/>
                <a:gd name="connsiteX2" fmla="*/ 1449791 w 2535993"/>
                <a:gd name="connsiteY2" fmla="*/ 1721280 h 2771411"/>
                <a:gd name="connsiteX3" fmla="*/ 1573615 w 2535993"/>
                <a:gd name="connsiteY3" fmla="*/ 1453787 h 2771411"/>
                <a:gd name="connsiteX4" fmla="*/ 1823647 w 2535993"/>
                <a:gd name="connsiteY4" fmla="*/ 1323611 h 2771411"/>
                <a:gd name="connsiteX5" fmla="*/ 2145909 w 2535993"/>
                <a:gd name="connsiteY5" fmla="*/ 1174386 h 2771411"/>
                <a:gd name="connsiteX6" fmla="*/ 2325297 w 2535993"/>
                <a:gd name="connsiteY6" fmla="*/ 1096599 h 2771411"/>
                <a:gd name="connsiteX7" fmla="*/ 2388796 w 2535993"/>
                <a:gd name="connsiteY7" fmla="*/ 1030718 h 2771411"/>
                <a:gd name="connsiteX8" fmla="*/ 2436421 w 2535993"/>
                <a:gd name="connsiteY8" fmla="*/ 1004523 h 2771411"/>
                <a:gd name="connsiteX9" fmla="*/ 2529290 w 2535993"/>
                <a:gd name="connsiteY9" fmla="*/ 966424 h 2771411"/>
                <a:gd name="connsiteX10" fmla="*/ 2526909 w 2535993"/>
                <a:gd name="connsiteY10" fmla="*/ 933086 h 2771411"/>
                <a:gd name="connsiteX11" fmla="*/ 2512622 w 2535993"/>
                <a:gd name="connsiteY11" fmla="*/ 904511 h 2771411"/>
                <a:gd name="connsiteX12" fmla="*/ 2488809 w 2535993"/>
                <a:gd name="connsiteY12" fmla="*/ 899749 h 2771411"/>
                <a:gd name="connsiteX13" fmla="*/ 2493572 w 2535993"/>
                <a:gd name="connsiteY13" fmla="*/ 885461 h 2771411"/>
                <a:gd name="connsiteX14" fmla="*/ 2479284 w 2535993"/>
                <a:gd name="connsiteY14" fmla="*/ 875936 h 2771411"/>
                <a:gd name="connsiteX15" fmla="*/ 2457853 w 2535993"/>
                <a:gd name="connsiteY15" fmla="*/ 864030 h 2771411"/>
                <a:gd name="connsiteX16" fmla="*/ 2431659 w 2535993"/>
                <a:gd name="connsiteY16" fmla="*/ 852124 h 2771411"/>
                <a:gd name="connsiteX17" fmla="*/ 2414991 w 2535993"/>
                <a:gd name="connsiteY17" fmla="*/ 825930 h 2771411"/>
                <a:gd name="connsiteX18" fmla="*/ 2398321 w 2535993"/>
                <a:gd name="connsiteY18" fmla="*/ 794973 h 2771411"/>
                <a:gd name="connsiteX19" fmla="*/ 2367365 w 2535993"/>
                <a:gd name="connsiteY19" fmla="*/ 768780 h 2771411"/>
                <a:gd name="connsiteX20" fmla="*/ 2348316 w 2535993"/>
                <a:gd name="connsiteY20" fmla="*/ 730680 h 2771411"/>
                <a:gd name="connsiteX21" fmla="*/ 2322122 w 2535993"/>
                <a:gd name="connsiteY21" fmla="*/ 694961 h 2771411"/>
                <a:gd name="connsiteX22" fmla="*/ 2307834 w 2535993"/>
                <a:gd name="connsiteY22" fmla="*/ 685436 h 2771411"/>
                <a:gd name="connsiteX23" fmla="*/ 2264972 w 2535993"/>
                <a:gd name="connsiteY23" fmla="*/ 666386 h 2771411"/>
                <a:gd name="connsiteX24" fmla="*/ 2241159 w 2535993"/>
                <a:gd name="connsiteY24" fmla="*/ 640193 h 2771411"/>
                <a:gd name="connsiteX25" fmla="*/ 2231634 w 2535993"/>
                <a:gd name="connsiteY25" fmla="*/ 618761 h 2771411"/>
                <a:gd name="connsiteX26" fmla="*/ 2212584 w 2535993"/>
                <a:gd name="connsiteY26" fmla="*/ 609236 h 2771411"/>
                <a:gd name="connsiteX27" fmla="*/ 2198297 w 2535993"/>
                <a:gd name="connsiteY27" fmla="*/ 599711 h 2771411"/>
                <a:gd name="connsiteX28" fmla="*/ 2179247 w 2535993"/>
                <a:gd name="connsiteY28" fmla="*/ 604474 h 2771411"/>
                <a:gd name="connsiteX29" fmla="*/ 2155434 w 2535993"/>
                <a:gd name="connsiteY29" fmla="*/ 580661 h 2771411"/>
                <a:gd name="connsiteX30" fmla="*/ 2136384 w 2535993"/>
                <a:gd name="connsiteY30" fmla="*/ 552086 h 2771411"/>
                <a:gd name="connsiteX31" fmla="*/ 2126859 w 2535993"/>
                <a:gd name="connsiteY31" fmla="*/ 523511 h 2771411"/>
                <a:gd name="connsiteX32" fmla="*/ 2103047 w 2535993"/>
                <a:gd name="connsiteY32" fmla="*/ 523511 h 2771411"/>
                <a:gd name="connsiteX33" fmla="*/ 2088759 w 2535993"/>
                <a:gd name="connsiteY33" fmla="*/ 509224 h 2771411"/>
                <a:gd name="connsiteX34" fmla="*/ 2050660 w 2535993"/>
                <a:gd name="connsiteY34" fmla="*/ 502080 h 2771411"/>
                <a:gd name="connsiteX35" fmla="*/ 2007797 w 2535993"/>
                <a:gd name="connsiteY35" fmla="*/ 490174 h 2771411"/>
                <a:gd name="connsiteX36" fmla="*/ 1976841 w 2535993"/>
                <a:gd name="connsiteY36" fmla="*/ 487792 h 2771411"/>
                <a:gd name="connsiteX37" fmla="*/ 1948266 w 2535993"/>
                <a:gd name="connsiteY37" fmla="*/ 483030 h 2771411"/>
                <a:gd name="connsiteX38" fmla="*/ 1926834 w 2535993"/>
                <a:gd name="connsiteY38" fmla="*/ 466361 h 2771411"/>
                <a:gd name="connsiteX39" fmla="*/ 1912547 w 2535993"/>
                <a:gd name="connsiteY39" fmla="*/ 471124 h 2771411"/>
                <a:gd name="connsiteX40" fmla="*/ 1841109 w 2535993"/>
                <a:gd name="connsiteY40" fmla="*/ 456836 h 2771411"/>
                <a:gd name="connsiteX41" fmla="*/ 1812534 w 2535993"/>
                <a:gd name="connsiteY41" fmla="*/ 447311 h 2771411"/>
                <a:gd name="connsiteX42" fmla="*/ 1798247 w 2535993"/>
                <a:gd name="connsiteY42" fmla="*/ 442549 h 2771411"/>
                <a:gd name="connsiteX43" fmla="*/ 1783959 w 2535993"/>
                <a:gd name="connsiteY43" fmla="*/ 452074 h 2771411"/>
                <a:gd name="connsiteX44" fmla="*/ 1769672 w 2535993"/>
                <a:gd name="connsiteY44" fmla="*/ 456836 h 2771411"/>
                <a:gd name="connsiteX45" fmla="*/ 1741097 w 2535993"/>
                <a:gd name="connsiteY45" fmla="*/ 485411 h 2771411"/>
                <a:gd name="connsiteX46" fmla="*/ 1717284 w 2535993"/>
                <a:gd name="connsiteY46" fmla="*/ 480649 h 2771411"/>
                <a:gd name="connsiteX47" fmla="*/ 1683947 w 2535993"/>
                <a:gd name="connsiteY47" fmla="*/ 471124 h 2771411"/>
                <a:gd name="connsiteX48" fmla="*/ 1650609 w 2535993"/>
                <a:gd name="connsiteY48" fmla="*/ 466361 h 2771411"/>
                <a:gd name="connsiteX49" fmla="*/ 1622034 w 2535993"/>
                <a:gd name="connsiteY49" fmla="*/ 461599 h 2771411"/>
                <a:gd name="connsiteX50" fmla="*/ 1581553 w 2535993"/>
                <a:gd name="connsiteY50" fmla="*/ 444930 h 2771411"/>
                <a:gd name="connsiteX51" fmla="*/ 1552978 w 2535993"/>
                <a:gd name="connsiteY51" fmla="*/ 444930 h 2771411"/>
                <a:gd name="connsiteX52" fmla="*/ 1541072 w 2535993"/>
                <a:gd name="connsiteY52" fmla="*/ 428261 h 2771411"/>
                <a:gd name="connsiteX53" fmla="*/ 1526784 w 2535993"/>
                <a:gd name="connsiteY53" fmla="*/ 409211 h 2771411"/>
                <a:gd name="connsiteX54" fmla="*/ 1522021 w 2535993"/>
                <a:gd name="connsiteY54" fmla="*/ 383017 h 2771411"/>
                <a:gd name="connsiteX55" fmla="*/ 1533929 w 2535993"/>
                <a:gd name="connsiteY55" fmla="*/ 354443 h 2771411"/>
                <a:gd name="connsiteX56" fmla="*/ 1564884 w 2535993"/>
                <a:gd name="connsiteY56" fmla="*/ 328249 h 2771411"/>
                <a:gd name="connsiteX57" fmla="*/ 1557740 w 2535993"/>
                <a:gd name="connsiteY57" fmla="*/ 302055 h 2771411"/>
                <a:gd name="connsiteX58" fmla="*/ 1564884 w 2535993"/>
                <a:gd name="connsiteY58" fmla="*/ 271098 h 2771411"/>
                <a:gd name="connsiteX59" fmla="*/ 1583934 w 2535993"/>
                <a:gd name="connsiteY59" fmla="*/ 247286 h 2771411"/>
                <a:gd name="connsiteX60" fmla="*/ 1588697 w 2535993"/>
                <a:gd name="connsiteY60" fmla="*/ 232999 h 2771411"/>
                <a:gd name="connsiteX61" fmla="*/ 1579172 w 2535993"/>
                <a:gd name="connsiteY61" fmla="*/ 218711 h 2771411"/>
                <a:gd name="connsiteX62" fmla="*/ 1545834 w 2535993"/>
                <a:gd name="connsiteY62" fmla="*/ 192517 h 2771411"/>
                <a:gd name="connsiteX63" fmla="*/ 1522022 w 2535993"/>
                <a:gd name="connsiteY63" fmla="*/ 190136 h 2771411"/>
                <a:gd name="connsiteX64" fmla="*/ 1507734 w 2535993"/>
                <a:gd name="connsiteY64" fmla="*/ 154417 h 2771411"/>
                <a:gd name="connsiteX65" fmla="*/ 1505353 w 2535993"/>
                <a:gd name="connsiteY65" fmla="*/ 121079 h 2771411"/>
                <a:gd name="connsiteX66" fmla="*/ 1488684 w 2535993"/>
                <a:gd name="connsiteY66" fmla="*/ 80599 h 2771411"/>
                <a:gd name="connsiteX67" fmla="*/ 1433915 w 2535993"/>
                <a:gd name="connsiteY67" fmla="*/ 2017 h 2771411"/>
                <a:gd name="connsiteX68" fmla="*/ 1414072 w 2535993"/>
                <a:gd name="connsiteY68" fmla="*/ 171086 h 2771411"/>
                <a:gd name="connsiteX69" fmla="*/ 1365652 w 2535993"/>
                <a:gd name="connsiteY69" fmla="*/ 206011 h 2771411"/>
                <a:gd name="connsiteX70" fmla="*/ 1285484 w 2535993"/>
                <a:gd name="connsiteY70" fmla="*/ 229031 h 2771411"/>
                <a:gd name="connsiteX71" fmla="*/ 1263259 w 2535993"/>
                <a:gd name="connsiteY71" fmla="*/ 247286 h 2771411"/>
                <a:gd name="connsiteX72" fmla="*/ 1210872 w 2535993"/>
                <a:gd name="connsiteY72" fmla="*/ 274274 h 2771411"/>
                <a:gd name="connsiteX73" fmla="*/ 1144197 w 2535993"/>
                <a:gd name="connsiteY73" fmla="*/ 328249 h 2771411"/>
                <a:gd name="connsiteX74" fmla="*/ 972747 w 2535993"/>
                <a:gd name="connsiteY74" fmla="*/ 426674 h 2771411"/>
                <a:gd name="connsiteX75" fmla="*/ 750497 w 2535993"/>
                <a:gd name="connsiteY75" fmla="*/ 442549 h 2771411"/>
                <a:gd name="connsiteX76" fmla="*/ 736209 w 2535993"/>
                <a:gd name="connsiteY76" fmla="*/ 452074 h 2771411"/>
                <a:gd name="connsiteX77" fmla="*/ 731447 w 2535993"/>
                <a:gd name="connsiteY77" fmla="*/ 466361 h 2771411"/>
                <a:gd name="connsiteX78" fmla="*/ 717159 w 2535993"/>
                <a:gd name="connsiteY78" fmla="*/ 471124 h 2771411"/>
                <a:gd name="connsiteX79" fmla="*/ 712397 w 2535993"/>
                <a:gd name="connsiteY79" fmla="*/ 499699 h 2771411"/>
                <a:gd name="connsiteX80" fmla="*/ 702872 w 2535993"/>
                <a:gd name="connsiteY80" fmla="*/ 528274 h 2771411"/>
                <a:gd name="connsiteX81" fmla="*/ 698109 w 2535993"/>
                <a:gd name="connsiteY81" fmla="*/ 542561 h 2771411"/>
                <a:gd name="connsiteX82" fmla="*/ 683822 w 2535993"/>
                <a:gd name="connsiteY82" fmla="*/ 573517 h 2771411"/>
                <a:gd name="connsiteX83" fmla="*/ 702872 w 2535993"/>
                <a:gd name="connsiteY83" fmla="*/ 599711 h 2771411"/>
                <a:gd name="connsiteX84" fmla="*/ 731447 w 2535993"/>
                <a:gd name="connsiteY84" fmla="*/ 609236 h 2771411"/>
                <a:gd name="connsiteX85" fmla="*/ 740972 w 2535993"/>
                <a:gd name="connsiteY85" fmla="*/ 623524 h 2771411"/>
                <a:gd name="connsiteX86" fmla="*/ 745734 w 2535993"/>
                <a:gd name="connsiteY86" fmla="*/ 637811 h 2771411"/>
                <a:gd name="connsiteX87" fmla="*/ 745734 w 2535993"/>
                <a:gd name="connsiteY87" fmla="*/ 649717 h 2771411"/>
                <a:gd name="connsiteX88" fmla="*/ 748115 w 2535993"/>
                <a:gd name="connsiteY88" fmla="*/ 671149 h 2771411"/>
                <a:gd name="connsiteX89" fmla="*/ 755259 w 2535993"/>
                <a:gd name="connsiteY89" fmla="*/ 690199 h 2771411"/>
                <a:gd name="connsiteX90" fmla="*/ 745734 w 2535993"/>
                <a:gd name="connsiteY90" fmla="*/ 718774 h 2771411"/>
                <a:gd name="connsiteX91" fmla="*/ 736209 w 2535993"/>
                <a:gd name="connsiteY91" fmla="*/ 733061 h 2771411"/>
                <a:gd name="connsiteX92" fmla="*/ 736209 w 2535993"/>
                <a:gd name="connsiteY92" fmla="*/ 804499 h 2771411"/>
                <a:gd name="connsiteX93" fmla="*/ 740972 w 2535993"/>
                <a:gd name="connsiteY93" fmla="*/ 818786 h 2771411"/>
                <a:gd name="connsiteX94" fmla="*/ 745734 w 2535993"/>
                <a:gd name="connsiteY94" fmla="*/ 837836 h 2771411"/>
                <a:gd name="connsiteX95" fmla="*/ 760022 w 2535993"/>
                <a:gd name="connsiteY95" fmla="*/ 885461 h 2771411"/>
                <a:gd name="connsiteX96" fmla="*/ 764784 w 2535993"/>
                <a:gd name="connsiteY96" fmla="*/ 899749 h 2771411"/>
                <a:gd name="connsiteX97" fmla="*/ 771928 w 2535993"/>
                <a:gd name="connsiteY97" fmla="*/ 944992 h 2771411"/>
                <a:gd name="connsiteX98" fmla="*/ 750497 w 2535993"/>
                <a:gd name="connsiteY98" fmla="*/ 966424 h 2771411"/>
                <a:gd name="connsiteX99" fmla="*/ 731447 w 2535993"/>
                <a:gd name="connsiteY99" fmla="*/ 971186 h 2771411"/>
                <a:gd name="connsiteX100" fmla="*/ 712397 w 2535993"/>
                <a:gd name="connsiteY100" fmla="*/ 978330 h 2771411"/>
                <a:gd name="connsiteX101" fmla="*/ 683822 w 2535993"/>
                <a:gd name="connsiteY101" fmla="*/ 997380 h 2771411"/>
                <a:gd name="connsiteX102" fmla="*/ 674297 w 2535993"/>
                <a:gd name="connsiteY102" fmla="*/ 1014049 h 2771411"/>
                <a:gd name="connsiteX103" fmla="*/ 660009 w 2535993"/>
                <a:gd name="connsiteY103" fmla="*/ 1023574 h 2771411"/>
                <a:gd name="connsiteX104" fmla="*/ 650484 w 2535993"/>
                <a:gd name="connsiteY104" fmla="*/ 1037861 h 2771411"/>
                <a:gd name="connsiteX105" fmla="*/ 640959 w 2535993"/>
                <a:gd name="connsiteY105" fmla="*/ 1118824 h 2771411"/>
                <a:gd name="connsiteX106" fmla="*/ 626672 w 2535993"/>
                <a:gd name="connsiteY106" fmla="*/ 1152161 h 2771411"/>
                <a:gd name="connsiteX107" fmla="*/ 593334 w 2535993"/>
                <a:gd name="connsiteY107" fmla="*/ 1166449 h 2771411"/>
                <a:gd name="connsiteX108" fmla="*/ 588572 w 2535993"/>
                <a:gd name="connsiteY108" fmla="*/ 1180736 h 2771411"/>
                <a:gd name="connsiteX109" fmla="*/ 593334 w 2535993"/>
                <a:gd name="connsiteY109" fmla="*/ 1195024 h 2771411"/>
                <a:gd name="connsiteX110" fmla="*/ 579047 w 2535993"/>
                <a:gd name="connsiteY110" fmla="*/ 1209311 h 2771411"/>
                <a:gd name="connsiteX111" fmla="*/ 569521 w 2535993"/>
                <a:gd name="connsiteY111" fmla="*/ 1252174 h 2771411"/>
                <a:gd name="connsiteX112" fmla="*/ 552854 w 2535993"/>
                <a:gd name="connsiteY112" fmla="*/ 1283129 h 2771411"/>
                <a:gd name="connsiteX113" fmla="*/ 533803 w 2535993"/>
                <a:gd name="connsiteY113" fmla="*/ 1304561 h 2771411"/>
                <a:gd name="connsiteX114" fmla="*/ 519515 w 2535993"/>
                <a:gd name="connsiteY114" fmla="*/ 1333136 h 2771411"/>
                <a:gd name="connsiteX115" fmla="*/ 498084 w 2535993"/>
                <a:gd name="connsiteY115" fmla="*/ 1380761 h 2771411"/>
                <a:gd name="connsiteX116" fmla="*/ 493322 w 2535993"/>
                <a:gd name="connsiteY116" fmla="*/ 1395049 h 2771411"/>
                <a:gd name="connsiteX117" fmla="*/ 474272 w 2535993"/>
                <a:gd name="connsiteY117" fmla="*/ 1428386 h 2771411"/>
                <a:gd name="connsiteX118" fmla="*/ 464747 w 2535993"/>
                <a:gd name="connsiteY118" fmla="*/ 1447436 h 2771411"/>
                <a:gd name="connsiteX119" fmla="*/ 459984 w 2535993"/>
                <a:gd name="connsiteY119" fmla="*/ 1461724 h 2771411"/>
                <a:gd name="connsiteX120" fmla="*/ 450459 w 2535993"/>
                <a:gd name="connsiteY120" fmla="*/ 1476011 h 2771411"/>
                <a:gd name="connsiteX121" fmla="*/ 436172 w 2535993"/>
                <a:gd name="connsiteY121" fmla="*/ 1514111 h 2771411"/>
                <a:gd name="connsiteX122" fmla="*/ 412359 w 2535993"/>
                <a:gd name="connsiteY122" fmla="*/ 1556974 h 2771411"/>
                <a:gd name="connsiteX123" fmla="*/ 398072 w 2535993"/>
                <a:gd name="connsiteY123" fmla="*/ 1590312 h 2771411"/>
                <a:gd name="connsiteX124" fmla="*/ 393310 w 2535993"/>
                <a:gd name="connsiteY124" fmla="*/ 1618886 h 2771411"/>
                <a:gd name="connsiteX125" fmla="*/ 379022 w 2535993"/>
                <a:gd name="connsiteY125" fmla="*/ 1680799 h 2771411"/>
                <a:gd name="connsiteX126" fmla="*/ 374259 w 2535993"/>
                <a:gd name="connsiteY126" fmla="*/ 1718899 h 2771411"/>
                <a:gd name="connsiteX127" fmla="*/ 369497 w 2535993"/>
                <a:gd name="connsiteY127" fmla="*/ 1733186 h 2771411"/>
                <a:gd name="connsiteX128" fmla="*/ 357591 w 2535993"/>
                <a:gd name="connsiteY128" fmla="*/ 1768905 h 2771411"/>
                <a:gd name="connsiteX129" fmla="*/ 343303 w 2535993"/>
                <a:gd name="connsiteY129" fmla="*/ 1814149 h 2771411"/>
                <a:gd name="connsiteX130" fmla="*/ 336159 w 2535993"/>
                <a:gd name="connsiteY130" fmla="*/ 1837961 h 2771411"/>
                <a:gd name="connsiteX131" fmla="*/ 326634 w 2535993"/>
                <a:gd name="connsiteY131" fmla="*/ 1852249 h 2771411"/>
                <a:gd name="connsiteX132" fmla="*/ 321872 w 2535993"/>
                <a:gd name="connsiteY132" fmla="*/ 1866536 h 2771411"/>
                <a:gd name="connsiteX133" fmla="*/ 307584 w 2535993"/>
                <a:gd name="connsiteY133" fmla="*/ 1876061 h 2771411"/>
                <a:gd name="connsiteX134" fmla="*/ 293297 w 2535993"/>
                <a:gd name="connsiteY134" fmla="*/ 1904636 h 2771411"/>
                <a:gd name="connsiteX135" fmla="*/ 283772 w 2535993"/>
                <a:gd name="connsiteY135" fmla="*/ 1933211 h 2771411"/>
                <a:gd name="connsiteX136" fmla="*/ 267103 w 2535993"/>
                <a:gd name="connsiteY136" fmla="*/ 1964168 h 2771411"/>
                <a:gd name="connsiteX137" fmla="*/ 231384 w 2535993"/>
                <a:gd name="connsiteY137" fmla="*/ 1999886 h 2771411"/>
                <a:gd name="connsiteX138" fmla="*/ 207572 w 2535993"/>
                <a:gd name="connsiteY138" fmla="*/ 2023699 h 2771411"/>
                <a:gd name="connsiteX139" fmla="*/ 202809 w 2535993"/>
                <a:gd name="connsiteY139" fmla="*/ 2037986 h 2771411"/>
                <a:gd name="connsiteX140" fmla="*/ 174234 w 2535993"/>
                <a:gd name="connsiteY140" fmla="*/ 2057036 h 2771411"/>
                <a:gd name="connsiteX141" fmla="*/ 159947 w 2535993"/>
                <a:gd name="connsiteY141" fmla="*/ 2066561 h 2771411"/>
                <a:gd name="connsiteX142" fmla="*/ 131372 w 2535993"/>
                <a:gd name="connsiteY142" fmla="*/ 2095137 h 2771411"/>
                <a:gd name="connsiteX143" fmla="*/ 102797 w 2535993"/>
                <a:gd name="connsiteY143" fmla="*/ 2107042 h 2771411"/>
                <a:gd name="connsiteX144" fmla="*/ 78985 w 2535993"/>
                <a:gd name="connsiteY144" fmla="*/ 2118948 h 2771411"/>
                <a:gd name="connsiteX145" fmla="*/ 45647 w 2535993"/>
                <a:gd name="connsiteY145" fmla="*/ 2135617 h 2771411"/>
                <a:gd name="connsiteX146" fmla="*/ 24215 w 2535993"/>
                <a:gd name="connsiteY146" fmla="*/ 2140380 h 2771411"/>
                <a:gd name="connsiteX147" fmla="*/ 403 w 2535993"/>
                <a:gd name="connsiteY147" fmla="*/ 2149905 h 2771411"/>
                <a:gd name="connsiteX148" fmla="*/ 12309 w 2535993"/>
                <a:gd name="connsiteY148" fmla="*/ 2190386 h 2771411"/>
                <a:gd name="connsiteX149" fmla="*/ 43265 w 2535993"/>
                <a:gd name="connsiteY149" fmla="*/ 2216580 h 2771411"/>
                <a:gd name="connsiteX150" fmla="*/ 67079 w 2535993"/>
                <a:gd name="connsiteY150" fmla="*/ 2233249 h 2771411"/>
                <a:gd name="connsiteX151" fmla="*/ 90890 w 2535993"/>
                <a:gd name="connsiteY151" fmla="*/ 2238011 h 2771411"/>
                <a:gd name="connsiteX152" fmla="*/ 114703 w 2535993"/>
                <a:gd name="connsiteY152" fmla="*/ 2259442 h 2771411"/>
                <a:gd name="connsiteX153" fmla="*/ 119466 w 2535993"/>
                <a:gd name="connsiteY153" fmla="*/ 2288018 h 2771411"/>
                <a:gd name="connsiteX154" fmla="*/ 126609 w 2535993"/>
                <a:gd name="connsiteY154" fmla="*/ 2309449 h 2771411"/>
                <a:gd name="connsiteX155" fmla="*/ 121847 w 2535993"/>
                <a:gd name="connsiteY155" fmla="*/ 2347549 h 2771411"/>
                <a:gd name="connsiteX156" fmla="*/ 112322 w 2535993"/>
                <a:gd name="connsiteY156" fmla="*/ 2366599 h 2771411"/>
                <a:gd name="connsiteX157" fmla="*/ 100416 w 2535993"/>
                <a:gd name="connsiteY157" fmla="*/ 2385648 h 2771411"/>
                <a:gd name="connsiteX158" fmla="*/ 71841 w 2535993"/>
                <a:gd name="connsiteY158" fmla="*/ 2388030 h 2771411"/>
                <a:gd name="connsiteX159" fmla="*/ 50409 w 2535993"/>
                <a:gd name="connsiteY159" fmla="*/ 2414224 h 2771411"/>
                <a:gd name="connsiteX160" fmla="*/ 21834 w 2535993"/>
                <a:gd name="connsiteY160" fmla="*/ 2428511 h 2771411"/>
                <a:gd name="connsiteX161" fmla="*/ 31359 w 2535993"/>
                <a:gd name="connsiteY161" fmla="*/ 2452324 h 2771411"/>
                <a:gd name="connsiteX162" fmla="*/ 21834 w 2535993"/>
                <a:gd name="connsiteY162" fmla="*/ 2485661 h 2771411"/>
                <a:gd name="connsiteX163" fmla="*/ 12309 w 2535993"/>
                <a:gd name="connsiteY163" fmla="*/ 2499949 h 2771411"/>
                <a:gd name="connsiteX164" fmla="*/ 374259 w 2535993"/>
                <a:gd name="connsiteY164" fmla="*/ 2771411 h 2771411"/>
                <a:gd name="connsiteX0" fmla="*/ 690172 w 2535993"/>
                <a:gd name="connsiteY0" fmla="*/ 2579377 h 2769877"/>
                <a:gd name="connsiteX1" fmla="*/ 1179122 w 2535993"/>
                <a:gd name="connsiteY1" fmla="*/ 2112652 h 2769877"/>
                <a:gd name="connsiteX2" fmla="*/ 1449791 w 2535993"/>
                <a:gd name="connsiteY2" fmla="*/ 1719746 h 2769877"/>
                <a:gd name="connsiteX3" fmla="*/ 1573615 w 2535993"/>
                <a:gd name="connsiteY3" fmla="*/ 1452253 h 2769877"/>
                <a:gd name="connsiteX4" fmla="*/ 1823647 w 2535993"/>
                <a:gd name="connsiteY4" fmla="*/ 1322077 h 2769877"/>
                <a:gd name="connsiteX5" fmla="*/ 2145909 w 2535993"/>
                <a:gd name="connsiteY5" fmla="*/ 1172852 h 2769877"/>
                <a:gd name="connsiteX6" fmla="*/ 2325297 w 2535993"/>
                <a:gd name="connsiteY6" fmla="*/ 1095065 h 2769877"/>
                <a:gd name="connsiteX7" fmla="*/ 2388796 w 2535993"/>
                <a:gd name="connsiteY7" fmla="*/ 1029184 h 2769877"/>
                <a:gd name="connsiteX8" fmla="*/ 2436421 w 2535993"/>
                <a:gd name="connsiteY8" fmla="*/ 1002989 h 2769877"/>
                <a:gd name="connsiteX9" fmla="*/ 2529290 w 2535993"/>
                <a:gd name="connsiteY9" fmla="*/ 964890 h 2769877"/>
                <a:gd name="connsiteX10" fmla="*/ 2526909 w 2535993"/>
                <a:gd name="connsiteY10" fmla="*/ 931552 h 2769877"/>
                <a:gd name="connsiteX11" fmla="*/ 2512622 w 2535993"/>
                <a:gd name="connsiteY11" fmla="*/ 902977 h 2769877"/>
                <a:gd name="connsiteX12" fmla="*/ 2488809 w 2535993"/>
                <a:gd name="connsiteY12" fmla="*/ 898215 h 2769877"/>
                <a:gd name="connsiteX13" fmla="*/ 2493572 w 2535993"/>
                <a:gd name="connsiteY13" fmla="*/ 883927 h 2769877"/>
                <a:gd name="connsiteX14" fmla="*/ 2479284 w 2535993"/>
                <a:gd name="connsiteY14" fmla="*/ 874402 h 2769877"/>
                <a:gd name="connsiteX15" fmla="*/ 2457853 w 2535993"/>
                <a:gd name="connsiteY15" fmla="*/ 862496 h 2769877"/>
                <a:gd name="connsiteX16" fmla="*/ 2431659 w 2535993"/>
                <a:gd name="connsiteY16" fmla="*/ 850590 h 2769877"/>
                <a:gd name="connsiteX17" fmla="*/ 2414991 w 2535993"/>
                <a:gd name="connsiteY17" fmla="*/ 824396 h 2769877"/>
                <a:gd name="connsiteX18" fmla="*/ 2398321 w 2535993"/>
                <a:gd name="connsiteY18" fmla="*/ 793439 h 2769877"/>
                <a:gd name="connsiteX19" fmla="*/ 2367365 w 2535993"/>
                <a:gd name="connsiteY19" fmla="*/ 767246 h 2769877"/>
                <a:gd name="connsiteX20" fmla="*/ 2348316 w 2535993"/>
                <a:gd name="connsiteY20" fmla="*/ 729146 h 2769877"/>
                <a:gd name="connsiteX21" fmla="*/ 2322122 w 2535993"/>
                <a:gd name="connsiteY21" fmla="*/ 693427 h 2769877"/>
                <a:gd name="connsiteX22" fmla="*/ 2307834 w 2535993"/>
                <a:gd name="connsiteY22" fmla="*/ 683902 h 2769877"/>
                <a:gd name="connsiteX23" fmla="*/ 2264972 w 2535993"/>
                <a:gd name="connsiteY23" fmla="*/ 664852 h 2769877"/>
                <a:gd name="connsiteX24" fmla="*/ 2241159 w 2535993"/>
                <a:gd name="connsiteY24" fmla="*/ 638659 h 2769877"/>
                <a:gd name="connsiteX25" fmla="*/ 2231634 w 2535993"/>
                <a:gd name="connsiteY25" fmla="*/ 617227 h 2769877"/>
                <a:gd name="connsiteX26" fmla="*/ 2212584 w 2535993"/>
                <a:gd name="connsiteY26" fmla="*/ 607702 h 2769877"/>
                <a:gd name="connsiteX27" fmla="*/ 2198297 w 2535993"/>
                <a:gd name="connsiteY27" fmla="*/ 598177 h 2769877"/>
                <a:gd name="connsiteX28" fmla="*/ 2179247 w 2535993"/>
                <a:gd name="connsiteY28" fmla="*/ 602940 h 2769877"/>
                <a:gd name="connsiteX29" fmla="*/ 2155434 w 2535993"/>
                <a:gd name="connsiteY29" fmla="*/ 579127 h 2769877"/>
                <a:gd name="connsiteX30" fmla="*/ 2136384 w 2535993"/>
                <a:gd name="connsiteY30" fmla="*/ 550552 h 2769877"/>
                <a:gd name="connsiteX31" fmla="*/ 2126859 w 2535993"/>
                <a:gd name="connsiteY31" fmla="*/ 521977 h 2769877"/>
                <a:gd name="connsiteX32" fmla="*/ 2103047 w 2535993"/>
                <a:gd name="connsiteY32" fmla="*/ 521977 h 2769877"/>
                <a:gd name="connsiteX33" fmla="*/ 2088759 w 2535993"/>
                <a:gd name="connsiteY33" fmla="*/ 507690 h 2769877"/>
                <a:gd name="connsiteX34" fmla="*/ 2050660 w 2535993"/>
                <a:gd name="connsiteY34" fmla="*/ 500546 h 2769877"/>
                <a:gd name="connsiteX35" fmla="*/ 2007797 w 2535993"/>
                <a:gd name="connsiteY35" fmla="*/ 488640 h 2769877"/>
                <a:gd name="connsiteX36" fmla="*/ 1976841 w 2535993"/>
                <a:gd name="connsiteY36" fmla="*/ 486258 h 2769877"/>
                <a:gd name="connsiteX37" fmla="*/ 1948266 w 2535993"/>
                <a:gd name="connsiteY37" fmla="*/ 481496 h 2769877"/>
                <a:gd name="connsiteX38" fmla="*/ 1926834 w 2535993"/>
                <a:gd name="connsiteY38" fmla="*/ 464827 h 2769877"/>
                <a:gd name="connsiteX39" fmla="*/ 1912547 w 2535993"/>
                <a:gd name="connsiteY39" fmla="*/ 469590 h 2769877"/>
                <a:gd name="connsiteX40" fmla="*/ 1841109 w 2535993"/>
                <a:gd name="connsiteY40" fmla="*/ 455302 h 2769877"/>
                <a:gd name="connsiteX41" fmla="*/ 1812534 w 2535993"/>
                <a:gd name="connsiteY41" fmla="*/ 445777 h 2769877"/>
                <a:gd name="connsiteX42" fmla="*/ 1798247 w 2535993"/>
                <a:gd name="connsiteY42" fmla="*/ 441015 h 2769877"/>
                <a:gd name="connsiteX43" fmla="*/ 1783959 w 2535993"/>
                <a:gd name="connsiteY43" fmla="*/ 450540 h 2769877"/>
                <a:gd name="connsiteX44" fmla="*/ 1769672 w 2535993"/>
                <a:gd name="connsiteY44" fmla="*/ 455302 h 2769877"/>
                <a:gd name="connsiteX45" fmla="*/ 1741097 w 2535993"/>
                <a:gd name="connsiteY45" fmla="*/ 483877 h 2769877"/>
                <a:gd name="connsiteX46" fmla="*/ 1717284 w 2535993"/>
                <a:gd name="connsiteY46" fmla="*/ 479115 h 2769877"/>
                <a:gd name="connsiteX47" fmla="*/ 1683947 w 2535993"/>
                <a:gd name="connsiteY47" fmla="*/ 469590 h 2769877"/>
                <a:gd name="connsiteX48" fmla="*/ 1650609 w 2535993"/>
                <a:gd name="connsiteY48" fmla="*/ 464827 h 2769877"/>
                <a:gd name="connsiteX49" fmla="*/ 1622034 w 2535993"/>
                <a:gd name="connsiteY49" fmla="*/ 460065 h 2769877"/>
                <a:gd name="connsiteX50" fmla="*/ 1581553 w 2535993"/>
                <a:gd name="connsiteY50" fmla="*/ 443396 h 2769877"/>
                <a:gd name="connsiteX51" fmla="*/ 1552978 w 2535993"/>
                <a:gd name="connsiteY51" fmla="*/ 443396 h 2769877"/>
                <a:gd name="connsiteX52" fmla="*/ 1541072 w 2535993"/>
                <a:gd name="connsiteY52" fmla="*/ 426727 h 2769877"/>
                <a:gd name="connsiteX53" fmla="*/ 1526784 w 2535993"/>
                <a:gd name="connsiteY53" fmla="*/ 407677 h 2769877"/>
                <a:gd name="connsiteX54" fmla="*/ 1522021 w 2535993"/>
                <a:gd name="connsiteY54" fmla="*/ 381483 h 2769877"/>
                <a:gd name="connsiteX55" fmla="*/ 1533929 w 2535993"/>
                <a:gd name="connsiteY55" fmla="*/ 352909 h 2769877"/>
                <a:gd name="connsiteX56" fmla="*/ 1564884 w 2535993"/>
                <a:gd name="connsiteY56" fmla="*/ 326715 h 2769877"/>
                <a:gd name="connsiteX57" fmla="*/ 1557740 w 2535993"/>
                <a:gd name="connsiteY57" fmla="*/ 300521 h 2769877"/>
                <a:gd name="connsiteX58" fmla="*/ 1564884 w 2535993"/>
                <a:gd name="connsiteY58" fmla="*/ 269564 h 2769877"/>
                <a:gd name="connsiteX59" fmla="*/ 1583934 w 2535993"/>
                <a:gd name="connsiteY59" fmla="*/ 245752 h 2769877"/>
                <a:gd name="connsiteX60" fmla="*/ 1588697 w 2535993"/>
                <a:gd name="connsiteY60" fmla="*/ 231465 h 2769877"/>
                <a:gd name="connsiteX61" fmla="*/ 1579172 w 2535993"/>
                <a:gd name="connsiteY61" fmla="*/ 217177 h 2769877"/>
                <a:gd name="connsiteX62" fmla="*/ 1545834 w 2535993"/>
                <a:gd name="connsiteY62" fmla="*/ 190983 h 2769877"/>
                <a:gd name="connsiteX63" fmla="*/ 1522022 w 2535993"/>
                <a:gd name="connsiteY63" fmla="*/ 188602 h 2769877"/>
                <a:gd name="connsiteX64" fmla="*/ 1507734 w 2535993"/>
                <a:gd name="connsiteY64" fmla="*/ 152883 h 2769877"/>
                <a:gd name="connsiteX65" fmla="*/ 1505353 w 2535993"/>
                <a:gd name="connsiteY65" fmla="*/ 119545 h 2769877"/>
                <a:gd name="connsiteX66" fmla="*/ 1433915 w 2535993"/>
                <a:gd name="connsiteY66" fmla="*/ 483 h 2769877"/>
                <a:gd name="connsiteX67" fmla="*/ 1414072 w 2535993"/>
                <a:gd name="connsiteY67" fmla="*/ 169552 h 2769877"/>
                <a:gd name="connsiteX68" fmla="*/ 1365652 w 2535993"/>
                <a:gd name="connsiteY68" fmla="*/ 204477 h 2769877"/>
                <a:gd name="connsiteX69" fmla="*/ 1285484 w 2535993"/>
                <a:gd name="connsiteY69" fmla="*/ 227497 h 2769877"/>
                <a:gd name="connsiteX70" fmla="*/ 1263259 w 2535993"/>
                <a:gd name="connsiteY70" fmla="*/ 245752 h 2769877"/>
                <a:gd name="connsiteX71" fmla="*/ 1210872 w 2535993"/>
                <a:gd name="connsiteY71" fmla="*/ 272740 h 2769877"/>
                <a:gd name="connsiteX72" fmla="*/ 1144197 w 2535993"/>
                <a:gd name="connsiteY72" fmla="*/ 326715 h 2769877"/>
                <a:gd name="connsiteX73" fmla="*/ 972747 w 2535993"/>
                <a:gd name="connsiteY73" fmla="*/ 425140 h 2769877"/>
                <a:gd name="connsiteX74" fmla="*/ 750497 w 2535993"/>
                <a:gd name="connsiteY74" fmla="*/ 441015 h 2769877"/>
                <a:gd name="connsiteX75" fmla="*/ 736209 w 2535993"/>
                <a:gd name="connsiteY75" fmla="*/ 450540 h 2769877"/>
                <a:gd name="connsiteX76" fmla="*/ 731447 w 2535993"/>
                <a:gd name="connsiteY76" fmla="*/ 464827 h 2769877"/>
                <a:gd name="connsiteX77" fmla="*/ 717159 w 2535993"/>
                <a:gd name="connsiteY77" fmla="*/ 469590 h 2769877"/>
                <a:gd name="connsiteX78" fmla="*/ 712397 w 2535993"/>
                <a:gd name="connsiteY78" fmla="*/ 498165 h 2769877"/>
                <a:gd name="connsiteX79" fmla="*/ 702872 w 2535993"/>
                <a:gd name="connsiteY79" fmla="*/ 526740 h 2769877"/>
                <a:gd name="connsiteX80" fmla="*/ 698109 w 2535993"/>
                <a:gd name="connsiteY80" fmla="*/ 541027 h 2769877"/>
                <a:gd name="connsiteX81" fmla="*/ 683822 w 2535993"/>
                <a:gd name="connsiteY81" fmla="*/ 571983 h 2769877"/>
                <a:gd name="connsiteX82" fmla="*/ 702872 w 2535993"/>
                <a:gd name="connsiteY82" fmla="*/ 598177 h 2769877"/>
                <a:gd name="connsiteX83" fmla="*/ 731447 w 2535993"/>
                <a:gd name="connsiteY83" fmla="*/ 607702 h 2769877"/>
                <a:gd name="connsiteX84" fmla="*/ 740972 w 2535993"/>
                <a:gd name="connsiteY84" fmla="*/ 621990 h 2769877"/>
                <a:gd name="connsiteX85" fmla="*/ 745734 w 2535993"/>
                <a:gd name="connsiteY85" fmla="*/ 636277 h 2769877"/>
                <a:gd name="connsiteX86" fmla="*/ 745734 w 2535993"/>
                <a:gd name="connsiteY86" fmla="*/ 648183 h 2769877"/>
                <a:gd name="connsiteX87" fmla="*/ 748115 w 2535993"/>
                <a:gd name="connsiteY87" fmla="*/ 669615 h 2769877"/>
                <a:gd name="connsiteX88" fmla="*/ 755259 w 2535993"/>
                <a:gd name="connsiteY88" fmla="*/ 688665 h 2769877"/>
                <a:gd name="connsiteX89" fmla="*/ 745734 w 2535993"/>
                <a:gd name="connsiteY89" fmla="*/ 717240 h 2769877"/>
                <a:gd name="connsiteX90" fmla="*/ 736209 w 2535993"/>
                <a:gd name="connsiteY90" fmla="*/ 731527 h 2769877"/>
                <a:gd name="connsiteX91" fmla="*/ 736209 w 2535993"/>
                <a:gd name="connsiteY91" fmla="*/ 802965 h 2769877"/>
                <a:gd name="connsiteX92" fmla="*/ 740972 w 2535993"/>
                <a:gd name="connsiteY92" fmla="*/ 817252 h 2769877"/>
                <a:gd name="connsiteX93" fmla="*/ 745734 w 2535993"/>
                <a:gd name="connsiteY93" fmla="*/ 836302 h 2769877"/>
                <a:gd name="connsiteX94" fmla="*/ 760022 w 2535993"/>
                <a:gd name="connsiteY94" fmla="*/ 883927 h 2769877"/>
                <a:gd name="connsiteX95" fmla="*/ 764784 w 2535993"/>
                <a:gd name="connsiteY95" fmla="*/ 898215 h 2769877"/>
                <a:gd name="connsiteX96" fmla="*/ 771928 w 2535993"/>
                <a:gd name="connsiteY96" fmla="*/ 943458 h 2769877"/>
                <a:gd name="connsiteX97" fmla="*/ 750497 w 2535993"/>
                <a:gd name="connsiteY97" fmla="*/ 964890 h 2769877"/>
                <a:gd name="connsiteX98" fmla="*/ 731447 w 2535993"/>
                <a:gd name="connsiteY98" fmla="*/ 969652 h 2769877"/>
                <a:gd name="connsiteX99" fmla="*/ 712397 w 2535993"/>
                <a:gd name="connsiteY99" fmla="*/ 976796 h 2769877"/>
                <a:gd name="connsiteX100" fmla="*/ 683822 w 2535993"/>
                <a:gd name="connsiteY100" fmla="*/ 995846 h 2769877"/>
                <a:gd name="connsiteX101" fmla="*/ 674297 w 2535993"/>
                <a:gd name="connsiteY101" fmla="*/ 1012515 h 2769877"/>
                <a:gd name="connsiteX102" fmla="*/ 660009 w 2535993"/>
                <a:gd name="connsiteY102" fmla="*/ 1022040 h 2769877"/>
                <a:gd name="connsiteX103" fmla="*/ 650484 w 2535993"/>
                <a:gd name="connsiteY103" fmla="*/ 1036327 h 2769877"/>
                <a:gd name="connsiteX104" fmla="*/ 640959 w 2535993"/>
                <a:gd name="connsiteY104" fmla="*/ 1117290 h 2769877"/>
                <a:gd name="connsiteX105" fmla="*/ 626672 w 2535993"/>
                <a:gd name="connsiteY105" fmla="*/ 1150627 h 2769877"/>
                <a:gd name="connsiteX106" fmla="*/ 593334 w 2535993"/>
                <a:gd name="connsiteY106" fmla="*/ 1164915 h 2769877"/>
                <a:gd name="connsiteX107" fmla="*/ 588572 w 2535993"/>
                <a:gd name="connsiteY107" fmla="*/ 1179202 h 2769877"/>
                <a:gd name="connsiteX108" fmla="*/ 593334 w 2535993"/>
                <a:gd name="connsiteY108" fmla="*/ 1193490 h 2769877"/>
                <a:gd name="connsiteX109" fmla="*/ 579047 w 2535993"/>
                <a:gd name="connsiteY109" fmla="*/ 1207777 h 2769877"/>
                <a:gd name="connsiteX110" fmla="*/ 569521 w 2535993"/>
                <a:gd name="connsiteY110" fmla="*/ 1250640 h 2769877"/>
                <a:gd name="connsiteX111" fmla="*/ 552854 w 2535993"/>
                <a:gd name="connsiteY111" fmla="*/ 1281595 h 2769877"/>
                <a:gd name="connsiteX112" fmla="*/ 533803 w 2535993"/>
                <a:gd name="connsiteY112" fmla="*/ 1303027 h 2769877"/>
                <a:gd name="connsiteX113" fmla="*/ 519515 w 2535993"/>
                <a:gd name="connsiteY113" fmla="*/ 1331602 h 2769877"/>
                <a:gd name="connsiteX114" fmla="*/ 498084 w 2535993"/>
                <a:gd name="connsiteY114" fmla="*/ 1379227 h 2769877"/>
                <a:gd name="connsiteX115" fmla="*/ 493322 w 2535993"/>
                <a:gd name="connsiteY115" fmla="*/ 1393515 h 2769877"/>
                <a:gd name="connsiteX116" fmla="*/ 474272 w 2535993"/>
                <a:gd name="connsiteY116" fmla="*/ 1426852 h 2769877"/>
                <a:gd name="connsiteX117" fmla="*/ 464747 w 2535993"/>
                <a:gd name="connsiteY117" fmla="*/ 1445902 h 2769877"/>
                <a:gd name="connsiteX118" fmla="*/ 459984 w 2535993"/>
                <a:gd name="connsiteY118" fmla="*/ 1460190 h 2769877"/>
                <a:gd name="connsiteX119" fmla="*/ 450459 w 2535993"/>
                <a:gd name="connsiteY119" fmla="*/ 1474477 h 2769877"/>
                <a:gd name="connsiteX120" fmla="*/ 436172 w 2535993"/>
                <a:gd name="connsiteY120" fmla="*/ 1512577 h 2769877"/>
                <a:gd name="connsiteX121" fmla="*/ 412359 w 2535993"/>
                <a:gd name="connsiteY121" fmla="*/ 1555440 h 2769877"/>
                <a:gd name="connsiteX122" fmla="*/ 398072 w 2535993"/>
                <a:gd name="connsiteY122" fmla="*/ 1588778 h 2769877"/>
                <a:gd name="connsiteX123" fmla="*/ 393310 w 2535993"/>
                <a:gd name="connsiteY123" fmla="*/ 1617352 h 2769877"/>
                <a:gd name="connsiteX124" fmla="*/ 379022 w 2535993"/>
                <a:gd name="connsiteY124" fmla="*/ 1679265 h 2769877"/>
                <a:gd name="connsiteX125" fmla="*/ 374259 w 2535993"/>
                <a:gd name="connsiteY125" fmla="*/ 1717365 h 2769877"/>
                <a:gd name="connsiteX126" fmla="*/ 369497 w 2535993"/>
                <a:gd name="connsiteY126" fmla="*/ 1731652 h 2769877"/>
                <a:gd name="connsiteX127" fmla="*/ 357591 w 2535993"/>
                <a:gd name="connsiteY127" fmla="*/ 1767371 h 2769877"/>
                <a:gd name="connsiteX128" fmla="*/ 343303 w 2535993"/>
                <a:gd name="connsiteY128" fmla="*/ 1812615 h 2769877"/>
                <a:gd name="connsiteX129" fmla="*/ 336159 w 2535993"/>
                <a:gd name="connsiteY129" fmla="*/ 1836427 h 2769877"/>
                <a:gd name="connsiteX130" fmla="*/ 326634 w 2535993"/>
                <a:gd name="connsiteY130" fmla="*/ 1850715 h 2769877"/>
                <a:gd name="connsiteX131" fmla="*/ 321872 w 2535993"/>
                <a:gd name="connsiteY131" fmla="*/ 1865002 h 2769877"/>
                <a:gd name="connsiteX132" fmla="*/ 307584 w 2535993"/>
                <a:gd name="connsiteY132" fmla="*/ 1874527 h 2769877"/>
                <a:gd name="connsiteX133" fmla="*/ 293297 w 2535993"/>
                <a:gd name="connsiteY133" fmla="*/ 1903102 h 2769877"/>
                <a:gd name="connsiteX134" fmla="*/ 283772 w 2535993"/>
                <a:gd name="connsiteY134" fmla="*/ 1931677 h 2769877"/>
                <a:gd name="connsiteX135" fmla="*/ 267103 w 2535993"/>
                <a:gd name="connsiteY135" fmla="*/ 1962634 h 2769877"/>
                <a:gd name="connsiteX136" fmla="*/ 231384 w 2535993"/>
                <a:gd name="connsiteY136" fmla="*/ 1998352 h 2769877"/>
                <a:gd name="connsiteX137" fmla="*/ 207572 w 2535993"/>
                <a:gd name="connsiteY137" fmla="*/ 2022165 h 2769877"/>
                <a:gd name="connsiteX138" fmla="*/ 202809 w 2535993"/>
                <a:gd name="connsiteY138" fmla="*/ 2036452 h 2769877"/>
                <a:gd name="connsiteX139" fmla="*/ 174234 w 2535993"/>
                <a:gd name="connsiteY139" fmla="*/ 2055502 h 2769877"/>
                <a:gd name="connsiteX140" fmla="*/ 159947 w 2535993"/>
                <a:gd name="connsiteY140" fmla="*/ 2065027 h 2769877"/>
                <a:gd name="connsiteX141" fmla="*/ 131372 w 2535993"/>
                <a:gd name="connsiteY141" fmla="*/ 2093603 h 2769877"/>
                <a:gd name="connsiteX142" fmla="*/ 102797 w 2535993"/>
                <a:gd name="connsiteY142" fmla="*/ 2105508 h 2769877"/>
                <a:gd name="connsiteX143" fmla="*/ 78985 w 2535993"/>
                <a:gd name="connsiteY143" fmla="*/ 2117414 h 2769877"/>
                <a:gd name="connsiteX144" fmla="*/ 45647 w 2535993"/>
                <a:gd name="connsiteY144" fmla="*/ 2134083 h 2769877"/>
                <a:gd name="connsiteX145" fmla="*/ 24215 w 2535993"/>
                <a:gd name="connsiteY145" fmla="*/ 2138846 h 2769877"/>
                <a:gd name="connsiteX146" fmla="*/ 403 w 2535993"/>
                <a:gd name="connsiteY146" fmla="*/ 2148371 h 2769877"/>
                <a:gd name="connsiteX147" fmla="*/ 12309 w 2535993"/>
                <a:gd name="connsiteY147" fmla="*/ 2188852 h 2769877"/>
                <a:gd name="connsiteX148" fmla="*/ 43265 w 2535993"/>
                <a:gd name="connsiteY148" fmla="*/ 2215046 h 2769877"/>
                <a:gd name="connsiteX149" fmla="*/ 67079 w 2535993"/>
                <a:gd name="connsiteY149" fmla="*/ 2231715 h 2769877"/>
                <a:gd name="connsiteX150" fmla="*/ 90890 w 2535993"/>
                <a:gd name="connsiteY150" fmla="*/ 2236477 h 2769877"/>
                <a:gd name="connsiteX151" fmla="*/ 114703 w 2535993"/>
                <a:gd name="connsiteY151" fmla="*/ 2257908 h 2769877"/>
                <a:gd name="connsiteX152" fmla="*/ 119466 w 2535993"/>
                <a:gd name="connsiteY152" fmla="*/ 2286484 h 2769877"/>
                <a:gd name="connsiteX153" fmla="*/ 126609 w 2535993"/>
                <a:gd name="connsiteY153" fmla="*/ 2307915 h 2769877"/>
                <a:gd name="connsiteX154" fmla="*/ 121847 w 2535993"/>
                <a:gd name="connsiteY154" fmla="*/ 2346015 h 2769877"/>
                <a:gd name="connsiteX155" fmla="*/ 112322 w 2535993"/>
                <a:gd name="connsiteY155" fmla="*/ 2365065 h 2769877"/>
                <a:gd name="connsiteX156" fmla="*/ 100416 w 2535993"/>
                <a:gd name="connsiteY156" fmla="*/ 2384114 h 2769877"/>
                <a:gd name="connsiteX157" fmla="*/ 71841 w 2535993"/>
                <a:gd name="connsiteY157" fmla="*/ 2386496 h 2769877"/>
                <a:gd name="connsiteX158" fmla="*/ 50409 w 2535993"/>
                <a:gd name="connsiteY158" fmla="*/ 2412690 h 2769877"/>
                <a:gd name="connsiteX159" fmla="*/ 21834 w 2535993"/>
                <a:gd name="connsiteY159" fmla="*/ 2426977 h 2769877"/>
                <a:gd name="connsiteX160" fmla="*/ 31359 w 2535993"/>
                <a:gd name="connsiteY160" fmla="*/ 2450790 h 2769877"/>
                <a:gd name="connsiteX161" fmla="*/ 21834 w 2535993"/>
                <a:gd name="connsiteY161" fmla="*/ 2484127 h 2769877"/>
                <a:gd name="connsiteX162" fmla="*/ 12309 w 2535993"/>
                <a:gd name="connsiteY162" fmla="*/ 2498415 h 2769877"/>
                <a:gd name="connsiteX163" fmla="*/ 374259 w 2535993"/>
                <a:gd name="connsiteY163" fmla="*/ 2769877 h 2769877"/>
                <a:gd name="connsiteX0" fmla="*/ 690172 w 2535993"/>
                <a:gd name="connsiteY0" fmla="*/ 2460049 h 2650549"/>
                <a:gd name="connsiteX1" fmla="*/ 1179122 w 2535993"/>
                <a:gd name="connsiteY1" fmla="*/ 1993324 h 2650549"/>
                <a:gd name="connsiteX2" fmla="*/ 1449791 w 2535993"/>
                <a:gd name="connsiteY2" fmla="*/ 1600418 h 2650549"/>
                <a:gd name="connsiteX3" fmla="*/ 1573615 w 2535993"/>
                <a:gd name="connsiteY3" fmla="*/ 1332925 h 2650549"/>
                <a:gd name="connsiteX4" fmla="*/ 1823647 w 2535993"/>
                <a:gd name="connsiteY4" fmla="*/ 1202749 h 2650549"/>
                <a:gd name="connsiteX5" fmla="*/ 2145909 w 2535993"/>
                <a:gd name="connsiteY5" fmla="*/ 1053524 h 2650549"/>
                <a:gd name="connsiteX6" fmla="*/ 2325297 w 2535993"/>
                <a:gd name="connsiteY6" fmla="*/ 975737 h 2650549"/>
                <a:gd name="connsiteX7" fmla="*/ 2388796 w 2535993"/>
                <a:gd name="connsiteY7" fmla="*/ 909856 h 2650549"/>
                <a:gd name="connsiteX8" fmla="*/ 2436421 w 2535993"/>
                <a:gd name="connsiteY8" fmla="*/ 883661 h 2650549"/>
                <a:gd name="connsiteX9" fmla="*/ 2529290 w 2535993"/>
                <a:gd name="connsiteY9" fmla="*/ 845562 h 2650549"/>
                <a:gd name="connsiteX10" fmla="*/ 2526909 w 2535993"/>
                <a:gd name="connsiteY10" fmla="*/ 812224 h 2650549"/>
                <a:gd name="connsiteX11" fmla="*/ 2512622 w 2535993"/>
                <a:gd name="connsiteY11" fmla="*/ 783649 h 2650549"/>
                <a:gd name="connsiteX12" fmla="*/ 2488809 w 2535993"/>
                <a:gd name="connsiteY12" fmla="*/ 778887 h 2650549"/>
                <a:gd name="connsiteX13" fmla="*/ 2493572 w 2535993"/>
                <a:gd name="connsiteY13" fmla="*/ 764599 h 2650549"/>
                <a:gd name="connsiteX14" fmla="*/ 2479284 w 2535993"/>
                <a:gd name="connsiteY14" fmla="*/ 755074 h 2650549"/>
                <a:gd name="connsiteX15" fmla="*/ 2457853 w 2535993"/>
                <a:gd name="connsiteY15" fmla="*/ 743168 h 2650549"/>
                <a:gd name="connsiteX16" fmla="*/ 2431659 w 2535993"/>
                <a:gd name="connsiteY16" fmla="*/ 731262 h 2650549"/>
                <a:gd name="connsiteX17" fmla="*/ 2414991 w 2535993"/>
                <a:gd name="connsiteY17" fmla="*/ 705068 h 2650549"/>
                <a:gd name="connsiteX18" fmla="*/ 2398321 w 2535993"/>
                <a:gd name="connsiteY18" fmla="*/ 674111 h 2650549"/>
                <a:gd name="connsiteX19" fmla="*/ 2367365 w 2535993"/>
                <a:gd name="connsiteY19" fmla="*/ 647918 h 2650549"/>
                <a:gd name="connsiteX20" fmla="*/ 2348316 w 2535993"/>
                <a:gd name="connsiteY20" fmla="*/ 609818 h 2650549"/>
                <a:gd name="connsiteX21" fmla="*/ 2322122 w 2535993"/>
                <a:gd name="connsiteY21" fmla="*/ 574099 h 2650549"/>
                <a:gd name="connsiteX22" fmla="*/ 2307834 w 2535993"/>
                <a:gd name="connsiteY22" fmla="*/ 564574 h 2650549"/>
                <a:gd name="connsiteX23" fmla="*/ 2264972 w 2535993"/>
                <a:gd name="connsiteY23" fmla="*/ 545524 h 2650549"/>
                <a:gd name="connsiteX24" fmla="*/ 2241159 w 2535993"/>
                <a:gd name="connsiteY24" fmla="*/ 519331 h 2650549"/>
                <a:gd name="connsiteX25" fmla="*/ 2231634 w 2535993"/>
                <a:gd name="connsiteY25" fmla="*/ 497899 h 2650549"/>
                <a:gd name="connsiteX26" fmla="*/ 2212584 w 2535993"/>
                <a:gd name="connsiteY26" fmla="*/ 488374 h 2650549"/>
                <a:gd name="connsiteX27" fmla="*/ 2198297 w 2535993"/>
                <a:gd name="connsiteY27" fmla="*/ 478849 h 2650549"/>
                <a:gd name="connsiteX28" fmla="*/ 2179247 w 2535993"/>
                <a:gd name="connsiteY28" fmla="*/ 483612 h 2650549"/>
                <a:gd name="connsiteX29" fmla="*/ 2155434 w 2535993"/>
                <a:gd name="connsiteY29" fmla="*/ 459799 h 2650549"/>
                <a:gd name="connsiteX30" fmla="*/ 2136384 w 2535993"/>
                <a:gd name="connsiteY30" fmla="*/ 431224 h 2650549"/>
                <a:gd name="connsiteX31" fmla="*/ 2126859 w 2535993"/>
                <a:gd name="connsiteY31" fmla="*/ 402649 h 2650549"/>
                <a:gd name="connsiteX32" fmla="*/ 2103047 w 2535993"/>
                <a:gd name="connsiteY32" fmla="*/ 402649 h 2650549"/>
                <a:gd name="connsiteX33" fmla="*/ 2088759 w 2535993"/>
                <a:gd name="connsiteY33" fmla="*/ 388362 h 2650549"/>
                <a:gd name="connsiteX34" fmla="*/ 2050660 w 2535993"/>
                <a:gd name="connsiteY34" fmla="*/ 381218 h 2650549"/>
                <a:gd name="connsiteX35" fmla="*/ 2007797 w 2535993"/>
                <a:gd name="connsiteY35" fmla="*/ 369312 h 2650549"/>
                <a:gd name="connsiteX36" fmla="*/ 1976841 w 2535993"/>
                <a:gd name="connsiteY36" fmla="*/ 366930 h 2650549"/>
                <a:gd name="connsiteX37" fmla="*/ 1948266 w 2535993"/>
                <a:gd name="connsiteY37" fmla="*/ 362168 h 2650549"/>
                <a:gd name="connsiteX38" fmla="*/ 1926834 w 2535993"/>
                <a:gd name="connsiteY38" fmla="*/ 345499 h 2650549"/>
                <a:gd name="connsiteX39" fmla="*/ 1912547 w 2535993"/>
                <a:gd name="connsiteY39" fmla="*/ 350262 h 2650549"/>
                <a:gd name="connsiteX40" fmla="*/ 1841109 w 2535993"/>
                <a:gd name="connsiteY40" fmla="*/ 335974 h 2650549"/>
                <a:gd name="connsiteX41" fmla="*/ 1812534 w 2535993"/>
                <a:gd name="connsiteY41" fmla="*/ 326449 h 2650549"/>
                <a:gd name="connsiteX42" fmla="*/ 1798247 w 2535993"/>
                <a:gd name="connsiteY42" fmla="*/ 321687 h 2650549"/>
                <a:gd name="connsiteX43" fmla="*/ 1783959 w 2535993"/>
                <a:gd name="connsiteY43" fmla="*/ 331212 h 2650549"/>
                <a:gd name="connsiteX44" fmla="*/ 1769672 w 2535993"/>
                <a:gd name="connsiteY44" fmla="*/ 335974 h 2650549"/>
                <a:gd name="connsiteX45" fmla="*/ 1741097 w 2535993"/>
                <a:gd name="connsiteY45" fmla="*/ 364549 h 2650549"/>
                <a:gd name="connsiteX46" fmla="*/ 1717284 w 2535993"/>
                <a:gd name="connsiteY46" fmla="*/ 359787 h 2650549"/>
                <a:gd name="connsiteX47" fmla="*/ 1683947 w 2535993"/>
                <a:gd name="connsiteY47" fmla="*/ 350262 h 2650549"/>
                <a:gd name="connsiteX48" fmla="*/ 1650609 w 2535993"/>
                <a:gd name="connsiteY48" fmla="*/ 345499 h 2650549"/>
                <a:gd name="connsiteX49" fmla="*/ 1622034 w 2535993"/>
                <a:gd name="connsiteY49" fmla="*/ 340737 h 2650549"/>
                <a:gd name="connsiteX50" fmla="*/ 1581553 w 2535993"/>
                <a:gd name="connsiteY50" fmla="*/ 324068 h 2650549"/>
                <a:gd name="connsiteX51" fmla="*/ 1552978 w 2535993"/>
                <a:gd name="connsiteY51" fmla="*/ 324068 h 2650549"/>
                <a:gd name="connsiteX52" fmla="*/ 1541072 w 2535993"/>
                <a:gd name="connsiteY52" fmla="*/ 307399 h 2650549"/>
                <a:gd name="connsiteX53" fmla="*/ 1526784 w 2535993"/>
                <a:gd name="connsiteY53" fmla="*/ 288349 h 2650549"/>
                <a:gd name="connsiteX54" fmla="*/ 1522021 w 2535993"/>
                <a:gd name="connsiteY54" fmla="*/ 262155 h 2650549"/>
                <a:gd name="connsiteX55" fmla="*/ 1533929 w 2535993"/>
                <a:gd name="connsiteY55" fmla="*/ 233581 h 2650549"/>
                <a:gd name="connsiteX56" fmla="*/ 1564884 w 2535993"/>
                <a:gd name="connsiteY56" fmla="*/ 207387 h 2650549"/>
                <a:gd name="connsiteX57" fmla="*/ 1557740 w 2535993"/>
                <a:gd name="connsiteY57" fmla="*/ 181193 h 2650549"/>
                <a:gd name="connsiteX58" fmla="*/ 1564884 w 2535993"/>
                <a:gd name="connsiteY58" fmla="*/ 150236 h 2650549"/>
                <a:gd name="connsiteX59" fmla="*/ 1583934 w 2535993"/>
                <a:gd name="connsiteY59" fmla="*/ 126424 h 2650549"/>
                <a:gd name="connsiteX60" fmla="*/ 1588697 w 2535993"/>
                <a:gd name="connsiteY60" fmla="*/ 112137 h 2650549"/>
                <a:gd name="connsiteX61" fmla="*/ 1579172 w 2535993"/>
                <a:gd name="connsiteY61" fmla="*/ 97849 h 2650549"/>
                <a:gd name="connsiteX62" fmla="*/ 1545834 w 2535993"/>
                <a:gd name="connsiteY62" fmla="*/ 71655 h 2650549"/>
                <a:gd name="connsiteX63" fmla="*/ 1522022 w 2535993"/>
                <a:gd name="connsiteY63" fmla="*/ 69274 h 2650549"/>
                <a:gd name="connsiteX64" fmla="*/ 1507734 w 2535993"/>
                <a:gd name="connsiteY64" fmla="*/ 33555 h 2650549"/>
                <a:gd name="connsiteX65" fmla="*/ 1505353 w 2535993"/>
                <a:gd name="connsiteY65" fmla="*/ 217 h 2650549"/>
                <a:gd name="connsiteX66" fmla="*/ 1414072 w 2535993"/>
                <a:gd name="connsiteY66" fmla="*/ 50224 h 2650549"/>
                <a:gd name="connsiteX67" fmla="*/ 1365652 w 2535993"/>
                <a:gd name="connsiteY67" fmla="*/ 85149 h 2650549"/>
                <a:gd name="connsiteX68" fmla="*/ 1285484 w 2535993"/>
                <a:gd name="connsiteY68" fmla="*/ 108169 h 2650549"/>
                <a:gd name="connsiteX69" fmla="*/ 1263259 w 2535993"/>
                <a:gd name="connsiteY69" fmla="*/ 126424 h 2650549"/>
                <a:gd name="connsiteX70" fmla="*/ 1210872 w 2535993"/>
                <a:gd name="connsiteY70" fmla="*/ 153412 h 2650549"/>
                <a:gd name="connsiteX71" fmla="*/ 1144197 w 2535993"/>
                <a:gd name="connsiteY71" fmla="*/ 207387 h 2650549"/>
                <a:gd name="connsiteX72" fmla="*/ 972747 w 2535993"/>
                <a:gd name="connsiteY72" fmla="*/ 305812 h 2650549"/>
                <a:gd name="connsiteX73" fmla="*/ 750497 w 2535993"/>
                <a:gd name="connsiteY73" fmla="*/ 321687 h 2650549"/>
                <a:gd name="connsiteX74" fmla="*/ 736209 w 2535993"/>
                <a:gd name="connsiteY74" fmla="*/ 331212 h 2650549"/>
                <a:gd name="connsiteX75" fmla="*/ 731447 w 2535993"/>
                <a:gd name="connsiteY75" fmla="*/ 345499 h 2650549"/>
                <a:gd name="connsiteX76" fmla="*/ 717159 w 2535993"/>
                <a:gd name="connsiteY76" fmla="*/ 350262 h 2650549"/>
                <a:gd name="connsiteX77" fmla="*/ 712397 w 2535993"/>
                <a:gd name="connsiteY77" fmla="*/ 378837 h 2650549"/>
                <a:gd name="connsiteX78" fmla="*/ 702872 w 2535993"/>
                <a:gd name="connsiteY78" fmla="*/ 407412 h 2650549"/>
                <a:gd name="connsiteX79" fmla="*/ 698109 w 2535993"/>
                <a:gd name="connsiteY79" fmla="*/ 421699 h 2650549"/>
                <a:gd name="connsiteX80" fmla="*/ 683822 w 2535993"/>
                <a:gd name="connsiteY80" fmla="*/ 452655 h 2650549"/>
                <a:gd name="connsiteX81" fmla="*/ 702872 w 2535993"/>
                <a:gd name="connsiteY81" fmla="*/ 478849 h 2650549"/>
                <a:gd name="connsiteX82" fmla="*/ 731447 w 2535993"/>
                <a:gd name="connsiteY82" fmla="*/ 488374 h 2650549"/>
                <a:gd name="connsiteX83" fmla="*/ 740972 w 2535993"/>
                <a:gd name="connsiteY83" fmla="*/ 502662 h 2650549"/>
                <a:gd name="connsiteX84" fmla="*/ 745734 w 2535993"/>
                <a:gd name="connsiteY84" fmla="*/ 516949 h 2650549"/>
                <a:gd name="connsiteX85" fmla="*/ 745734 w 2535993"/>
                <a:gd name="connsiteY85" fmla="*/ 528855 h 2650549"/>
                <a:gd name="connsiteX86" fmla="*/ 748115 w 2535993"/>
                <a:gd name="connsiteY86" fmla="*/ 550287 h 2650549"/>
                <a:gd name="connsiteX87" fmla="*/ 755259 w 2535993"/>
                <a:gd name="connsiteY87" fmla="*/ 569337 h 2650549"/>
                <a:gd name="connsiteX88" fmla="*/ 745734 w 2535993"/>
                <a:gd name="connsiteY88" fmla="*/ 597912 h 2650549"/>
                <a:gd name="connsiteX89" fmla="*/ 736209 w 2535993"/>
                <a:gd name="connsiteY89" fmla="*/ 612199 h 2650549"/>
                <a:gd name="connsiteX90" fmla="*/ 736209 w 2535993"/>
                <a:gd name="connsiteY90" fmla="*/ 683637 h 2650549"/>
                <a:gd name="connsiteX91" fmla="*/ 740972 w 2535993"/>
                <a:gd name="connsiteY91" fmla="*/ 697924 h 2650549"/>
                <a:gd name="connsiteX92" fmla="*/ 745734 w 2535993"/>
                <a:gd name="connsiteY92" fmla="*/ 716974 h 2650549"/>
                <a:gd name="connsiteX93" fmla="*/ 760022 w 2535993"/>
                <a:gd name="connsiteY93" fmla="*/ 764599 h 2650549"/>
                <a:gd name="connsiteX94" fmla="*/ 764784 w 2535993"/>
                <a:gd name="connsiteY94" fmla="*/ 778887 h 2650549"/>
                <a:gd name="connsiteX95" fmla="*/ 771928 w 2535993"/>
                <a:gd name="connsiteY95" fmla="*/ 824130 h 2650549"/>
                <a:gd name="connsiteX96" fmla="*/ 750497 w 2535993"/>
                <a:gd name="connsiteY96" fmla="*/ 845562 h 2650549"/>
                <a:gd name="connsiteX97" fmla="*/ 731447 w 2535993"/>
                <a:gd name="connsiteY97" fmla="*/ 850324 h 2650549"/>
                <a:gd name="connsiteX98" fmla="*/ 712397 w 2535993"/>
                <a:gd name="connsiteY98" fmla="*/ 857468 h 2650549"/>
                <a:gd name="connsiteX99" fmla="*/ 683822 w 2535993"/>
                <a:gd name="connsiteY99" fmla="*/ 876518 h 2650549"/>
                <a:gd name="connsiteX100" fmla="*/ 674297 w 2535993"/>
                <a:gd name="connsiteY100" fmla="*/ 893187 h 2650549"/>
                <a:gd name="connsiteX101" fmla="*/ 660009 w 2535993"/>
                <a:gd name="connsiteY101" fmla="*/ 902712 h 2650549"/>
                <a:gd name="connsiteX102" fmla="*/ 650484 w 2535993"/>
                <a:gd name="connsiteY102" fmla="*/ 916999 h 2650549"/>
                <a:gd name="connsiteX103" fmla="*/ 640959 w 2535993"/>
                <a:gd name="connsiteY103" fmla="*/ 997962 h 2650549"/>
                <a:gd name="connsiteX104" fmla="*/ 626672 w 2535993"/>
                <a:gd name="connsiteY104" fmla="*/ 1031299 h 2650549"/>
                <a:gd name="connsiteX105" fmla="*/ 593334 w 2535993"/>
                <a:gd name="connsiteY105" fmla="*/ 1045587 h 2650549"/>
                <a:gd name="connsiteX106" fmla="*/ 588572 w 2535993"/>
                <a:gd name="connsiteY106" fmla="*/ 1059874 h 2650549"/>
                <a:gd name="connsiteX107" fmla="*/ 593334 w 2535993"/>
                <a:gd name="connsiteY107" fmla="*/ 1074162 h 2650549"/>
                <a:gd name="connsiteX108" fmla="*/ 579047 w 2535993"/>
                <a:gd name="connsiteY108" fmla="*/ 1088449 h 2650549"/>
                <a:gd name="connsiteX109" fmla="*/ 569521 w 2535993"/>
                <a:gd name="connsiteY109" fmla="*/ 1131312 h 2650549"/>
                <a:gd name="connsiteX110" fmla="*/ 552854 w 2535993"/>
                <a:gd name="connsiteY110" fmla="*/ 1162267 h 2650549"/>
                <a:gd name="connsiteX111" fmla="*/ 533803 w 2535993"/>
                <a:gd name="connsiteY111" fmla="*/ 1183699 h 2650549"/>
                <a:gd name="connsiteX112" fmla="*/ 519515 w 2535993"/>
                <a:gd name="connsiteY112" fmla="*/ 1212274 h 2650549"/>
                <a:gd name="connsiteX113" fmla="*/ 498084 w 2535993"/>
                <a:gd name="connsiteY113" fmla="*/ 1259899 h 2650549"/>
                <a:gd name="connsiteX114" fmla="*/ 493322 w 2535993"/>
                <a:gd name="connsiteY114" fmla="*/ 1274187 h 2650549"/>
                <a:gd name="connsiteX115" fmla="*/ 474272 w 2535993"/>
                <a:gd name="connsiteY115" fmla="*/ 1307524 h 2650549"/>
                <a:gd name="connsiteX116" fmla="*/ 464747 w 2535993"/>
                <a:gd name="connsiteY116" fmla="*/ 1326574 h 2650549"/>
                <a:gd name="connsiteX117" fmla="*/ 459984 w 2535993"/>
                <a:gd name="connsiteY117" fmla="*/ 1340862 h 2650549"/>
                <a:gd name="connsiteX118" fmla="*/ 450459 w 2535993"/>
                <a:gd name="connsiteY118" fmla="*/ 1355149 h 2650549"/>
                <a:gd name="connsiteX119" fmla="*/ 436172 w 2535993"/>
                <a:gd name="connsiteY119" fmla="*/ 1393249 h 2650549"/>
                <a:gd name="connsiteX120" fmla="*/ 412359 w 2535993"/>
                <a:gd name="connsiteY120" fmla="*/ 1436112 h 2650549"/>
                <a:gd name="connsiteX121" fmla="*/ 398072 w 2535993"/>
                <a:gd name="connsiteY121" fmla="*/ 1469450 h 2650549"/>
                <a:gd name="connsiteX122" fmla="*/ 393310 w 2535993"/>
                <a:gd name="connsiteY122" fmla="*/ 1498024 h 2650549"/>
                <a:gd name="connsiteX123" fmla="*/ 379022 w 2535993"/>
                <a:gd name="connsiteY123" fmla="*/ 1559937 h 2650549"/>
                <a:gd name="connsiteX124" fmla="*/ 374259 w 2535993"/>
                <a:gd name="connsiteY124" fmla="*/ 1598037 h 2650549"/>
                <a:gd name="connsiteX125" fmla="*/ 369497 w 2535993"/>
                <a:gd name="connsiteY125" fmla="*/ 1612324 h 2650549"/>
                <a:gd name="connsiteX126" fmla="*/ 357591 w 2535993"/>
                <a:gd name="connsiteY126" fmla="*/ 1648043 h 2650549"/>
                <a:gd name="connsiteX127" fmla="*/ 343303 w 2535993"/>
                <a:gd name="connsiteY127" fmla="*/ 1693287 h 2650549"/>
                <a:gd name="connsiteX128" fmla="*/ 336159 w 2535993"/>
                <a:gd name="connsiteY128" fmla="*/ 1717099 h 2650549"/>
                <a:gd name="connsiteX129" fmla="*/ 326634 w 2535993"/>
                <a:gd name="connsiteY129" fmla="*/ 1731387 h 2650549"/>
                <a:gd name="connsiteX130" fmla="*/ 321872 w 2535993"/>
                <a:gd name="connsiteY130" fmla="*/ 1745674 h 2650549"/>
                <a:gd name="connsiteX131" fmla="*/ 307584 w 2535993"/>
                <a:gd name="connsiteY131" fmla="*/ 1755199 h 2650549"/>
                <a:gd name="connsiteX132" fmla="*/ 293297 w 2535993"/>
                <a:gd name="connsiteY132" fmla="*/ 1783774 h 2650549"/>
                <a:gd name="connsiteX133" fmla="*/ 283772 w 2535993"/>
                <a:gd name="connsiteY133" fmla="*/ 1812349 h 2650549"/>
                <a:gd name="connsiteX134" fmla="*/ 267103 w 2535993"/>
                <a:gd name="connsiteY134" fmla="*/ 1843306 h 2650549"/>
                <a:gd name="connsiteX135" fmla="*/ 231384 w 2535993"/>
                <a:gd name="connsiteY135" fmla="*/ 1879024 h 2650549"/>
                <a:gd name="connsiteX136" fmla="*/ 207572 w 2535993"/>
                <a:gd name="connsiteY136" fmla="*/ 1902837 h 2650549"/>
                <a:gd name="connsiteX137" fmla="*/ 202809 w 2535993"/>
                <a:gd name="connsiteY137" fmla="*/ 1917124 h 2650549"/>
                <a:gd name="connsiteX138" fmla="*/ 174234 w 2535993"/>
                <a:gd name="connsiteY138" fmla="*/ 1936174 h 2650549"/>
                <a:gd name="connsiteX139" fmla="*/ 159947 w 2535993"/>
                <a:gd name="connsiteY139" fmla="*/ 1945699 h 2650549"/>
                <a:gd name="connsiteX140" fmla="*/ 131372 w 2535993"/>
                <a:gd name="connsiteY140" fmla="*/ 1974275 h 2650549"/>
                <a:gd name="connsiteX141" fmla="*/ 102797 w 2535993"/>
                <a:gd name="connsiteY141" fmla="*/ 1986180 h 2650549"/>
                <a:gd name="connsiteX142" fmla="*/ 78985 w 2535993"/>
                <a:gd name="connsiteY142" fmla="*/ 1998086 h 2650549"/>
                <a:gd name="connsiteX143" fmla="*/ 45647 w 2535993"/>
                <a:gd name="connsiteY143" fmla="*/ 2014755 h 2650549"/>
                <a:gd name="connsiteX144" fmla="*/ 24215 w 2535993"/>
                <a:gd name="connsiteY144" fmla="*/ 2019518 h 2650549"/>
                <a:gd name="connsiteX145" fmla="*/ 403 w 2535993"/>
                <a:gd name="connsiteY145" fmla="*/ 2029043 h 2650549"/>
                <a:gd name="connsiteX146" fmla="*/ 12309 w 2535993"/>
                <a:gd name="connsiteY146" fmla="*/ 2069524 h 2650549"/>
                <a:gd name="connsiteX147" fmla="*/ 43265 w 2535993"/>
                <a:gd name="connsiteY147" fmla="*/ 2095718 h 2650549"/>
                <a:gd name="connsiteX148" fmla="*/ 67079 w 2535993"/>
                <a:gd name="connsiteY148" fmla="*/ 2112387 h 2650549"/>
                <a:gd name="connsiteX149" fmla="*/ 90890 w 2535993"/>
                <a:gd name="connsiteY149" fmla="*/ 2117149 h 2650549"/>
                <a:gd name="connsiteX150" fmla="*/ 114703 w 2535993"/>
                <a:gd name="connsiteY150" fmla="*/ 2138580 h 2650549"/>
                <a:gd name="connsiteX151" fmla="*/ 119466 w 2535993"/>
                <a:gd name="connsiteY151" fmla="*/ 2167156 h 2650549"/>
                <a:gd name="connsiteX152" fmla="*/ 126609 w 2535993"/>
                <a:gd name="connsiteY152" fmla="*/ 2188587 h 2650549"/>
                <a:gd name="connsiteX153" fmla="*/ 121847 w 2535993"/>
                <a:gd name="connsiteY153" fmla="*/ 2226687 h 2650549"/>
                <a:gd name="connsiteX154" fmla="*/ 112322 w 2535993"/>
                <a:gd name="connsiteY154" fmla="*/ 2245737 h 2650549"/>
                <a:gd name="connsiteX155" fmla="*/ 100416 w 2535993"/>
                <a:gd name="connsiteY155" fmla="*/ 2264786 h 2650549"/>
                <a:gd name="connsiteX156" fmla="*/ 71841 w 2535993"/>
                <a:gd name="connsiteY156" fmla="*/ 2267168 h 2650549"/>
                <a:gd name="connsiteX157" fmla="*/ 50409 w 2535993"/>
                <a:gd name="connsiteY157" fmla="*/ 2293362 h 2650549"/>
                <a:gd name="connsiteX158" fmla="*/ 21834 w 2535993"/>
                <a:gd name="connsiteY158" fmla="*/ 2307649 h 2650549"/>
                <a:gd name="connsiteX159" fmla="*/ 31359 w 2535993"/>
                <a:gd name="connsiteY159" fmla="*/ 2331462 h 2650549"/>
                <a:gd name="connsiteX160" fmla="*/ 21834 w 2535993"/>
                <a:gd name="connsiteY160" fmla="*/ 2364799 h 2650549"/>
                <a:gd name="connsiteX161" fmla="*/ 12309 w 2535993"/>
                <a:gd name="connsiteY161" fmla="*/ 2379087 h 2650549"/>
                <a:gd name="connsiteX162" fmla="*/ 374259 w 2535993"/>
                <a:gd name="connsiteY162" fmla="*/ 2650549 h 2650549"/>
                <a:gd name="connsiteX0" fmla="*/ 690172 w 2535993"/>
                <a:gd name="connsiteY0" fmla="*/ 2427044 h 2617544"/>
                <a:gd name="connsiteX1" fmla="*/ 1179122 w 2535993"/>
                <a:gd name="connsiteY1" fmla="*/ 1960319 h 2617544"/>
                <a:gd name="connsiteX2" fmla="*/ 1449791 w 2535993"/>
                <a:gd name="connsiteY2" fmla="*/ 1567413 h 2617544"/>
                <a:gd name="connsiteX3" fmla="*/ 1573615 w 2535993"/>
                <a:gd name="connsiteY3" fmla="*/ 1299920 h 2617544"/>
                <a:gd name="connsiteX4" fmla="*/ 1823647 w 2535993"/>
                <a:gd name="connsiteY4" fmla="*/ 1169744 h 2617544"/>
                <a:gd name="connsiteX5" fmla="*/ 2145909 w 2535993"/>
                <a:gd name="connsiteY5" fmla="*/ 1020519 h 2617544"/>
                <a:gd name="connsiteX6" fmla="*/ 2325297 w 2535993"/>
                <a:gd name="connsiteY6" fmla="*/ 942732 h 2617544"/>
                <a:gd name="connsiteX7" fmla="*/ 2388796 w 2535993"/>
                <a:gd name="connsiteY7" fmla="*/ 876851 h 2617544"/>
                <a:gd name="connsiteX8" fmla="*/ 2436421 w 2535993"/>
                <a:gd name="connsiteY8" fmla="*/ 850656 h 2617544"/>
                <a:gd name="connsiteX9" fmla="*/ 2529290 w 2535993"/>
                <a:gd name="connsiteY9" fmla="*/ 812557 h 2617544"/>
                <a:gd name="connsiteX10" fmla="*/ 2526909 w 2535993"/>
                <a:gd name="connsiteY10" fmla="*/ 779219 h 2617544"/>
                <a:gd name="connsiteX11" fmla="*/ 2512622 w 2535993"/>
                <a:gd name="connsiteY11" fmla="*/ 750644 h 2617544"/>
                <a:gd name="connsiteX12" fmla="*/ 2488809 w 2535993"/>
                <a:gd name="connsiteY12" fmla="*/ 745882 h 2617544"/>
                <a:gd name="connsiteX13" fmla="*/ 2493572 w 2535993"/>
                <a:gd name="connsiteY13" fmla="*/ 731594 h 2617544"/>
                <a:gd name="connsiteX14" fmla="*/ 2479284 w 2535993"/>
                <a:gd name="connsiteY14" fmla="*/ 722069 h 2617544"/>
                <a:gd name="connsiteX15" fmla="*/ 2457853 w 2535993"/>
                <a:gd name="connsiteY15" fmla="*/ 710163 h 2617544"/>
                <a:gd name="connsiteX16" fmla="*/ 2431659 w 2535993"/>
                <a:gd name="connsiteY16" fmla="*/ 698257 h 2617544"/>
                <a:gd name="connsiteX17" fmla="*/ 2414991 w 2535993"/>
                <a:gd name="connsiteY17" fmla="*/ 672063 h 2617544"/>
                <a:gd name="connsiteX18" fmla="*/ 2398321 w 2535993"/>
                <a:gd name="connsiteY18" fmla="*/ 641106 h 2617544"/>
                <a:gd name="connsiteX19" fmla="*/ 2367365 w 2535993"/>
                <a:gd name="connsiteY19" fmla="*/ 614913 h 2617544"/>
                <a:gd name="connsiteX20" fmla="*/ 2348316 w 2535993"/>
                <a:gd name="connsiteY20" fmla="*/ 576813 h 2617544"/>
                <a:gd name="connsiteX21" fmla="*/ 2322122 w 2535993"/>
                <a:gd name="connsiteY21" fmla="*/ 541094 h 2617544"/>
                <a:gd name="connsiteX22" fmla="*/ 2307834 w 2535993"/>
                <a:gd name="connsiteY22" fmla="*/ 531569 h 2617544"/>
                <a:gd name="connsiteX23" fmla="*/ 2264972 w 2535993"/>
                <a:gd name="connsiteY23" fmla="*/ 512519 h 2617544"/>
                <a:gd name="connsiteX24" fmla="*/ 2241159 w 2535993"/>
                <a:gd name="connsiteY24" fmla="*/ 486326 h 2617544"/>
                <a:gd name="connsiteX25" fmla="*/ 2231634 w 2535993"/>
                <a:gd name="connsiteY25" fmla="*/ 464894 h 2617544"/>
                <a:gd name="connsiteX26" fmla="*/ 2212584 w 2535993"/>
                <a:gd name="connsiteY26" fmla="*/ 455369 h 2617544"/>
                <a:gd name="connsiteX27" fmla="*/ 2198297 w 2535993"/>
                <a:gd name="connsiteY27" fmla="*/ 445844 h 2617544"/>
                <a:gd name="connsiteX28" fmla="*/ 2179247 w 2535993"/>
                <a:gd name="connsiteY28" fmla="*/ 450607 h 2617544"/>
                <a:gd name="connsiteX29" fmla="*/ 2155434 w 2535993"/>
                <a:gd name="connsiteY29" fmla="*/ 426794 h 2617544"/>
                <a:gd name="connsiteX30" fmla="*/ 2136384 w 2535993"/>
                <a:gd name="connsiteY30" fmla="*/ 398219 h 2617544"/>
                <a:gd name="connsiteX31" fmla="*/ 2126859 w 2535993"/>
                <a:gd name="connsiteY31" fmla="*/ 369644 h 2617544"/>
                <a:gd name="connsiteX32" fmla="*/ 2103047 w 2535993"/>
                <a:gd name="connsiteY32" fmla="*/ 369644 h 2617544"/>
                <a:gd name="connsiteX33" fmla="*/ 2088759 w 2535993"/>
                <a:gd name="connsiteY33" fmla="*/ 355357 h 2617544"/>
                <a:gd name="connsiteX34" fmla="*/ 2050660 w 2535993"/>
                <a:gd name="connsiteY34" fmla="*/ 348213 h 2617544"/>
                <a:gd name="connsiteX35" fmla="*/ 2007797 w 2535993"/>
                <a:gd name="connsiteY35" fmla="*/ 336307 h 2617544"/>
                <a:gd name="connsiteX36" fmla="*/ 1976841 w 2535993"/>
                <a:gd name="connsiteY36" fmla="*/ 333925 h 2617544"/>
                <a:gd name="connsiteX37" fmla="*/ 1948266 w 2535993"/>
                <a:gd name="connsiteY37" fmla="*/ 329163 h 2617544"/>
                <a:gd name="connsiteX38" fmla="*/ 1926834 w 2535993"/>
                <a:gd name="connsiteY38" fmla="*/ 312494 h 2617544"/>
                <a:gd name="connsiteX39" fmla="*/ 1912547 w 2535993"/>
                <a:gd name="connsiteY39" fmla="*/ 317257 h 2617544"/>
                <a:gd name="connsiteX40" fmla="*/ 1841109 w 2535993"/>
                <a:gd name="connsiteY40" fmla="*/ 302969 h 2617544"/>
                <a:gd name="connsiteX41" fmla="*/ 1812534 w 2535993"/>
                <a:gd name="connsiteY41" fmla="*/ 293444 h 2617544"/>
                <a:gd name="connsiteX42" fmla="*/ 1798247 w 2535993"/>
                <a:gd name="connsiteY42" fmla="*/ 288682 h 2617544"/>
                <a:gd name="connsiteX43" fmla="*/ 1783959 w 2535993"/>
                <a:gd name="connsiteY43" fmla="*/ 298207 h 2617544"/>
                <a:gd name="connsiteX44" fmla="*/ 1769672 w 2535993"/>
                <a:gd name="connsiteY44" fmla="*/ 302969 h 2617544"/>
                <a:gd name="connsiteX45" fmla="*/ 1741097 w 2535993"/>
                <a:gd name="connsiteY45" fmla="*/ 331544 h 2617544"/>
                <a:gd name="connsiteX46" fmla="*/ 1717284 w 2535993"/>
                <a:gd name="connsiteY46" fmla="*/ 326782 h 2617544"/>
                <a:gd name="connsiteX47" fmla="*/ 1683947 w 2535993"/>
                <a:gd name="connsiteY47" fmla="*/ 317257 h 2617544"/>
                <a:gd name="connsiteX48" fmla="*/ 1650609 w 2535993"/>
                <a:gd name="connsiteY48" fmla="*/ 312494 h 2617544"/>
                <a:gd name="connsiteX49" fmla="*/ 1622034 w 2535993"/>
                <a:gd name="connsiteY49" fmla="*/ 307732 h 2617544"/>
                <a:gd name="connsiteX50" fmla="*/ 1581553 w 2535993"/>
                <a:gd name="connsiteY50" fmla="*/ 291063 h 2617544"/>
                <a:gd name="connsiteX51" fmla="*/ 1552978 w 2535993"/>
                <a:gd name="connsiteY51" fmla="*/ 291063 h 2617544"/>
                <a:gd name="connsiteX52" fmla="*/ 1541072 w 2535993"/>
                <a:gd name="connsiteY52" fmla="*/ 274394 h 2617544"/>
                <a:gd name="connsiteX53" fmla="*/ 1526784 w 2535993"/>
                <a:gd name="connsiteY53" fmla="*/ 255344 h 2617544"/>
                <a:gd name="connsiteX54" fmla="*/ 1522021 w 2535993"/>
                <a:gd name="connsiteY54" fmla="*/ 229150 h 2617544"/>
                <a:gd name="connsiteX55" fmla="*/ 1533929 w 2535993"/>
                <a:gd name="connsiteY55" fmla="*/ 200576 h 2617544"/>
                <a:gd name="connsiteX56" fmla="*/ 1564884 w 2535993"/>
                <a:gd name="connsiteY56" fmla="*/ 174382 h 2617544"/>
                <a:gd name="connsiteX57" fmla="*/ 1557740 w 2535993"/>
                <a:gd name="connsiteY57" fmla="*/ 148188 h 2617544"/>
                <a:gd name="connsiteX58" fmla="*/ 1564884 w 2535993"/>
                <a:gd name="connsiteY58" fmla="*/ 117231 h 2617544"/>
                <a:gd name="connsiteX59" fmla="*/ 1583934 w 2535993"/>
                <a:gd name="connsiteY59" fmla="*/ 93419 h 2617544"/>
                <a:gd name="connsiteX60" fmla="*/ 1588697 w 2535993"/>
                <a:gd name="connsiteY60" fmla="*/ 79132 h 2617544"/>
                <a:gd name="connsiteX61" fmla="*/ 1579172 w 2535993"/>
                <a:gd name="connsiteY61" fmla="*/ 64844 h 2617544"/>
                <a:gd name="connsiteX62" fmla="*/ 1545834 w 2535993"/>
                <a:gd name="connsiteY62" fmla="*/ 38650 h 2617544"/>
                <a:gd name="connsiteX63" fmla="*/ 1522022 w 2535993"/>
                <a:gd name="connsiteY63" fmla="*/ 36269 h 2617544"/>
                <a:gd name="connsiteX64" fmla="*/ 1507734 w 2535993"/>
                <a:gd name="connsiteY64" fmla="*/ 550 h 2617544"/>
                <a:gd name="connsiteX65" fmla="*/ 1414072 w 2535993"/>
                <a:gd name="connsiteY65" fmla="*/ 17219 h 2617544"/>
                <a:gd name="connsiteX66" fmla="*/ 1365652 w 2535993"/>
                <a:gd name="connsiteY66" fmla="*/ 52144 h 2617544"/>
                <a:gd name="connsiteX67" fmla="*/ 1285484 w 2535993"/>
                <a:gd name="connsiteY67" fmla="*/ 75164 h 2617544"/>
                <a:gd name="connsiteX68" fmla="*/ 1263259 w 2535993"/>
                <a:gd name="connsiteY68" fmla="*/ 93419 h 2617544"/>
                <a:gd name="connsiteX69" fmla="*/ 1210872 w 2535993"/>
                <a:gd name="connsiteY69" fmla="*/ 120407 h 2617544"/>
                <a:gd name="connsiteX70" fmla="*/ 1144197 w 2535993"/>
                <a:gd name="connsiteY70" fmla="*/ 174382 h 2617544"/>
                <a:gd name="connsiteX71" fmla="*/ 972747 w 2535993"/>
                <a:gd name="connsiteY71" fmla="*/ 272807 h 2617544"/>
                <a:gd name="connsiteX72" fmla="*/ 750497 w 2535993"/>
                <a:gd name="connsiteY72" fmla="*/ 288682 h 2617544"/>
                <a:gd name="connsiteX73" fmla="*/ 736209 w 2535993"/>
                <a:gd name="connsiteY73" fmla="*/ 298207 h 2617544"/>
                <a:gd name="connsiteX74" fmla="*/ 731447 w 2535993"/>
                <a:gd name="connsiteY74" fmla="*/ 312494 h 2617544"/>
                <a:gd name="connsiteX75" fmla="*/ 717159 w 2535993"/>
                <a:gd name="connsiteY75" fmla="*/ 317257 h 2617544"/>
                <a:gd name="connsiteX76" fmla="*/ 712397 w 2535993"/>
                <a:gd name="connsiteY76" fmla="*/ 345832 h 2617544"/>
                <a:gd name="connsiteX77" fmla="*/ 702872 w 2535993"/>
                <a:gd name="connsiteY77" fmla="*/ 374407 h 2617544"/>
                <a:gd name="connsiteX78" fmla="*/ 698109 w 2535993"/>
                <a:gd name="connsiteY78" fmla="*/ 388694 h 2617544"/>
                <a:gd name="connsiteX79" fmla="*/ 683822 w 2535993"/>
                <a:gd name="connsiteY79" fmla="*/ 419650 h 2617544"/>
                <a:gd name="connsiteX80" fmla="*/ 702872 w 2535993"/>
                <a:gd name="connsiteY80" fmla="*/ 445844 h 2617544"/>
                <a:gd name="connsiteX81" fmla="*/ 731447 w 2535993"/>
                <a:gd name="connsiteY81" fmla="*/ 455369 h 2617544"/>
                <a:gd name="connsiteX82" fmla="*/ 740972 w 2535993"/>
                <a:gd name="connsiteY82" fmla="*/ 469657 h 2617544"/>
                <a:gd name="connsiteX83" fmla="*/ 745734 w 2535993"/>
                <a:gd name="connsiteY83" fmla="*/ 483944 h 2617544"/>
                <a:gd name="connsiteX84" fmla="*/ 745734 w 2535993"/>
                <a:gd name="connsiteY84" fmla="*/ 495850 h 2617544"/>
                <a:gd name="connsiteX85" fmla="*/ 748115 w 2535993"/>
                <a:gd name="connsiteY85" fmla="*/ 517282 h 2617544"/>
                <a:gd name="connsiteX86" fmla="*/ 755259 w 2535993"/>
                <a:gd name="connsiteY86" fmla="*/ 536332 h 2617544"/>
                <a:gd name="connsiteX87" fmla="*/ 745734 w 2535993"/>
                <a:gd name="connsiteY87" fmla="*/ 564907 h 2617544"/>
                <a:gd name="connsiteX88" fmla="*/ 736209 w 2535993"/>
                <a:gd name="connsiteY88" fmla="*/ 579194 h 2617544"/>
                <a:gd name="connsiteX89" fmla="*/ 736209 w 2535993"/>
                <a:gd name="connsiteY89" fmla="*/ 650632 h 2617544"/>
                <a:gd name="connsiteX90" fmla="*/ 740972 w 2535993"/>
                <a:gd name="connsiteY90" fmla="*/ 664919 h 2617544"/>
                <a:gd name="connsiteX91" fmla="*/ 745734 w 2535993"/>
                <a:gd name="connsiteY91" fmla="*/ 683969 h 2617544"/>
                <a:gd name="connsiteX92" fmla="*/ 760022 w 2535993"/>
                <a:gd name="connsiteY92" fmla="*/ 731594 h 2617544"/>
                <a:gd name="connsiteX93" fmla="*/ 764784 w 2535993"/>
                <a:gd name="connsiteY93" fmla="*/ 745882 h 2617544"/>
                <a:gd name="connsiteX94" fmla="*/ 771928 w 2535993"/>
                <a:gd name="connsiteY94" fmla="*/ 791125 h 2617544"/>
                <a:gd name="connsiteX95" fmla="*/ 750497 w 2535993"/>
                <a:gd name="connsiteY95" fmla="*/ 812557 h 2617544"/>
                <a:gd name="connsiteX96" fmla="*/ 731447 w 2535993"/>
                <a:gd name="connsiteY96" fmla="*/ 817319 h 2617544"/>
                <a:gd name="connsiteX97" fmla="*/ 712397 w 2535993"/>
                <a:gd name="connsiteY97" fmla="*/ 824463 h 2617544"/>
                <a:gd name="connsiteX98" fmla="*/ 683822 w 2535993"/>
                <a:gd name="connsiteY98" fmla="*/ 843513 h 2617544"/>
                <a:gd name="connsiteX99" fmla="*/ 674297 w 2535993"/>
                <a:gd name="connsiteY99" fmla="*/ 860182 h 2617544"/>
                <a:gd name="connsiteX100" fmla="*/ 660009 w 2535993"/>
                <a:gd name="connsiteY100" fmla="*/ 869707 h 2617544"/>
                <a:gd name="connsiteX101" fmla="*/ 650484 w 2535993"/>
                <a:gd name="connsiteY101" fmla="*/ 883994 h 2617544"/>
                <a:gd name="connsiteX102" fmla="*/ 640959 w 2535993"/>
                <a:gd name="connsiteY102" fmla="*/ 964957 h 2617544"/>
                <a:gd name="connsiteX103" fmla="*/ 626672 w 2535993"/>
                <a:gd name="connsiteY103" fmla="*/ 998294 h 2617544"/>
                <a:gd name="connsiteX104" fmla="*/ 593334 w 2535993"/>
                <a:gd name="connsiteY104" fmla="*/ 1012582 h 2617544"/>
                <a:gd name="connsiteX105" fmla="*/ 588572 w 2535993"/>
                <a:gd name="connsiteY105" fmla="*/ 1026869 h 2617544"/>
                <a:gd name="connsiteX106" fmla="*/ 593334 w 2535993"/>
                <a:gd name="connsiteY106" fmla="*/ 1041157 h 2617544"/>
                <a:gd name="connsiteX107" fmla="*/ 579047 w 2535993"/>
                <a:gd name="connsiteY107" fmla="*/ 1055444 h 2617544"/>
                <a:gd name="connsiteX108" fmla="*/ 569521 w 2535993"/>
                <a:gd name="connsiteY108" fmla="*/ 1098307 h 2617544"/>
                <a:gd name="connsiteX109" fmla="*/ 552854 w 2535993"/>
                <a:gd name="connsiteY109" fmla="*/ 1129262 h 2617544"/>
                <a:gd name="connsiteX110" fmla="*/ 533803 w 2535993"/>
                <a:gd name="connsiteY110" fmla="*/ 1150694 h 2617544"/>
                <a:gd name="connsiteX111" fmla="*/ 519515 w 2535993"/>
                <a:gd name="connsiteY111" fmla="*/ 1179269 h 2617544"/>
                <a:gd name="connsiteX112" fmla="*/ 498084 w 2535993"/>
                <a:gd name="connsiteY112" fmla="*/ 1226894 h 2617544"/>
                <a:gd name="connsiteX113" fmla="*/ 493322 w 2535993"/>
                <a:gd name="connsiteY113" fmla="*/ 1241182 h 2617544"/>
                <a:gd name="connsiteX114" fmla="*/ 474272 w 2535993"/>
                <a:gd name="connsiteY114" fmla="*/ 1274519 h 2617544"/>
                <a:gd name="connsiteX115" fmla="*/ 464747 w 2535993"/>
                <a:gd name="connsiteY115" fmla="*/ 1293569 h 2617544"/>
                <a:gd name="connsiteX116" fmla="*/ 459984 w 2535993"/>
                <a:gd name="connsiteY116" fmla="*/ 1307857 h 2617544"/>
                <a:gd name="connsiteX117" fmla="*/ 450459 w 2535993"/>
                <a:gd name="connsiteY117" fmla="*/ 1322144 h 2617544"/>
                <a:gd name="connsiteX118" fmla="*/ 436172 w 2535993"/>
                <a:gd name="connsiteY118" fmla="*/ 1360244 h 2617544"/>
                <a:gd name="connsiteX119" fmla="*/ 412359 w 2535993"/>
                <a:gd name="connsiteY119" fmla="*/ 1403107 h 2617544"/>
                <a:gd name="connsiteX120" fmla="*/ 398072 w 2535993"/>
                <a:gd name="connsiteY120" fmla="*/ 1436445 h 2617544"/>
                <a:gd name="connsiteX121" fmla="*/ 393310 w 2535993"/>
                <a:gd name="connsiteY121" fmla="*/ 1465019 h 2617544"/>
                <a:gd name="connsiteX122" fmla="*/ 379022 w 2535993"/>
                <a:gd name="connsiteY122" fmla="*/ 1526932 h 2617544"/>
                <a:gd name="connsiteX123" fmla="*/ 374259 w 2535993"/>
                <a:gd name="connsiteY123" fmla="*/ 1565032 h 2617544"/>
                <a:gd name="connsiteX124" fmla="*/ 369497 w 2535993"/>
                <a:gd name="connsiteY124" fmla="*/ 1579319 h 2617544"/>
                <a:gd name="connsiteX125" fmla="*/ 357591 w 2535993"/>
                <a:gd name="connsiteY125" fmla="*/ 1615038 h 2617544"/>
                <a:gd name="connsiteX126" fmla="*/ 343303 w 2535993"/>
                <a:gd name="connsiteY126" fmla="*/ 1660282 h 2617544"/>
                <a:gd name="connsiteX127" fmla="*/ 336159 w 2535993"/>
                <a:gd name="connsiteY127" fmla="*/ 1684094 h 2617544"/>
                <a:gd name="connsiteX128" fmla="*/ 326634 w 2535993"/>
                <a:gd name="connsiteY128" fmla="*/ 1698382 h 2617544"/>
                <a:gd name="connsiteX129" fmla="*/ 321872 w 2535993"/>
                <a:gd name="connsiteY129" fmla="*/ 1712669 h 2617544"/>
                <a:gd name="connsiteX130" fmla="*/ 307584 w 2535993"/>
                <a:gd name="connsiteY130" fmla="*/ 1722194 h 2617544"/>
                <a:gd name="connsiteX131" fmla="*/ 293297 w 2535993"/>
                <a:gd name="connsiteY131" fmla="*/ 1750769 h 2617544"/>
                <a:gd name="connsiteX132" fmla="*/ 283772 w 2535993"/>
                <a:gd name="connsiteY132" fmla="*/ 1779344 h 2617544"/>
                <a:gd name="connsiteX133" fmla="*/ 267103 w 2535993"/>
                <a:gd name="connsiteY133" fmla="*/ 1810301 h 2617544"/>
                <a:gd name="connsiteX134" fmla="*/ 231384 w 2535993"/>
                <a:gd name="connsiteY134" fmla="*/ 1846019 h 2617544"/>
                <a:gd name="connsiteX135" fmla="*/ 207572 w 2535993"/>
                <a:gd name="connsiteY135" fmla="*/ 1869832 h 2617544"/>
                <a:gd name="connsiteX136" fmla="*/ 202809 w 2535993"/>
                <a:gd name="connsiteY136" fmla="*/ 1884119 h 2617544"/>
                <a:gd name="connsiteX137" fmla="*/ 174234 w 2535993"/>
                <a:gd name="connsiteY137" fmla="*/ 1903169 h 2617544"/>
                <a:gd name="connsiteX138" fmla="*/ 159947 w 2535993"/>
                <a:gd name="connsiteY138" fmla="*/ 1912694 h 2617544"/>
                <a:gd name="connsiteX139" fmla="*/ 131372 w 2535993"/>
                <a:gd name="connsiteY139" fmla="*/ 1941270 h 2617544"/>
                <a:gd name="connsiteX140" fmla="*/ 102797 w 2535993"/>
                <a:gd name="connsiteY140" fmla="*/ 1953175 h 2617544"/>
                <a:gd name="connsiteX141" fmla="*/ 78985 w 2535993"/>
                <a:gd name="connsiteY141" fmla="*/ 1965081 h 2617544"/>
                <a:gd name="connsiteX142" fmla="*/ 45647 w 2535993"/>
                <a:gd name="connsiteY142" fmla="*/ 1981750 h 2617544"/>
                <a:gd name="connsiteX143" fmla="*/ 24215 w 2535993"/>
                <a:gd name="connsiteY143" fmla="*/ 1986513 h 2617544"/>
                <a:gd name="connsiteX144" fmla="*/ 403 w 2535993"/>
                <a:gd name="connsiteY144" fmla="*/ 1996038 h 2617544"/>
                <a:gd name="connsiteX145" fmla="*/ 12309 w 2535993"/>
                <a:gd name="connsiteY145" fmla="*/ 2036519 h 2617544"/>
                <a:gd name="connsiteX146" fmla="*/ 43265 w 2535993"/>
                <a:gd name="connsiteY146" fmla="*/ 2062713 h 2617544"/>
                <a:gd name="connsiteX147" fmla="*/ 67079 w 2535993"/>
                <a:gd name="connsiteY147" fmla="*/ 2079382 h 2617544"/>
                <a:gd name="connsiteX148" fmla="*/ 90890 w 2535993"/>
                <a:gd name="connsiteY148" fmla="*/ 2084144 h 2617544"/>
                <a:gd name="connsiteX149" fmla="*/ 114703 w 2535993"/>
                <a:gd name="connsiteY149" fmla="*/ 2105575 h 2617544"/>
                <a:gd name="connsiteX150" fmla="*/ 119466 w 2535993"/>
                <a:gd name="connsiteY150" fmla="*/ 2134151 h 2617544"/>
                <a:gd name="connsiteX151" fmla="*/ 126609 w 2535993"/>
                <a:gd name="connsiteY151" fmla="*/ 2155582 h 2617544"/>
                <a:gd name="connsiteX152" fmla="*/ 121847 w 2535993"/>
                <a:gd name="connsiteY152" fmla="*/ 2193682 h 2617544"/>
                <a:gd name="connsiteX153" fmla="*/ 112322 w 2535993"/>
                <a:gd name="connsiteY153" fmla="*/ 2212732 h 2617544"/>
                <a:gd name="connsiteX154" fmla="*/ 100416 w 2535993"/>
                <a:gd name="connsiteY154" fmla="*/ 2231781 h 2617544"/>
                <a:gd name="connsiteX155" fmla="*/ 71841 w 2535993"/>
                <a:gd name="connsiteY155" fmla="*/ 2234163 h 2617544"/>
                <a:gd name="connsiteX156" fmla="*/ 50409 w 2535993"/>
                <a:gd name="connsiteY156" fmla="*/ 2260357 h 2617544"/>
                <a:gd name="connsiteX157" fmla="*/ 21834 w 2535993"/>
                <a:gd name="connsiteY157" fmla="*/ 2274644 h 2617544"/>
                <a:gd name="connsiteX158" fmla="*/ 31359 w 2535993"/>
                <a:gd name="connsiteY158" fmla="*/ 2298457 h 2617544"/>
                <a:gd name="connsiteX159" fmla="*/ 21834 w 2535993"/>
                <a:gd name="connsiteY159" fmla="*/ 2331794 h 2617544"/>
                <a:gd name="connsiteX160" fmla="*/ 12309 w 2535993"/>
                <a:gd name="connsiteY160" fmla="*/ 2346082 h 2617544"/>
                <a:gd name="connsiteX161" fmla="*/ 374259 w 2535993"/>
                <a:gd name="connsiteY161" fmla="*/ 2617544 h 2617544"/>
                <a:gd name="connsiteX0" fmla="*/ 690172 w 2533092"/>
                <a:gd name="connsiteY0" fmla="*/ 2427044 h 2617544"/>
                <a:gd name="connsiteX1" fmla="*/ 1179122 w 2533092"/>
                <a:gd name="connsiteY1" fmla="*/ 1960319 h 2617544"/>
                <a:gd name="connsiteX2" fmla="*/ 1449791 w 2533092"/>
                <a:gd name="connsiteY2" fmla="*/ 1567413 h 2617544"/>
                <a:gd name="connsiteX3" fmla="*/ 1573615 w 2533092"/>
                <a:gd name="connsiteY3" fmla="*/ 1299920 h 2617544"/>
                <a:gd name="connsiteX4" fmla="*/ 1823647 w 2533092"/>
                <a:gd name="connsiteY4" fmla="*/ 1169744 h 2617544"/>
                <a:gd name="connsiteX5" fmla="*/ 2145909 w 2533092"/>
                <a:gd name="connsiteY5" fmla="*/ 1020519 h 2617544"/>
                <a:gd name="connsiteX6" fmla="*/ 2325297 w 2533092"/>
                <a:gd name="connsiteY6" fmla="*/ 942732 h 2617544"/>
                <a:gd name="connsiteX7" fmla="*/ 2388796 w 2533092"/>
                <a:gd name="connsiteY7" fmla="*/ 876851 h 2617544"/>
                <a:gd name="connsiteX8" fmla="*/ 2436421 w 2533092"/>
                <a:gd name="connsiteY8" fmla="*/ 850656 h 2617544"/>
                <a:gd name="connsiteX9" fmla="*/ 2529290 w 2533092"/>
                <a:gd name="connsiteY9" fmla="*/ 812557 h 2617544"/>
                <a:gd name="connsiteX10" fmla="*/ 2512622 w 2533092"/>
                <a:gd name="connsiteY10" fmla="*/ 750644 h 2617544"/>
                <a:gd name="connsiteX11" fmla="*/ 2488809 w 2533092"/>
                <a:gd name="connsiteY11" fmla="*/ 745882 h 2617544"/>
                <a:gd name="connsiteX12" fmla="*/ 2493572 w 2533092"/>
                <a:gd name="connsiteY12" fmla="*/ 731594 h 2617544"/>
                <a:gd name="connsiteX13" fmla="*/ 2479284 w 2533092"/>
                <a:gd name="connsiteY13" fmla="*/ 722069 h 2617544"/>
                <a:gd name="connsiteX14" fmla="*/ 2457853 w 2533092"/>
                <a:gd name="connsiteY14" fmla="*/ 710163 h 2617544"/>
                <a:gd name="connsiteX15" fmla="*/ 2431659 w 2533092"/>
                <a:gd name="connsiteY15" fmla="*/ 698257 h 2617544"/>
                <a:gd name="connsiteX16" fmla="*/ 2414991 w 2533092"/>
                <a:gd name="connsiteY16" fmla="*/ 672063 h 2617544"/>
                <a:gd name="connsiteX17" fmla="*/ 2398321 w 2533092"/>
                <a:gd name="connsiteY17" fmla="*/ 641106 h 2617544"/>
                <a:gd name="connsiteX18" fmla="*/ 2367365 w 2533092"/>
                <a:gd name="connsiteY18" fmla="*/ 614913 h 2617544"/>
                <a:gd name="connsiteX19" fmla="*/ 2348316 w 2533092"/>
                <a:gd name="connsiteY19" fmla="*/ 576813 h 2617544"/>
                <a:gd name="connsiteX20" fmla="*/ 2322122 w 2533092"/>
                <a:gd name="connsiteY20" fmla="*/ 541094 h 2617544"/>
                <a:gd name="connsiteX21" fmla="*/ 2307834 w 2533092"/>
                <a:gd name="connsiteY21" fmla="*/ 531569 h 2617544"/>
                <a:gd name="connsiteX22" fmla="*/ 2264972 w 2533092"/>
                <a:gd name="connsiteY22" fmla="*/ 512519 h 2617544"/>
                <a:gd name="connsiteX23" fmla="*/ 2241159 w 2533092"/>
                <a:gd name="connsiteY23" fmla="*/ 486326 h 2617544"/>
                <a:gd name="connsiteX24" fmla="*/ 2231634 w 2533092"/>
                <a:gd name="connsiteY24" fmla="*/ 464894 h 2617544"/>
                <a:gd name="connsiteX25" fmla="*/ 2212584 w 2533092"/>
                <a:gd name="connsiteY25" fmla="*/ 455369 h 2617544"/>
                <a:gd name="connsiteX26" fmla="*/ 2198297 w 2533092"/>
                <a:gd name="connsiteY26" fmla="*/ 445844 h 2617544"/>
                <a:gd name="connsiteX27" fmla="*/ 2179247 w 2533092"/>
                <a:gd name="connsiteY27" fmla="*/ 450607 h 2617544"/>
                <a:gd name="connsiteX28" fmla="*/ 2155434 w 2533092"/>
                <a:gd name="connsiteY28" fmla="*/ 426794 h 2617544"/>
                <a:gd name="connsiteX29" fmla="*/ 2136384 w 2533092"/>
                <a:gd name="connsiteY29" fmla="*/ 398219 h 2617544"/>
                <a:gd name="connsiteX30" fmla="*/ 2126859 w 2533092"/>
                <a:gd name="connsiteY30" fmla="*/ 369644 h 2617544"/>
                <a:gd name="connsiteX31" fmla="*/ 2103047 w 2533092"/>
                <a:gd name="connsiteY31" fmla="*/ 369644 h 2617544"/>
                <a:gd name="connsiteX32" fmla="*/ 2088759 w 2533092"/>
                <a:gd name="connsiteY32" fmla="*/ 355357 h 2617544"/>
                <a:gd name="connsiteX33" fmla="*/ 2050660 w 2533092"/>
                <a:gd name="connsiteY33" fmla="*/ 348213 h 2617544"/>
                <a:gd name="connsiteX34" fmla="*/ 2007797 w 2533092"/>
                <a:gd name="connsiteY34" fmla="*/ 336307 h 2617544"/>
                <a:gd name="connsiteX35" fmla="*/ 1976841 w 2533092"/>
                <a:gd name="connsiteY35" fmla="*/ 333925 h 2617544"/>
                <a:gd name="connsiteX36" fmla="*/ 1948266 w 2533092"/>
                <a:gd name="connsiteY36" fmla="*/ 329163 h 2617544"/>
                <a:gd name="connsiteX37" fmla="*/ 1926834 w 2533092"/>
                <a:gd name="connsiteY37" fmla="*/ 312494 h 2617544"/>
                <a:gd name="connsiteX38" fmla="*/ 1912547 w 2533092"/>
                <a:gd name="connsiteY38" fmla="*/ 317257 h 2617544"/>
                <a:gd name="connsiteX39" fmla="*/ 1841109 w 2533092"/>
                <a:gd name="connsiteY39" fmla="*/ 302969 h 2617544"/>
                <a:gd name="connsiteX40" fmla="*/ 1812534 w 2533092"/>
                <a:gd name="connsiteY40" fmla="*/ 293444 h 2617544"/>
                <a:gd name="connsiteX41" fmla="*/ 1798247 w 2533092"/>
                <a:gd name="connsiteY41" fmla="*/ 288682 h 2617544"/>
                <a:gd name="connsiteX42" fmla="*/ 1783959 w 2533092"/>
                <a:gd name="connsiteY42" fmla="*/ 298207 h 2617544"/>
                <a:gd name="connsiteX43" fmla="*/ 1769672 w 2533092"/>
                <a:gd name="connsiteY43" fmla="*/ 302969 h 2617544"/>
                <a:gd name="connsiteX44" fmla="*/ 1741097 w 2533092"/>
                <a:gd name="connsiteY44" fmla="*/ 331544 h 2617544"/>
                <a:gd name="connsiteX45" fmla="*/ 1717284 w 2533092"/>
                <a:gd name="connsiteY45" fmla="*/ 326782 h 2617544"/>
                <a:gd name="connsiteX46" fmla="*/ 1683947 w 2533092"/>
                <a:gd name="connsiteY46" fmla="*/ 317257 h 2617544"/>
                <a:gd name="connsiteX47" fmla="*/ 1650609 w 2533092"/>
                <a:gd name="connsiteY47" fmla="*/ 312494 h 2617544"/>
                <a:gd name="connsiteX48" fmla="*/ 1622034 w 2533092"/>
                <a:gd name="connsiteY48" fmla="*/ 307732 h 2617544"/>
                <a:gd name="connsiteX49" fmla="*/ 1581553 w 2533092"/>
                <a:gd name="connsiteY49" fmla="*/ 291063 h 2617544"/>
                <a:gd name="connsiteX50" fmla="*/ 1552978 w 2533092"/>
                <a:gd name="connsiteY50" fmla="*/ 291063 h 2617544"/>
                <a:gd name="connsiteX51" fmla="*/ 1541072 w 2533092"/>
                <a:gd name="connsiteY51" fmla="*/ 274394 h 2617544"/>
                <a:gd name="connsiteX52" fmla="*/ 1526784 w 2533092"/>
                <a:gd name="connsiteY52" fmla="*/ 255344 h 2617544"/>
                <a:gd name="connsiteX53" fmla="*/ 1522021 w 2533092"/>
                <a:gd name="connsiteY53" fmla="*/ 229150 h 2617544"/>
                <a:gd name="connsiteX54" fmla="*/ 1533929 w 2533092"/>
                <a:gd name="connsiteY54" fmla="*/ 200576 h 2617544"/>
                <a:gd name="connsiteX55" fmla="*/ 1564884 w 2533092"/>
                <a:gd name="connsiteY55" fmla="*/ 174382 h 2617544"/>
                <a:gd name="connsiteX56" fmla="*/ 1557740 w 2533092"/>
                <a:gd name="connsiteY56" fmla="*/ 148188 h 2617544"/>
                <a:gd name="connsiteX57" fmla="*/ 1564884 w 2533092"/>
                <a:gd name="connsiteY57" fmla="*/ 117231 h 2617544"/>
                <a:gd name="connsiteX58" fmla="*/ 1583934 w 2533092"/>
                <a:gd name="connsiteY58" fmla="*/ 93419 h 2617544"/>
                <a:gd name="connsiteX59" fmla="*/ 1588697 w 2533092"/>
                <a:gd name="connsiteY59" fmla="*/ 79132 h 2617544"/>
                <a:gd name="connsiteX60" fmla="*/ 1579172 w 2533092"/>
                <a:gd name="connsiteY60" fmla="*/ 64844 h 2617544"/>
                <a:gd name="connsiteX61" fmla="*/ 1545834 w 2533092"/>
                <a:gd name="connsiteY61" fmla="*/ 38650 h 2617544"/>
                <a:gd name="connsiteX62" fmla="*/ 1522022 w 2533092"/>
                <a:gd name="connsiteY62" fmla="*/ 36269 h 2617544"/>
                <a:gd name="connsiteX63" fmla="*/ 1507734 w 2533092"/>
                <a:gd name="connsiteY63" fmla="*/ 550 h 2617544"/>
                <a:gd name="connsiteX64" fmla="*/ 1414072 w 2533092"/>
                <a:gd name="connsiteY64" fmla="*/ 17219 h 2617544"/>
                <a:gd name="connsiteX65" fmla="*/ 1365652 w 2533092"/>
                <a:gd name="connsiteY65" fmla="*/ 52144 h 2617544"/>
                <a:gd name="connsiteX66" fmla="*/ 1285484 w 2533092"/>
                <a:gd name="connsiteY66" fmla="*/ 75164 h 2617544"/>
                <a:gd name="connsiteX67" fmla="*/ 1263259 w 2533092"/>
                <a:gd name="connsiteY67" fmla="*/ 93419 h 2617544"/>
                <a:gd name="connsiteX68" fmla="*/ 1210872 w 2533092"/>
                <a:gd name="connsiteY68" fmla="*/ 120407 h 2617544"/>
                <a:gd name="connsiteX69" fmla="*/ 1144197 w 2533092"/>
                <a:gd name="connsiteY69" fmla="*/ 174382 h 2617544"/>
                <a:gd name="connsiteX70" fmla="*/ 972747 w 2533092"/>
                <a:gd name="connsiteY70" fmla="*/ 272807 h 2617544"/>
                <a:gd name="connsiteX71" fmla="*/ 750497 w 2533092"/>
                <a:gd name="connsiteY71" fmla="*/ 288682 h 2617544"/>
                <a:gd name="connsiteX72" fmla="*/ 736209 w 2533092"/>
                <a:gd name="connsiteY72" fmla="*/ 298207 h 2617544"/>
                <a:gd name="connsiteX73" fmla="*/ 731447 w 2533092"/>
                <a:gd name="connsiteY73" fmla="*/ 312494 h 2617544"/>
                <a:gd name="connsiteX74" fmla="*/ 717159 w 2533092"/>
                <a:gd name="connsiteY74" fmla="*/ 317257 h 2617544"/>
                <a:gd name="connsiteX75" fmla="*/ 712397 w 2533092"/>
                <a:gd name="connsiteY75" fmla="*/ 345832 h 2617544"/>
                <a:gd name="connsiteX76" fmla="*/ 702872 w 2533092"/>
                <a:gd name="connsiteY76" fmla="*/ 374407 h 2617544"/>
                <a:gd name="connsiteX77" fmla="*/ 698109 w 2533092"/>
                <a:gd name="connsiteY77" fmla="*/ 388694 h 2617544"/>
                <a:gd name="connsiteX78" fmla="*/ 683822 w 2533092"/>
                <a:gd name="connsiteY78" fmla="*/ 419650 h 2617544"/>
                <a:gd name="connsiteX79" fmla="*/ 702872 w 2533092"/>
                <a:gd name="connsiteY79" fmla="*/ 445844 h 2617544"/>
                <a:gd name="connsiteX80" fmla="*/ 731447 w 2533092"/>
                <a:gd name="connsiteY80" fmla="*/ 455369 h 2617544"/>
                <a:gd name="connsiteX81" fmla="*/ 740972 w 2533092"/>
                <a:gd name="connsiteY81" fmla="*/ 469657 h 2617544"/>
                <a:gd name="connsiteX82" fmla="*/ 745734 w 2533092"/>
                <a:gd name="connsiteY82" fmla="*/ 483944 h 2617544"/>
                <a:gd name="connsiteX83" fmla="*/ 745734 w 2533092"/>
                <a:gd name="connsiteY83" fmla="*/ 495850 h 2617544"/>
                <a:gd name="connsiteX84" fmla="*/ 748115 w 2533092"/>
                <a:gd name="connsiteY84" fmla="*/ 517282 h 2617544"/>
                <a:gd name="connsiteX85" fmla="*/ 755259 w 2533092"/>
                <a:gd name="connsiteY85" fmla="*/ 536332 h 2617544"/>
                <a:gd name="connsiteX86" fmla="*/ 745734 w 2533092"/>
                <a:gd name="connsiteY86" fmla="*/ 564907 h 2617544"/>
                <a:gd name="connsiteX87" fmla="*/ 736209 w 2533092"/>
                <a:gd name="connsiteY87" fmla="*/ 579194 h 2617544"/>
                <a:gd name="connsiteX88" fmla="*/ 736209 w 2533092"/>
                <a:gd name="connsiteY88" fmla="*/ 650632 h 2617544"/>
                <a:gd name="connsiteX89" fmla="*/ 740972 w 2533092"/>
                <a:gd name="connsiteY89" fmla="*/ 664919 h 2617544"/>
                <a:gd name="connsiteX90" fmla="*/ 745734 w 2533092"/>
                <a:gd name="connsiteY90" fmla="*/ 683969 h 2617544"/>
                <a:gd name="connsiteX91" fmla="*/ 760022 w 2533092"/>
                <a:gd name="connsiteY91" fmla="*/ 731594 h 2617544"/>
                <a:gd name="connsiteX92" fmla="*/ 764784 w 2533092"/>
                <a:gd name="connsiteY92" fmla="*/ 745882 h 2617544"/>
                <a:gd name="connsiteX93" fmla="*/ 771928 w 2533092"/>
                <a:gd name="connsiteY93" fmla="*/ 791125 h 2617544"/>
                <a:gd name="connsiteX94" fmla="*/ 750497 w 2533092"/>
                <a:gd name="connsiteY94" fmla="*/ 812557 h 2617544"/>
                <a:gd name="connsiteX95" fmla="*/ 731447 w 2533092"/>
                <a:gd name="connsiteY95" fmla="*/ 817319 h 2617544"/>
                <a:gd name="connsiteX96" fmla="*/ 712397 w 2533092"/>
                <a:gd name="connsiteY96" fmla="*/ 824463 h 2617544"/>
                <a:gd name="connsiteX97" fmla="*/ 683822 w 2533092"/>
                <a:gd name="connsiteY97" fmla="*/ 843513 h 2617544"/>
                <a:gd name="connsiteX98" fmla="*/ 674297 w 2533092"/>
                <a:gd name="connsiteY98" fmla="*/ 860182 h 2617544"/>
                <a:gd name="connsiteX99" fmla="*/ 660009 w 2533092"/>
                <a:gd name="connsiteY99" fmla="*/ 869707 h 2617544"/>
                <a:gd name="connsiteX100" fmla="*/ 650484 w 2533092"/>
                <a:gd name="connsiteY100" fmla="*/ 883994 h 2617544"/>
                <a:gd name="connsiteX101" fmla="*/ 640959 w 2533092"/>
                <a:gd name="connsiteY101" fmla="*/ 964957 h 2617544"/>
                <a:gd name="connsiteX102" fmla="*/ 626672 w 2533092"/>
                <a:gd name="connsiteY102" fmla="*/ 998294 h 2617544"/>
                <a:gd name="connsiteX103" fmla="*/ 593334 w 2533092"/>
                <a:gd name="connsiteY103" fmla="*/ 1012582 h 2617544"/>
                <a:gd name="connsiteX104" fmla="*/ 588572 w 2533092"/>
                <a:gd name="connsiteY104" fmla="*/ 1026869 h 2617544"/>
                <a:gd name="connsiteX105" fmla="*/ 593334 w 2533092"/>
                <a:gd name="connsiteY105" fmla="*/ 1041157 h 2617544"/>
                <a:gd name="connsiteX106" fmla="*/ 579047 w 2533092"/>
                <a:gd name="connsiteY106" fmla="*/ 1055444 h 2617544"/>
                <a:gd name="connsiteX107" fmla="*/ 569521 w 2533092"/>
                <a:gd name="connsiteY107" fmla="*/ 1098307 h 2617544"/>
                <a:gd name="connsiteX108" fmla="*/ 552854 w 2533092"/>
                <a:gd name="connsiteY108" fmla="*/ 1129262 h 2617544"/>
                <a:gd name="connsiteX109" fmla="*/ 533803 w 2533092"/>
                <a:gd name="connsiteY109" fmla="*/ 1150694 h 2617544"/>
                <a:gd name="connsiteX110" fmla="*/ 519515 w 2533092"/>
                <a:gd name="connsiteY110" fmla="*/ 1179269 h 2617544"/>
                <a:gd name="connsiteX111" fmla="*/ 498084 w 2533092"/>
                <a:gd name="connsiteY111" fmla="*/ 1226894 h 2617544"/>
                <a:gd name="connsiteX112" fmla="*/ 493322 w 2533092"/>
                <a:gd name="connsiteY112" fmla="*/ 1241182 h 2617544"/>
                <a:gd name="connsiteX113" fmla="*/ 474272 w 2533092"/>
                <a:gd name="connsiteY113" fmla="*/ 1274519 h 2617544"/>
                <a:gd name="connsiteX114" fmla="*/ 464747 w 2533092"/>
                <a:gd name="connsiteY114" fmla="*/ 1293569 h 2617544"/>
                <a:gd name="connsiteX115" fmla="*/ 459984 w 2533092"/>
                <a:gd name="connsiteY115" fmla="*/ 1307857 h 2617544"/>
                <a:gd name="connsiteX116" fmla="*/ 450459 w 2533092"/>
                <a:gd name="connsiteY116" fmla="*/ 1322144 h 2617544"/>
                <a:gd name="connsiteX117" fmla="*/ 436172 w 2533092"/>
                <a:gd name="connsiteY117" fmla="*/ 1360244 h 2617544"/>
                <a:gd name="connsiteX118" fmla="*/ 412359 w 2533092"/>
                <a:gd name="connsiteY118" fmla="*/ 1403107 h 2617544"/>
                <a:gd name="connsiteX119" fmla="*/ 398072 w 2533092"/>
                <a:gd name="connsiteY119" fmla="*/ 1436445 h 2617544"/>
                <a:gd name="connsiteX120" fmla="*/ 393310 w 2533092"/>
                <a:gd name="connsiteY120" fmla="*/ 1465019 h 2617544"/>
                <a:gd name="connsiteX121" fmla="*/ 379022 w 2533092"/>
                <a:gd name="connsiteY121" fmla="*/ 1526932 h 2617544"/>
                <a:gd name="connsiteX122" fmla="*/ 374259 w 2533092"/>
                <a:gd name="connsiteY122" fmla="*/ 1565032 h 2617544"/>
                <a:gd name="connsiteX123" fmla="*/ 369497 w 2533092"/>
                <a:gd name="connsiteY123" fmla="*/ 1579319 h 2617544"/>
                <a:gd name="connsiteX124" fmla="*/ 357591 w 2533092"/>
                <a:gd name="connsiteY124" fmla="*/ 1615038 h 2617544"/>
                <a:gd name="connsiteX125" fmla="*/ 343303 w 2533092"/>
                <a:gd name="connsiteY125" fmla="*/ 1660282 h 2617544"/>
                <a:gd name="connsiteX126" fmla="*/ 336159 w 2533092"/>
                <a:gd name="connsiteY126" fmla="*/ 1684094 h 2617544"/>
                <a:gd name="connsiteX127" fmla="*/ 326634 w 2533092"/>
                <a:gd name="connsiteY127" fmla="*/ 1698382 h 2617544"/>
                <a:gd name="connsiteX128" fmla="*/ 321872 w 2533092"/>
                <a:gd name="connsiteY128" fmla="*/ 1712669 h 2617544"/>
                <a:gd name="connsiteX129" fmla="*/ 307584 w 2533092"/>
                <a:gd name="connsiteY129" fmla="*/ 1722194 h 2617544"/>
                <a:gd name="connsiteX130" fmla="*/ 293297 w 2533092"/>
                <a:gd name="connsiteY130" fmla="*/ 1750769 h 2617544"/>
                <a:gd name="connsiteX131" fmla="*/ 283772 w 2533092"/>
                <a:gd name="connsiteY131" fmla="*/ 1779344 h 2617544"/>
                <a:gd name="connsiteX132" fmla="*/ 267103 w 2533092"/>
                <a:gd name="connsiteY132" fmla="*/ 1810301 h 2617544"/>
                <a:gd name="connsiteX133" fmla="*/ 231384 w 2533092"/>
                <a:gd name="connsiteY133" fmla="*/ 1846019 h 2617544"/>
                <a:gd name="connsiteX134" fmla="*/ 207572 w 2533092"/>
                <a:gd name="connsiteY134" fmla="*/ 1869832 h 2617544"/>
                <a:gd name="connsiteX135" fmla="*/ 202809 w 2533092"/>
                <a:gd name="connsiteY135" fmla="*/ 1884119 h 2617544"/>
                <a:gd name="connsiteX136" fmla="*/ 174234 w 2533092"/>
                <a:gd name="connsiteY136" fmla="*/ 1903169 h 2617544"/>
                <a:gd name="connsiteX137" fmla="*/ 159947 w 2533092"/>
                <a:gd name="connsiteY137" fmla="*/ 1912694 h 2617544"/>
                <a:gd name="connsiteX138" fmla="*/ 131372 w 2533092"/>
                <a:gd name="connsiteY138" fmla="*/ 1941270 h 2617544"/>
                <a:gd name="connsiteX139" fmla="*/ 102797 w 2533092"/>
                <a:gd name="connsiteY139" fmla="*/ 1953175 h 2617544"/>
                <a:gd name="connsiteX140" fmla="*/ 78985 w 2533092"/>
                <a:gd name="connsiteY140" fmla="*/ 1965081 h 2617544"/>
                <a:gd name="connsiteX141" fmla="*/ 45647 w 2533092"/>
                <a:gd name="connsiteY141" fmla="*/ 1981750 h 2617544"/>
                <a:gd name="connsiteX142" fmla="*/ 24215 w 2533092"/>
                <a:gd name="connsiteY142" fmla="*/ 1986513 h 2617544"/>
                <a:gd name="connsiteX143" fmla="*/ 403 w 2533092"/>
                <a:gd name="connsiteY143" fmla="*/ 1996038 h 2617544"/>
                <a:gd name="connsiteX144" fmla="*/ 12309 w 2533092"/>
                <a:gd name="connsiteY144" fmla="*/ 2036519 h 2617544"/>
                <a:gd name="connsiteX145" fmla="*/ 43265 w 2533092"/>
                <a:gd name="connsiteY145" fmla="*/ 2062713 h 2617544"/>
                <a:gd name="connsiteX146" fmla="*/ 67079 w 2533092"/>
                <a:gd name="connsiteY146" fmla="*/ 2079382 h 2617544"/>
                <a:gd name="connsiteX147" fmla="*/ 90890 w 2533092"/>
                <a:gd name="connsiteY147" fmla="*/ 2084144 h 2617544"/>
                <a:gd name="connsiteX148" fmla="*/ 114703 w 2533092"/>
                <a:gd name="connsiteY148" fmla="*/ 2105575 h 2617544"/>
                <a:gd name="connsiteX149" fmla="*/ 119466 w 2533092"/>
                <a:gd name="connsiteY149" fmla="*/ 2134151 h 2617544"/>
                <a:gd name="connsiteX150" fmla="*/ 126609 w 2533092"/>
                <a:gd name="connsiteY150" fmla="*/ 2155582 h 2617544"/>
                <a:gd name="connsiteX151" fmla="*/ 121847 w 2533092"/>
                <a:gd name="connsiteY151" fmla="*/ 2193682 h 2617544"/>
                <a:gd name="connsiteX152" fmla="*/ 112322 w 2533092"/>
                <a:gd name="connsiteY152" fmla="*/ 2212732 h 2617544"/>
                <a:gd name="connsiteX153" fmla="*/ 100416 w 2533092"/>
                <a:gd name="connsiteY153" fmla="*/ 2231781 h 2617544"/>
                <a:gd name="connsiteX154" fmla="*/ 71841 w 2533092"/>
                <a:gd name="connsiteY154" fmla="*/ 2234163 h 2617544"/>
                <a:gd name="connsiteX155" fmla="*/ 50409 w 2533092"/>
                <a:gd name="connsiteY155" fmla="*/ 2260357 h 2617544"/>
                <a:gd name="connsiteX156" fmla="*/ 21834 w 2533092"/>
                <a:gd name="connsiteY156" fmla="*/ 2274644 h 2617544"/>
                <a:gd name="connsiteX157" fmla="*/ 31359 w 2533092"/>
                <a:gd name="connsiteY157" fmla="*/ 2298457 h 2617544"/>
                <a:gd name="connsiteX158" fmla="*/ 21834 w 2533092"/>
                <a:gd name="connsiteY158" fmla="*/ 2331794 h 2617544"/>
                <a:gd name="connsiteX159" fmla="*/ 12309 w 2533092"/>
                <a:gd name="connsiteY159" fmla="*/ 2346082 h 2617544"/>
                <a:gd name="connsiteX160" fmla="*/ 374259 w 2533092"/>
                <a:gd name="connsiteY160" fmla="*/ 2617544 h 2617544"/>
                <a:gd name="connsiteX0" fmla="*/ 690172 w 2512622"/>
                <a:gd name="connsiteY0" fmla="*/ 2427044 h 2617544"/>
                <a:gd name="connsiteX1" fmla="*/ 1179122 w 2512622"/>
                <a:gd name="connsiteY1" fmla="*/ 1960319 h 2617544"/>
                <a:gd name="connsiteX2" fmla="*/ 1449791 w 2512622"/>
                <a:gd name="connsiteY2" fmla="*/ 1567413 h 2617544"/>
                <a:gd name="connsiteX3" fmla="*/ 1573615 w 2512622"/>
                <a:gd name="connsiteY3" fmla="*/ 1299920 h 2617544"/>
                <a:gd name="connsiteX4" fmla="*/ 1823647 w 2512622"/>
                <a:gd name="connsiteY4" fmla="*/ 1169744 h 2617544"/>
                <a:gd name="connsiteX5" fmla="*/ 2145909 w 2512622"/>
                <a:gd name="connsiteY5" fmla="*/ 1020519 h 2617544"/>
                <a:gd name="connsiteX6" fmla="*/ 2325297 w 2512622"/>
                <a:gd name="connsiteY6" fmla="*/ 942732 h 2617544"/>
                <a:gd name="connsiteX7" fmla="*/ 2388796 w 2512622"/>
                <a:gd name="connsiteY7" fmla="*/ 876851 h 2617544"/>
                <a:gd name="connsiteX8" fmla="*/ 2436421 w 2512622"/>
                <a:gd name="connsiteY8" fmla="*/ 850656 h 2617544"/>
                <a:gd name="connsiteX9" fmla="*/ 2512622 w 2512622"/>
                <a:gd name="connsiteY9" fmla="*/ 750644 h 2617544"/>
                <a:gd name="connsiteX10" fmla="*/ 2488809 w 2512622"/>
                <a:gd name="connsiteY10" fmla="*/ 745882 h 2617544"/>
                <a:gd name="connsiteX11" fmla="*/ 2493572 w 2512622"/>
                <a:gd name="connsiteY11" fmla="*/ 731594 h 2617544"/>
                <a:gd name="connsiteX12" fmla="*/ 2479284 w 2512622"/>
                <a:gd name="connsiteY12" fmla="*/ 722069 h 2617544"/>
                <a:gd name="connsiteX13" fmla="*/ 2457853 w 2512622"/>
                <a:gd name="connsiteY13" fmla="*/ 710163 h 2617544"/>
                <a:gd name="connsiteX14" fmla="*/ 2431659 w 2512622"/>
                <a:gd name="connsiteY14" fmla="*/ 698257 h 2617544"/>
                <a:gd name="connsiteX15" fmla="*/ 2414991 w 2512622"/>
                <a:gd name="connsiteY15" fmla="*/ 672063 h 2617544"/>
                <a:gd name="connsiteX16" fmla="*/ 2398321 w 2512622"/>
                <a:gd name="connsiteY16" fmla="*/ 641106 h 2617544"/>
                <a:gd name="connsiteX17" fmla="*/ 2367365 w 2512622"/>
                <a:gd name="connsiteY17" fmla="*/ 614913 h 2617544"/>
                <a:gd name="connsiteX18" fmla="*/ 2348316 w 2512622"/>
                <a:gd name="connsiteY18" fmla="*/ 576813 h 2617544"/>
                <a:gd name="connsiteX19" fmla="*/ 2322122 w 2512622"/>
                <a:gd name="connsiteY19" fmla="*/ 541094 h 2617544"/>
                <a:gd name="connsiteX20" fmla="*/ 2307834 w 2512622"/>
                <a:gd name="connsiteY20" fmla="*/ 531569 h 2617544"/>
                <a:gd name="connsiteX21" fmla="*/ 2264972 w 2512622"/>
                <a:gd name="connsiteY21" fmla="*/ 512519 h 2617544"/>
                <a:gd name="connsiteX22" fmla="*/ 2241159 w 2512622"/>
                <a:gd name="connsiteY22" fmla="*/ 486326 h 2617544"/>
                <a:gd name="connsiteX23" fmla="*/ 2231634 w 2512622"/>
                <a:gd name="connsiteY23" fmla="*/ 464894 h 2617544"/>
                <a:gd name="connsiteX24" fmla="*/ 2212584 w 2512622"/>
                <a:gd name="connsiteY24" fmla="*/ 455369 h 2617544"/>
                <a:gd name="connsiteX25" fmla="*/ 2198297 w 2512622"/>
                <a:gd name="connsiteY25" fmla="*/ 445844 h 2617544"/>
                <a:gd name="connsiteX26" fmla="*/ 2179247 w 2512622"/>
                <a:gd name="connsiteY26" fmla="*/ 450607 h 2617544"/>
                <a:gd name="connsiteX27" fmla="*/ 2155434 w 2512622"/>
                <a:gd name="connsiteY27" fmla="*/ 426794 h 2617544"/>
                <a:gd name="connsiteX28" fmla="*/ 2136384 w 2512622"/>
                <a:gd name="connsiteY28" fmla="*/ 398219 h 2617544"/>
                <a:gd name="connsiteX29" fmla="*/ 2126859 w 2512622"/>
                <a:gd name="connsiteY29" fmla="*/ 369644 h 2617544"/>
                <a:gd name="connsiteX30" fmla="*/ 2103047 w 2512622"/>
                <a:gd name="connsiteY30" fmla="*/ 369644 h 2617544"/>
                <a:gd name="connsiteX31" fmla="*/ 2088759 w 2512622"/>
                <a:gd name="connsiteY31" fmla="*/ 355357 h 2617544"/>
                <a:gd name="connsiteX32" fmla="*/ 2050660 w 2512622"/>
                <a:gd name="connsiteY32" fmla="*/ 348213 h 2617544"/>
                <a:gd name="connsiteX33" fmla="*/ 2007797 w 2512622"/>
                <a:gd name="connsiteY33" fmla="*/ 336307 h 2617544"/>
                <a:gd name="connsiteX34" fmla="*/ 1976841 w 2512622"/>
                <a:gd name="connsiteY34" fmla="*/ 333925 h 2617544"/>
                <a:gd name="connsiteX35" fmla="*/ 1948266 w 2512622"/>
                <a:gd name="connsiteY35" fmla="*/ 329163 h 2617544"/>
                <a:gd name="connsiteX36" fmla="*/ 1926834 w 2512622"/>
                <a:gd name="connsiteY36" fmla="*/ 312494 h 2617544"/>
                <a:gd name="connsiteX37" fmla="*/ 1912547 w 2512622"/>
                <a:gd name="connsiteY37" fmla="*/ 317257 h 2617544"/>
                <a:gd name="connsiteX38" fmla="*/ 1841109 w 2512622"/>
                <a:gd name="connsiteY38" fmla="*/ 302969 h 2617544"/>
                <a:gd name="connsiteX39" fmla="*/ 1812534 w 2512622"/>
                <a:gd name="connsiteY39" fmla="*/ 293444 h 2617544"/>
                <a:gd name="connsiteX40" fmla="*/ 1798247 w 2512622"/>
                <a:gd name="connsiteY40" fmla="*/ 288682 h 2617544"/>
                <a:gd name="connsiteX41" fmla="*/ 1783959 w 2512622"/>
                <a:gd name="connsiteY41" fmla="*/ 298207 h 2617544"/>
                <a:gd name="connsiteX42" fmla="*/ 1769672 w 2512622"/>
                <a:gd name="connsiteY42" fmla="*/ 302969 h 2617544"/>
                <a:gd name="connsiteX43" fmla="*/ 1741097 w 2512622"/>
                <a:gd name="connsiteY43" fmla="*/ 331544 h 2617544"/>
                <a:gd name="connsiteX44" fmla="*/ 1717284 w 2512622"/>
                <a:gd name="connsiteY44" fmla="*/ 326782 h 2617544"/>
                <a:gd name="connsiteX45" fmla="*/ 1683947 w 2512622"/>
                <a:gd name="connsiteY45" fmla="*/ 317257 h 2617544"/>
                <a:gd name="connsiteX46" fmla="*/ 1650609 w 2512622"/>
                <a:gd name="connsiteY46" fmla="*/ 312494 h 2617544"/>
                <a:gd name="connsiteX47" fmla="*/ 1622034 w 2512622"/>
                <a:gd name="connsiteY47" fmla="*/ 307732 h 2617544"/>
                <a:gd name="connsiteX48" fmla="*/ 1581553 w 2512622"/>
                <a:gd name="connsiteY48" fmla="*/ 291063 h 2617544"/>
                <a:gd name="connsiteX49" fmla="*/ 1552978 w 2512622"/>
                <a:gd name="connsiteY49" fmla="*/ 291063 h 2617544"/>
                <a:gd name="connsiteX50" fmla="*/ 1541072 w 2512622"/>
                <a:gd name="connsiteY50" fmla="*/ 274394 h 2617544"/>
                <a:gd name="connsiteX51" fmla="*/ 1526784 w 2512622"/>
                <a:gd name="connsiteY51" fmla="*/ 255344 h 2617544"/>
                <a:gd name="connsiteX52" fmla="*/ 1522021 w 2512622"/>
                <a:gd name="connsiteY52" fmla="*/ 229150 h 2617544"/>
                <a:gd name="connsiteX53" fmla="*/ 1533929 w 2512622"/>
                <a:gd name="connsiteY53" fmla="*/ 200576 h 2617544"/>
                <a:gd name="connsiteX54" fmla="*/ 1564884 w 2512622"/>
                <a:gd name="connsiteY54" fmla="*/ 174382 h 2617544"/>
                <a:gd name="connsiteX55" fmla="*/ 1557740 w 2512622"/>
                <a:gd name="connsiteY55" fmla="*/ 148188 h 2617544"/>
                <a:gd name="connsiteX56" fmla="*/ 1564884 w 2512622"/>
                <a:gd name="connsiteY56" fmla="*/ 117231 h 2617544"/>
                <a:gd name="connsiteX57" fmla="*/ 1583934 w 2512622"/>
                <a:gd name="connsiteY57" fmla="*/ 93419 h 2617544"/>
                <a:gd name="connsiteX58" fmla="*/ 1588697 w 2512622"/>
                <a:gd name="connsiteY58" fmla="*/ 79132 h 2617544"/>
                <a:gd name="connsiteX59" fmla="*/ 1579172 w 2512622"/>
                <a:gd name="connsiteY59" fmla="*/ 64844 h 2617544"/>
                <a:gd name="connsiteX60" fmla="*/ 1545834 w 2512622"/>
                <a:gd name="connsiteY60" fmla="*/ 38650 h 2617544"/>
                <a:gd name="connsiteX61" fmla="*/ 1522022 w 2512622"/>
                <a:gd name="connsiteY61" fmla="*/ 36269 h 2617544"/>
                <a:gd name="connsiteX62" fmla="*/ 1507734 w 2512622"/>
                <a:gd name="connsiteY62" fmla="*/ 550 h 2617544"/>
                <a:gd name="connsiteX63" fmla="*/ 1414072 w 2512622"/>
                <a:gd name="connsiteY63" fmla="*/ 17219 h 2617544"/>
                <a:gd name="connsiteX64" fmla="*/ 1365652 w 2512622"/>
                <a:gd name="connsiteY64" fmla="*/ 52144 h 2617544"/>
                <a:gd name="connsiteX65" fmla="*/ 1285484 w 2512622"/>
                <a:gd name="connsiteY65" fmla="*/ 75164 h 2617544"/>
                <a:gd name="connsiteX66" fmla="*/ 1263259 w 2512622"/>
                <a:gd name="connsiteY66" fmla="*/ 93419 h 2617544"/>
                <a:gd name="connsiteX67" fmla="*/ 1210872 w 2512622"/>
                <a:gd name="connsiteY67" fmla="*/ 120407 h 2617544"/>
                <a:gd name="connsiteX68" fmla="*/ 1144197 w 2512622"/>
                <a:gd name="connsiteY68" fmla="*/ 174382 h 2617544"/>
                <a:gd name="connsiteX69" fmla="*/ 972747 w 2512622"/>
                <a:gd name="connsiteY69" fmla="*/ 272807 h 2617544"/>
                <a:gd name="connsiteX70" fmla="*/ 750497 w 2512622"/>
                <a:gd name="connsiteY70" fmla="*/ 288682 h 2617544"/>
                <a:gd name="connsiteX71" fmla="*/ 736209 w 2512622"/>
                <a:gd name="connsiteY71" fmla="*/ 298207 h 2617544"/>
                <a:gd name="connsiteX72" fmla="*/ 731447 w 2512622"/>
                <a:gd name="connsiteY72" fmla="*/ 312494 h 2617544"/>
                <a:gd name="connsiteX73" fmla="*/ 717159 w 2512622"/>
                <a:gd name="connsiteY73" fmla="*/ 317257 h 2617544"/>
                <a:gd name="connsiteX74" fmla="*/ 712397 w 2512622"/>
                <a:gd name="connsiteY74" fmla="*/ 345832 h 2617544"/>
                <a:gd name="connsiteX75" fmla="*/ 702872 w 2512622"/>
                <a:gd name="connsiteY75" fmla="*/ 374407 h 2617544"/>
                <a:gd name="connsiteX76" fmla="*/ 698109 w 2512622"/>
                <a:gd name="connsiteY76" fmla="*/ 388694 h 2617544"/>
                <a:gd name="connsiteX77" fmla="*/ 683822 w 2512622"/>
                <a:gd name="connsiteY77" fmla="*/ 419650 h 2617544"/>
                <a:gd name="connsiteX78" fmla="*/ 702872 w 2512622"/>
                <a:gd name="connsiteY78" fmla="*/ 445844 h 2617544"/>
                <a:gd name="connsiteX79" fmla="*/ 731447 w 2512622"/>
                <a:gd name="connsiteY79" fmla="*/ 455369 h 2617544"/>
                <a:gd name="connsiteX80" fmla="*/ 740972 w 2512622"/>
                <a:gd name="connsiteY80" fmla="*/ 469657 h 2617544"/>
                <a:gd name="connsiteX81" fmla="*/ 745734 w 2512622"/>
                <a:gd name="connsiteY81" fmla="*/ 483944 h 2617544"/>
                <a:gd name="connsiteX82" fmla="*/ 745734 w 2512622"/>
                <a:gd name="connsiteY82" fmla="*/ 495850 h 2617544"/>
                <a:gd name="connsiteX83" fmla="*/ 748115 w 2512622"/>
                <a:gd name="connsiteY83" fmla="*/ 517282 h 2617544"/>
                <a:gd name="connsiteX84" fmla="*/ 755259 w 2512622"/>
                <a:gd name="connsiteY84" fmla="*/ 536332 h 2617544"/>
                <a:gd name="connsiteX85" fmla="*/ 745734 w 2512622"/>
                <a:gd name="connsiteY85" fmla="*/ 564907 h 2617544"/>
                <a:gd name="connsiteX86" fmla="*/ 736209 w 2512622"/>
                <a:gd name="connsiteY86" fmla="*/ 579194 h 2617544"/>
                <a:gd name="connsiteX87" fmla="*/ 736209 w 2512622"/>
                <a:gd name="connsiteY87" fmla="*/ 650632 h 2617544"/>
                <a:gd name="connsiteX88" fmla="*/ 740972 w 2512622"/>
                <a:gd name="connsiteY88" fmla="*/ 664919 h 2617544"/>
                <a:gd name="connsiteX89" fmla="*/ 745734 w 2512622"/>
                <a:gd name="connsiteY89" fmla="*/ 683969 h 2617544"/>
                <a:gd name="connsiteX90" fmla="*/ 760022 w 2512622"/>
                <a:gd name="connsiteY90" fmla="*/ 731594 h 2617544"/>
                <a:gd name="connsiteX91" fmla="*/ 764784 w 2512622"/>
                <a:gd name="connsiteY91" fmla="*/ 745882 h 2617544"/>
                <a:gd name="connsiteX92" fmla="*/ 771928 w 2512622"/>
                <a:gd name="connsiteY92" fmla="*/ 791125 h 2617544"/>
                <a:gd name="connsiteX93" fmla="*/ 750497 w 2512622"/>
                <a:gd name="connsiteY93" fmla="*/ 812557 h 2617544"/>
                <a:gd name="connsiteX94" fmla="*/ 731447 w 2512622"/>
                <a:gd name="connsiteY94" fmla="*/ 817319 h 2617544"/>
                <a:gd name="connsiteX95" fmla="*/ 712397 w 2512622"/>
                <a:gd name="connsiteY95" fmla="*/ 824463 h 2617544"/>
                <a:gd name="connsiteX96" fmla="*/ 683822 w 2512622"/>
                <a:gd name="connsiteY96" fmla="*/ 843513 h 2617544"/>
                <a:gd name="connsiteX97" fmla="*/ 674297 w 2512622"/>
                <a:gd name="connsiteY97" fmla="*/ 860182 h 2617544"/>
                <a:gd name="connsiteX98" fmla="*/ 660009 w 2512622"/>
                <a:gd name="connsiteY98" fmla="*/ 869707 h 2617544"/>
                <a:gd name="connsiteX99" fmla="*/ 650484 w 2512622"/>
                <a:gd name="connsiteY99" fmla="*/ 883994 h 2617544"/>
                <a:gd name="connsiteX100" fmla="*/ 640959 w 2512622"/>
                <a:gd name="connsiteY100" fmla="*/ 964957 h 2617544"/>
                <a:gd name="connsiteX101" fmla="*/ 626672 w 2512622"/>
                <a:gd name="connsiteY101" fmla="*/ 998294 h 2617544"/>
                <a:gd name="connsiteX102" fmla="*/ 593334 w 2512622"/>
                <a:gd name="connsiteY102" fmla="*/ 1012582 h 2617544"/>
                <a:gd name="connsiteX103" fmla="*/ 588572 w 2512622"/>
                <a:gd name="connsiteY103" fmla="*/ 1026869 h 2617544"/>
                <a:gd name="connsiteX104" fmla="*/ 593334 w 2512622"/>
                <a:gd name="connsiteY104" fmla="*/ 1041157 h 2617544"/>
                <a:gd name="connsiteX105" fmla="*/ 579047 w 2512622"/>
                <a:gd name="connsiteY105" fmla="*/ 1055444 h 2617544"/>
                <a:gd name="connsiteX106" fmla="*/ 569521 w 2512622"/>
                <a:gd name="connsiteY106" fmla="*/ 1098307 h 2617544"/>
                <a:gd name="connsiteX107" fmla="*/ 552854 w 2512622"/>
                <a:gd name="connsiteY107" fmla="*/ 1129262 h 2617544"/>
                <a:gd name="connsiteX108" fmla="*/ 533803 w 2512622"/>
                <a:gd name="connsiteY108" fmla="*/ 1150694 h 2617544"/>
                <a:gd name="connsiteX109" fmla="*/ 519515 w 2512622"/>
                <a:gd name="connsiteY109" fmla="*/ 1179269 h 2617544"/>
                <a:gd name="connsiteX110" fmla="*/ 498084 w 2512622"/>
                <a:gd name="connsiteY110" fmla="*/ 1226894 h 2617544"/>
                <a:gd name="connsiteX111" fmla="*/ 493322 w 2512622"/>
                <a:gd name="connsiteY111" fmla="*/ 1241182 h 2617544"/>
                <a:gd name="connsiteX112" fmla="*/ 474272 w 2512622"/>
                <a:gd name="connsiteY112" fmla="*/ 1274519 h 2617544"/>
                <a:gd name="connsiteX113" fmla="*/ 464747 w 2512622"/>
                <a:gd name="connsiteY113" fmla="*/ 1293569 h 2617544"/>
                <a:gd name="connsiteX114" fmla="*/ 459984 w 2512622"/>
                <a:gd name="connsiteY114" fmla="*/ 1307857 h 2617544"/>
                <a:gd name="connsiteX115" fmla="*/ 450459 w 2512622"/>
                <a:gd name="connsiteY115" fmla="*/ 1322144 h 2617544"/>
                <a:gd name="connsiteX116" fmla="*/ 436172 w 2512622"/>
                <a:gd name="connsiteY116" fmla="*/ 1360244 h 2617544"/>
                <a:gd name="connsiteX117" fmla="*/ 412359 w 2512622"/>
                <a:gd name="connsiteY117" fmla="*/ 1403107 h 2617544"/>
                <a:gd name="connsiteX118" fmla="*/ 398072 w 2512622"/>
                <a:gd name="connsiteY118" fmla="*/ 1436445 h 2617544"/>
                <a:gd name="connsiteX119" fmla="*/ 393310 w 2512622"/>
                <a:gd name="connsiteY119" fmla="*/ 1465019 h 2617544"/>
                <a:gd name="connsiteX120" fmla="*/ 379022 w 2512622"/>
                <a:gd name="connsiteY120" fmla="*/ 1526932 h 2617544"/>
                <a:gd name="connsiteX121" fmla="*/ 374259 w 2512622"/>
                <a:gd name="connsiteY121" fmla="*/ 1565032 h 2617544"/>
                <a:gd name="connsiteX122" fmla="*/ 369497 w 2512622"/>
                <a:gd name="connsiteY122" fmla="*/ 1579319 h 2617544"/>
                <a:gd name="connsiteX123" fmla="*/ 357591 w 2512622"/>
                <a:gd name="connsiteY123" fmla="*/ 1615038 h 2617544"/>
                <a:gd name="connsiteX124" fmla="*/ 343303 w 2512622"/>
                <a:gd name="connsiteY124" fmla="*/ 1660282 h 2617544"/>
                <a:gd name="connsiteX125" fmla="*/ 336159 w 2512622"/>
                <a:gd name="connsiteY125" fmla="*/ 1684094 h 2617544"/>
                <a:gd name="connsiteX126" fmla="*/ 326634 w 2512622"/>
                <a:gd name="connsiteY126" fmla="*/ 1698382 h 2617544"/>
                <a:gd name="connsiteX127" fmla="*/ 321872 w 2512622"/>
                <a:gd name="connsiteY127" fmla="*/ 1712669 h 2617544"/>
                <a:gd name="connsiteX128" fmla="*/ 307584 w 2512622"/>
                <a:gd name="connsiteY128" fmla="*/ 1722194 h 2617544"/>
                <a:gd name="connsiteX129" fmla="*/ 293297 w 2512622"/>
                <a:gd name="connsiteY129" fmla="*/ 1750769 h 2617544"/>
                <a:gd name="connsiteX130" fmla="*/ 283772 w 2512622"/>
                <a:gd name="connsiteY130" fmla="*/ 1779344 h 2617544"/>
                <a:gd name="connsiteX131" fmla="*/ 267103 w 2512622"/>
                <a:gd name="connsiteY131" fmla="*/ 1810301 h 2617544"/>
                <a:gd name="connsiteX132" fmla="*/ 231384 w 2512622"/>
                <a:gd name="connsiteY132" fmla="*/ 1846019 h 2617544"/>
                <a:gd name="connsiteX133" fmla="*/ 207572 w 2512622"/>
                <a:gd name="connsiteY133" fmla="*/ 1869832 h 2617544"/>
                <a:gd name="connsiteX134" fmla="*/ 202809 w 2512622"/>
                <a:gd name="connsiteY134" fmla="*/ 1884119 h 2617544"/>
                <a:gd name="connsiteX135" fmla="*/ 174234 w 2512622"/>
                <a:gd name="connsiteY135" fmla="*/ 1903169 h 2617544"/>
                <a:gd name="connsiteX136" fmla="*/ 159947 w 2512622"/>
                <a:gd name="connsiteY136" fmla="*/ 1912694 h 2617544"/>
                <a:gd name="connsiteX137" fmla="*/ 131372 w 2512622"/>
                <a:gd name="connsiteY137" fmla="*/ 1941270 h 2617544"/>
                <a:gd name="connsiteX138" fmla="*/ 102797 w 2512622"/>
                <a:gd name="connsiteY138" fmla="*/ 1953175 h 2617544"/>
                <a:gd name="connsiteX139" fmla="*/ 78985 w 2512622"/>
                <a:gd name="connsiteY139" fmla="*/ 1965081 h 2617544"/>
                <a:gd name="connsiteX140" fmla="*/ 45647 w 2512622"/>
                <a:gd name="connsiteY140" fmla="*/ 1981750 h 2617544"/>
                <a:gd name="connsiteX141" fmla="*/ 24215 w 2512622"/>
                <a:gd name="connsiteY141" fmla="*/ 1986513 h 2617544"/>
                <a:gd name="connsiteX142" fmla="*/ 403 w 2512622"/>
                <a:gd name="connsiteY142" fmla="*/ 1996038 h 2617544"/>
                <a:gd name="connsiteX143" fmla="*/ 12309 w 2512622"/>
                <a:gd name="connsiteY143" fmla="*/ 2036519 h 2617544"/>
                <a:gd name="connsiteX144" fmla="*/ 43265 w 2512622"/>
                <a:gd name="connsiteY144" fmla="*/ 2062713 h 2617544"/>
                <a:gd name="connsiteX145" fmla="*/ 67079 w 2512622"/>
                <a:gd name="connsiteY145" fmla="*/ 2079382 h 2617544"/>
                <a:gd name="connsiteX146" fmla="*/ 90890 w 2512622"/>
                <a:gd name="connsiteY146" fmla="*/ 2084144 h 2617544"/>
                <a:gd name="connsiteX147" fmla="*/ 114703 w 2512622"/>
                <a:gd name="connsiteY147" fmla="*/ 2105575 h 2617544"/>
                <a:gd name="connsiteX148" fmla="*/ 119466 w 2512622"/>
                <a:gd name="connsiteY148" fmla="*/ 2134151 h 2617544"/>
                <a:gd name="connsiteX149" fmla="*/ 126609 w 2512622"/>
                <a:gd name="connsiteY149" fmla="*/ 2155582 h 2617544"/>
                <a:gd name="connsiteX150" fmla="*/ 121847 w 2512622"/>
                <a:gd name="connsiteY150" fmla="*/ 2193682 h 2617544"/>
                <a:gd name="connsiteX151" fmla="*/ 112322 w 2512622"/>
                <a:gd name="connsiteY151" fmla="*/ 2212732 h 2617544"/>
                <a:gd name="connsiteX152" fmla="*/ 100416 w 2512622"/>
                <a:gd name="connsiteY152" fmla="*/ 2231781 h 2617544"/>
                <a:gd name="connsiteX153" fmla="*/ 71841 w 2512622"/>
                <a:gd name="connsiteY153" fmla="*/ 2234163 h 2617544"/>
                <a:gd name="connsiteX154" fmla="*/ 50409 w 2512622"/>
                <a:gd name="connsiteY154" fmla="*/ 2260357 h 2617544"/>
                <a:gd name="connsiteX155" fmla="*/ 21834 w 2512622"/>
                <a:gd name="connsiteY155" fmla="*/ 2274644 h 2617544"/>
                <a:gd name="connsiteX156" fmla="*/ 31359 w 2512622"/>
                <a:gd name="connsiteY156" fmla="*/ 2298457 h 2617544"/>
                <a:gd name="connsiteX157" fmla="*/ 21834 w 2512622"/>
                <a:gd name="connsiteY157" fmla="*/ 2331794 h 2617544"/>
                <a:gd name="connsiteX158" fmla="*/ 12309 w 2512622"/>
                <a:gd name="connsiteY158" fmla="*/ 2346082 h 2617544"/>
                <a:gd name="connsiteX159" fmla="*/ 374259 w 2512622"/>
                <a:gd name="connsiteY159" fmla="*/ 2617544 h 2617544"/>
                <a:gd name="connsiteX0" fmla="*/ 690172 w 2512622"/>
                <a:gd name="connsiteY0" fmla="*/ 2427044 h 2617544"/>
                <a:gd name="connsiteX1" fmla="*/ 1179122 w 2512622"/>
                <a:gd name="connsiteY1" fmla="*/ 1960319 h 2617544"/>
                <a:gd name="connsiteX2" fmla="*/ 1449791 w 2512622"/>
                <a:gd name="connsiteY2" fmla="*/ 1567413 h 2617544"/>
                <a:gd name="connsiteX3" fmla="*/ 1573615 w 2512622"/>
                <a:gd name="connsiteY3" fmla="*/ 1299920 h 2617544"/>
                <a:gd name="connsiteX4" fmla="*/ 1823647 w 2512622"/>
                <a:gd name="connsiteY4" fmla="*/ 1169744 h 2617544"/>
                <a:gd name="connsiteX5" fmla="*/ 2145909 w 2512622"/>
                <a:gd name="connsiteY5" fmla="*/ 1020519 h 2617544"/>
                <a:gd name="connsiteX6" fmla="*/ 2325297 w 2512622"/>
                <a:gd name="connsiteY6" fmla="*/ 942732 h 2617544"/>
                <a:gd name="connsiteX7" fmla="*/ 2388796 w 2512622"/>
                <a:gd name="connsiteY7" fmla="*/ 876851 h 2617544"/>
                <a:gd name="connsiteX8" fmla="*/ 2436421 w 2512622"/>
                <a:gd name="connsiteY8" fmla="*/ 850656 h 2617544"/>
                <a:gd name="connsiteX9" fmla="*/ 2512622 w 2512622"/>
                <a:gd name="connsiteY9" fmla="*/ 750644 h 2617544"/>
                <a:gd name="connsiteX10" fmla="*/ 2488809 w 2512622"/>
                <a:gd name="connsiteY10" fmla="*/ 745882 h 2617544"/>
                <a:gd name="connsiteX11" fmla="*/ 2479284 w 2512622"/>
                <a:gd name="connsiteY11" fmla="*/ 722069 h 2617544"/>
                <a:gd name="connsiteX12" fmla="*/ 2457853 w 2512622"/>
                <a:gd name="connsiteY12" fmla="*/ 710163 h 2617544"/>
                <a:gd name="connsiteX13" fmla="*/ 2431659 w 2512622"/>
                <a:gd name="connsiteY13" fmla="*/ 698257 h 2617544"/>
                <a:gd name="connsiteX14" fmla="*/ 2414991 w 2512622"/>
                <a:gd name="connsiteY14" fmla="*/ 672063 h 2617544"/>
                <a:gd name="connsiteX15" fmla="*/ 2398321 w 2512622"/>
                <a:gd name="connsiteY15" fmla="*/ 641106 h 2617544"/>
                <a:gd name="connsiteX16" fmla="*/ 2367365 w 2512622"/>
                <a:gd name="connsiteY16" fmla="*/ 614913 h 2617544"/>
                <a:gd name="connsiteX17" fmla="*/ 2348316 w 2512622"/>
                <a:gd name="connsiteY17" fmla="*/ 576813 h 2617544"/>
                <a:gd name="connsiteX18" fmla="*/ 2322122 w 2512622"/>
                <a:gd name="connsiteY18" fmla="*/ 541094 h 2617544"/>
                <a:gd name="connsiteX19" fmla="*/ 2307834 w 2512622"/>
                <a:gd name="connsiteY19" fmla="*/ 531569 h 2617544"/>
                <a:gd name="connsiteX20" fmla="*/ 2264972 w 2512622"/>
                <a:gd name="connsiteY20" fmla="*/ 512519 h 2617544"/>
                <a:gd name="connsiteX21" fmla="*/ 2241159 w 2512622"/>
                <a:gd name="connsiteY21" fmla="*/ 486326 h 2617544"/>
                <a:gd name="connsiteX22" fmla="*/ 2231634 w 2512622"/>
                <a:gd name="connsiteY22" fmla="*/ 464894 h 2617544"/>
                <a:gd name="connsiteX23" fmla="*/ 2212584 w 2512622"/>
                <a:gd name="connsiteY23" fmla="*/ 455369 h 2617544"/>
                <a:gd name="connsiteX24" fmla="*/ 2198297 w 2512622"/>
                <a:gd name="connsiteY24" fmla="*/ 445844 h 2617544"/>
                <a:gd name="connsiteX25" fmla="*/ 2179247 w 2512622"/>
                <a:gd name="connsiteY25" fmla="*/ 450607 h 2617544"/>
                <a:gd name="connsiteX26" fmla="*/ 2155434 w 2512622"/>
                <a:gd name="connsiteY26" fmla="*/ 426794 h 2617544"/>
                <a:gd name="connsiteX27" fmla="*/ 2136384 w 2512622"/>
                <a:gd name="connsiteY27" fmla="*/ 398219 h 2617544"/>
                <a:gd name="connsiteX28" fmla="*/ 2126859 w 2512622"/>
                <a:gd name="connsiteY28" fmla="*/ 369644 h 2617544"/>
                <a:gd name="connsiteX29" fmla="*/ 2103047 w 2512622"/>
                <a:gd name="connsiteY29" fmla="*/ 369644 h 2617544"/>
                <a:gd name="connsiteX30" fmla="*/ 2088759 w 2512622"/>
                <a:gd name="connsiteY30" fmla="*/ 355357 h 2617544"/>
                <a:gd name="connsiteX31" fmla="*/ 2050660 w 2512622"/>
                <a:gd name="connsiteY31" fmla="*/ 348213 h 2617544"/>
                <a:gd name="connsiteX32" fmla="*/ 2007797 w 2512622"/>
                <a:gd name="connsiteY32" fmla="*/ 336307 h 2617544"/>
                <a:gd name="connsiteX33" fmla="*/ 1976841 w 2512622"/>
                <a:gd name="connsiteY33" fmla="*/ 333925 h 2617544"/>
                <a:gd name="connsiteX34" fmla="*/ 1948266 w 2512622"/>
                <a:gd name="connsiteY34" fmla="*/ 329163 h 2617544"/>
                <a:gd name="connsiteX35" fmla="*/ 1926834 w 2512622"/>
                <a:gd name="connsiteY35" fmla="*/ 312494 h 2617544"/>
                <a:gd name="connsiteX36" fmla="*/ 1912547 w 2512622"/>
                <a:gd name="connsiteY36" fmla="*/ 317257 h 2617544"/>
                <a:gd name="connsiteX37" fmla="*/ 1841109 w 2512622"/>
                <a:gd name="connsiteY37" fmla="*/ 302969 h 2617544"/>
                <a:gd name="connsiteX38" fmla="*/ 1812534 w 2512622"/>
                <a:gd name="connsiteY38" fmla="*/ 293444 h 2617544"/>
                <a:gd name="connsiteX39" fmla="*/ 1798247 w 2512622"/>
                <a:gd name="connsiteY39" fmla="*/ 288682 h 2617544"/>
                <a:gd name="connsiteX40" fmla="*/ 1783959 w 2512622"/>
                <a:gd name="connsiteY40" fmla="*/ 298207 h 2617544"/>
                <a:gd name="connsiteX41" fmla="*/ 1769672 w 2512622"/>
                <a:gd name="connsiteY41" fmla="*/ 302969 h 2617544"/>
                <a:gd name="connsiteX42" fmla="*/ 1741097 w 2512622"/>
                <a:gd name="connsiteY42" fmla="*/ 331544 h 2617544"/>
                <a:gd name="connsiteX43" fmla="*/ 1717284 w 2512622"/>
                <a:gd name="connsiteY43" fmla="*/ 326782 h 2617544"/>
                <a:gd name="connsiteX44" fmla="*/ 1683947 w 2512622"/>
                <a:gd name="connsiteY44" fmla="*/ 317257 h 2617544"/>
                <a:gd name="connsiteX45" fmla="*/ 1650609 w 2512622"/>
                <a:gd name="connsiteY45" fmla="*/ 312494 h 2617544"/>
                <a:gd name="connsiteX46" fmla="*/ 1622034 w 2512622"/>
                <a:gd name="connsiteY46" fmla="*/ 307732 h 2617544"/>
                <a:gd name="connsiteX47" fmla="*/ 1581553 w 2512622"/>
                <a:gd name="connsiteY47" fmla="*/ 291063 h 2617544"/>
                <a:gd name="connsiteX48" fmla="*/ 1552978 w 2512622"/>
                <a:gd name="connsiteY48" fmla="*/ 291063 h 2617544"/>
                <a:gd name="connsiteX49" fmla="*/ 1541072 w 2512622"/>
                <a:gd name="connsiteY49" fmla="*/ 274394 h 2617544"/>
                <a:gd name="connsiteX50" fmla="*/ 1526784 w 2512622"/>
                <a:gd name="connsiteY50" fmla="*/ 255344 h 2617544"/>
                <a:gd name="connsiteX51" fmla="*/ 1522021 w 2512622"/>
                <a:gd name="connsiteY51" fmla="*/ 229150 h 2617544"/>
                <a:gd name="connsiteX52" fmla="*/ 1533929 w 2512622"/>
                <a:gd name="connsiteY52" fmla="*/ 200576 h 2617544"/>
                <a:gd name="connsiteX53" fmla="*/ 1564884 w 2512622"/>
                <a:gd name="connsiteY53" fmla="*/ 174382 h 2617544"/>
                <a:gd name="connsiteX54" fmla="*/ 1557740 w 2512622"/>
                <a:gd name="connsiteY54" fmla="*/ 148188 h 2617544"/>
                <a:gd name="connsiteX55" fmla="*/ 1564884 w 2512622"/>
                <a:gd name="connsiteY55" fmla="*/ 117231 h 2617544"/>
                <a:gd name="connsiteX56" fmla="*/ 1583934 w 2512622"/>
                <a:gd name="connsiteY56" fmla="*/ 93419 h 2617544"/>
                <a:gd name="connsiteX57" fmla="*/ 1588697 w 2512622"/>
                <a:gd name="connsiteY57" fmla="*/ 79132 h 2617544"/>
                <a:gd name="connsiteX58" fmla="*/ 1579172 w 2512622"/>
                <a:gd name="connsiteY58" fmla="*/ 64844 h 2617544"/>
                <a:gd name="connsiteX59" fmla="*/ 1545834 w 2512622"/>
                <a:gd name="connsiteY59" fmla="*/ 38650 h 2617544"/>
                <a:gd name="connsiteX60" fmla="*/ 1522022 w 2512622"/>
                <a:gd name="connsiteY60" fmla="*/ 36269 h 2617544"/>
                <a:gd name="connsiteX61" fmla="*/ 1507734 w 2512622"/>
                <a:gd name="connsiteY61" fmla="*/ 550 h 2617544"/>
                <a:gd name="connsiteX62" fmla="*/ 1414072 w 2512622"/>
                <a:gd name="connsiteY62" fmla="*/ 17219 h 2617544"/>
                <a:gd name="connsiteX63" fmla="*/ 1365652 w 2512622"/>
                <a:gd name="connsiteY63" fmla="*/ 52144 h 2617544"/>
                <a:gd name="connsiteX64" fmla="*/ 1285484 w 2512622"/>
                <a:gd name="connsiteY64" fmla="*/ 75164 h 2617544"/>
                <a:gd name="connsiteX65" fmla="*/ 1263259 w 2512622"/>
                <a:gd name="connsiteY65" fmla="*/ 93419 h 2617544"/>
                <a:gd name="connsiteX66" fmla="*/ 1210872 w 2512622"/>
                <a:gd name="connsiteY66" fmla="*/ 120407 h 2617544"/>
                <a:gd name="connsiteX67" fmla="*/ 1144197 w 2512622"/>
                <a:gd name="connsiteY67" fmla="*/ 174382 h 2617544"/>
                <a:gd name="connsiteX68" fmla="*/ 972747 w 2512622"/>
                <a:gd name="connsiteY68" fmla="*/ 272807 h 2617544"/>
                <a:gd name="connsiteX69" fmla="*/ 750497 w 2512622"/>
                <a:gd name="connsiteY69" fmla="*/ 288682 h 2617544"/>
                <a:gd name="connsiteX70" fmla="*/ 736209 w 2512622"/>
                <a:gd name="connsiteY70" fmla="*/ 298207 h 2617544"/>
                <a:gd name="connsiteX71" fmla="*/ 731447 w 2512622"/>
                <a:gd name="connsiteY71" fmla="*/ 312494 h 2617544"/>
                <a:gd name="connsiteX72" fmla="*/ 717159 w 2512622"/>
                <a:gd name="connsiteY72" fmla="*/ 317257 h 2617544"/>
                <a:gd name="connsiteX73" fmla="*/ 712397 w 2512622"/>
                <a:gd name="connsiteY73" fmla="*/ 345832 h 2617544"/>
                <a:gd name="connsiteX74" fmla="*/ 702872 w 2512622"/>
                <a:gd name="connsiteY74" fmla="*/ 374407 h 2617544"/>
                <a:gd name="connsiteX75" fmla="*/ 698109 w 2512622"/>
                <a:gd name="connsiteY75" fmla="*/ 388694 h 2617544"/>
                <a:gd name="connsiteX76" fmla="*/ 683822 w 2512622"/>
                <a:gd name="connsiteY76" fmla="*/ 419650 h 2617544"/>
                <a:gd name="connsiteX77" fmla="*/ 702872 w 2512622"/>
                <a:gd name="connsiteY77" fmla="*/ 445844 h 2617544"/>
                <a:gd name="connsiteX78" fmla="*/ 731447 w 2512622"/>
                <a:gd name="connsiteY78" fmla="*/ 455369 h 2617544"/>
                <a:gd name="connsiteX79" fmla="*/ 740972 w 2512622"/>
                <a:gd name="connsiteY79" fmla="*/ 469657 h 2617544"/>
                <a:gd name="connsiteX80" fmla="*/ 745734 w 2512622"/>
                <a:gd name="connsiteY80" fmla="*/ 483944 h 2617544"/>
                <a:gd name="connsiteX81" fmla="*/ 745734 w 2512622"/>
                <a:gd name="connsiteY81" fmla="*/ 495850 h 2617544"/>
                <a:gd name="connsiteX82" fmla="*/ 748115 w 2512622"/>
                <a:gd name="connsiteY82" fmla="*/ 517282 h 2617544"/>
                <a:gd name="connsiteX83" fmla="*/ 755259 w 2512622"/>
                <a:gd name="connsiteY83" fmla="*/ 536332 h 2617544"/>
                <a:gd name="connsiteX84" fmla="*/ 745734 w 2512622"/>
                <a:gd name="connsiteY84" fmla="*/ 564907 h 2617544"/>
                <a:gd name="connsiteX85" fmla="*/ 736209 w 2512622"/>
                <a:gd name="connsiteY85" fmla="*/ 579194 h 2617544"/>
                <a:gd name="connsiteX86" fmla="*/ 736209 w 2512622"/>
                <a:gd name="connsiteY86" fmla="*/ 650632 h 2617544"/>
                <a:gd name="connsiteX87" fmla="*/ 740972 w 2512622"/>
                <a:gd name="connsiteY87" fmla="*/ 664919 h 2617544"/>
                <a:gd name="connsiteX88" fmla="*/ 745734 w 2512622"/>
                <a:gd name="connsiteY88" fmla="*/ 683969 h 2617544"/>
                <a:gd name="connsiteX89" fmla="*/ 760022 w 2512622"/>
                <a:gd name="connsiteY89" fmla="*/ 731594 h 2617544"/>
                <a:gd name="connsiteX90" fmla="*/ 764784 w 2512622"/>
                <a:gd name="connsiteY90" fmla="*/ 745882 h 2617544"/>
                <a:gd name="connsiteX91" fmla="*/ 771928 w 2512622"/>
                <a:gd name="connsiteY91" fmla="*/ 791125 h 2617544"/>
                <a:gd name="connsiteX92" fmla="*/ 750497 w 2512622"/>
                <a:gd name="connsiteY92" fmla="*/ 812557 h 2617544"/>
                <a:gd name="connsiteX93" fmla="*/ 731447 w 2512622"/>
                <a:gd name="connsiteY93" fmla="*/ 817319 h 2617544"/>
                <a:gd name="connsiteX94" fmla="*/ 712397 w 2512622"/>
                <a:gd name="connsiteY94" fmla="*/ 824463 h 2617544"/>
                <a:gd name="connsiteX95" fmla="*/ 683822 w 2512622"/>
                <a:gd name="connsiteY95" fmla="*/ 843513 h 2617544"/>
                <a:gd name="connsiteX96" fmla="*/ 674297 w 2512622"/>
                <a:gd name="connsiteY96" fmla="*/ 860182 h 2617544"/>
                <a:gd name="connsiteX97" fmla="*/ 660009 w 2512622"/>
                <a:gd name="connsiteY97" fmla="*/ 869707 h 2617544"/>
                <a:gd name="connsiteX98" fmla="*/ 650484 w 2512622"/>
                <a:gd name="connsiteY98" fmla="*/ 883994 h 2617544"/>
                <a:gd name="connsiteX99" fmla="*/ 640959 w 2512622"/>
                <a:gd name="connsiteY99" fmla="*/ 964957 h 2617544"/>
                <a:gd name="connsiteX100" fmla="*/ 626672 w 2512622"/>
                <a:gd name="connsiteY100" fmla="*/ 998294 h 2617544"/>
                <a:gd name="connsiteX101" fmla="*/ 593334 w 2512622"/>
                <a:gd name="connsiteY101" fmla="*/ 1012582 h 2617544"/>
                <a:gd name="connsiteX102" fmla="*/ 588572 w 2512622"/>
                <a:gd name="connsiteY102" fmla="*/ 1026869 h 2617544"/>
                <a:gd name="connsiteX103" fmla="*/ 593334 w 2512622"/>
                <a:gd name="connsiteY103" fmla="*/ 1041157 h 2617544"/>
                <a:gd name="connsiteX104" fmla="*/ 579047 w 2512622"/>
                <a:gd name="connsiteY104" fmla="*/ 1055444 h 2617544"/>
                <a:gd name="connsiteX105" fmla="*/ 569521 w 2512622"/>
                <a:gd name="connsiteY105" fmla="*/ 1098307 h 2617544"/>
                <a:gd name="connsiteX106" fmla="*/ 552854 w 2512622"/>
                <a:gd name="connsiteY106" fmla="*/ 1129262 h 2617544"/>
                <a:gd name="connsiteX107" fmla="*/ 533803 w 2512622"/>
                <a:gd name="connsiteY107" fmla="*/ 1150694 h 2617544"/>
                <a:gd name="connsiteX108" fmla="*/ 519515 w 2512622"/>
                <a:gd name="connsiteY108" fmla="*/ 1179269 h 2617544"/>
                <a:gd name="connsiteX109" fmla="*/ 498084 w 2512622"/>
                <a:gd name="connsiteY109" fmla="*/ 1226894 h 2617544"/>
                <a:gd name="connsiteX110" fmla="*/ 493322 w 2512622"/>
                <a:gd name="connsiteY110" fmla="*/ 1241182 h 2617544"/>
                <a:gd name="connsiteX111" fmla="*/ 474272 w 2512622"/>
                <a:gd name="connsiteY111" fmla="*/ 1274519 h 2617544"/>
                <a:gd name="connsiteX112" fmla="*/ 464747 w 2512622"/>
                <a:gd name="connsiteY112" fmla="*/ 1293569 h 2617544"/>
                <a:gd name="connsiteX113" fmla="*/ 459984 w 2512622"/>
                <a:gd name="connsiteY113" fmla="*/ 1307857 h 2617544"/>
                <a:gd name="connsiteX114" fmla="*/ 450459 w 2512622"/>
                <a:gd name="connsiteY114" fmla="*/ 1322144 h 2617544"/>
                <a:gd name="connsiteX115" fmla="*/ 436172 w 2512622"/>
                <a:gd name="connsiteY115" fmla="*/ 1360244 h 2617544"/>
                <a:gd name="connsiteX116" fmla="*/ 412359 w 2512622"/>
                <a:gd name="connsiteY116" fmla="*/ 1403107 h 2617544"/>
                <a:gd name="connsiteX117" fmla="*/ 398072 w 2512622"/>
                <a:gd name="connsiteY117" fmla="*/ 1436445 h 2617544"/>
                <a:gd name="connsiteX118" fmla="*/ 393310 w 2512622"/>
                <a:gd name="connsiteY118" fmla="*/ 1465019 h 2617544"/>
                <a:gd name="connsiteX119" fmla="*/ 379022 w 2512622"/>
                <a:gd name="connsiteY119" fmla="*/ 1526932 h 2617544"/>
                <a:gd name="connsiteX120" fmla="*/ 374259 w 2512622"/>
                <a:gd name="connsiteY120" fmla="*/ 1565032 h 2617544"/>
                <a:gd name="connsiteX121" fmla="*/ 369497 w 2512622"/>
                <a:gd name="connsiteY121" fmla="*/ 1579319 h 2617544"/>
                <a:gd name="connsiteX122" fmla="*/ 357591 w 2512622"/>
                <a:gd name="connsiteY122" fmla="*/ 1615038 h 2617544"/>
                <a:gd name="connsiteX123" fmla="*/ 343303 w 2512622"/>
                <a:gd name="connsiteY123" fmla="*/ 1660282 h 2617544"/>
                <a:gd name="connsiteX124" fmla="*/ 336159 w 2512622"/>
                <a:gd name="connsiteY124" fmla="*/ 1684094 h 2617544"/>
                <a:gd name="connsiteX125" fmla="*/ 326634 w 2512622"/>
                <a:gd name="connsiteY125" fmla="*/ 1698382 h 2617544"/>
                <a:gd name="connsiteX126" fmla="*/ 321872 w 2512622"/>
                <a:gd name="connsiteY126" fmla="*/ 1712669 h 2617544"/>
                <a:gd name="connsiteX127" fmla="*/ 307584 w 2512622"/>
                <a:gd name="connsiteY127" fmla="*/ 1722194 h 2617544"/>
                <a:gd name="connsiteX128" fmla="*/ 293297 w 2512622"/>
                <a:gd name="connsiteY128" fmla="*/ 1750769 h 2617544"/>
                <a:gd name="connsiteX129" fmla="*/ 283772 w 2512622"/>
                <a:gd name="connsiteY129" fmla="*/ 1779344 h 2617544"/>
                <a:gd name="connsiteX130" fmla="*/ 267103 w 2512622"/>
                <a:gd name="connsiteY130" fmla="*/ 1810301 h 2617544"/>
                <a:gd name="connsiteX131" fmla="*/ 231384 w 2512622"/>
                <a:gd name="connsiteY131" fmla="*/ 1846019 h 2617544"/>
                <a:gd name="connsiteX132" fmla="*/ 207572 w 2512622"/>
                <a:gd name="connsiteY132" fmla="*/ 1869832 h 2617544"/>
                <a:gd name="connsiteX133" fmla="*/ 202809 w 2512622"/>
                <a:gd name="connsiteY133" fmla="*/ 1884119 h 2617544"/>
                <a:gd name="connsiteX134" fmla="*/ 174234 w 2512622"/>
                <a:gd name="connsiteY134" fmla="*/ 1903169 h 2617544"/>
                <a:gd name="connsiteX135" fmla="*/ 159947 w 2512622"/>
                <a:gd name="connsiteY135" fmla="*/ 1912694 h 2617544"/>
                <a:gd name="connsiteX136" fmla="*/ 131372 w 2512622"/>
                <a:gd name="connsiteY136" fmla="*/ 1941270 h 2617544"/>
                <a:gd name="connsiteX137" fmla="*/ 102797 w 2512622"/>
                <a:gd name="connsiteY137" fmla="*/ 1953175 h 2617544"/>
                <a:gd name="connsiteX138" fmla="*/ 78985 w 2512622"/>
                <a:gd name="connsiteY138" fmla="*/ 1965081 h 2617544"/>
                <a:gd name="connsiteX139" fmla="*/ 45647 w 2512622"/>
                <a:gd name="connsiteY139" fmla="*/ 1981750 h 2617544"/>
                <a:gd name="connsiteX140" fmla="*/ 24215 w 2512622"/>
                <a:gd name="connsiteY140" fmla="*/ 1986513 h 2617544"/>
                <a:gd name="connsiteX141" fmla="*/ 403 w 2512622"/>
                <a:gd name="connsiteY141" fmla="*/ 1996038 h 2617544"/>
                <a:gd name="connsiteX142" fmla="*/ 12309 w 2512622"/>
                <a:gd name="connsiteY142" fmla="*/ 2036519 h 2617544"/>
                <a:gd name="connsiteX143" fmla="*/ 43265 w 2512622"/>
                <a:gd name="connsiteY143" fmla="*/ 2062713 h 2617544"/>
                <a:gd name="connsiteX144" fmla="*/ 67079 w 2512622"/>
                <a:gd name="connsiteY144" fmla="*/ 2079382 h 2617544"/>
                <a:gd name="connsiteX145" fmla="*/ 90890 w 2512622"/>
                <a:gd name="connsiteY145" fmla="*/ 2084144 h 2617544"/>
                <a:gd name="connsiteX146" fmla="*/ 114703 w 2512622"/>
                <a:gd name="connsiteY146" fmla="*/ 2105575 h 2617544"/>
                <a:gd name="connsiteX147" fmla="*/ 119466 w 2512622"/>
                <a:gd name="connsiteY147" fmla="*/ 2134151 h 2617544"/>
                <a:gd name="connsiteX148" fmla="*/ 126609 w 2512622"/>
                <a:gd name="connsiteY148" fmla="*/ 2155582 h 2617544"/>
                <a:gd name="connsiteX149" fmla="*/ 121847 w 2512622"/>
                <a:gd name="connsiteY149" fmla="*/ 2193682 h 2617544"/>
                <a:gd name="connsiteX150" fmla="*/ 112322 w 2512622"/>
                <a:gd name="connsiteY150" fmla="*/ 2212732 h 2617544"/>
                <a:gd name="connsiteX151" fmla="*/ 100416 w 2512622"/>
                <a:gd name="connsiteY151" fmla="*/ 2231781 h 2617544"/>
                <a:gd name="connsiteX152" fmla="*/ 71841 w 2512622"/>
                <a:gd name="connsiteY152" fmla="*/ 2234163 h 2617544"/>
                <a:gd name="connsiteX153" fmla="*/ 50409 w 2512622"/>
                <a:gd name="connsiteY153" fmla="*/ 2260357 h 2617544"/>
                <a:gd name="connsiteX154" fmla="*/ 21834 w 2512622"/>
                <a:gd name="connsiteY154" fmla="*/ 2274644 h 2617544"/>
                <a:gd name="connsiteX155" fmla="*/ 31359 w 2512622"/>
                <a:gd name="connsiteY155" fmla="*/ 2298457 h 2617544"/>
                <a:gd name="connsiteX156" fmla="*/ 21834 w 2512622"/>
                <a:gd name="connsiteY156" fmla="*/ 2331794 h 2617544"/>
                <a:gd name="connsiteX157" fmla="*/ 12309 w 2512622"/>
                <a:gd name="connsiteY157" fmla="*/ 2346082 h 2617544"/>
                <a:gd name="connsiteX158" fmla="*/ 374259 w 2512622"/>
                <a:gd name="connsiteY158" fmla="*/ 2617544 h 2617544"/>
                <a:gd name="connsiteX0" fmla="*/ 690172 w 2512622"/>
                <a:gd name="connsiteY0" fmla="*/ 2427044 h 2617544"/>
                <a:gd name="connsiteX1" fmla="*/ 1179122 w 2512622"/>
                <a:gd name="connsiteY1" fmla="*/ 1960319 h 2617544"/>
                <a:gd name="connsiteX2" fmla="*/ 1449791 w 2512622"/>
                <a:gd name="connsiteY2" fmla="*/ 1567413 h 2617544"/>
                <a:gd name="connsiteX3" fmla="*/ 1573615 w 2512622"/>
                <a:gd name="connsiteY3" fmla="*/ 1299920 h 2617544"/>
                <a:gd name="connsiteX4" fmla="*/ 1823647 w 2512622"/>
                <a:gd name="connsiteY4" fmla="*/ 1169744 h 2617544"/>
                <a:gd name="connsiteX5" fmla="*/ 2145909 w 2512622"/>
                <a:gd name="connsiteY5" fmla="*/ 1020519 h 2617544"/>
                <a:gd name="connsiteX6" fmla="*/ 2325297 w 2512622"/>
                <a:gd name="connsiteY6" fmla="*/ 942732 h 2617544"/>
                <a:gd name="connsiteX7" fmla="*/ 2388796 w 2512622"/>
                <a:gd name="connsiteY7" fmla="*/ 876851 h 2617544"/>
                <a:gd name="connsiteX8" fmla="*/ 2436421 w 2512622"/>
                <a:gd name="connsiteY8" fmla="*/ 850656 h 2617544"/>
                <a:gd name="connsiteX9" fmla="*/ 2512622 w 2512622"/>
                <a:gd name="connsiteY9" fmla="*/ 750644 h 2617544"/>
                <a:gd name="connsiteX10" fmla="*/ 2488809 w 2512622"/>
                <a:gd name="connsiteY10" fmla="*/ 745882 h 2617544"/>
                <a:gd name="connsiteX11" fmla="*/ 2457853 w 2512622"/>
                <a:gd name="connsiteY11" fmla="*/ 710163 h 2617544"/>
                <a:gd name="connsiteX12" fmla="*/ 2431659 w 2512622"/>
                <a:gd name="connsiteY12" fmla="*/ 698257 h 2617544"/>
                <a:gd name="connsiteX13" fmla="*/ 2414991 w 2512622"/>
                <a:gd name="connsiteY13" fmla="*/ 672063 h 2617544"/>
                <a:gd name="connsiteX14" fmla="*/ 2398321 w 2512622"/>
                <a:gd name="connsiteY14" fmla="*/ 641106 h 2617544"/>
                <a:gd name="connsiteX15" fmla="*/ 2367365 w 2512622"/>
                <a:gd name="connsiteY15" fmla="*/ 614913 h 2617544"/>
                <a:gd name="connsiteX16" fmla="*/ 2348316 w 2512622"/>
                <a:gd name="connsiteY16" fmla="*/ 576813 h 2617544"/>
                <a:gd name="connsiteX17" fmla="*/ 2322122 w 2512622"/>
                <a:gd name="connsiteY17" fmla="*/ 541094 h 2617544"/>
                <a:gd name="connsiteX18" fmla="*/ 2307834 w 2512622"/>
                <a:gd name="connsiteY18" fmla="*/ 531569 h 2617544"/>
                <a:gd name="connsiteX19" fmla="*/ 2264972 w 2512622"/>
                <a:gd name="connsiteY19" fmla="*/ 512519 h 2617544"/>
                <a:gd name="connsiteX20" fmla="*/ 2241159 w 2512622"/>
                <a:gd name="connsiteY20" fmla="*/ 486326 h 2617544"/>
                <a:gd name="connsiteX21" fmla="*/ 2231634 w 2512622"/>
                <a:gd name="connsiteY21" fmla="*/ 464894 h 2617544"/>
                <a:gd name="connsiteX22" fmla="*/ 2212584 w 2512622"/>
                <a:gd name="connsiteY22" fmla="*/ 455369 h 2617544"/>
                <a:gd name="connsiteX23" fmla="*/ 2198297 w 2512622"/>
                <a:gd name="connsiteY23" fmla="*/ 445844 h 2617544"/>
                <a:gd name="connsiteX24" fmla="*/ 2179247 w 2512622"/>
                <a:gd name="connsiteY24" fmla="*/ 450607 h 2617544"/>
                <a:gd name="connsiteX25" fmla="*/ 2155434 w 2512622"/>
                <a:gd name="connsiteY25" fmla="*/ 426794 h 2617544"/>
                <a:gd name="connsiteX26" fmla="*/ 2136384 w 2512622"/>
                <a:gd name="connsiteY26" fmla="*/ 398219 h 2617544"/>
                <a:gd name="connsiteX27" fmla="*/ 2126859 w 2512622"/>
                <a:gd name="connsiteY27" fmla="*/ 369644 h 2617544"/>
                <a:gd name="connsiteX28" fmla="*/ 2103047 w 2512622"/>
                <a:gd name="connsiteY28" fmla="*/ 369644 h 2617544"/>
                <a:gd name="connsiteX29" fmla="*/ 2088759 w 2512622"/>
                <a:gd name="connsiteY29" fmla="*/ 355357 h 2617544"/>
                <a:gd name="connsiteX30" fmla="*/ 2050660 w 2512622"/>
                <a:gd name="connsiteY30" fmla="*/ 348213 h 2617544"/>
                <a:gd name="connsiteX31" fmla="*/ 2007797 w 2512622"/>
                <a:gd name="connsiteY31" fmla="*/ 336307 h 2617544"/>
                <a:gd name="connsiteX32" fmla="*/ 1976841 w 2512622"/>
                <a:gd name="connsiteY32" fmla="*/ 333925 h 2617544"/>
                <a:gd name="connsiteX33" fmla="*/ 1948266 w 2512622"/>
                <a:gd name="connsiteY33" fmla="*/ 329163 h 2617544"/>
                <a:gd name="connsiteX34" fmla="*/ 1926834 w 2512622"/>
                <a:gd name="connsiteY34" fmla="*/ 312494 h 2617544"/>
                <a:gd name="connsiteX35" fmla="*/ 1912547 w 2512622"/>
                <a:gd name="connsiteY35" fmla="*/ 317257 h 2617544"/>
                <a:gd name="connsiteX36" fmla="*/ 1841109 w 2512622"/>
                <a:gd name="connsiteY36" fmla="*/ 302969 h 2617544"/>
                <a:gd name="connsiteX37" fmla="*/ 1812534 w 2512622"/>
                <a:gd name="connsiteY37" fmla="*/ 293444 h 2617544"/>
                <a:gd name="connsiteX38" fmla="*/ 1798247 w 2512622"/>
                <a:gd name="connsiteY38" fmla="*/ 288682 h 2617544"/>
                <a:gd name="connsiteX39" fmla="*/ 1783959 w 2512622"/>
                <a:gd name="connsiteY39" fmla="*/ 298207 h 2617544"/>
                <a:gd name="connsiteX40" fmla="*/ 1769672 w 2512622"/>
                <a:gd name="connsiteY40" fmla="*/ 302969 h 2617544"/>
                <a:gd name="connsiteX41" fmla="*/ 1741097 w 2512622"/>
                <a:gd name="connsiteY41" fmla="*/ 331544 h 2617544"/>
                <a:gd name="connsiteX42" fmla="*/ 1717284 w 2512622"/>
                <a:gd name="connsiteY42" fmla="*/ 326782 h 2617544"/>
                <a:gd name="connsiteX43" fmla="*/ 1683947 w 2512622"/>
                <a:gd name="connsiteY43" fmla="*/ 317257 h 2617544"/>
                <a:gd name="connsiteX44" fmla="*/ 1650609 w 2512622"/>
                <a:gd name="connsiteY44" fmla="*/ 312494 h 2617544"/>
                <a:gd name="connsiteX45" fmla="*/ 1622034 w 2512622"/>
                <a:gd name="connsiteY45" fmla="*/ 307732 h 2617544"/>
                <a:gd name="connsiteX46" fmla="*/ 1581553 w 2512622"/>
                <a:gd name="connsiteY46" fmla="*/ 291063 h 2617544"/>
                <a:gd name="connsiteX47" fmla="*/ 1552978 w 2512622"/>
                <a:gd name="connsiteY47" fmla="*/ 291063 h 2617544"/>
                <a:gd name="connsiteX48" fmla="*/ 1541072 w 2512622"/>
                <a:gd name="connsiteY48" fmla="*/ 274394 h 2617544"/>
                <a:gd name="connsiteX49" fmla="*/ 1526784 w 2512622"/>
                <a:gd name="connsiteY49" fmla="*/ 255344 h 2617544"/>
                <a:gd name="connsiteX50" fmla="*/ 1522021 w 2512622"/>
                <a:gd name="connsiteY50" fmla="*/ 229150 h 2617544"/>
                <a:gd name="connsiteX51" fmla="*/ 1533929 w 2512622"/>
                <a:gd name="connsiteY51" fmla="*/ 200576 h 2617544"/>
                <a:gd name="connsiteX52" fmla="*/ 1564884 w 2512622"/>
                <a:gd name="connsiteY52" fmla="*/ 174382 h 2617544"/>
                <a:gd name="connsiteX53" fmla="*/ 1557740 w 2512622"/>
                <a:gd name="connsiteY53" fmla="*/ 148188 h 2617544"/>
                <a:gd name="connsiteX54" fmla="*/ 1564884 w 2512622"/>
                <a:gd name="connsiteY54" fmla="*/ 117231 h 2617544"/>
                <a:gd name="connsiteX55" fmla="*/ 1583934 w 2512622"/>
                <a:gd name="connsiteY55" fmla="*/ 93419 h 2617544"/>
                <a:gd name="connsiteX56" fmla="*/ 1588697 w 2512622"/>
                <a:gd name="connsiteY56" fmla="*/ 79132 h 2617544"/>
                <a:gd name="connsiteX57" fmla="*/ 1579172 w 2512622"/>
                <a:gd name="connsiteY57" fmla="*/ 64844 h 2617544"/>
                <a:gd name="connsiteX58" fmla="*/ 1545834 w 2512622"/>
                <a:gd name="connsiteY58" fmla="*/ 38650 h 2617544"/>
                <a:gd name="connsiteX59" fmla="*/ 1522022 w 2512622"/>
                <a:gd name="connsiteY59" fmla="*/ 36269 h 2617544"/>
                <a:gd name="connsiteX60" fmla="*/ 1507734 w 2512622"/>
                <a:gd name="connsiteY60" fmla="*/ 550 h 2617544"/>
                <a:gd name="connsiteX61" fmla="*/ 1414072 w 2512622"/>
                <a:gd name="connsiteY61" fmla="*/ 17219 h 2617544"/>
                <a:gd name="connsiteX62" fmla="*/ 1365652 w 2512622"/>
                <a:gd name="connsiteY62" fmla="*/ 52144 h 2617544"/>
                <a:gd name="connsiteX63" fmla="*/ 1285484 w 2512622"/>
                <a:gd name="connsiteY63" fmla="*/ 75164 h 2617544"/>
                <a:gd name="connsiteX64" fmla="*/ 1263259 w 2512622"/>
                <a:gd name="connsiteY64" fmla="*/ 93419 h 2617544"/>
                <a:gd name="connsiteX65" fmla="*/ 1210872 w 2512622"/>
                <a:gd name="connsiteY65" fmla="*/ 120407 h 2617544"/>
                <a:gd name="connsiteX66" fmla="*/ 1144197 w 2512622"/>
                <a:gd name="connsiteY66" fmla="*/ 174382 h 2617544"/>
                <a:gd name="connsiteX67" fmla="*/ 972747 w 2512622"/>
                <a:gd name="connsiteY67" fmla="*/ 272807 h 2617544"/>
                <a:gd name="connsiteX68" fmla="*/ 750497 w 2512622"/>
                <a:gd name="connsiteY68" fmla="*/ 288682 h 2617544"/>
                <a:gd name="connsiteX69" fmla="*/ 736209 w 2512622"/>
                <a:gd name="connsiteY69" fmla="*/ 298207 h 2617544"/>
                <a:gd name="connsiteX70" fmla="*/ 731447 w 2512622"/>
                <a:gd name="connsiteY70" fmla="*/ 312494 h 2617544"/>
                <a:gd name="connsiteX71" fmla="*/ 717159 w 2512622"/>
                <a:gd name="connsiteY71" fmla="*/ 317257 h 2617544"/>
                <a:gd name="connsiteX72" fmla="*/ 712397 w 2512622"/>
                <a:gd name="connsiteY72" fmla="*/ 345832 h 2617544"/>
                <a:gd name="connsiteX73" fmla="*/ 702872 w 2512622"/>
                <a:gd name="connsiteY73" fmla="*/ 374407 h 2617544"/>
                <a:gd name="connsiteX74" fmla="*/ 698109 w 2512622"/>
                <a:gd name="connsiteY74" fmla="*/ 388694 h 2617544"/>
                <a:gd name="connsiteX75" fmla="*/ 683822 w 2512622"/>
                <a:gd name="connsiteY75" fmla="*/ 419650 h 2617544"/>
                <a:gd name="connsiteX76" fmla="*/ 702872 w 2512622"/>
                <a:gd name="connsiteY76" fmla="*/ 445844 h 2617544"/>
                <a:gd name="connsiteX77" fmla="*/ 731447 w 2512622"/>
                <a:gd name="connsiteY77" fmla="*/ 455369 h 2617544"/>
                <a:gd name="connsiteX78" fmla="*/ 740972 w 2512622"/>
                <a:gd name="connsiteY78" fmla="*/ 469657 h 2617544"/>
                <a:gd name="connsiteX79" fmla="*/ 745734 w 2512622"/>
                <a:gd name="connsiteY79" fmla="*/ 483944 h 2617544"/>
                <a:gd name="connsiteX80" fmla="*/ 745734 w 2512622"/>
                <a:gd name="connsiteY80" fmla="*/ 495850 h 2617544"/>
                <a:gd name="connsiteX81" fmla="*/ 748115 w 2512622"/>
                <a:gd name="connsiteY81" fmla="*/ 517282 h 2617544"/>
                <a:gd name="connsiteX82" fmla="*/ 755259 w 2512622"/>
                <a:gd name="connsiteY82" fmla="*/ 536332 h 2617544"/>
                <a:gd name="connsiteX83" fmla="*/ 745734 w 2512622"/>
                <a:gd name="connsiteY83" fmla="*/ 564907 h 2617544"/>
                <a:gd name="connsiteX84" fmla="*/ 736209 w 2512622"/>
                <a:gd name="connsiteY84" fmla="*/ 579194 h 2617544"/>
                <a:gd name="connsiteX85" fmla="*/ 736209 w 2512622"/>
                <a:gd name="connsiteY85" fmla="*/ 650632 h 2617544"/>
                <a:gd name="connsiteX86" fmla="*/ 740972 w 2512622"/>
                <a:gd name="connsiteY86" fmla="*/ 664919 h 2617544"/>
                <a:gd name="connsiteX87" fmla="*/ 745734 w 2512622"/>
                <a:gd name="connsiteY87" fmla="*/ 683969 h 2617544"/>
                <a:gd name="connsiteX88" fmla="*/ 760022 w 2512622"/>
                <a:gd name="connsiteY88" fmla="*/ 731594 h 2617544"/>
                <a:gd name="connsiteX89" fmla="*/ 764784 w 2512622"/>
                <a:gd name="connsiteY89" fmla="*/ 745882 h 2617544"/>
                <a:gd name="connsiteX90" fmla="*/ 771928 w 2512622"/>
                <a:gd name="connsiteY90" fmla="*/ 791125 h 2617544"/>
                <a:gd name="connsiteX91" fmla="*/ 750497 w 2512622"/>
                <a:gd name="connsiteY91" fmla="*/ 812557 h 2617544"/>
                <a:gd name="connsiteX92" fmla="*/ 731447 w 2512622"/>
                <a:gd name="connsiteY92" fmla="*/ 817319 h 2617544"/>
                <a:gd name="connsiteX93" fmla="*/ 712397 w 2512622"/>
                <a:gd name="connsiteY93" fmla="*/ 824463 h 2617544"/>
                <a:gd name="connsiteX94" fmla="*/ 683822 w 2512622"/>
                <a:gd name="connsiteY94" fmla="*/ 843513 h 2617544"/>
                <a:gd name="connsiteX95" fmla="*/ 674297 w 2512622"/>
                <a:gd name="connsiteY95" fmla="*/ 860182 h 2617544"/>
                <a:gd name="connsiteX96" fmla="*/ 660009 w 2512622"/>
                <a:gd name="connsiteY96" fmla="*/ 869707 h 2617544"/>
                <a:gd name="connsiteX97" fmla="*/ 650484 w 2512622"/>
                <a:gd name="connsiteY97" fmla="*/ 883994 h 2617544"/>
                <a:gd name="connsiteX98" fmla="*/ 640959 w 2512622"/>
                <a:gd name="connsiteY98" fmla="*/ 964957 h 2617544"/>
                <a:gd name="connsiteX99" fmla="*/ 626672 w 2512622"/>
                <a:gd name="connsiteY99" fmla="*/ 998294 h 2617544"/>
                <a:gd name="connsiteX100" fmla="*/ 593334 w 2512622"/>
                <a:gd name="connsiteY100" fmla="*/ 1012582 h 2617544"/>
                <a:gd name="connsiteX101" fmla="*/ 588572 w 2512622"/>
                <a:gd name="connsiteY101" fmla="*/ 1026869 h 2617544"/>
                <a:gd name="connsiteX102" fmla="*/ 593334 w 2512622"/>
                <a:gd name="connsiteY102" fmla="*/ 1041157 h 2617544"/>
                <a:gd name="connsiteX103" fmla="*/ 579047 w 2512622"/>
                <a:gd name="connsiteY103" fmla="*/ 1055444 h 2617544"/>
                <a:gd name="connsiteX104" fmla="*/ 569521 w 2512622"/>
                <a:gd name="connsiteY104" fmla="*/ 1098307 h 2617544"/>
                <a:gd name="connsiteX105" fmla="*/ 552854 w 2512622"/>
                <a:gd name="connsiteY105" fmla="*/ 1129262 h 2617544"/>
                <a:gd name="connsiteX106" fmla="*/ 533803 w 2512622"/>
                <a:gd name="connsiteY106" fmla="*/ 1150694 h 2617544"/>
                <a:gd name="connsiteX107" fmla="*/ 519515 w 2512622"/>
                <a:gd name="connsiteY107" fmla="*/ 1179269 h 2617544"/>
                <a:gd name="connsiteX108" fmla="*/ 498084 w 2512622"/>
                <a:gd name="connsiteY108" fmla="*/ 1226894 h 2617544"/>
                <a:gd name="connsiteX109" fmla="*/ 493322 w 2512622"/>
                <a:gd name="connsiteY109" fmla="*/ 1241182 h 2617544"/>
                <a:gd name="connsiteX110" fmla="*/ 474272 w 2512622"/>
                <a:gd name="connsiteY110" fmla="*/ 1274519 h 2617544"/>
                <a:gd name="connsiteX111" fmla="*/ 464747 w 2512622"/>
                <a:gd name="connsiteY111" fmla="*/ 1293569 h 2617544"/>
                <a:gd name="connsiteX112" fmla="*/ 459984 w 2512622"/>
                <a:gd name="connsiteY112" fmla="*/ 1307857 h 2617544"/>
                <a:gd name="connsiteX113" fmla="*/ 450459 w 2512622"/>
                <a:gd name="connsiteY113" fmla="*/ 1322144 h 2617544"/>
                <a:gd name="connsiteX114" fmla="*/ 436172 w 2512622"/>
                <a:gd name="connsiteY114" fmla="*/ 1360244 h 2617544"/>
                <a:gd name="connsiteX115" fmla="*/ 412359 w 2512622"/>
                <a:gd name="connsiteY115" fmla="*/ 1403107 h 2617544"/>
                <a:gd name="connsiteX116" fmla="*/ 398072 w 2512622"/>
                <a:gd name="connsiteY116" fmla="*/ 1436445 h 2617544"/>
                <a:gd name="connsiteX117" fmla="*/ 393310 w 2512622"/>
                <a:gd name="connsiteY117" fmla="*/ 1465019 h 2617544"/>
                <a:gd name="connsiteX118" fmla="*/ 379022 w 2512622"/>
                <a:gd name="connsiteY118" fmla="*/ 1526932 h 2617544"/>
                <a:gd name="connsiteX119" fmla="*/ 374259 w 2512622"/>
                <a:gd name="connsiteY119" fmla="*/ 1565032 h 2617544"/>
                <a:gd name="connsiteX120" fmla="*/ 369497 w 2512622"/>
                <a:gd name="connsiteY120" fmla="*/ 1579319 h 2617544"/>
                <a:gd name="connsiteX121" fmla="*/ 357591 w 2512622"/>
                <a:gd name="connsiteY121" fmla="*/ 1615038 h 2617544"/>
                <a:gd name="connsiteX122" fmla="*/ 343303 w 2512622"/>
                <a:gd name="connsiteY122" fmla="*/ 1660282 h 2617544"/>
                <a:gd name="connsiteX123" fmla="*/ 336159 w 2512622"/>
                <a:gd name="connsiteY123" fmla="*/ 1684094 h 2617544"/>
                <a:gd name="connsiteX124" fmla="*/ 326634 w 2512622"/>
                <a:gd name="connsiteY124" fmla="*/ 1698382 h 2617544"/>
                <a:gd name="connsiteX125" fmla="*/ 321872 w 2512622"/>
                <a:gd name="connsiteY125" fmla="*/ 1712669 h 2617544"/>
                <a:gd name="connsiteX126" fmla="*/ 307584 w 2512622"/>
                <a:gd name="connsiteY126" fmla="*/ 1722194 h 2617544"/>
                <a:gd name="connsiteX127" fmla="*/ 293297 w 2512622"/>
                <a:gd name="connsiteY127" fmla="*/ 1750769 h 2617544"/>
                <a:gd name="connsiteX128" fmla="*/ 283772 w 2512622"/>
                <a:gd name="connsiteY128" fmla="*/ 1779344 h 2617544"/>
                <a:gd name="connsiteX129" fmla="*/ 267103 w 2512622"/>
                <a:gd name="connsiteY129" fmla="*/ 1810301 h 2617544"/>
                <a:gd name="connsiteX130" fmla="*/ 231384 w 2512622"/>
                <a:gd name="connsiteY130" fmla="*/ 1846019 h 2617544"/>
                <a:gd name="connsiteX131" fmla="*/ 207572 w 2512622"/>
                <a:gd name="connsiteY131" fmla="*/ 1869832 h 2617544"/>
                <a:gd name="connsiteX132" fmla="*/ 202809 w 2512622"/>
                <a:gd name="connsiteY132" fmla="*/ 1884119 h 2617544"/>
                <a:gd name="connsiteX133" fmla="*/ 174234 w 2512622"/>
                <a:gd name="connsiteY133" fmla="*/ 1903169 h 2617544"/>
                <a:gd name="connsiteX134" fmla="*/ 159947 w 2512622"/>
                <a:gd name="connsiteY134" fmla="*/ 1912694 h 2617544"/>
                <a:gd name="connsiteX135" fmla="*/ 131372 w 2512622"/>
                <a:gd name="connsiteY135" fmla="*/ 1941270 h 2617544"/>
                <a:gd name="connsiteX136" fmla="*/ 102797 w 2512622"/>
                <a:gd name="connsiteY136" fmla="*/ 1953175 h 2617544"/>
                <a:gd name="connsiteX137" fmla="*/ 78985 w 2512622"/>
                <a:gd name="connsiteY137" fmla="*/ 1965081 h 2617544"/>
                <a:gd name="connsiteX138" fmla="*/ 45647 w 2512622"/>
                <a:gd name="connsiteY138" fmla="*/ 1981750 h 2617544"/>
                <a:gd name="connsiteX139" fmla="*/ 24215 w 2512622"/>
                <a:gd name="connsiteY139" fmla="*/ 1986513 h 2617544"/>
                <a:gd name="connsiteX140" fmla="*/ 403 w 2512622"/>
                <a:gd name="connsiteY140" fmla="*/ 1996038 h 2617544"/>
                <a:gd name="connsiteX141" fmla="*/ 12309 w 2512622"/>
                <a:gd name="connsiteY141" fmla="*/ 2036519 h 2617544"/>
                <a:gd name="connsiteX142" fmla="*/ 43265 w 2512622"/>
                <a:gd name="connsiteY142" fmla="*/ 2062713 h 2617544"/>
                <a:gd name="connsiteX143" fmla="*/ 67079 w 2512622"/>
                <a:gd name="connsiteY143" fmla="*/ 2079382 h 2617544"/>
                <a:gd name="connsiteX144" fmla="*/ 90890 w 2512622"/>
                <a:gd name="connsiteY144" fmla="*/ 2084144 h 2617544"/>
                <a:gd name="connsiteX145" fmla="*/ 114703 w 2512622"/>
                <a:gd name="connsiteY145" fmla="*/ 2105575 h 2617544"/>
                <a:gd name="connsiteX146" fmla="*/ 119466 w 2512622"/>
                <a:gd name="connsiteY146" fmla="*/ 2134151 h 2617544"/>
                <a:gd name="connsiteX147" fmla="*/ 126609 w 2512622"/>
                <a:gd name="connsiteY147" fmla="*/ 2155582 h 2617544"/>
                <a:gd name="connsiteX148" fmla="*/ 121847 w 2512622"/>
                <a:gd name="connsiteY148" fmla="*/ 2193682 h 2617544"/>
                <a:gd name="connsiteX149" fmla="*/ 112322 w 2512622"/>
                <a:gd name="connsiteY149" fmla="*/ 2212732 h 2617544"/>
                <a:gd name="connsiteX150" fmla="*/ 100416 w 2512622"/>
                <a:gd name="connsiteY150" fmla="*/ 2231781 h 2617544"/>
                <a:gd name="connsiteX151" fmla="*/ 71841 w 2512622"/>
                <a:gd name="connsiteY151" fmla="*/ 2234163 h 2617544"/>
                <a:gd name="connsiteX152" fmla="*/ 50409 w 2512622"/>
                <a:gd name="connsiteY152" fmla="*/ 2260357 h 2617544"/>
                <a:gd name="connsiteX153" fmla="*/ 21834 w 2512622"/>
                <a:gd name="connsiteY153" fmla="*/ 2274644 h 2617544"/>
                <a:gd name="connsiteX154" fmla="*/ 31359 w 2512622"/>
                <a:gd name="connsiteY154" fmla="*/ 2298457 h 2617544"/>
                <a:gd name="connsiteX155" fmla="*/ 21834 w 2512622"/>
                <a:gd name="connsiteY155" fmla="*/ 2331794 h 2617544"/>
                <a:gd name="connsiteX156" fmla="*/ 12309 w 2512622"/>
                <a:gd name="connsiteY156" fmla="*/ 2346082 h 2617544"/>
                <a:gd name="connsiteX157" fmla="*/ 374259 w 2512622"/>
                <a:gd name="connsiteY157" fmla="*/ 2617544 h 2617544"/>
                <a:gd name="connsiteX0" fmla="*/ 690172 w 2512823"/>
                <a:gd name="connsiteY0" fmla="*/ 2427044 h 2617544"/>
                <a:gd name="connsiteX1" fmla="*/ 1179122 w 2512823"/>
                <a:gd name="connsiteY1" fmla="*/ 1960319 h 2617544"/>
                <a:gd name="connsiteX2" fmla="*/ 1449791 w 2512823"/>
                <a:gd name="connsiteY2" fmla="*/ 1567413 h 2617544"/>
                <a:gd name="connsiteX3" fmla="*/ 1573615 w 2512823"/>
                <a:gd name="connsiteY3" fmla="*/ 1299920 h 2617544"/>
                <a:gd name="connsiteX4" fmla="*/ 1823647 w 2512823"/>
                <a:gd name="connsiteY4" fmla="*/ 1169744 h 2617544"/>
                <a:gd name="connsiteX5" fmla="*/ 2145909 w 2512823"/>
                <a:gd name="connsiteY5" fmla="*/ 1020519 h 2617544"/>
                <a:gd name="connsiteX6" fmla="*/ 2325297 w 2512823"/>
                <a:gd name="connsiteY6" fmla="*/ 942732 h 2617544"/>
                <a:gd name="connsiteX7" fmla="*/ 2388796 w 2512823"/>
                <a:gd name="connsiteY7" fmla="*/ 876851 h 2617544"/>
                <a:gd name="connsiteX8" fmla="*/ 2436421 w 2512823"/>
                <a:gd name="connsiteY8" fmla="*/ 850656 h 2617544"/>
                <a:gd name="connsiteX9" fmla="*/ 2512622 w 2512823"/>
                <a:gd name="connsiteY9" fmla="*/ 750644 h 2617544"/>
                <a:gd name="connsiteX10" fmla="*/ 2457853 w 2512823"/>
                <a:gd name="connsiteY10" fmla="*/ 710163 h 2617544"/>
                <a:gd name="connsiteX11" fmla="*/ 2431659 w 2512823"/>
                <a:gd name="connsiteY11" fmla="*/ 698257 h 2617544"/>
                <a:gd name="connsiteX12" fmla="*/ 2414991 w 2512823"/>
                <a:gd name="connsiteY12" fmla="*/ 672063 h 2617544"/>
                <a:gd name="connsiteX13" fmla="*/ 2398321 w 2512823"/>
                <a:gd name="connsiteY13" fmla="*/ 641106 h 2617544"/>
                <a:gd name="connsiteX14" fmla="*/ 2367365 w 2512823"/>
                <a:gd name="connsiteY14" fmla="*/ 614913 h 2617544"/>
                <a:gd name="connsiteX15" fmla="*/ 2348316 w 2512823"/>
                <a:gd name="connsiteY15" fmla="*/ 576813 h 2617544"/>
                <a:gd name="connsiteX16" fmla="*/ 2322122 w 2512823"/>
                <a:gd name="connsiteY16" fmla="*/ 541094 h 2617544"/>
                <a:gd name="connsiteX17" fmla="*/ 2307834 w 2512823"/>
                <a:gd name="connsiteY17" fmla="*/ 531569 h 2617544"/>
                <a:gd name="connsiteX18" fmla="*/ 2264972 w 2512823"/>
                <a:gd name="connsiteY18" fmla="*/ 512519 h 2617544"/>
                <a:gd name="connsiteX19" fmla="*/ 2241159 w 2512823"/>
                <a:gd name="connsiteY19" fmla="*/ 486326 h 2617544"/>
                <a:gd name="connsiteX20" fmla="*/ 2231634 w 2512823"/>
                <a:gd name="connsiteY20" fmla="*/ 464894 h 2617544"/>
                <a:gd name="connsiteX21" fmla="*/ 2212584 w 2512823"/>
                <a:gd name="connsiteY21" fmla="*/ 455369 h 2617544"/>
                <a:gd name="connsiteX22" fmla="*/ 2198297 w 2512823"/>
                <a:gd name="connsiteY22" fmla="*/ 445844 h 2617544"/>
                <a:gd name="connsiteX23" fmla="*/ 2179247 w 2512823"/>
                <a:gd name="connsiteY23" fmla="*/ 450607 h 2617544"/>
                <a:gd name="connsiteX24" fmla="*/ 2155434 w 2512823"/>
                <a:gd name="connsiteY24" fmla="*/ 426794 h 2617544"/>
                <a:gd name="connsiteX25" fmla="*/ 2136384 w 2512823"/>
                <a:gd name="connsiteY25" fmla="*/ 398219 h 2617544"/>
                <a:gd name="connsiteX26" fmla="*/ 2126859 w 2512823"/>
                <a:gd name="connsiteY26" fmla="*/ 369644 h 2617544"/>
                <a:gd name="connsiteX27" fmla="*/ 2103047 w 2512823"/>
                <a:gd name="connsiteY27" fmla="*/ 369644 h 2617544"/>
                <a:gd name="connsiteX28" fmla="*/ 2088759 w 2512823"/>
                <a:gd name="connsiteY28" fmla="*/ 355357 h 2617544"/>
                <a:gd name="connsiteX29" fmla="*/ 2050660 w 2512823"/>
                <a:gd name="connsiteY29" fmla="*/ 348213 h 2617544"/>
                <a:gd name="connsiteX30" fmla="*/ 2007797 w 2512823"/>
                <a:gd name="connsiteY30" fmla="*/ 336307 h 2617544"/>
                <a:gd name="connsiteX31" fmla="*/ 1976841 w 2512823"/>
                <a:gd name="connsiteY31" fmla="*/ 333925 h 2617544"/>
                <a:gd name="connsiteX32" fmla="*/ 1948266 w 2512823"/>
                <a:gd name="connsiteY32" fmla="*/ 329163 h 2617544"/>
                <a:gd name="connsiteX33" fmla="*/ 1926834 w 2512823"/>
                <a:gd name="connsiteY33" fmla="*/ 312494 h 2617544"/>
                <a:gd name="connsiteX34" fmla="*/ 1912547 w 2512823"/>
                <a:gd name="connsiteY34" fmla="*/ 317257 h 2617544"/>
                <a:gd name="connsiteX35" fmla="*/ 1841109 w 2512823"/>
                <a:gd name="connsiteY35" fmla="*/ 302969 h 2617544"/>
                <a:gd name="connsiteX36" fmla="*/ 1812534 w 2512823"/>
                <a:gd name="connsiteY36" fmla="*/ 293444 h 2617544"/>
                <a:gd name="connsiteX37" fmla="*/ 1798247 w 2512823"/>
                <a:gd name="connsiteY37" fmla="*/ 288682 h 2617544"/>
                <a:gd name="connsiteX38" fmla="*/ 1783959 w 2512823"/>
                <a:gd name="connsiteY38" fmla="*/ 298207 h 2617544"/>
                <a:gd name="connsiteX39" fmla="*/ 1769672 w 2512823"/>
                <a:gd name="connsiteY39" fmla="*/ 302969 h 2617544"/>
                <a:gd name="connsiteX40" fmla="*/ 1741097 w 2512823"/>
                <a:gd name="connsiteY40" fmla="*/ 331544 h 2617544"/>
                <a:gd name="connsiteX41" fmla="*/ 1717284 w 2512823"/>
                <a:gd name="connsiteY41" fmla="*/ 326782 h 2617544"/>
                <a:gd name="connsiteX42" fmla="*/ 1683947 w 2512823"/>
                <a:gd name="connsiteY42" fmla="*/ 317257 h 2617544"/>
                <a:gd name="connsiteX43" fmla="*/ 1650609 w 2512823"/>
                <a:gd name="connsiteY43" fmla="*/ 312494 h 2617544"/>
                <a:gd name="connsiteX44" fmla="*/ 1622034 w 2512823"/>
                <a:gd name="connsiteY44" fmla="*/ 307732 h 2617544"/>
                <a:gd name="connsiteX45" fmla="*/ 1581553 w 2512823"/>
                <a:gd name="connsiteY45" fmla="*/ 291063 h 2617544"/>
                <a:gd name="connsiteX46" fmla="*/ 1552978 w 2512823"/>
                <a:gd name="connsiteY46" fmla="*/ 291063 h 2617544"/>
                <a:gd name="connsiteX47" fmla="*/ 1541072 w 2512823"/>
                <a:gd name="connsiteY47" fmla="*/ 274394 h 2617544"/>
                <a:gd name="connsiteX48" fmla="*/ 1526784 w 2512823"/>
                <a:gd name="connsiteY48" fmla="*/ 255344 h 2617544"/>
                <a:gd name="connsiteX49" fmla="*/ 1522021 w 2512823"/>
                <a:gd name="connsiteY49" fmla="*/ 229150 h 2617544"/>
                <a:gd name="connsiteX50" fmla="*/ 1533929 w 2512823"/>
                <a:gd name="connsiteY50" fmla="*/ 200576 h 2617544"/>
                <a:gd name="connsiteX51" fmla="*/ 1564884 w 2512823"/>
                <a:gd name="connsiteY51" fmla="*/ 174382 h 2617544"/>
                <a:gd name="connsiteX52" fmla="*/ 1557740 w 2512823"/>
                <a:gd name="connsiteY52" fmla="*/ 148188 h 2617544"/>
                <a:gd name="connsiteX53" fmla="*/ 1564884 w 2512823"/>
                <a:gd name="connsiteY53" fmla="*/ 117231 h 2617544"/>
                <a:gd name="connsiteX54" fmla="*/ 1583934 w 2512823"/>
                <a:gd name="connsiteY54" fmla="*/ 93419 h 2617544"/>
                <a:gd name="connsiteX55" fmla="*/ 1588697 w 2512823"/>
                <a:gd name="connsiteY55" fmla="*/ 79132 h 2617544"/>
                <a:gd name="connsiteX56" fmla="*/ 1579172 w 2512823"/>
                <a:gd name="connsiteY56" fmla="*/ 64844 h 2617544"/>
                <a:gd name="connsiteX57" fmla="*/ 1545834 w 2512823"/>
                <a:gd name="connsiteY57" fmla="*/ 38650 h 2617544"/>
                <a:gd name="connsiteX58" fmla="*/ 1522022 w 2512823"/>
                <a:gd name="connsiteY58" fmla="*/ 36269 h 2617544"/>
                <a:gd name="connsiteX59" fmla="*/ 1507734 w 2512823"/>
                <a:gd name="connsiteY59" fmla="*/ 550 h 2617544"/>
                <a:gd name="connsiteX60" fmla="*/ 1414072 w 2512823"/>
                <a:gd name="connsiteY60" fmla="*/ 17219 h 2617544"/>
                <a:gd name="connsiteX61" fmla="*/ 1365652 w 2512823"/>
                <a:gd name="connsiteY61" fmla="*/ 52144 h 2617544"/>
                <a:gd name="connsiteX62" fmla="*/ 1285484 w 2512823"/>
                <a:gd name="connsiteY62" fmla="*/ 75164 h 2617544"/>
                <a:gd name="connsiteX63" fmla="*/ 1263259 w 2512823"/>
                <a:gd name="connsiteY63" fmla="*/ 93419 h 2617544"/>
                <a:gd name="connsiteX64" fmla="*/ 1210872 w 2512823"/>
                <a:gd name="connsiteY64" fmla="*/ 120407 h 2617544"/>
                <a:gd name="connsiteX65" fmla="*/ 1144197 w 2512823"/>
                <a:gd name="connsiteY65" fmla="*/ 174382 h 2617544"/>
                <a:gd name="connsiteX66" fmla="*/ 972747 w 2512823"/>
                <a:gd name="connsiteY66" fmla="*/ 272807 h 2617544"/>
                <a:gd name="connsiteX67" fmla="*/ 750497 w 2512823"/>
                <a:gd name="connsiteY67" fmla="*/ 288682 h 2617544"/>
                <a:gd name="connsiteX68" fmla="*/ 736209 w 2512823"/>
                <a:gd name="connsiteY68" fmla="*/ 298207 h 2617544"/>
                <a:gd name="connsiteX69" fmla="*/ 731447 w 2512823"/>
                <a:gd name="connsiteY69" fmla="*/ 312494 h 2617544"/>
                <a:gd name="connsiteX70" fmla="*/ 717159 w 2512823"/>
                <a:gd name="connsiteY70" fmla="*/ 317257 h 2617544"/>
                <a:gd name="connsiteX71" fmla="*/ 712397 w 2512823"/>
                <a:gd name="connsiteY71" fmla="*/ 345832 h 2617544"/>
                <a:gd name="connsiteX72" fmla="*/ 702872 w 2512823"/>
                <a:gd name="connsiteY72" fmla="*/ 374407 h 2617544"/>
                <a:gd name="connsiteX73" fmla="*/ 698109 w 2512823"/>
                <a:gd name="connsiteY73" fmla="*/ 388694 h 2617544"/>
                <a:gd name="connsiteX74" fmla="*/ 683822 w 2512823"/>
                <a:gd name="connsiteY74" fmla="*/ 419650 h 2617544"/>
                <a:gd name="connsiteX75" fmla="*/ 702872 w 2512823"/>
                <a:gd name="connsiteY75" fmla="*/ 445844 h 2617544"/>
                <a:gd name="connsiteX76" fmla="*/ 731447 w 2512823"/>
                <a:gd name="connsiteY76" fmla="*/ 455369 h 2617544"/>
                <a:gd name="connsiteX77" fmla="*/ 740972 w 2512823"/>
                <a:gd name="connsiteY77" fmla="*/ 469657 h 2617544"/>
                <a:gd name="connsiteX78" fmla="*/ 745734 w 2512823"/>
                <a:gd name="connsiteY78" fmla="*/ 483944 h 2617544"/>
                <a:gd name="connsiteX79" fmla="*/ 745734 w 2512823"/>
                <a:gd name="connsiteY79" fmla="*/ 495850 h 2617544"/>
                <a:gd name="connsiteX80" fmla="*/ 748115 w 2512823"/>
                <a:gd name="connsiteY80" fmla="*/ 517282 h 2617544"/>
                <a:gd name="connsiteX81" fmla="*/ 755259 w 2512823"/>
                <a:gd name="connsiteY81" fmla="*/ 536332 h 2617544"/>
                <a:gd name="connsiteX82" fmla="*/ 745734 w 2512823"/>
                <a:gd name="connsiteY82" fmla="*/ 564907 h 2617544"/>
                <a:gd name="connsiteX83" fmla="*/ 736209 w 2512823"/>
                <a:gd name="connsiteY83" fmla="*/ 579194 h 2617544"/>
                <a:gd name="connsiteX84" fmla="*/ 736209 w 2512823"/>
                <a:gd name="connsiteY84" fmla="*/ 650632 h 2617544"/>
                <a:gd name="connsiteX85" fmla="*/ 740972 w 2512823"/>
                <a:gd name="connsiteY85" fmla="*/ 664919 h 2617544"/>
                <a:gd name="connsiteX86" fmla="*/ 745734 w 2512823"/>
                <a:gd name="connsiteY86" fmla="*/ 683969 h 2617544"/>
                <a:gd name="connsiteX87" fmla="*/ 760022 w 2512823"/>
                <a:gd name="connsiteY87" fmla="*/ 731594 h 2617544"/>
                <a:gd name="connsiteX88" fmla="*/ 764784 w 2512823"/>
                <a:gd name="connsiteY88" fmla="*/ 745882 h 2617544"/>
                <a:gd name="connsiteX89" fmla="*/ 771928 w 2512823"/>
                <a:gd name="connsiteY89" fmla="*/ 791125 h 2617544"/>
                <a:gd name="connsiteX90" fmla="*/ 750497 w 2512823"/>
                <a:gd name="connsiteY90" fmla="*/ 812557 h 2617544"/>
                <a:gd name="connsiteX91" fmla="*/ 731447 w 2512823"/>
                <a:gd name="connsiteY91" fmla="*/ 817319 h 2617544"/>
                <a:gd name="connsiteX92" fmla="*/ 712397 w 2512823"/>
                <a:gd name="connsiteY92" fmla="*/ 824463 h 2617544"/>
                <a:gd name="connsiteX93" fmla="*/ 683822 w 2512823"/>
                <a:gd name="connsiteY93" fmla="*/ 843513 h 2617544"/>
                <a:gd name="connsiteX94" fmla="*/ 674297 w 2512823"/>
                <a:gd name="connsiteY94" fmla="*/ 860182 h 2617544"/>
                <a:gd name="connsiteX95" fmla="*/ 660009 w 2512823"/>
                <a:gd name="connsiteY95" fmla="*/ 869707 h 2617544"/>
                <a:gd name="connsiteX96" fmla="*/ 650484 w 2512823"/>
                <a:gd name="connsiteY96" fmla="*/ 883994 h 2617544"/>
                <a:gd name="connsiteX97" fmla="*/ 640959 w 2512823"/>
                <a:gd name="connsiteY97" fmla="*/ 964957 h 2617544"/>
                <a:gd name="connsiteX98" fmla="*/ 626672 w 2512823"/>
                <a:gd name="connsiteY98" fmla="*/ 998294 h 2617544"/>
                <a:gd name="connsiteX99" fmla="*/ 593334 w 2512823"/>
                <a:gd name="connsiteY99" fmla="*/ 1012582 h 2617544"/>
                <a:gd name="connsiteX100" fmla="*/ 588572 w 2512823"/>
                <a:gd name="connsiteY100" fmla="*/ 1026869 h 2617544"/>
                <a:gd name="connsiteX101" fmla="*/ 593334 w 2512823"/>
                <a:gd name="connsiteY101" fmla="*/ 1041157 h 2617544"/>
                <a:gd name="connsiteX102" fmla="*/ 579047 w 2512823"/>
                <a:gd name="connsiteY102" fmla="*/ 1055444 h 2617544"/>
                <a:gd name="connsiteX103" fmla="*/ 569521 w 2512823"/>
                <a:gd name="connsiteY103" fmla="*/ 1098307 h 2617544"/>
                <a:gd name="connsiteX104" fmla="*/ 552854 w 2512823"/>
                <a:gd name="connsiteY104" fmla="*/ 1129262 h 2617544"/>
                <a:gd name="connsiteX105" fmla="*/ 533803 w 2512823"/>
                <a:gd name="connsiteY105" fmla="*/ 1150694 h 2617544"/>
                <a:gd name="connsiteX106" fmla="*/ 519515 w 2512823"/>
                <a:gd name="connsiteY106" fmla="*/ 1179269 h 2617544"/>
                <a:gd name="connsiteX107" fmla="*/ 498084 w 2512823"/>
                <a:gd name="connsiteY107" fmla="*/ 1226894 h 2617544"/>
                <a:gd name="connsiteX108" fmla="*/ 493322 w 2512823"/>
                <a:gd name="connsiteY108" fmla="*/ 1241182 h 2617544"/>
                <a:gd name="connsiteX109" fmla="*/ 474272 w 2512823"/>
                <a:gd name="connsiteY109" fmla="*/ 1274519 h 2617544"/>
                <a:gd name="connsiteX110" fmla="*/ 464747 w 2512823"/>
                <a:gd name="connsiteY110" fmla="*/ 1293569 h 2617544"/>
                <a:gd name="connsiteX111" fmla="*/ 459984 w 2512823"/>
                <a:gd name="connsiteY111" fmla="*/ 1307857 h 2617544"/>
                <a:gd name="connsiteX112" fmla="*/ 450459 w 2512823"/>
                <a:gd name="connsiteY112" fmla="*/ 1322144 h 2617544"/>
                <a:gd name="connsiteX113" fmla="*/ 436172 w 2512823"/>
                <a:gd name="connsiteY113" fmla="*/ 1360244 h 2617544"/>
                <a:gd name="connsiteX114" fmla="*/ 412359 w 2512823"/>
                <a:gd name="connsiteY114" fmla="*/ 1403107 h 2617544"/>
                <a:gd name="connsiteX115" fmla="*/ 398072 w 2512823"/>
                <a:gd name="connsiteY115" fmla="*/ 1436445 h 2617544"/>
                <a:gd name="connsiteX116" fmla="*/ 393310 w 2512823"/>
                <a:gd name="connsiteY116" fmla="*/ 1465019 h 2617544"/>
                <a:gd name="connsiteX117" fmla="*/ 379022 w 2512823"/>
                <a:gd name="connsiteY117" fmla="*/ 1526932 h 2617544"/>
                <a:gd name="connsiteX118" fmla="*/ 374259 w 2512823"/>
                <a:gd name="connsiteY118" fmla="*/ 1565032 h 2617544"/>
                <a:gd name="connsiteX119" fmla="*/ 369497 w 2512823"/>
                <a:gd name="connsiteY119" fmla="*/ 1579319 h 2617544"/>
                <a:gd name="connsiteX120" fmla="*/ 357591 w 2512823"/>
                <a:gd name="connsiteY120" fmla="*/ 1615038 h 2617544"/>
                <a:gd name="connsiteX121" fmla="*/ 343303 w 2512823"/>
                <a:gd name="connsiteY121" fmla="*/ 1660282 h 2617544"/>
                <a:gd name="connsiteX122" fmla="*/ 336159 w 2512823"/>
                <a:gd name="connsiteY122" fmla="*/ 1684094 h 2617544"/>
                <a:gd name="connsiteX123" fmla="*/ 326634 w 2512823"/>
                <a:gd name="connsiteY123" fmla="*/ 1698382 h 2617544"/>
                <a:gd name="connsiteX124" fmla="*/ 321872 w 2512823"/>
                <a:gd name="connsiteY124" fmla="*/ 1712669 h 2617544"/>
                <a:gd name="connsiteX125" fmla="*/ 307584 w 2512823"/>
                <a:gd name="connsiteY125" fmla="*/ 1722194 h 2617544"/>
                <a:gd name="connsiteX126" fmla="*/ 293297 w 2512823"/>
                <a:gd name="connsiteY126" fmla="*/ 1750769 h 2617544"/>
                <a:gd name="connsiteX127" fmla="*/ 283772 w 2512823"/>
                <a:gd name="connsiteY127" fmla="*/ 1779344 h 2617544"/>
                <a:gd name="connsiteX128" fmla="*/ 267103 w 2512823"/>
                <a:gd name="connsiteY128" fmla="*/ 1810301 h 2617544"/>
                <a:gd name="connsiteX129" fmla="*/ 231384 w 2512823"/>
                <a:gd name="connsiteY129" fmla="*/ 1846019 h 2617544"/>
                <a:gd name="connsiteX130" fmla="*/ 207572 w 2512823"/>
                <a:gd name="connsiteY130" fmla="*/ 1869832 h 2617544"/>
                <a:gd name="connsiteX131" fmla="*/ 202809 w 2512823"/>
                <a:gd name="connsiteY131" fmla="*/ 1884119 h 2617544"/>
                <a:gd name="connsiteX132" fmla="*/ 174234 w 2512823"/>
                <a:gd name="connsiteY132" fmla="*/ 1903169 h 2617544"/>
                <a:gd name="connsiteX133" fmla="*/ 159947 w 2512823"/>
                <a:gd name="connsiteY133" fmla="*/ 1912694 h 2617544"/>
                <a:gd name="connsiteX134" fmla="*/ 131372 w 2512823"/>
                <a:gd name="connsiteY134" fmla="*/ 1941270 h 2617544"/>
                <a:gd name="connsiteX135" fmla="*/ 102797 w 2512823"/>
                <a:gd name="connsiteY135" fmla="*/ 1953175 h 2617544"/>
                <a:gd name="connsiteX136" fmla="*/ 78985 w 2512823"/>
                <a:gd name="connsiteY136" fmla="*/ 1965081 h 2617544"/>
                <a:gd name="connsiteX137" fmla="*/ 45647 w 2512823"/>
                <a:gd name="connsiteY137" fmla="*/ 1981750 h 2617544"/>
                <a:gd name="connsiteX138" fmla="*/ 24215 w 2512823"/>
                <a:gd name="connsiteY138" fmla="*/ 1986513 h 2617544"/>
                <a:gd name="connsiteX139" fmla="*/ 403 w 2512823"/>
                <a:gd name="connsiteY139" fmla="*/ 1996038 h 2617544"/>
                <a:gd name="connsiteX140" fmla="*/ 12309 w 2512823"/>
                <a:gd name="connsiteY140" fmla="*/ 2036519 h 2617544"/>
                <a:gd name="connsiteX141" fmla="*/ 43265 w 2512823"/>
                <a:gd name="connsiteY141" fmla="*/ 2062713 h 2617544"/>
                <a:gd name="connsiteX142" fmla="*/ 67079 w 2512823"/>
                <a:gd name="connsiteY142" fmla="*/ 2079382 h 2617544"/>
                <a:gd name="connsiteX143" fmla="*/ 90890 w 2512823"/>
                <a:gd name="connsiteY143" fmla="*/ 2084144 h 2617544"/>
                <a:gd name="connsiteX144" fmla="*/ 114703 w 2512823"/>
                <a:gd name="connsiteY144" fmla="*/ 2105575 h 2617544"/>
                <a:gd name="connsiteX145" fmla="*/ 119466 w 2512823"/>
                <a:gd name="connsiteY145" fmla="*/ 2134151 h 2617544"/>
                <a:gd name="connsiteX146" fmla="*/ 126609 w 2512823"/>
                <a:gd name="connsiteY146" fmla="*/ 2155582 h 2617544"/>
                <a:gd name="connsiteX147" fmla="*/ 121847 w 2512823"/>
                <a:gd name="connsiteY147" fmla="*/ 2193682 h 2617544"/>
                <a:gd name="connsiteX148" fmla="*/ 112322 w 2512823"/>
                <a:gd name="connsiteY148" fmla="*/ 2212732 h 2617544"/>
                <a:gd name="connsiteX149" fmla="*/ 100416 w 2512823"/>
                <a:gd name="connsiteY149" fmla="*/ 2231781 h 2617544"/>
                <a:gd name="connsiteX150" fmla="*/ 71841 w 2512823"/>
                <a:gd name="connsiteY150" fmla="*/ 2234163 h 2617544"/>
                <a:gd name="connsiteX151" fmla="*/ 50409 w 2512823"/>
                <a:gd name="connsiteY151" fmla="*/ 2260357 h 2617544"/>
                <a:gd name="connsiteX152" fmla="*/ 21834 w 2512823"/>
                <a:gd name="connsiteY152" fmla="*/ 2274644 h 2617544"/>
                <a:gd name="connsiteX153" fmla="*/ 31359 w 2512823"/>
                <a:gd name="connsiteY153" fmla="*/ 2298457 h 2617544"/>
                <a:gd name="connsiteX154" fmla="*/ 21834 w 2512823"/>
                <a:gd name="connsiteY154" fmla="*/ 2331794 h 2617544"/>
                <a:gd name="connsiteX155" fmla="*/ 12309 w 2512823"/>
                <a:gd name="connsiteY155" fmla="*/ 2346082 h 2617544"/>
                <a:gd name="connsiteX156" fmla="*/ 374259 w 2512823"/>
                <a:gd name="connsiteY156" fmla="*/ 2617544 h 2617544"/>
                <a:gd name="connsiteX0" fmla="*/ 690172 w 2457894"/>
                <a:gd name="connsiteY0" fmla="*/ 2427044 h 2617544"/>
                <a:gd name="connsiteX1" fmla="*/ 1179122 w 2457894"/>
                <a:gd name="connsiteY1" fmla="*/ 1960319 h 2617544"/>
                <a:gd name="connsiteX2" fmla="*/ 1449791 w 2457894"/>
                <a:gd name="connsiteY2" fmla="*/ 1567413 h 2617544"/>
                <a:gd name="connsiteX3" fmla="*/ 1573615 w 2457894"/>
                <a:gd name="connsiteY3" fmla="*/ 1299920 h 2617544"/>
                <a:gd name="connsiteX4" fmla="*/ 1823647 w 2457894"/>
                <a:gd name="connsiteY4" fmla="*/ 1169744 h 2617544"/>
                <a:gd name="connsiteX5" fmla="*/ 2145909 w 2457894"/>
                <a:gd name="connsiteY5" fmla="*/ 1020519 h 2617544"/>
                <a:gd name="connsiteX6" fmla="*/ 2325297 w 2457894"/>
                <a:gd name="connsiteY6" fmla="*/ 942732 h 2617544"/>
                <a:gd name="connsiteX7" fmla="*/ 2388796 w 2457894"/>
                <a:gd name="connsiteY7" fmla="*/ 876851 h 2617544"/>
                <a:gd name="connsiteX8" fmla="*/ 2436421 w 2457894"/>
                <a:gd name="connsiteY8" fmla="*/ 850656 h 2617544"/>
                <a:gd name="connsiteX9" fmla="*/ 2457853 w 2457894"/>
                <a:gd name="connsiteY9" fmla="*/ 710163 h 2617544"/>
                <a:gd name="connsiteX10" fmla="*/ 2431659 w 2457894"/>
                <a:gd name="connsiteY10" fmla="*/ 698257 h 2617544"/>
                <a:gd name="connsiteX11" fmla="*/ 2414991 w 2457894"/>
                <a:gd name="connsiteY11" fmla="*/ 672063 h 2617544"/>
                <a:gd name="connsiteX12" fmla="*/ 2398321 w 2457894"/>
                <a:gd name="connsiteY12" fmla="*/ 641106 h 2617544"/>
                <a:gd name="connsiteX13" fmla="*/ 2367365 w 2457894"/>
                <a:gd name="connsiteY13" fmla="*/ 614913 h 2617544"/>
                <a:gd name="connsiteX14" fmla="*/ 2348316 w 2457894"/>
                <a:gd name="connsiteY14" fmla="*/ 576813 h 2617544"/>
                <a:gd name="connsiteX15" fmla="*/ 2322122 w 2457894"/>
                <a:gd name="connsiteY15" fmla="*/ 541094 h 2617544"/>
                <a:gd name="connsiteX16" fmla="*/ 2307834 w 2457894"/>
                <a:gd name="connsiteY16" fmla="*/ 531569 h 2617544"/>
                <a:gd name="connsiteX17" fmla="*/ 2264972 w 2457894"/>
                <a:gd name="connsiteY17" fmla="*/ 512519 h 2617544"/>
                <a:gd name="connsiteX18" fmla="*/ 2241159 w 2457894"/>
                <a:gd name="connsiteY18" fmla="*/ 486326 h 2617544"/>
                <a:gd name="connsiteX19" fmla="*/ 2231634 w 2457894"/>
                <a:gd name="connsiteY19" fmla="*/ 464894 h 2617544"/>
                <a:gd name="connsiteX20" fmla="*/ 2212584 w 2457894"/>
                <a:gd name="connsiteY20" fmla="*/ 455369 h 2617544"/>
                <a:gd name="connsiteX21" fmla="*/ 2198297 w 2457894"/>
                <a:gd name="connsiteY21" fmla="*/ 445844 h 2617544"/>
                <a:gd name="connsiteX22" fmla="*/ 2179247 w 2457894"/>
                <a:gd name="connsiteY22" fmla="*/ 450607 h 2617544"/>
                <a:gd name="connsiteX23" fmla="*/ 2155434 w 2457894"/>
                <a:gd name="connsiteY23" fmla="*/ 426794 h 2617544"/>
                <a:gd name="connsiteX24" fmla="*/ 2136384 w 2457894"/>
                <a:gd name="connsiteY24" fmla="*/ 398219 h 2617544"/>
                <a:gd name="connsiteX25" fmla="*/ 2126859 w 2457894"/>
                <a:gd name="connsiteY25" fmla="*/ 369644 h 2617544"/>
                <a:gd name="connsiteX26" fmla="*/ 2103047 w 2457894"/>
                <a:gd name="connsiteY26" fmla="*/ 369644 h 2617544"/>
                <a:gd name="connsiteX27" fmla="*/ 2088759 w 2457894"/>
                <a:gd name="connsiteY27" fmla="*/ 355357 h 2617544"/>
                <a:gd name="connsiteX28" fmla="*/ 2050660 w 2457894"/>
                <a:gd name="connsiteY28" fmla="*/ 348213 h 2617544"/>
                <a:gd name="connsiteX29" fmla="*/ 2007797 w 2457894"/>
                <a:gd name="connsiteY29" fmla="*/ 336307 h 2617544"/>
                <a:gd name="connsiteX30" fmla="*/ 1976841 w 2457894"/>
                <a:gd name="connsiteY30" fmla="*/ 333925 h 2617544"/>
                <a:gd name="connsiteX31" fmla="*/ 1948266 w 2457894"/>
                <a:gd name="connsiteY31" fmla="*/ 329163 h 2617544"/>
                <a:gd name="connsiteX32" fmla="*/ 1926834 w 2457894"/>
                <a:gd name="connsiteY32" fmla="*/ 312494 h 2617544"/>
                <a:gd name="connsiteX33" fmla="*/ 1912547 w 2457894"/>
                <a:gd name="connsiteY33" fmla="*/ 317257 h 2617544"/>
                <a:gd name="connsiteX34" fmla="*/ 1841109 w 2457894"/>
                <a:gd name="connsiteY34" fmla="*/ 302969 h 2617544"/>
                <a:gd name="connsiteX35" fmla="*/ 1812534 w 2457894"/>
                <a:gd name="connsiteY35" fmla="*/ 293444 h 2617544"/>
                <a:gd name="connsiteX36" fmla="*/ 1798247 w 2457894"/>
                <a:gd name="connsiteY36" fmla="*/ 288682 h 2617544"/>
                <a:gd name="connsiteX37" fmla="*/ 1783959 w 2457894"/>
                <a:gd name="connsiteY37" fmla="*/ 298207 h 2617544"/>
                <a:gd name="connsiteX38" fmla="*/ 1769672 w 2457894"/>
                <a:gd name="connsiteY38" fmla="*/ 302969 h 2617544"/>
                <a:gd name="connsiteX39" fmla="*/ 1741097 w 2457894"/>
                <a:gd name="connsiteY39" fmla="*/ 331544 h 2617544"/>
                <a:gd name="connsiteX40" fmla="*/ 1717284 w 2457894"/>
                <a:gd name="connsiteY40" fmla="*/ 326782 h 2617544"/>
                <a:gd name="connsiteX41" fmla="*/ 1683947 w 2457894"/>
                <a:gd name="connsiteY41" fmla="*/ 317257 h 2617544"/>
                <a:gd name="connsiteX42" fmla="*/ 1650609 w 2457894"/>
                <a:gd name="connsiteY42" fmla="*/ 312494 h 2617544"/>
                <a:gd name="connsiteX43" fmla="*/ 1622034 w 2457894"/>
                <a:gd name="connsiteY43" fmla="*/ 307732 h 2617544"/>
                <a:gd name="connsiteX44" fmla="*/ 1581553 w 2457894"/>
                <a:gd name="connsiteY44" fmla="*/ 291063 h 2617544"/>
                <a:gd name="connsiteX45" fmla="*/ 1552978 w 2457894"/>
                <a:gd name="connsiteY45" fmla="*/ 291063 h 2617544"/>
                <a:gd name="connsiteX46" fmla="*/ 1541072 w 2457894"/>
                <a:gd name="connsiteY46" fmla="*/ 274394 h 2617544"/>
                <a:gd name="connsiteX47" fmla="*/ 1526784 w 2457894"/>
                <a:gd name="connsiteY47" fmla="*/ 255344 h 2617544"/>
                <a:gd name="connsiteX48" fmla="*/ 1522021 w 2457894"/>
                <a:gd name="connsiteY48" fmla="*/ 229150 h 2617544"/>
                <a:gd name="connsiteX49" fmla="*/ 1533929 w 2457894"/>
                <a:gd name="connsiteY49" fmla="*/ 200576 h 2617544"/>
                <a:gd name="connsiteX50" fmla="*/ 1564884 w 2457894"/>
                <a:gd name="connsiteY50" fmla="*/ 174382 h 2617544"/>
                <a:gd name="connsiteX51" fmla="*/ 1557740 w 2457894"/>
                <a:gd name="connsiteY51" fmla="*/ 148188 h 2617544"/>
                <a:gd name="connsiteX52" fmla="*/ 1564884 w 2457894"/>
                <a:gd name="connsiteY52" fmla="*/ 117231 h 2617544"/>
                <a:gd name="connsiteX53" fmla="*/ 1583934 w 2457894"/>
                <a:gd name="connsiteY53" fmla="*/ 93419 h 2617544"/>
                <a:gd name="connsiteX54" fmla="*/ 1588697 w 2457894"/>
                <a:gd name="connsiteY54" fmla="*/ 79132 h 2617544"/>
                <a:gd name="connsiteX55" fmla="*/ 1579172 w 2457894"/>
                <a:gd name="connsiteY55" fmla="*/ 64844 h 2617544"/>
                <a:gd name="connsiteX56" fmla="*/ 1545834 w 2457894"/>
                <a:gd name="connsiteY56" fmla="*/ 38650 h 2617544"/>
                <a:gd name="connsiteX57" fmla="*/ 1522022 w 2457894"/>
                <a:gd name="connsiteY57" fmla="*/ 36269 h 2617544"/>
                <a:gd name="connsiteX58" fmla="*/ 1507734 w 2457894"/>
                <a:gd name="connsiteY58" fmla="*/ 550 h 2617544"/>
                <a:gd name="connsiteX59" fmla="*/ 1414072 w 2457894"/>
                <a:gd name="connsiteY59" fmla="*/ 17219 h 2617544"/>
                <a:gd name="connsiteX60" fmla="*/ 1365652 w 2457894"/>
                <a:gd name="connsiteY60" fmla="*/ 52144 h 2617544"/>
                <a:gd name="connsiteX61" fmla="*/ 1285484 w 2457894"/>
                <a:gd name="connsiteY61" fmla="*/ 75164 h 2617544"/>
                <a:gd name="connsiteX62" fmla="*/ 1263259 w 2457894"/>
                <a:gd name="connsiteY62" fmla="*/ 93419 h 2617544"/>
                <a:gd name="connsiteX63" fmla="*/ 1210872 w 2457894"/>
                <a:gd name="connsiteY63" fmla="*/ 120407 h 2617544"/>
                <a:gd name="connsiteX64" fmla="*/ 1144197 w 2457894"/>
                <a:gd name="connsiteY64" fmla="*/ 174382 h 2617544"/>
                <a:gd name="connsiteX65" fmla="*/ 972747 w 2457894"/>
                <a:gd name="connsiteY65" fmla="*/ 272807 h 2617544"/>
                <a:gd name="connsiteX66" fmla="*/ 750497 w 2457894"/>
                <a:gd name="connsiteY66" fmla="*/ 288682 h 2617544"/>
                <a:gd name="connsiteX67" fmla="*/ 736209 w 2457894"/>
                <a:gd name="connsiteY67" fmla="*/ 298207 h 2617544"/>
                <a:gd name="connsiteX68" fmla="*/ 731447 w 2457894"/>
                <a:gd name="connsiteY68" fmla="*/ 312494 h 2617544"/>
                <a:gd name="connsiteX69" fmla="*/ 717159 w 2457894"/>
                <a:gd name="connsiteY69" fmla="*/ 317257 h 2617544"/>
                <a:gd name="connsiteX70" fmla="*/ 712397 w 2457894"/>
                <a:gd name="connsiteY70" fmla="*/ 345832 h 2617544"/>
                <a:gd name="connsiteX71" fmla="*/ 702872 w 2457894"/>
                <a:gd name="connsiteY71" fmla="*/ 374407 h 2617544"/>
                <a:gd name="connsiteX72" fmla="*/ 698109 w 2457894"/>
                <a:gd name="connsiteY72" fmla="*/ 388694 h 2617544"/>
                <a:gd name="connsiteX73" fmla="*/ 683822 w 2457894"/>
                <a:gd name="connsiteY73" fmla="*/ 419650 h 2617544"/>
                <a:gd name="connsiteX74" fmla="*/ 702872 w 2457894"/>
                <a:gd name="connsiteY74" fmla="*/ 445844 h 2617544"/>
                <a:gd name="connsiteX75" fmla="*/ 731447 w 2457894"/>
                <a:gd name="connsiteY75" fmla="*/ 455369 h 2617544"/>
                <a:gd name="connsiteX76" fmla="*/ 740972 w 2457894"/>
                <a:gd name="connsiteY76" fmla="*/ 469657 h 2617544"/>
                <a:gd name="connsiteX77" fmla="*/ 745734 w 2457894"/>
                <a:gd name="connsiteY77" fmla="*/ 483944 h 2617544"/>
                <a:gd name="connsiteX78" fmla="*/ 745734 w 2457894"/>
                <a:gd name="connsiteY78" fmla="*/ 495850 h 2617544"/>
                <a:gd name="connsiteX79" fmla="*/ 748115 w 2457894"/>
                <a:gd name="connsiteY79" fmla="*/ 517282 h 2617544"/>
                <a:gd name="connsiteX80" fmla="*/ 755259 w 2457894"/>
                <a:gd name="connsiteY80" fmla="*/ 536332 h 2617544"/>
                <a:gd name="connsiteX81" fmla="*/ 745734 w 2457894"/>
                <a:gd name="connsiteY81" fmla="*/ 564907 h 2617544"/>
                <a:gd name="connsiteX82" fmla="*/ 736209 w 2457894"/>
                <a:gd name="connsiteY82" fmla="*/ 579194 h 2617544"/>
                <a:gd name="connsiteX83" fmla="*/ 736209 w 2457894"/>
                <a:gd name="connsiteY83" fmla="*/ 650632 h 2617544"/>
                <a:gd name="connsiteX84" fmla="*/ 740972 w 2457894"/>
                <a:gd name="connsiteY84" fmla="*/ 664919 h 2617544"/>
                <a:gd name="connsiteX85" fmla="*/ 745734 w 2457894"/>
                <a:gd name="connsiteY85" fmla="*/ 683969 h 2617544"/>
                <a:gd name="connsiteX86" fmla="*/ 760022 w 2457894"/>
                <a:gd name="connsiteY86" fmla="*/ 731594 h 2617544"/>
                <a:gd name="connsiteX87" fmla="*/ 764784 w 2457894"/>
                <a:gd name="connsiteY87" fmla="*/ 745882 h 2617544"/>
                <a:gd name="connsiteX88" fmla="*/ 771928 w 2457894"/>
                <a:gd name="connsiteY88" fmla="*/ 791125 h 2617544"/>
                <a:gd name="connsiteX89" fmla="*/ 750497 w 2457894"/>
                <a:gd name="connsiteY89" fmla="*/ 812557 h 2617544"/>
                <a:gd name="connsiteX90" fmla="*/ 731447 w 2457894"/>
                <a:gd name="connsiteY90" fmla="*/ 817319 h 2617544"/>
                <a:gd name="connsiteX91" fmla="*/ 712397 w 2457894"/>
                <a:gd name="connsiteY91" fmla="*/ 824463 h 2617544"/>
                <a:gd name="connsiteX92" fmla="*/ 683822 w 2457894"/>
                <a:gd name="connsiteY92" fmla="*/ 843513 h 2617544"/>
                <a:gd name="connsiteX93" fmla="*/ 674297 w 2457894"/>
                <a:gd name="connsiteY93" fmla="*/ 860182 h 2617544"/>
                <a:gd name="connsiteX94" fmla="*/ 660009 w 2457894"/>
                <a:gd name="connsiteY94" fmla="*/ 869707 h 2617544"/>
                <a:gd name="connsiteX95" fmla="*/ 650484 w 2457894"/>
                <a:gd name="connsiteY95" fmla="*/ 883994 h 2617544"/>
                <a:gd name="connsiteX96" fmla="*/ 640959 w 2457894"/>
                <a:gd name="connsiteY96" fmla="*/ 964957 h 2617544"/>
                <a:gd name="connsiteX97" fmla="*/ 626672 w 2457894"/>
                <a:gd name="connsiteY97" fmla="*/ 998294 h 2617544"/>
                <a:gd name="connsiteX98" fmla="*/ 593334 w 2457894"/>
                <a:gd name="connsiteY98" fmla="*/ 1012582 h 2617544"/>
                <a:gd name="connsiteX99" fmla="*/ 588572 w 2457894"/>
                <a:gd name="connsiteY99" fmla="*/ 1026869 h 2617544"/>
                <a:gd name="connsiteX100" fmla="*/ 593334 w 2457894"/>
                <a:gd name="connsiteY100" fmla="*/ 1041157 h 2617544"/>
                <a:gd name="connsiteX101" fmla="*/ 579047 w 2457894"/>
                <a:gd name="connsiteY101" fmla="*/ 1055444 h 2617544"/>
                <a:gd name="connsiteX102" fmla="*/ 569521 w 2457894"/>
                <a:gd name="connsiteY102" fmla="*/ 1098307 h 2617544"/>
                <a:gd name="connsiteX103" fmla="*/ 552854 w 2457894"/>
                <a:gd name="connsiteY103" fmla="*/ 1129262 h 2617544"/>
                <a:gd name="connsiteX104" fmla="*/ 533803 w 2457894"/>
                <a:gd name="connsiteY104" fmla="*/ 1150694 h 2617544"/>
                <a:gd name="connsiteX105" fmla="*/ 519515 w 2457894"/>
                <a:gd name="connsiteY105" fmla="*/ 1179269 h 2617544"/>
                <a:gd name="connsiteX106" fmla="*/ 498084 w 2457894"/>
                <a:gd name="connsiteY106" fmla="*/ 1226894 h 2617544"/>
                <a:gd name="connsiteX107" fmla="*/ 493322 w 2457894"/>
                <a:gd name="connsiteY107" fmla="*/ 1241182 h 2617544"/>
                <a:gd name="connsiteX108" fmla="*/ 474272 w 2457894"/>
                <a:gd name="connsiteY108" fmla="*/ 1274519 h 2617544"/>
                <a:gd name="connsiteX109" fmla="*/ 464747 w 2457894"/>
                <a:gd name="connsiteY109" fmla="*/ 1293569 h 2617544"/>
                <a:gd name="connsiteX110" fmla="*/ 459984 w 2457894"/>
                <a:gd name="connsiteY110" fmla="*/ 1307857 h 2617544"/>
                <a:gd name="connsiteX111" fmla="*/ 450459 w 2457894"/>
                <a:gd name="connsiteY111" fmla="*/ 1322144 h 2617544"/>
                <a:gd name="connsiteX112" fmla="*/ 436172 w 2457894"/>
                <a:gd name="connsiteY112" fmla="*/ 1360244 h 2617544"/>
                <a:gd name="connsiteX113" fmla="*/ 412359 w 2457894"/>
                <a:gd name="connsiteY113" fmla="*/ 1403107 h 2617544"/>
                <a:gd name="connsiteX114" fmla="*/ 398072 w 2457894"/>
                <a:gd name="connsiteY114" fmla="*/ 1436445 h 2617544"/>
                <a:gd name="connsiteX115" fmla="*/ 393310 w 2457894"/>
                <a:gd name="connsiteY115" fmla="*/ 1465019 h 2617544"/>
                <a:gd name="connsiteX116" fmla="*/ 379022 w 2457894"/>
                <a:gd name="connsiteY116" fmla="*/ 1526932 h 2617544"/>
                <a:gd name="connsiteX117" fmla="*/ 374259 w 2457894"/>
                <a:gd name="connsiteY117" fmla="*/ 1565032 h 2617544"/>
                <a:gd name="connsiteX118" fmla="*/ 369497 w 2457894"/>
                <a:gd name="connsiteY118" fmla="*/ 1579319 h 2617544"/>
                <a:gd name="connsiteX119" fmla="*/ 357591 w 2457894"/>
                <a:gd name="connsiteY119" fmla="*/ 1615038 h 2617544"/>
                <a:gd name="connsiteX120" fmla="*/ 343303 w 2457894"/>
                <a:gd name="connsiteY120" fmla="*/ 1660282 h 2617544"/>
                <a:gd name="connsiteX121" fmla="*/ 336159 w 2457894"/>
                <a:gd name="connsiteY121" fmla="*/ 1684094 h 2617544"/>
                <a:gd name="connsiteX122" fmla="*/ 326634 w 2457894"/>
                <a:gd name="connsiteY122" fmla="*/ 1698382 h 2617544"/>
                <a:gd name="connsiteX123" fmla="*/ 321872 w 2457894"/>
                <a:gd name="connsiteY123" fmla="*/ 1712669 h 2617544"/>
                <a:gd name="connsiteX124" fmla="*/ 307584 w 2457894"/>
                <a:gd name="connsiteY124" fmla="*/ 1722194 h 2617544"/>
                <a:gd name="connsiteX125" fmla="*/ 293297 w 2457894"/>
                <a:gd name="connsiteY125" fmla="*/ 1750769 h 2617544"/>
                <a:gd name="connsiteX126" fmla="*/ 283772 w 2457894"/>
                <a:gd name="connsiteY126" fmla="*/ 1779344 h 2617544"/>
                <a:gd name="connsiteX127" fmla="*/ 267103 w 2457894"/>
                <a:gd name="connsiteY127" fmla="*/ 1810301 h 2617544"/>
                <a:gd name="connsiteX128" fmla="*/ 231384 w 2457894"/>
                <a:gd name="connsiteY128" fmla="*/ 1846019 h 2617544"/>
                <a:gd name="connsiteX129" fmla="*/ 207572 w 2457894"/>
                <a:gd name="connsiteY129" fmla="*/ 1869832 h 2617544"/>
                <a:gd name="connsiteX130" fmla="*/ 202809 w 2457894"/>
                <a:gd name="connsiteY130" fmla="*/ 1884119 h 2617544"/>
                <a:gd name="connsiteX131" fmla="*/ 174234 w 2457894"/>
                <a:gd name="connsiteY131" fmla="*/ 1903169 h 2617544"/>
                <a:gd name="connsiteX132" fmla="*/ 159947 w 2457894"/>
                <a:gd name="connsiteY132" fmla="*/ 1912694 h 2617544"/>
                <a:gd name="connsiteX133" fmla="*/ 131372 w 2457894"/>
                <a:gd name="connsiteY133" fmla="*/ 1941270 h 2617544"/>
                <a:gd name="connsiteX134" fmla="*/ 102797 w 2457894"/>
                <a:gd name="connsiteY134" fmla="*/ 1953175 h 2617544"/>
                <a:gd name="connsiteX135" fmla="*/ 78985 w 2457894"/>
                <a:gd name="connsiteY135" fmla="*/ 1965081 h 2617544"/>
                <a:gd name="connsiteX136" fmla="*/ 45647 w 2457894"/>
                <a:gd name="connsiteY136" fmla="*/ 1981750 h 2617544"/>
                <a:gd name="connsiteX137" fmla="*/ 24215 w 2457894"/>
                <a:gd name="connsiteY137" fmla="*/ 1986513 h 2617544"/>
                <a:gd name="connsiteX138" fmla="*/ 403 w 2457894"/>
                <a:gd name="connsiteY138" fmla="*/ 1996038 h 2617544"/>
                <a:gd name="connsiteX139" fmla="*/ 12309 w 2457894"/>
                <a:gd name="connsiteY139" fmla="*/ 2036519 h 2617544"/>
                <a:gd name="connsiteX140" fmla="*/ 43265 w 2457894"/>
                <a:gd name="connsiteY140" fmla="*/ 2062713 h 2617544"/>
                <a:gd name="connsiteX141" fmla="*/ 67079 w 2457894"/>
                <a:gd name="connsiteY141" fmla="*/ 2079382 h 2617544"/>
                <a:gd name="connsiteX142" fmla="*/ 90890 w 2457894"/>
                <a:gd name="connsiteY142" fmla="*/ 2084144 h 2617544"/>
                <a:gd name="connsiteX143" fmla="*/ 114703 w 2457894"/>
                <a:gd name="connsiteY143" fmla="*/ 2105575 h 2617544"/>
                <a:gd name="connsiteX144" fmla="*/ 119466 w 2457894"/>
                <a:gd name="connsiteY144" fmla="*/ 2134151 h 2617544"/>
                <a:gd name="connsiteX145" fmla="*/ 126609 w 2457894"/>
                <a:gd name="connsiteY145" fmla="*/ 2155582 h 2617544"/>
                <a:gd name="connsiteX146" fmla="*/ 121847 w 2457894"/>
                <a:gd name="connsiteY146" fmla="*/ 2193682 h 2617544"/>
                <a:gd name="connsiteX147" fmla="*/ 112322 w 2457894"/>
                <a:gd name="connsiteY147" fmla="*/ 2212732 h 2617544"/>
                <a:gd name="connsiteX148" fmla="*/ 100416 w 2457894"/>
                <a:gd name="connsiteY148" fmla="*/ 2231781 h 2617544"/>
                <a:gd name="connsiteX149" fmla="*/ 71841 w 2457894"/>
                <a:gd name="connsiteY149" fmla="*/ 2234163 h 2617544"/>
                <a:gd name="connsiteX150" fmla="*/ 50409 w 2457894"/>
                <a:gd name="connsiteY150" fmla="*/ 2260357 h 2617544"/>
                <a:gd name="connsiteX151" fmla="*/ 21834 w 2457894"/>
                <a:gd name="connsiteY151" fmla="*/ 2274644 h 2617544"/>
                <a:gd name="connsiteX152" fmla="*/ 31359 w 2457894"/>
                <a:gd name="connsiteY152" fmla="*/ 2298457 h 2617544"/>
                <a:gd name="connsiteX153" fmla="*/ 21834 w 2457894"/>
                <a:gd name="connsiteY153" fmla="*/ 2331794 h 2617544"/>
                <a:gd name="connsiteX154" fmla="*/ 12309 w 2457894"/>
                <a:gd name="connsiteY154" fmla="*/ 2346082 h 2617544"/>
                <a:gd name="connsiteX155" fmla="*/ 374259 w 2457894"/>
                <a:gd name="connsiteY155" fmla="*/ 2617544 h 2617544"/>
                <a:gd name="connsiteX0" fmla="*/ 690172 w 2436627"/>
                <a:gd name="connsiteY0" fmla="*/ 2427044 h 2617544"/>
                <a:gd name="connsiteX1" fmla="*/ 1179122 w 2436627"/>
                <a:gd name="connsiteY1" fmla="*/ 1960319 h 2617544"/>
                <a:gd name="connsiteX2" fmla="*/ 1449791 w 2436627"/>
                <a:gd name="connsiteY2" fmla="*/ 1567413 h 2617544"/>
                <a:gd name="connsiteX3" fmla="*/ 1573615 w 2436627"/>
                <a:gd name="connsiteY3" fmla="*/ 1299920 h 2617544"/>
                <a:gd name="connsiteX4" fmla="*/ 1823647 w 2436627"/>
                <a:gd name="connsiteY4" fmla="*/ 1169744 h 2617544"/>
                <a:gd name="connsiteX5" fmla="*/ 2145909 w 2436627"/>
                <a:gd name="connsiteY5" fmla="*/ 1020519 h 2617544"/>
                <a:gd name="connsiteX6" fmla="*/ 2325297 w 2436627"/>
                <a:gd name="connsiteY6" fmla="*/ 942732 h 2617544"/>
                <a:gd name="connsiteX7" fmla="*/ 2388796 w 2436627"/>
                <a:gd name="connsiteY7" fmla="*/ 876851 h 2617544"/>
                <a:gd name="connsiteX8" fmla="*/ 2436421 w 2436627"/>
                <a:gd name="connsiteY8" fmla="*/ 850656 h 2617544"/>
                <a:gd name="connsiteX9" fmla="*/ 2407053 w 2436627"/>
                <a:gd name="connsiteY9" fmla="*/ 770488 h 2617544"/>
                <a:gd name="connsiteX10" fmla="*/ 2431659 w 2436627"/>
                <a:gd name="connsiteY10" fmla="*/ 698257 h 2617544"/>
                <a:gd name="connsiteX11" fmla="*/ 2414991 w 2436627"/>
                <a:gd name="connsiteY11" fmla="*/ 672063 h 2617544"/>
                <a:gd name="connsiteX12" fmla="*/ 2398321 w 2436627"/>
                <a:gd name="connsiteY12" fmla="*/ 641106 h 2617544"/>
                <a:gd name="connsiteX13" fmla="*/ 2367365 w 2436627"/>
                <a:gd name="connsiteY13" fmla="*/ 614913 h 2617544"/>
                <a:gd name="connsiteX14" fmla="*/ 2348316 w 2436627"/>
                <a:gd name="connsiteY14" fmla="*/ 576813 h 2617544"/>
                <a:gd name="connsiteX15" fmla="*/ 2322122 w 2436627"/>
                <a:gd name="connsiteY15" fmla="*/ 541094 h 2617544"/>
                <a:gd name="connsiteX16" fmla="*/ 2307834 w 2436627"/>
                <a:gd name="connsiteY16" fmla="*/ 531569 h 2617544"/>
                <a:gd name="connsiteX17" fmla="*/ 2264972 w 2436627"/>
                <a:gd name="connsiteY17" fmla="*/ 512519 h 2617544"/>
                <a:gd name="connsiteX18" fmla="*/ 2241159 w 2436627"/>
                <a:gd name="connsiteY18" fmla="*/ 486326 h 2617544"/>
                <a:gd name="connsiteX19" fmla="*/ 2231634 w 2436627"/>
                <a:gd name="connsiteY19" fmla="*/ 464894 h 2617544"/>
                <a:gd name="connsiteX20" fmla="*/ 2212584 w 2436627"/>
                <a:gd name="connsiteY20" fmla="*/ 455369 h 2617544"/>
                <a:gd name="connsiteX21" fmla="*/ 2198297 w 2436627"/>
                <a:gd name="connsiteY21" fmla="*/ 445844 h 2617544"/>
                <a:gd name="connsiteX22" fmla="*/ 2179247 w 2436627"/>
                <a:gd name="connsiteY22" fmla="*/ 450607 h 2617544"/>
                <a:gd name="connsiteX23" fmla="*/ 2155434 w 2436627"/>
                <a:gd name="connsiteY23" fmla="*/ 426794 h 2617544"/>
                <a:gd name="connsiteX24" fmla="*/ 2136384 w 2436627"/>
                <a:gd name="connsiteY24" fmla="*/ 398219 h 2617544"/>
                <a:gd name="connsiteX25" fmla="*/ 2126859 w 2436627"/>
                <a:gd name="connsiteY25" fmla="*/ 369644 h 2617544"/>
                <a:gd name="connsiteX26" fmla="*/ 2103047 w 2436627"/>
                <a:gd name="connsiteY26" fmla="*/ 369644 h 2617544"/>
                <a:gd name="connsiteX27" fmla="*/ 2088759 w 2436627"/>
                <a:gd name="connsiteY27" fmla="*/ 355357 h 2617544"/>
                <a:gd name="connsiteX28" fmla="*/ 2050660 w 2436627"/>
                <a:gd name="connsiteY28" fmla="*/ 348213 h 2617544"/>
                <a:gd name="connsiteX29" fmla="*/ 2007797 w 2436627"/>
                <a:gd name="connsiteY29" fmla="*/ 336307 h 2617544"/>
                <a:gd name="connsiteX30" fmla="*/ 1976841 w 2436627"/>
                <a:gd name="connsiteY30" fmla="*/ 333925 h 2617544"/>
                <a:gd name="connsiteX31" fmla="*/ 1948266 w 2436627"/>
                <a:gd name="connsiteY31" fmla="*/ 329163 h 2617544"/>
                <a:gd name="connsiteX32" fmla="*/ 1926834 w 2436627"/>
                <a:gd name="connsiteY32" fmla="*/ 312494 h 2617544"/>
                <a:gd name="connsiteX33" fmla="*/ 1912547 w 2436627"/>
                <a:gd name="connsiteY33" fmla="*/ 317257 h 2617544"/>
                <a:gd name="connsiteX34" fmla="*/ 1841109 w 2436627"/>
                <a:gd name="connsiteY34" fmla="*/ 302969 h 2617544"/>
                <a:gd name="connsiteX35" fmla="*/ 1812534 w 2436627"/>
                <a:gd name="connsiteY35" fmla="*/ 293444 h 2617544"/>
                <a:gd name="connsiteX36" fmla="*/ 1798247 w 2436627"/>
                <a:gd name="connsiteY36" fmla="*/ 288682 h 2617544"/>
                <a:gd name="connsiteX37" fmla="*/ 1783959 w 2436627"/>
                <a:gd name="connsiteY37" fmla="*/ 298207 h 2617544"/>
                <a:gd name="connsiteX38" fmla="*/ 1769672 w 2436627"/>
                <a:gd name="connsiteY38" fmla="*/ 302969 h 2617544"/>
                <a:gd name="connsiteX39" fmla="*/ 1741097 w 2436627"/>
                <a:gd name="connsiteY39" fmla="*/ 331544 h 2617544"/>
                <a:gd name="connsiteX40" fmla="*/ 1717284 w 2436627"/>
                <a:gd name="connsiteY40" fmla="*/ 326782 h 2617544"/>
                <a:gd name="connsiteX41" fmla="*/ 1683947 w 2436627"/>
                <a:gd name="connsiteY41" fmla="*/ 317257 h 2617544"/>
                <a:gd name="connsiteX42" fmla="*/ 1650609 w 2436627"/>
                <a:gd name="connsiteY42" fmla="*/ 312494 h 2617544"/>
                <a:gd name="connsiteX43" fmla="*/ 1622034 w 2436627"/>
                <a:gd name="connsiteY43" fmla="*/ 307732 h 2617544"/>
                <a:gd name="connsiteX44" fmla="*/ 1581553 w 2436627"/>
                <a:gd name="connsiteY44" fmla="*/ 291063 h 2617544"/>
                <a:gd name="connsiteX45" fmla="*/ 1552978 w 2436627"/>
                <a:gd name="connsiteY45" fmla="*/ 291063 h 2617544"/>
                <a:gd name="connsiteX46" fmla="*/ 1541072 w 2436627"/>
                <a:gd name="connsiteY46" fmla="*/ 274394 h 2617544"/>
                <a:gd name="connsiteX47" fmla="*/ 1526784 w 2436627"/>
                <a:gd name="connsiteY47" fmla="*/ 255344 h 2617544"/>
                <a:gd name="connsiteX48" fmla="*/ 1522021 w 2436627"/>
                <a:gd name="connsiteY48" fmla="*/ 229150 h 2617544"/>
                <a:gd name="connsiteX49" fmla="*/ 1533929 w 2436627"/>
                <a:gd name="connsiteY49" fmla="*/ 200576 h 2617544"/>
                <a:gd name="connsiteX50" fmla="*/ 1564884 w 2436627"/>
                <a:gd name="connsiteY50" fmla="*/ 174382 h 2617544"/>
                <a:gd name="connsiteX51" fmla="*/ 1557740 w 2436627"/>
                <a:gd name="connsiteY51" fmla="*/ 148188 h 2617544"/>
                <a:gd name="connsiteX52" fmla="*/ 1564884 w 2436627"/>
                <a:gd name="connsiteY52" fmla="*/ 117231 h 2617544"/>
                <a:gd name="connsiteX53" fmla="*/ 1583934 w 2436627"/>
                <a:gd name="connsiteY53" fmla="*/ 93419 h 2617544"/>
                <a:gd name="connsiteX54" fmla="*/ 1588697 w 2436627"/>
                <a:gd name="connsiteY54" fmla="*/ 79132 h 2617544"/>
                <a:gd name="connsiteX55" fmla="*/ 1579172 w 2436627"/>
                <a:gd name="connsiteY55" fmla="*/ 64844 h 2617544"/>
                <a:gd name="connsiteX56" fmla="*/ 1545834 w 2436627"/>
                <a:gd name="connsiteY56" fmla="*/ 38650 h 2617544"/>
                <a:gd name="connsiteX57" fmla="*/ 1522022 w 2436627"/>
                <a:gd name="connsiteY57" fmla="*/ 36269 h 2617544"/>
                <a:gd name="connsiteX58" fmla="*/ 1507734 w 2436627"/>
                <a:gd name="connsiteY58" fmla="*/ 550 h 2617544"/>
                <a:gd name="connsiteX59" fmla="*/ 1414072 w 2436627"/>
                <a:gd name="connsiteY59" fmla="*/ 17219 h 2617544"/>
                <a:gd name="connsiteX60" fmla="*/ 1365652 w 2436627"/>
                <a:gd name="connsiteY60" fmla="*/ 52144 h 2617544"/>
                <a:gd name="connsiteX61" fmla="*/ 1285484 w 2436627"/>
                <a:gd name="connsiteY61" fmla="*/ 75164 h 2617544"/>
                <a:gd name="connsiteX62" fmla="*/ 1263259 w 2436627"/>
                <a:gd name="connsiteY62" fmla="*/ 93419 h 2617544"/>
                <a:gd name="connsiteX63" fmla="*/ 1210872 w 2436627"/>
                <a:gd name="connsiteY63" fmla="*/ 120407 h 2617544"/>
                <a:gd name="connsiteX64" fmla="*/ 1144197 w 2436627"/>
                <a:gd name="connsiteY64" fmla="*/ 174382 h 2617544"/>
                <a:gd name="connsiteX65" fmla="*/ 972747 w 2436627"/>
                <a:gd name="connsiteY65" fmla="*/ 272807 h 2617544"/>
                <a:gd name="connsiteX66" fmla="*/ 750497 w 2436627"/>
                <a:gd name="connsiteY66" fmla="*/ 288682 h 2617544"/>
                <a:gd name="connsiteX67" fmla="*/ 736209 w 2436627"/>
                <a:gd name="connsiteY67" fmla="*/ 298207 h 2617544"/>
                <a:gd name="connsiteX68" fmla="*/ 731447 w 2436627"/>
                <a:gd name="connsiteY68" fmla="*/ 312494 h 2617544"/>
                <a:gd name="connsiteX69" fmla="*/ 717159 w 2436627"/>
                <a:gd name="connsiteY69" fmla="*/ 317257 h 2617544"/>
                <a:gd name="connsiteX70" fmla="*/ 712397 w 2436627"/>
                <a:gd name="connsiteY70" fmla="*/ 345832 h 2617544"/>
                <a:gd name="connsiteX71" fmla="*/ 702872 w 2436627"/>
                <a:gd name="connsiteY71" fmla="*/ 374407 h 2617544"/>
                <a:gd name="connsiteX72" fmla="*/ 698109 w 2436627"/>
                <a:gd name="connsiteY72" fmla="*/ 388694 h 2617544"/>
                <a:gd name="connsiteX73" fmla="*/ 683822 w 2436627"/>
                <a:gd name="connsiteY73" fmla="*/ 419650 h 2617544"/>
                <a:gd name="connsiteX74" fmla="*/ 702872 w 2436627"/>
                <a:gd name="connsiteY74" fmla="*/ 445844 h 2617544"/>
                <a:gd name="connsiteX75" fmla="*/ 731447 w 2436627"/>
                <a:gd name="connsiteY75" fmla="*/ 455369 h 2617544"/>
                <a:gd name="connsiteX76" fmla="*/ 740972 w 2436627"/>
                <a:gd name="connsiteY76" fmla="*/ 469657 h 2617544"/>
                <a:gd name="connsiteX77" fmla="*/ 745734 w 2436627"/>
                <a:gd name="connsiteY77" fmla="*/ 483944 h 2617544"/>
                <a:gd name="connsiteX78" fmla="*/ 745734 w 2436627"/>
                <a:gd name="connsiteY78" fmla="*/ 495850 h 2617544"/>
                <a:gd name="connsiteX79" fmla="*/ 748115 w 2436627"/>
                <a:gd name="connsiteY79" fmla="*/ 517282 h 2617544"/>
                <a:gd name="connsiteX80" fmla="*/ 755259 w 2436627"/>
                <a:gd name="connsiteY80" fmla="*/ 536332 h 2617544"/>
                <a:gd name="connsiteX81" fmla="*/ 745734 w 2436627"/>
                <a:gd name="connsiteY81" fmla="*/ 564907 h 2617544"/>
                <a:gd name="connsiteX82" fmla="*/ 736209 w 2436627"/>
                <a:gd name="connsiteY82" fmla="*/ 579194 h 2617544"/>
                <a:gd name="connsiteX83" fmla="*/ 736209 w 2436627"/>
                <a:gd name="connsiteY83" fmla="*/ 650632 h 2617544"/>
                <a:gd name="connsiteX84" fmla="*/ 740972 w 2436627"/>
                <a:gd name="connsiteY84" fmla="*/ 664919 h 2617544"/>
                <a:gd name="connsiteX85" fmla="*/ 745734 w 2436627"/>
                <a:gd name="connsiteY85" fmla="*/ 683969 h 2617544"/>
                <a:gd name="connsiteX86" fmla="*/ 760022 w 2436627"/>
                <a:gd name="connsiteY86" fmla="*/ 731594 h 2617544"/>
                <a:gd name="connsiteX87" fmla="*/ 764784 w 2436627"/>
                <a:gd name="connsiteY87" fmla="*/ 745882 h 2617544"/>
                <a:gd name="connsiteX88" fmla="*/ 771928 w 2436627"/>
                <a:gd name="connsiteY88" fmla="*/ 791125 h 2617544"/>
                <a:gd name="connsiteX89" fmla="*/ 750497 w 2436627"/>
                <a:gd name="connsiteY89" fmla="*/ 812557 h 2617544"/>
                <a:gd name="connsiteX90" fmla="*/ 731447 w 2436627"/>
                <a:gd name="connsiteY90" fmla="*/ 817319 h 2617544"/>
                <a:gd name="connsiteX91" fmla="*/ 712397 w 2436627"/>
                <a:gd name="connsiteY91" fmla="*/ 824463 h 2617544"/>
                <a:gd name="connsiteX92" fmla="*/ 683822 w 2436627"/>
                <a:gd name="connsiteY92" fmla="*/ 843513 h 2617544"/>
                <a:gd name="connsiteX93" fmla="*/ 674297 w 2436627"/>
                <a:gd name="connsiteY93" fmla="*/ 860182 h 2617544"/>
                <a:gd name="connsiteX94" fmla="*/ 660009 w 2436627"/>
                <a:gd name="connsiteY94" fmla="*/ 869707 h 2617544"/>
                <a:gd name="connsiteX95" fmla="*/ 650484 w 2436627"/>
                <a:gd name="connsiteY95" fmla="*/ 883994 h 2617544"/>
                <a:gd name="connsiteX96" fmla="*/ 640959 w 2436627"/>
                <a:gd name="connsiteY96" fmla="*/ 964957 h 2617544"/>
                <a:gd name="connsiteX97" fmla="*/ 626672 w 2436627"/>
                <a:gd name="connsiteY97" fmla="*/ 998294 h 2617544"/>
                <a:gd name="connsiteX98" fmla="*/ 593334 w 2436627"/>
                <a:gd name="connsiteY98" fmla="*/ 1012582 h 2617544"/>
                <a:gd name="connsiteX99" fmla="*/ 588572 w 2436627"/>
                <a:gd name="connsiteY99" fmla="*/ 1026869 h 2617544"/>
                <a:gd name="connsiteX100" fmla="*/ 593334 w 2436627"/>
                <a:gd name="connsiteY100" fmla="*/ 1041157 h 2617544"/>
                <a:gd name="connsiteX101" fmla="*/ 579047 w 2436627"/>
                <a:gd name="connsiteY101" fmla="*/ 1055444 h 2617544"/>
                <a:gd name="connsiteX102" fmla="*/ 569521 w 2436627"/>
                <a:gd name="connsiteY102" fmla="*/ 1098307 h 2617544"/>
                <a:gd name="connsiteX103" fmla="*/ 552854 w 2436627"/>
                <a:gd name="connsiteY103" fmla="*/ 1129262 h 2617544"/>
                <a:gd name="connsiteX104" fmla="*/ 533803 w 2436627"/>
                <a:gd name="connsiteY104" fmla="*/ 1150694 h 2617544"/>
                <a:gd name="connsiteX105" fmla="*/ 519515 w 2436627"/>
                <a:gd name="connsiteY105" fmla="*/ 1179269 h 2617544"/>
                <a:gd name="connsiteX106" fmla="*/ 498084 w 2436627"/>
                <a:gd name="connsiteY106" fmla="*/ 1226894 h 2617544"/>
                <a:gd name="connsiteX107" fmla="*/ 493322 w 2436627"/>
                <a:gd name="connsiteY107" fmla="*/ 1241182 h 2617544"/>
                <a:gd name="connsiteX108" fmla="*/ 474272 w 2436627"/>
                <a:gd name="connsiteY108" fmla="*/ 1274519 h 2617544"/>
                <a:gd name="connsiteX109" fmla="*/ 464747 w 2436627"/>
                <a:gd name="connsiteY109" fmla="*/ 1293569 h 2617544"/>
                <a:gd name="connsiteX110" fmla="*/ 459984 w 2436627"/>
                <a:gd name="connsiteY110" fmla="*/ 1307857 h 2617544"/>
                <a:gd name="connsiteX111" fmla="*/ 450459 w 2436627"/>
                <a:gd name="connsiteY111" fmla="*/ 1322144 h 2617544"/>
                <a:gd name="connsiteX112" fmla="*/ 436172 w 2436627"/>
                <a:gd name="connsiteY112" fmla="*/ 1360244 h 2617544"/>
                <a:gd name="connsiteX113" fmla="*/ 412359 w 2436627"/>
                <a:gd name="connsiteY113" fmla="*/ 1403107 h 2617544"/>
                <a:gd name="connsiteX114" fmla="*/ 398072 w 2436627"/>
                <a:gd name="connsiteY114" fmla="*/ 1436445 h 2617544"/>
                <a:gd name="connsiteX115" fmla="*/ 393310 w 2436627"/>
                <a:gd name="connsiteY115" fmla="*/ 1465019 h 2617544"/>
                <a:gd name="connsiteX116" fmla="*/ 379022 w 2436627"/>
                <a:gd name="connsiteY116" fmla="*/ 1526932 h 2617544"/>
                <a:gd name="connsiteX117" fmla="*/ 374259 w 2436627"/>
                <a:gd name="connsiteY117" fmla="*/ 1565032 h 2617544"/>
                <a:gd name="connsiteX118" fmla="*/ 369497 w 2436627"/>
                <a:gd name="connsiteY118" fmla="*/ 1579319 h 2617544"/>
                <a:gd name="connsiteX119" fmla="*/ 357591 w 2436627"/>
                <a:gd name="connsiteY119" fmla="*/ 1615038 h 2617544"/>
                <a:gd name="connsiteX120" fmla="*/ 343303 w 2436627"/>
                <a:gd name="connsiteY120" fmla="*/ 1660282 h 2617544"/>
                <a:gd name="connsiteX121" fmla="*/ 336159 w 2436627"/>
                <a:gd name="connsiteY121" fmla="*/ 1684094 h 2617544"/>
                <a:gd name="connsiteX122" fmla="*/ 326634 w 2436627"/>
                <a:gd name="connsiteY122" fmla="*/ 1698382 h 2617544"/>
                <a:gd name="connsiteX123" fmla="*/ 321872 w 2436627"/>
                <a:gd name="connsiteY123" fmla="*/ 1712669 h 2617544"/>
                <a:gd name="connsiteX124" fmla="*/ 307584 w 2436627"/>
                <a:gd name="connsiteY124" fmla="*/ 1722194 h 2617544"/>
                <a:gd name="connsiteX125" fmla="*/ 293297 w 2436627"/>
                <a:gd name="connsiteY125" fmla="*/ 1750769 h 2617544"/>
                <a:gd name="connsiteX126" fmla="*/ 283772 w 2436627"/>
                <a:gd name="connsiteY126" fmla="*/ 1779344 h 2617544"/>
                <a:gd name="connsiteX127" fmla="*/ 267103 w 2436627"/>
                <a:gd name="connsiteY127" fmla="*/ 1810301 h 2617544"/>
                <a:gd name="connsiteX128" fmla="*/ 231384 w 2436627"/>
                <a:gd name="connsiteY128" fmla="*/ 1846019 h 2617544"/>
                <a:gd name="connsiteX129" fmla="*/ 207572 w 2436627"/>
                <a:gd name="connsiteY129" fmla="*/ 1869832 h 2617544"/>
                <a:gd name="connsiteX130" fmla="*/ 202809 w 2436627"/>
                <a:gd name="connsiteY130" fmla="*/ 1884119 h 2617544"/>
                <a:gd name="connsiteX131" fmla="*/ 174234 w 2436627"/>
                <a:gd name="connsiteY131" fmla="*/ 1903169 h 2617544"/>
                <a:gd name="connsiteX132" fmla="*/ 159947 w 2436627"/>
                <a:gd name="connsiteY132" fmla="*/ 1912694 h 2617544"/>
                <a:gd name="connsiteX133" fmla="*/ 131372 w 2436627"/>
                <a:gd name="connsiteY133" fmla="*/ 1941270 h 2617544"/>
                <a:gd name="connsiteX134" fmla="*/ 102797 w 2436627"/>
                <a:gd name="connsiteY134" fmla="*/ 1953175 h 2617544"/>
                <a:gd name="connsiteX135" fmla="*/ 78985 w 2436627"/>
                <a:gd name="connsiteY135" fmla="*/ 1965081 h 2617544"/>
                <a:gd name="connsiteX136" fmla="*/ 45647 w 2436627"/>
                <a:gd name="connsiteY136" fmla="*/ 1981750 h 2617544"/>
                <a:gd name="connsiteX137" fmla="*/ 24215 w 2436627"/>
                <a:gd name="connsiteY137" fmla="*/ 1986513 h 2617544"/>
                <a:gd name="connsiteX138" fmla="*/ 403 w 2436627"/>
                <a:gd name="connsiteY138" fmla="*/ 1996038 h 2617544"/>
                <a:gd name="connsiteX139" fmla="*/ 12309 w 2436627"/>
                <a:gd name="connsiteY139" fmla="*/ 2036519 h 2617544"/>
                <a:gd name="connsiteX140" fmla="*/ 43265 w 2436627"/>
                <a:gd name="connsiteY140" fmla="*/ 2062713 h 2617544"/>
                <a:gd name="connsiteX141" fmla="*/ 67079 w 2436627"/>
                <a:gd name="connsiteY141" fmla="*/ 2079382 h 2617544"/>
                <a:gd name="connsiteX142" fmla="*/ 90890 w 2436627"/>
                <a:gd name="connsiteY142" fmla="*/ 2084144 h 2617544"/>
                <a:gd name="connsiteX143" fmla="*/ 114703 w 2436627"/>
                <a:gd name="connsiteY143" fmla="*/ 2105575 h 2617544"/>
                <a:gd name="connsiteX144" fmla="*/ 119466 w 2436627"/>
                <a:gd name="connsiteY144" fmla="*/ 2134151 h 2617544"/>
                <a:gd name="connsiteX145" fmla="*/ 126609 w 2436627"/>
                <a:gd name="connsiteY145" fmla="*/ 2155582 h 2617544"/>
                <a:gd name="connsiteX146" fmla="*/ 121847 w 2436627"/>
                <a:gd name="connsiteY146" fmla="*/ 2193682 h 2617544"/>
                <a:gd name="connsiteX147" fmla="*/ 112322 w 2436627"/>
                <a:gd name="connsiteY147" fmla="*/ 2212732 h 2617544"/>
                <a:gd name="connsiteX148" fmla="*/ 100416 w 2436627"/>
                <a:gd name="connsiteY148" fmla="*/ 2231781 h 2617544"/>
                <a:gd name="connsiteX149" fmla="*/ 71841 w 2436627"/>
                <a:gd name="connsiteY149" fmla="*/ 2234163 h 2617544"/>
                <a:gd name="connsiteX150" fmla="*/ 50409 w 2436627"/>
                <a:gd name="connsiteY150" fmla="*/ 2260357 h 2617544"/>
                <a:gd name="connsiteX151" fmla="*/ 21834 w 2436627"/>
                <a:gd name="connsiteY151" fmla="*/ 2274644 h 2617544"/>
                <a:gd name="connsiteX152" fmla="*/ 31359 w 2436627"/>
                <a:gd name="connsiteY152" fmla="*/ 2298457 h 2617544"/>
                <a:gd name="connsiteX153" fmla="*/ 21834 w 2436627"/>
                <a:gd name="connsiteY153" fmla="*/ 2331794 h 2617544"/>
                <a:gd name="connsiteX154" fmla="*/ 12309 w 2436627"/>
                <a:gd name="connsiteY154" fmla="*/ 2346082 h 2617544"/>
                <a:gd name="connsiteX155" fmla="*/ 374259 w 2436627"/>
                <a:gd name="connsiteY155" fmla="*/ 2617544 h 2617544"/>
                <a:gd name="connsiteX0" fmla="*/ 690172 w 2436627"/>
                <a:gd name="connsiteY0" fmla="*/ 2427044 h 2617544"/>
                <a:gd name="connsiteX1" fmla="*/ 1179122 w 2436627"/>
                <a:gd name="connsiteY1" fmla="*/ 1960319 h 2617544"/>
                <a:gd name="connsiteX2" fmla="*/ 1449791 w 2436627"/>
                <a:gd name="connsiteY2" fmla="*/ 1567413 h 2617544"/>
                <a:gd name="connsiteX3" fmla="*/ 1573615 w 2436627"/>
                <a:gd name="connsiteY3" fmla="*/ 1299920 h 2617544"/>
                <a:gd name="connsiteX4" fmla="*/ 1823647 w 2436627"/>
                <a:gd name="connsiteY4" fmla="*/ 1169744 h 2617544"/>
                <a:gd name="connsiteX5" fmla="*/ 2145909 w 2436627"/>
                <a:gd name="connsiteY5" fmla="*/ 1020519 h 2617544"/>
                <a:gd name="connsiteX6" fmla="*/ 2325297 w 2436627"/>
                <a:gd name="connsiteY6" fmla="*/ 942732 h 2617544"/>
                <a:gd name="connsiteX7" fmla="*/ 2388796 w 2436627"/>
                <a:gd name="connsiteY7" fmla="*/ 876851 h 2617544"/>
                <a:gd name="connsiteX8" fmla="*/ 2436421 w 2436627"/>
                <a:gd name="connsiteY8" fmla="*/ 850656 h 2617544"/>
                <a:gd name="connsiteX9" fmla="*/ 2407053 w 2436627"/>
                <a:gd name="connsiteY9" fmla="*/ 770488 h 2617544"/>
                <a:gd name="connsiteX10" fmla="*/ 2431659 w 2436627"/>
                <a:gd name="connsiteY10" fmla="*/ 698257 h 2617544"/>
                <a:gd name="connsiteX11" fmla="*/ 2428499 w 2436627"/>
                <a:gd name="connsiteY11" fmla="*/ 696667 h 2617544"/>
                <a:gd name="connsiteX12" fmla="*/ 2414991 w 2436627"/>
                <a:gd name="connsiteY12" fmla="*/ 672063 h 2617544"/>
                <a:gd name="connsiteX13" fmla="*/ 2398321 w 2436627"/>
                <a:gd name="connsiteY13" fmla="*/ 641106 h 2617544"/>
                <a:gd name="connsiteX14" fmla="*/ 2367365 w 2436627"/>
                <a:gd name="connsiteY14" fmla="*/ 614913 h 2617544"/>
                <a:gd name="connsiteX15" fmla="*/ 2348316 w 2436627"/>
                <a:gd name="connsiteY15" fmla="*/ 576813 h 2617544"/>
                <a:gd name="connsiteX16" fmla="*/ 2322122 w 2436627"/>
                <a:gd name="connsiteY16" fmla="*/ 541094 h 2617544"/>
                <a:gd name="connsiteX17" fmla="*/ 2307834 w 2436627"/>
                <a:gd name="connsiteY17" fmla="*/ 531569 h 2617544"/>
                <a:gd name="connsiteX18" fmla="*/ 2264972 w 2436627"/>
                <a:gd name="connsiteY18" fmla="*/ 512519 h 2617544"/>
                <a:gd name="connsiteX19" fmla="*/ 2241159 w 2436627"/>
                <a:gd name="connsiteY19" fmla="*/ 486326 h 2617544"/>
                <a:gd name="connsiteX20" fmla="*/ 2231634 w 2436627"/>
                <a:gd name="connsiteY20" fmla="*/ 464894 h 2617544"/>
                <a:gd name="connsiteX21" fmla="*/ 2212584 w 2436627"/>
                <a:gd name="connsiteY21" fmla="*/ 455369 h 2617544"/>
                <a:gd name="connsiteX22" fmla="*/ 2198297 w 2436627"/>
                <a:gd name="connsiteY22" fmla="*/ 445844 h 2617544"/>
                <a:gd name="connsiteX23" fmla="*/ 2179247 w 2436627"/>
                <a:gd name="connsiteY23" fmla="*/ 450607 h 2617544"/>
                <a:gd name="connsiteX24" fmla="*/ 2155434 w 2436627"/>
                <a:gd name="connsiteY24" fmla="*/ 426794 h 2617544"/>
                <a:gd name="connsiteX25" fmla="*/ 2136384 w 2436627"/>
                <a:gd name="connsiteY25" fmla="*/ 398219 h 2617544"/>
                <a:gd name="connsiteX26" fmla="*/ 2126859 w 2436627"/>
                <a:gd name="connsiteY26" fmla="*/ 369644 h 2617544"/>
                <a:gd name="connsiteX27" fmla="*/ 2103047 w 2436627"/>
                <a:gd name="connsiteY27" fmla="*/ 369644 h 2617544"/>
                <a:gd name="connsiteX28" fmla="*/ 2088759 w 2436627"/>
                <a:gd name="connsiteY28" fmla="*/ 355357 h 2617544"/>
                <a:gd name="connsiteX29" fmla="*/ 2050660 w 2436627"/>
                <a:gd name="connsiteY29" fmla="*/ 348213 h 2617544"/>
                <a:gd name="connsiteX30" fmla="*/ 2007797 w 2436627"/>
                <a:gd name="connsiteY30" fmla="*/ 336307 h 2617544"/>
                <a:gd name="connsiteX31" fmla="*/ 1976841 w 2436627"/>
                <a:gd name="connsiteY31" fmla="*/ 333925 h 2617544"/>
                <a:gd name="connsiteX32" fmla="*/ 1948266 w 2436627"/>
                <a:gd name="connsiteY32" fmla="*/ 329163 h 2617544"/>
                <a:gd name="connsiteX33" fmla="*/ 1926834 w 2436627"/>
                <a:gd name="connsiteY33" fmla="*/ 312494 h 2617544"/>
                <a:gd name="connsiteX34" fmla="*/ 1912547 w 2436627"/>
                <a:gd name="connsiteY34" fmla="*/ 317257 h 2617544"/>
                <a:gd name="connsiteX35" fmla="*/ 1841109 w 2436627"/>
                <a:gd name="connsiteY35" fmla="*/ 302969 h 2617544"/>
                <a:gd name="connsiteX36" fmla="*/ 1812534 w 2436627"/>
                <a:gd name="connsiteY36" fmla="*/ 293444 h 2617544"/>
                <a:gd name="connsiteX37" fmla="*/ 1798247 w 2436627"/>
                <a:gd name="connsiteY37" fmla="*/ 288682 h 2617544"/>
                <a:gd name="connsiteX38" fmla="*/ 1783959 w 2436627"/>
                <a:gd name="connsiteY38" fmla="*/ 298207 h 2617544"/>
                <a:gd name="connsiteX39" fmla="*/ 1769672 w 2436627"/>
                <a:gd name="connsiteY39" fmla="*/ 302969 h 2617544"/>
                <a:gd name="connsiteX40" fmla="*/ 1741097 w 2436627"/>
                <a:gd name="connsiteY40" fmla="*/ 331544 h 2617544"/>
                <a:gd name="connsiteX41" fmla="*/ 1717284 w 2436627"/>
                <a:gd name="connsiteY41" fmla="*/ 326782 h 2617544"/>
                <a:gd name="connsiteX42" fmla="*/ 1683947 w 2436627"/>
                <a:gd name="connsiteY42" fmla="*/ 317257 h 2617544"/>
                <a:gd name="connsiteX43" fmla="*/ 1650609 w 2436627"/>
                <a:gd name="connsiteY43" fmla="*/ 312494 h 2617544"/>
                <a:gd name="connsiteX44" fmla="*/ 1622034 w 2436627"/>
                <a:gd name="connsiteY44" fmla="*/ 307732 h 2617544"/>
                <a:gd name="connsiteX45" fmla="*/ 1581553 w 2436627"/>
                <a:gd name="connsiteY45" fmla="*/ 291063 h 2617544"/>
                <a:gd name="connsiteX46" fmla="*/ 1552978 w 2436627"/>
                <a:gd name="connsiteY46" fmla="*/ 291063 h 2617544"/>
                <a:gd name="connsiteX47" fmla="*/ 1541072 w 2436627"/>
                <a:gd name="connsiteY47" fmla="*/ 274394 h 2617544"/>
                <a:gd name="connsiteX48" fmla="*/ 1526784 w 2436627"/>
                <a:gd name="connsiteY48" fmla="*/ 255344 h 2617544"/>
                <a:gd name="connsiteX49" fmla="*/ 1522021 w 2436627"/>
                <a:gd name="connsiteY49" fmla="*/ 229150 h 2617544"/>
                <a:gd name="connsiteX50" fmla="*/ 1533929 w 2436627"/>
                <a:gd name="connsiteY50" fmla="*/ 200576 h 2617544"/>
                <a:gd name="connsiteX51" fmla="*/ 1564884 w 2436627"/>
                <a:gd name="connsiteY51" fmla="*/ 174382 h 2617544"/>
                <a:gd name="connsiteX52" fmla="*/ 1557740 w 2436627"/>
                <a:gd name="connsiteY52" fmla="*/ 148188 h 2617544"/>
                <a:gd name="connsiteX53" fmla="*/ 1564884 w 2436627"/>
                <a:gd name="connsiteY53" fmla="*/ 117231 h 2617544"/>
                <a:gd name="connsiteX54" fmla="*/ 1583934 w 2436627"/>
                <a:gd name="connsiteY54" fmla="*/ 93419 h 2617544"/>
                <a:gd name="connsiteX55" fmla="*/ 1588697 w 2436627"/>
                <a:gd name="connsiteY55" fmla="*/ 79132 h 2617544"/>
                <a:gd name="connsiteX56" fmla="*/ 1579172 w 2436627"/>
                <a:gd name="connsiteY56" fmla="*/ 64844 h 2617544"/>
                <a:gd name="connsiteX57" fmla="*/ 1545834 w 2436627"/>
                <a:gd name="connsiteY57" fmla="*/ 38650 h 2617544"/>
                <a:gd name="connsiteX58" fmla="*/ 1522022 w 2436627"/>
                <a:gd name="connsiteY58" fmla="*/ 36269 h 2617544"/>
                <a:gd name="connsiteX59" fmla="*/ 1507734 w 2436627"/>
                <a:gd name="connsiteY59" fmla="*/ 550 h 2617544"/>
                <a:gd name="connsiteX60" fmla="*/ 1414072 w 2436627"/>
                <a:gd name="connsiteY60" fmla="*/ 17219 h 2617544"/>
                <a:gd name="connsiteX61" fmla="*/ 1365652 w 2436627"/>
                <a:gd name="connsiteY61" fmla="*/ 52144 h 2617544"/>
                <a:gd name="connsiteX62" fmla="*/ 1285484 w 2436627"/>
                <a:gd name="connsiteY62" fmla="*/ 75164 h 2617544"/>
                <a:gd name="connsiteX63" fmla="*/ 1263259 w 2436627"/>
                <a:gd name="connsiteY63" fmla="*/ 93419 h 2617544"/>
                <a:gd name="connsiteX64" fmla="*/ 1210872 w 2436627"/>
                <a:gd name="connsiteY64" fmla="*/ 120407 h 2617544"/>
                <a:gd name="connsiteX65" fmla="*/ 1144197 w 2436627"/>
                <a:gd name="connsiteY65" fmla="*/ 174382 h 2617544"/>
                <a:gd name="connsiteX66" fmla="*/ 972747 w 2436627"/>
                <a:gd name="connsiteY66" fmla="*/ 272807 h 2617544"/>
                <a:gd name="connsiteX67" fmla="*/ 750497 w 2436627"/>
                <a:gd name="connsiteY67" fmla="*/ 288682 h 2617544"/>
                <a:gd name="connsiteX68" fmla="*/ 736209 w 2436627"/>
                <a:gd name="connsiteY68" fmla="*/ 298207 h 2617544"/>
                <a:gd name="connsiteX69" fmla="*/ 731447 w 2436627"/>
                <a:gd name="connsiteY69" fmla="*/ 312494 h 2617544"/>
                <a:gd name="connsiteX70" fmla="*/ 717159 w 2436627"/>
                <a:gd name="connsiteY70" fmla="*/ 317257 h 2617544"/>
                <a:gd name="connsiteX71" fmla="*/ 712397 w 2436627"/>
                <a:gd name="connsiteY71" fmla="*/ 345832 h 2617544"/>
                <a:gd name="connsiteX72" fmla="*/ 702872 w 2436627"/>
                <a:gd name="connsiteY72" fmla="*/ 374407 h 2617544"/>
                <a:gd name="connsiteX73" fmla="*/ 698109 w 2436627"/>
                <a:gd name="connsiteY73" fmla="*/ 388694 h 2617544"/>
                <a:gd name="connsiteX74" fmla="*/ 683822 w 2436627"/>
                <a:gd name="connsiteY74" fmla="*/ 419650 h 2617544"/>
                <a:gd name="connsiteX75" fmla="*/ 702872 w 2436627"/>
                <a:gd name="connsiteY75" fmla="*/ 445844 h 2617544"/>
                <a:gd name="connsiteX76" fmla="*/ 731447 w 2436627"/>
                <a:gd name="connsiteY76" fmla="*/ 455369 h 2617544"/>
                <a:gd name="connsiteX77" fmla="*/ 740972 w 2436627"/>
                <a:gd name="connsiteY77" fmla="*/ 469657 h 2617544"/>
                <a:gd name="connsiteX78" fmla="*/ 745734 w 2436627"/>
                <a:gd name="connsiteY78" fmla="*/ 483944 h 2617544"/>
                <a:gd name="connsiteX79" fmla="*/ 745734 w 2436627"/>
                <a:gd name="connsiteY79" fmla="*/ 495850 h 2617544"/>
                <a:gd name="connsiteX80" fmla="*/ 748115 w 2436627"/>
                <a:gd name="connsiteY80" fmla="*/ 517282 h 2617544"/>
                <a:gd name="connsiteX81" fmla="*/ 755259 w 2436627"/>
                <a:gd name="connsiteY81" fmla="*/ 536332 h 2617544"/>
                <a:gd name="connsiteX82" fmla="*/ 745734 w 2436627"/>
                <a:gd name="connsiteY82" fmla="*/ 564907 h 2617544"/>
                <a:gd name="connsiteX83" fmla="*/ 736209 w 2436627"/>
                <a:gd name="connsiteY83" fmla="*/ 579194 h 2617544"/>
                <a:gd name="connsiteX84" fmla="*/ 736209 w 2436627"/>
                <a:gd name="connsiteY84" fmla="*/ 650632 h 2617544"/>
                <a:gd name="connsiteX85" fmla="*/ 740972 w 2436627"/>
                <a:gd name="connsiteY85" fmla="*/ 664919 h 2617544"/>
                <a:gd name="connsiteX86" fmla="*/ 745734 w 2436627"/>
                <a:gd name="connsiteY86" fmla="*/ 683969 h 2617544"/>
                <a:gd name="connsiteX87" fmla="*/ 760022 w 2436627"/>
                <a:gd name="connsiteY87" fmla="*/ 731594 h 2617544"/>
                <a:gd name="connsiteX88" fmla="*/ 764784 w 2436627"/>
                <a:gd name="connsiteY88" fmla="*/ 745882 h 2617544"/>
                <a:gd name="connsiteX89" fmla="*/ 771928 w 2436627"/>
                <a:gd name="connsiteY89" fmla="*/ 791125 h 2617544"/>
                <a:gd name="connsiteX90" fmla="*/ 750497 w 2436627"/>
                <a:gd name="connsiteY90" fmla="*/ 812557 h 2617544"/>
                <a:gd name="connsiteX91" fmla="*/ 731447 w 2436627"/>
                <a:gd name="connsiteY91" fmla="*/ 817319 h 2617544"/>
                <a:gd name="connsiteX92" fmla="*/ 712397 w 2436627"/>
                <a:gd name="connsiteY92" fmla="*/ 824463 h 2617544"/>
                <a:gd name="connsiteX93" fmla="*/ 683822 w 2436627"/>
                <a:gd name="connsiteY93" fmla="*/ 843513 h 2617544"/>
                <a:gd name="connsiteX94" fmla="*/ 674297 w 2436627"/>
                <a:gd name="connsiteY94" fmla="*/ 860182 h 2617544"/>
                <a:gd name="connsiteX95" fmla="*/ 660009 w 2436627"/>
                <a:gd name="connsiteY95" fmla="*/ 869707 h 2617544"/>
                <a:gd name="connsiteX96" fmla="*/ 650484 w 2436627"/>
                <a:gd name="connsiteY96" fmla="*/ 883994 h 2617544"/>
                <a:gd name="connsiteX97" fmla="*/ 640959 w 2436627"/>
                <a:gd name="connsiteY97" fmla="*/ 964957 h 2617544"/>
                <a:gd name="connsiteX98" fmla="*/ 626672 w 2436627"/>
                <a:gd name="connsiteY98" fmla="*/ 998294 h 2617544"/>
                <a:gd name="connsiteX99" fmla="*/ 593334 w 2436627"/>
                <a:gd name="connsiteY99" fmla="*/ 1012582 h 2617544"/>
                <a:gd name="connsiteX100" fmla="*/ 588572 w 2436627"/>
                <a:gd name="connsiteY100" fmla="*/ 1026869 h 2617544"/>
                <a:gd name="connsiteX101" fmla="*/ 593334 w 2436627"/>
                <a:gd name="connsiteY101" fmla="*/ 1041157 h 2617544"/>
                <a:gd name="connsiteX102" fmla="*/ 579047 w 2436627"/>
                <a:gd name="connsiteY102" fmla="*/ 1055444 h 2617544"/>
                <a:gd name="connsiteX103" fmla="*/ 569521 w 2436627"/>
                <a:gd name="connsiteY103" fmla="*/ 1098307 h 2617544"/>
                <a:gd name="connsiteX104" fmla="*/ 552854 w 2436627"/>
                <a:gd name="connsiteY104" fmla="*/ 1129262 h 2617544"/>
                <a:gd name="connsiteX105" fmla="*/ 533803 w 2436627"/>
                <a:gd name="connsiteY105" fmla="*/ 1150694 h 2617544"/>
                <a:gd name="connsiteX106" fmla="*/ 519515 w 2436627"/>
                <a:gd name="connsiteY106" fmla="*/ 1179269 h 2617544"/>
                <a:gd name="connsiteX107" fmla="*/ 498084 w 2436627"/>
                <a:gd name="connsiteY107" fmla="*/ 1226894 h 2617544"/>
                <a:gd name="connsiteX108" fmla="*/ 493322 w 2436627"/>
                <a:gd name="connsiteY108" fmla="*/ 1241182 h 2617544"/>
                <a:gd name="connsiteX109" fmla="*/ 474272 w 2436627"/>
                <a:gd name="connsiteY109" fmla="*/ 1274519 h 2617544"/>
                <a:gd name="connsiteX110" fmla="*/ 464747 w 2436627"/>
                <a:gd name="connsiteY110" fmla="*/ 1293569 h 2617544"/>
                <a:gd name="connsiteX111" fmla="*/ 459984 w 2436627"/>
                <a:gd name="connsiteY111" fmla="*/ 1307857 h 2617544"/>
                <a:gd name="connsiteX112" fmla="*/ 450459 w 2436627"/>
                <a:gd name="connsiteY112" fmla="*/ 1322144 h 2617544"/>
                <a:gd name="connsiteX113" fmla="*/ 436172 w 2436627"/>
                <a:gd name="connsiteY113" fmla="*/ 1360244 h 2617544"/>
                <a:gd name="connsiteX114" fmla="*/ 412359 w 2436627"/>
                <a:gd name="connsiteY114" fmla="*/ 1403107 h 2617544"/>
                <a:gd name="connsiteX115" fmla="*/ 398072 w 2436627"/>
                <a:gd name="connsiteY115" fmla="*/ 1436445 h 2617544"/>
                <a:gd name="connsiteX116" fmla="*/ 393310 w 2436627"/>
                <a:gd name="connsiteY116" fmla="*/ 1465019 h 2617544"/>
                <a:gd name="connsiteX117" fmla="*/ 379022 w 2436627"/>
                <a:gd name="connsiteY117" fmla="*/ 1526932 h 2617544"/>
                <a:gd name="connsiteX118" fmla="*/ 374259 w 2436627"/>
                <a:gd name="connsiteY118" fmla="*/ 1565032 h 2617544"/>
                <a:gd name="connsiteX119" fmla="*/ 369497 w 2436627"/>
                <a:gd name="connsiteY119" fmla="*/ 1579319 h 2617544"/>
                <a:gd name="connsiteX120" fmla="*/ 357591 w 2436627"/>
                <a:gd name="connsiteY120" fmla="*/ 1615038 h 2617544"/>
                <a:gd name="connsiteX121" fmla="*/ 343303 w 2436627"/>
                <a:gd name="connsiteY121" fmla="*/ 1660282 h 2617544"/>
                <a:gd name="connsiteX122" fmla="*/ 336159 w 2436627"/>
                <a:gd name="connsiteY122" fmla="*/ 1684094 h 2617544"/>
                <a:gd name="connsiteX123" fmla="*/ 326634 w 2436627"/>
                <a:gd name="connsiteY123" fmla="*/ 1698382 h 2617544"/>
                <a:gd name="connsiteX124" fmla="*/ 321872 w 2436627"/>
                <a:gd name="connsiteY124" fmla="*/ 1712669 h 2617544"/>
                <a:gd name="connsiteX125" fmla="*/ 307584 w 2436627"/>
                <a:gd name="connsiteY125" fmla="*/ 1722194 h 2617544"/>
                <a:gd name="connsiteX126" fmla="*/ 293297 w 2436627"/>
                <a:gd name="connsiteY126" fmla="*/ 1750769 h 2617544"/>
                <a:gd name="connsiteX127" fmla="*/ 283772 w 2436627"/>
                <a:gd name="connsiteY127" fmla="*/ 1779344 h 2617544"/>
                <a:gd name="connsiteX128" fmla="*/ 267103 w 2436627"/>
                <a:gd name="connsiteY128" fmla="*/ 1810301 h 2617544"/>
                <a:gd name="connsiteX129" fmla="*/ 231384 w 2436627"/>
                <a:gd name="connsiteY129" fmla="*/ 1846019 h 2617544"/>
                <a:gd name="connsiteX130" fmla="*/ 207572 w 2436627"/>
                <a:gd name="connsiteY130" fmla="*/ 1869832 h 2617544"/>
                <a:gd name="connsiteX131" fmla="*/ 202809 w 2436627"/>
                <a:gd name="connsiteY131" fmla="*/ 1884119 h 2617544"/>
                <a:gd name="connsiteX132" fmla="*/ 174234 w 2436627"/>
                <a:gd name="connsiteY132" fmla="*/ 1903169 h 2617544"/>
                <a:gd name="connsiteX133" fmla="*/ 159947 w 2436627"/>
                <a:gd name="connsiteY133" fmla="*/ 1912694 h 2617544"/>
                <a:gd name="connsiteX134" fmla="*/ 131372 w 2436627"/>
                <a:gd name="connsiteY134" fmla="*/ 1941270 h 2617544"/>
                <a:gd name="connsiteX135" fmla="*/ 102797 w 2436627"/>
                <a:gd name="connsiteY135" fmla="*/ 1953175 h 2617544"/>
                <a:gd name="connsiteX136" fmla="*/ 78985 w 2436627"/>
                <a:gd name="connsiteY136" fmla="*/ 1965081 h 2617544"/>
                <a:gd name="connsiteX137" fmla="*/ 45647 w 2436627"/>
                <a:gd name="connsiteY137" fmla="*/ 1981750 h 2617544"/>
                <a:gd name="connsiteX138" fmla="*/ 24215 w 2436627"/>
                <a:gd name="connsiteY138" fmla="*/ 1986513 h 2617544"/>
                <a:gd name="connsiteX139" fmla="*/ 403 w 2436627"/>
                <a:gd name="connsiteY139" fmla="*/ 1996038 h 2617544"/>
                <a:gd name="connsiteX140" fmla="*/ 12309 w 2436627"/>
                <a:gd name="connsiteY140" fmla="*/ 2036519 h 2617544"/>
                <a:gd name="connsiteX141" fmla="*/ 43265 w 2436627"/>
                <a:gd name="connsiteY141" fmla="*/ 2062713 h 2617544"/>
                <a:gd name="connsiteX142" fmla="*/ 67079 w 2436627"/>
                <a:gd name="connsiteY142" fmla="*/ 2079382 h 2617544"/>
                <a:gd name="connsiteX143" fmla="*/ 90890 w 2436627"/>
                <a:gd name="connsiteY143" fmla="*/ 2084144 h 2617544"/>
                <a:gd name="connsiteX144" fmla="*/ 114703 w 2436627"/>
                <a:gd name="connsiteY144" fmla="*/ 2105575 h 2617544"/>
                <a:gd name="connsiteX145" fmla="*/ 119466 w 2436627"/>
                <a:gd name="connsiteY145" fmla="*/ 2134151 h 2617544"/>
                <a:gd name="connsiteX146" fmla="*/ 126609 w 2436627"/>
                <a:gd name="connsiteY146" fmla="*/ 2155582 h 2617544"/>
                <a:gd name="connsiteX147" fmla="*/ 121847 w 2436627"/>
                <a:gd name="connsiteY147" fmla="*/ 2193682 h 2617544"/>
                <a:gd name="connsiteX148" fmla="*/ 112322 w 2436627"/>
                <a:gd name="connsiteY148" fmla="*/ 2212732 h 2617544"/>
                <a:gd name="connsiteX149" fmla="*/ 100416 w 2436627"/>
                <a:gd name="connsiteY149" fmla="*/ 2231781 h 2617544"/>
                <a:gd name="connsiteX150" fmla="*/ 71841 w 2436627"/>
                <a:gd name="connsiteY150" fmla="*/ 2234163 h 2617544"/>
                <a:gd name="connsiteX151" fmla="*/ 50409 w 2436627"/>
                <a:gd name="connsiteY151" fmla="*/ 2260357 h 2617544"/>
                <a:gd name="connsiteX152" fmla="*/ 21834 w 2436627"/>
                <a:gd name="connsiteY152" fmla="*/ 2274644 h 2617544"/>
                <a:gd name="connsiteX153" fmla="*/ 31359 w 2436627"/>
                <a:gd name="connsiteY153" fmla="*/ 2298457 h 2617544"/>
                <a:gd name="connsiteX154" fmla="*/ 21834 w 2436627"/>
                <a:gd name="connsiteY154" fmla="*/ 2331794 h 2617544"/>
                <a:gd name="connsiteX155" fmla="*/ 12309 w 2436627"/>
                <a:gd name="connsiteY155" fmla="*/ 2346082 h 2617544"/>
                <a:gd name="connsiteX156" fmla="*/ 374259 w 2436627"/>
                <a:gd name="connsiteY156" fmla="*/ 2617544 h 2617544"/>
                <a:gd name="connsiteX0" fmla="*/ 690172 w 2436627"/>
                <a:gd name="connsiteY0" fmla="*/ 2427044 h 2617544"/>
                <a:gd name="connsiteX1" fmla="*/ 1179122 w 2436627"/>
                <a:gd name="connsiteY1" fmla="*/ 1960319 h 2617544"/>
                <a:gd name="connsiteX2" fmla="*/ 1449791 w 2436627"/>
                <a:gd name="connsiteY2" fmla="*/ 1567413 h 2617544"/>
                <a:gd name="connsiteX3" fmla="*/ 1573615 w 2436627"/>
                <a:gd name="connsiteY3" fmla="*/ 1299920 h 2617544"/>
                <a:gd name="connsiteX4" fmla="*/ 1823647 w 2436627"/>
                <a:gd name="connsiteY4" fmla="*/ 1169744 h 2617544"/>
                <a:gd name="connsiteX5" fmla="*/ 2145909 w 2436627"/>
                <a:gd name="connsiteY5" fmla="*/ 1020519 h 2617544"/>
                <a:gd name="connsiteX6" fmla="*/ 2325297 w 2436627"/>
                <a:gd name="connsiteY6" fmla="*/ 942732 h 2617544"/>
                <a:gd name="connsiteX7" fmla="*/ 2388796 w 2436627"/>
                <a:gd name="connsiteY7" fmla="*/ 876851 h 2617544"/>
                <a:gd name="connsiteX8" fmla="*/ 2436421 w 2436627"/>
                <a:gd name="connsiteY8" fmla="*/ 850656 h 2617544"/>
                <a:gd name="connsiteX9" fmla="*/ 2407053 w 2436627"/>
                <a:gd name="connsiteY9" fmla="*/ 770488 h 2617544"/>
                <a:gd name="connsiteX10" fmla="*/ 2431659 w 2436627"/>
                <a:gd name="connsiteY10" fmla="*/ 698257 h 2617544"/>
                <a:gd name="connsiteX11" fmla="*/ 2414991 w 2436627"/>
                <a:gd name="connsiteY11" fmla="*/ 672063 h 2617544"/>
                <a:gd name="connsiteX12" fmla="*/ 2398321 w 2436627"/>
                <a:gd name="connsiteY12" fmla="*/ 641106 h 2617544"/>
                <a:gd name="connsiteX13" fmla="*/ 2367365 w 2436627"/>
                <a:gd name="connsiteY13" fmla="*/ 614913 h 2617544"/>
                <a:gd name="connsiteX14" fmla="*/ 2348316 w 2436627"/>
                <a:gd name="connsiteY14" fmla="*/ 576813 h 2617544"/>
                <a:gd name="connsiteX15" fmla="*/ 2322122 w 2436627"/>
                <a:gd name="connsiteY15" fmla="*/ 541094 h 2617544"/>
                <a:gd name="connsiteX16" fmla="*/ 2307834 w 2436627"/>
                <a:gd name="connsiteY16" fmla="*/ 531569 h 2617544"/>
                <a:gd name="connsiteX17" fmla="*/ 2264972 w 2436627"/>
                <a:gd name="connsiteY17" fmla="*/ 512519 h 2617544"/>
                <a:gd name="connsiteX18" fmla="*/ 2241159 w 2436627"/>
                <a:gd name="connsiteY18" fmla="*/ 486326 h 2617544"/>
                <a:gd name="connsiteX19" fmla="*/ 2231634 w 2436627"/>
                <a:gd name="connsiteY19" fmla="*/ 464894 h 2617544"/>
                <a:gd name="connsiteX20" fmla="*/ 2212584 w 2436627"/>
                <a:gd name="connsiteY20" fmla="*/ 455369 h 2617544"/>
                <a:gd name="connsiteX21" fmla="*/ 2198297 w 2436627"/>
                <a:gd name="connsiteY21" fmla="*/ 445844 h 2617544"/>
                <a:gd name="connsiteX22" fmla="*/ 2179247 w 2436627"/>
                <a:gd name="connsiteY22" fmla="*/ 450607 h 2617544"/>
                <a:gd name="connsiteX23" fmla="*/ 2155434 w 2436627"/>
                <a:gd name="connsiteY23" fmla="*/ 426794 h 2617544"/>
                <a:gd name="connsiteX24" fmla="*/ 2136384 w 2436627"/>
                <a:gd name="connsiteY24" fmla="*/ 398219 h 2617544"/>
                <a:gd name="connsiteX25" fmla="*/ 2126859 w 2436627"/>
                <a:gd name="connsiteY25" fmla="*/ 369644 h 2617544"/>
                <a:gd name="connsiteX26" fmla="*/ 2103047 w 2436627"/>
                <a:gd name="connsiteY26" fmla="*/ 369644 h 2617544"/>
                <a:gd name="connsiteX27" fmla="*/ 2088759 w 2436627"/>
                <a:gd name="connsiteY27" fmla="*/ 355357 h 2617544"/>
                <a:gd name="connsiteX28" fmla="*/ 2050660 w 2436627"/>
                <a:gd name="connsiteY28" fmla="*/ 348213 h 2617544"/>
                <a:gd name="connsiteX29" fmla="*/ 2007797 w 2436627"/>
                <a:gd name="connsiteY29" fmla="*/ 336307 h 2617544"/>
                <a:gd name="connsiteX30" fmla="*/ 1976841 w 2436627"/>
                <a:gd name="connsiteY30" fmla="*/ 333925 h 2617544"/>
                <a:gd name="connsiteX31" fmla="*/ 1948266 w 2436627"/>
                <a:gd name="connsiteY31" fmla="*/ 329163 h 2617544"/>
                <a:gd name="connsiteX32" fmla="*/ 1926834 w 2436627"/>
                <a:gd name="connsiteY32" fmla="*/ 312494 h 2617544"/>
                <a:gd name="connsiteX33" fmla="*/ 1912547 w 2436627"/>
                <a:gd name="connsiteY33" fmla="*/ 317257 h 2617544"/>
                <a:gd name="connsiteX34" fmla="*/ 1841109 w 2436627"/>
                <a:gd name="connsiteY34" fmla="*/ 302969 h 2617544"/>
                <a:gd name="connsiteX35" fmla="*/ 1812534 w 2436627"/>
                <a:gd name="connsiteY35" fmla="*/ 293444 h 2617544"/>
                <a:gd name="connsiteX36" fmla="*/ 1798247 w 2436627"/>
                <a:gd name="connsiteY36" fmla="*/ 288682 h 2617544"/>
                <a:gd name="connsiteX37" fmla="*/ 1783959 w 2436627"/>
                <a:gd name="connsiteY37" fmla="*/ 298207 h 2617544"/>
                <a:gd name="connsiteX38" fmla="*/ 1769672 w 2436627"/>
                <a:gd name="connsiteY38" fmla="*/ 302969 h 2617544"/>
                <a:gd name="connsiteX39" fmla="*/ 1741097 w 2436627"/>
                <a:gd name="connsiteY39" fmla="*/ 331544 h 2617544"/>
                <a:gd name="connsiteX40" fmla="*/ 1717284 w 2436627"/>
                <a:gd name="connsiteY40" fmla="*/ 326782 h 2617544"/>
                <a:gd name="connsiteX41" fmla="*/ 1683947 w 2436627"/>
                <a:gd name="connsiteY41" fmla="*/ 317257 h 2617544"/>
                <a:gd name="connsiteX42" fmla="*/ 1650609 w 2436627"/>
                <a:gd name="connsiteY42" fmla="*/ 312494 h 2617544"/>
                <a:gd name="connsiteX43" fmla="*/ 1622034 w 2436627"/>
                <a:gd name="connsiteY43" fmla="*/ 307732 h 2617544"/>
                <a:gd name="connsiteX44" fmla="*/ 1581553 w 2436627"/>
                <a:gd name="connsiteY44" fmla="*/ 291063 h 2617544"/>
                <a:gd name="connsiteX45" fmla="*/ 1552978 w 2436627"/>
                <a:gd name="connsiteY45" fmla="*/ 291063 h 2617544"/>
                <a:gd name="connsiteX46" fmla="*/ 1541072 w 2436627"/>
                <a:gd name="connsiteY46" fmla="*/ 274394 h 2617544"/>
                <a:gd name="connsiteX47" fmla="*/ 1526784 w 2436627"/>
                <a:gd name="connsiteY47" fmla="*/ 255344 h 2617544"/>
                <a:gd name="connsiteX48" fmla="*/ 1522021 w 2436627"/>
                <a:gd name="connsiteY48" fmla="*/ 229150 h 2617544"/>
                <a:gd name="connsiteX49" fmla="*/ 1533929 w 2436627"/>
                <a:gd name="connsiteY49" fmla="*/ 200576 h 2617544"/>
                <a:gd name="connsiteX50" fmla="*/ 1564884 w 2436627"/>
                <a:gd name="connsiteY50" fmla="*/ 174382 h 2617544"/>
                <a:gd name="connsiteX51" fmla="*/ 1557740 w 2436627"/>
                <a:gd name="connsiteY51" fmla="*/ 148188 h 2617544"/>
                <a:gd name="connsiteX52" fmla="*/ 1564884 w 2436627"/>
                <a:gd name="connsiteY52" fmla="*/ 117231 h 2617544"/>
                <a:gd name="connsiteX53" fmla="*/ 1583934 w 2436627"/>
                <a:gd name="connsiteY53" fmla="*/ 93419 h 2617544"/>
                <a:gd name="connsiteX54" fmla="*/ 1588697 w 2436627"/>
                <a:gd name="connsiteY54" fmla="*/ 79132 h 2617544"/>
                <a:gd name="connsiteX55" fmla="*/ 1579172 w 2436627"/>
                <a:gd name="connsiteY55" fmla="*/ 64844 h 2617544"/>
                <a:gd name="connsiteX56" fmla="*/ 1545834 w 2436627"/>
                <a:gd name="connsiteY56" fmla="*/ 38650 h 2617544"/>
                <a:gd name="connsiteX57" fmla="*/ 1522022 w 2436627"/>
                <a:gd name="connsiteY57" fmla="*/ 36269 h 2617544"/>
                <a:gd name="connsiteX58" fmla="*/ 1507734 w 2436627"/>
                <a:gd name="connsiteY58" fmla="*/ 550 h 2617544"/>
                <a:gd name="connsiteX59" fmla="*/ 1414072 w 2436627"/>
                <a:gd name="connsiteY59" fmla="*/ 17219 h 2617544"/>
                <a:gd name="connsiteX60" fmla="*/ 1365652 w 2436627"/>
                <a:gd name="connsiteY60" fmla="*/ 52144 h 2617544"/>
                <a:gd name="connsiteX61" fmla="*/ 1285484 w 2436627"/>
                <a:gd name="connsiteY61" fmla="*/ 75164 h 2617544"/>
                <a:gd name="connsiteX62" fmla="*/ 1263259 w 2436627"/>
                <a:gd name="connsiteY62" fmla="*/ 93419 h 2617544"/>
                <a:gd name="connsiteX63" fmla="*/ 1210872 w 2436627"/>
                <a:gd name="connsiteY63" fmla="*/ 120407 h 2617544"/>
                <a:gd name="connsiteX64" fmla="*/ 1144197 w 2436627"/>
                <a:gd name="connsiteY64" fmla="*/ 174382 h 2617544"/>
                <a:gd name="connsiteX65" fmla="*/ 972747 w 2436627"/>
                <a:gd name="connsiteY65" fmla="*/ 272807 h 2617544"/>
                <a:gd name="connsiteX66" fmla="*/ 750497 w 2436627"/>
                <a:gd name="connsiteY66" fmla="*/ 288682 h 2617544"/>
                <a:gd name="connsiteX67" fmla="*/ 736209 w 2436627"/>
                <a:gd name="connsiteY67" fmla="*/ 298207 h 2617544"/>
                <a:gd name="connsiteX68" fmla="*/ 731447 w 2436627"/>
                <a:gd name="connsiteY68" fmla="*/ 312494 h 2617544"/>
                <a:gd name="connsiteX69" fmla="*/ 717159 w 2436627"/>
                <a:gd name="connsiteY69" fmla="*/ 317257 h 2617544"/>
                <a:gd name="connsiteX70" fmla="*/ 712397 w 2436627"/>
                <a:gd name="connsiteY70" fmla="*/ 345832 h 2617544"/>
                <a:gd name="connsiteX71" fmla="*/ 702872 w 2436627"/>
                <a:gd name="connsiteY71" fmla="*/ 374407 h 2617544"/>
                <a:gd name="connsiteX72" fmla="*/ 698109 w 2436627"/>
                <a:gd name="connsiteY72" fmla="*/ 388694 h 2617544"/>
                <a:gd name="connsiteX73" fmla="*/ 683822 w 2436627"/>
                <a:gd name="connsiteY73" fmla="*/ 419650 h 2617544"/>
                <a:gd name="connsiteX74" fmla="*/ 702872 w 2436627"/>
                <a:gd name="connsiteY74" fmla="*/ 445844 h 2617544"/>
                <a:gd name="connsiteX75" fmla="*/ 731447 w 2436627"/>
                <a:gd name="connsiteY75" fmla="*/ 455369 h 2617544"/>
                <a:gd name="connsiteX76" fmla="*/ 740972 w 2436627"/>
                <a:gd name="connsiteY76" fmla="*/ 469657 h 2617544"/>
                <a:gd name="connsiteX77" fmla="*/ 745734 w 2436627"/>
                <a:gd name="connsiteY77" fmla="*/ 483944 h 2617544"/>
                <a:gd name="connsiteX78" fmla="*/ 745734 w 2436627"/>
                <a:gd name="connsiteY78" fmla="*/ 495850 h 2617544"/>
                <a:gd name="connsiteX79" fmla="*/ 748115 w 2436627"/>
                <a:gd name="connsiteY79" fmla="*/ 517282 h 2617544"/>
                <a:gd name="connsiteX80" fmla="*/ 755259 w 2436627"/>
                <a:gd name="connsiteY80" fmla="*/ 536332 h 2617544"/>
                <a:gd name="connsiteX81" fmla="*/ 745734 w 2436627"/>
                <a:gd name="connsiteY81" fmla="*/ 564907 h 2617544"/>
                <a:gd name="connsiteX82" fmla="*/ 736209 w 2436627"/>
                <a:gd name="connsiteY82" fmla="*/ 579194 h 2617544"/>
                <a:gd name="connsiteX83" fmla="*/ 736209 w 2436627"/>
                <a:gd name="connsiteY83" fmla="*/ 650632 h 2617544"/>
                <a:gd name="connsiteX84" fmla="*/ 740972 w 2436627"/>
                <a:gd name="connsiteY84" fmla="*/ 664919 h 2617544"/>
                <a:gd name="connsiteX85" fmla="*/ 745734 w 2436627"/>
                <a:gd name="connsiteY85" fmla="*/ 683969 h 2617544"/>
                <a:gd name="connsiteX86" fmla="*/ 760022 w 2436627"/>
                <a:gd name="connsiteY86" fmla="*/ 731594 h 2617544"/>
                <a:gd name="connsiteX87" fmla="*/ 764784 w 2436627"/>
                <a:gd name="connsiteY87" fmla="*/ 745882 h 2617544"/>
                <a:gd name="connsiteX88" fmla="*/ 771928 w 2436627"/>
                <a:gd name="connsiteY88" fmla="*/ 791125 h 2617544"/>
                <a:gd name="connsiteX89" fmla="*/ 750497 w 2436627"/>
                <a:gd name="connsiteY89" fmla="*/ 812557 h 2617544"/>
                <a:gd name="connsiteX90" fmla="*/ 731447 w 2436627"/>
                <a:gd name="connsiteY90" fmla="*/ 817319 h 2617544"/>
                <a:gd name="connsiteX91" fmla="*/ 712397 w 2436627"/>
                <a:gd name="connsiteY91" fmla="*/ 824463 h 2617544"/>
                <a:gd name="connsiteX92" fmla="*/ 683822 w 2436627"/>
                <a:gd name="connsiteY92" fmla="*/ 843513 h 2617544"/>
                <a:gd name="connsiteX93" fmla="*/ 674297 w 2436627"/>
                <a:gd name="connsiteY93" fmla="*/ 860182 h 2617544"/>
                <a:gd name="connsiteX94" fmla="*/ 660009 w 2436627"/>
                <a:gd name="connsiteY94" fmla="*/ 869707 h 2617544"/>
                <a:gd name="connsiteX95" fmla="*/ 650484 w 2436627"/>
                <a:gd name="connsiteY95" fmla="*/ 883994 h 2617544"/>
                <a:gd name="connsiteX96" fmla="*/ 640959 w 2436627"/>
                <a:gd name="connsiteY96" fmla="*/ 964957 h 2617544"/>
                <a:gd name="connsiteX97" fmla="*/ 626672 w 2436627"/>
                <a:gd name="connsiteY97" fmla="*/ 998294 h 2617544"/>
                <a:gd name="connsiteX98" fmla="*/ 593334 w 2436627"/>
                <a:gd name="connsiteY98" fmla="*/ 1012582 h 2617544"/>
                <a:gd name="connsiteX99" fmla="*/ 588572 w 2436627"/>
                <a:gd name="connsiteY99" fmla="*/ 1026869 h 2617544"/>
                <a:gd name="connsiteX100" fmla="*/ 593334 w 2436627"/>
                <a:gd name="connsiteY100" fmla="*/ 1041157 h 2617544"/>
                <a:gd name="connsiteX101" fmla="*/ 579047 w 2436627"/>
                <a:gd name="connsiteY101" fmla="*/ 1055444 h 2617544"/>
                <a:gd name="connsiteX102" fmla="*/ 569521 w 2436627"/>
                <a:gd name="connsiteY102" fmla="*/ 1098307 h 2617544"/>
                <a:gd name="connsiteX103" fmla="*/ 552854 w 2436627"/>
                <a:gd name="connsiteY103" fmla="*/ 1129262 h 2617544"/>
                <a:gd name="connsiteX104" fmla="*/ 533803 w 2436627"/>
                <a:gd name="connsiteY104" fmla="*/ 1150694 h 2617544"/>
                <a:gd name="connsiteX105" fmla="*/ 519515 w 2436627"/>
                <a:gd name="connsiteY105" fmla="*/ 1179269 h 2617544"/>
                <a:gd name="connsiteX106" fmla="*/ 498084 w 2436627"/>
                <a:gd name="connsiteY106" fmla="*/ 1226894 h 2617544"/>
                <a:gd name="connsiteX107" fmla="*/ 493322 w 2436627"/>
                <a:gd name="connsiteY107" fmla="*/ 1241182 h 2617544"/>
                <a:gd name="connsiteX108" fmla="*/ 474272 w 2436627"/>
                <a:gd name="connsiteY108" fmla="*/ 1274519 h 2617544"/>
                <a:gd name="connsiteX109" fmla="*/ 464747 w 2436627"/>
                <a:gd name="connsiteY109" fmla="*/ 1293569 h 2617544"/>
                <a:gd name="connsiteX110" fmla="*/ 459984 w 2436627"/>
                <a:gd name="connsiteY110" fmla="*/ 1307857 h 2617544"/>
                <a:gd name="connsiteX111" fmla="*/ 450459 w 2436627"/>
                <a:gd name="connsiteY111" fmla="*/ 1322144 h 2617544"/>
                <a:gd name="connsiteX112" fmla="*/ 436172 w 2436627"/>
                <a:gd name="connsiteY112" fmla="*/ 1360244 h 2617544"/>
                <a:gd name="connsiteX113" fmla="*/ 412359 w 2436627"/>
                <a:gd name="connsiteY113" fmla="*/ 1403107 h 2617544"/>
                <a:gd name="connsiteX114" fmla="*/ 398072 w 2436627"/>
                <a:gd name="connsiteY114" fmla="*/ 1436445 h 2617544"/>
                <a:gd name="connsiteX115" fmla="*/ 393310 w 2436627"/>
                <a:gd name="connsiteY115" fmla="*/ 1465019 h 2617544"/>
                <a:gd name="connsiteX116" fmla="*/ 379022 w 2436627"/>
                <a:gd name="connsiteY116" fmla="*/ 1526932 h 2617544"/>
                <a:gd name="connsiteX117" fmla="*/ 374259 w 2436627"/>
                <a:gd name="connsiteY117" fmla="*/ 1565032 h 2617544"/>
                <a:gd name="connsiteX118" fmla="*/ 369497 w 2436627"/>
                <a:gd name="connsiteY118" fmla="*/ 1579319 h 2617544"/>
                <a:gd name="connsiteX119" fmla="*/ 357591 w 2436627"/>
                <a:gd name="connsiteY119" fmla="*/ 1615038 h 2617544"/>
                <a:gd name="connsiteX120" fmla="*/ 343303 w 2436627"/>
                <a:gd name="connsiteY120" fmla="*/ 1660282 h 2617544"/>
                <a:gd name="connsiteX121" fmla="*/ 336159 w 2436627"/>
                <a:gd name="connsiteY121" fmla="*/ 1684094 h 2617544"/>
                <a:gd name="connsiteX122" fmla="*/ 326634 w 2436627"/>
                <a:gd name="connsiteY122" fmla="*/ 1698382 h 2617544"/>
                <a:gd name="connsiteX123" fmla="*/ 321872 w 2436627"/>
                <a:gd name="connsiteY123" fmla="*/ 1712669 h 2617544"/>
                <a:gd name="connsiteX124" fmla="*/ 307584 w 2436627"/>
                <a:gd name="connsiteY124" fmla="*/ 1722194 h 2617544"/>
                <a:gd name="connsiteX125" fmla="*/ 293297 w 2436627"/>
                <a:gd name="connsiteY125" fmla="*/ 1750769 h 2617544"/>
                <a:gd name="connsiteX126" fmla="*/ 283772 w 2436627"/>
                <a:gd name="connsiteY126" fmla="*/ 1779344 h 2617544"/>
                <a:gd name="connsiteX127" fmla="*/ 267103 w 2436627"/>
                <a:gd name="connsiteY127" fmla="*/ 1810301 h 2617544"/>
                <a:gd name="connsiteX128" fmla="*/ 231384 w 2436627"/>
                <a:gd name="connsiteY128" fmla="*/ 1846019 h 2617544"/>
                <a:gd name="connsiteX129" fmla="*/ 207572 w 2436627"/>
                <a:gd name="connsiteY129" fmla="*/ 1869832 h 2617544"/>
                <a:gd name="connsiteX130" fmla="*/ 202809 w 2436627"/>
                <a:gd name="connsiteY130" fmla="*/ 1884119 h 2617544"/>
                <a:gd name="connsiteX131" fmla="*/ 174234 w 2436627"/>
                <a:gd name="connsiteY131" fmla="*/ 1903169 h 2617544"/>
                <a:gd name="connsiteX132" fmla="*/ 159947 w 2436627"/>
                <a:gd name="connsiteY132" fmla="*/ 1912694 h 2617544"/>
                <a:gd name="connsiteX133" fmla="*/ 131372 w 2436627"/>
                <a:gd name="connsiteY133" fmla="*/ 1941270 h 2617544"/>
                <a:gd name="connsiteX134" fmla="*/ 102797 w 2436627"/>
                <a:gd name="connsiteY134" fmla="*/ 1953175 h 2617544"/>
                <a:gd name="connsiteX135" fmla="*/ 78985 w 2436627"/>
                <a:gd name="connsiteY135" fmla="*/ 1965081 h 2617544"/>
                <a:gd name="connsiteX136" fmla="*/ 45647 w 2436627"/>
                <a:gd name="connsiteY136" fmla="*/ 1981750 h 2617544"/>
                <a:gd name="connsiteX137" fmla="*/ 24215 w 2436627"/>
                <a:gd name="connsiteY137" fmla="*/ 1986513 h 2617544"/>
                <a:gd name="connsiteX138" fmla="*/ 403 w 2436627"/>
                <a:gd name="connsiteY138" fmla="*/ 1996038 h 2617544"/>
                <a:gd name="connsiteX139" fmla="*/ 12309 w 2436627"/>
                <a:gd name="connsiteY139" fmla="*/ 2036519 h 2617544"/>
                <a:gd name="connsiteX140" fmla="*/ 43265 w 2436627"/>
                <a:gd name="connsiteY140" fmla="*/ 2062713 h 2617544"/>
                <a:gd name="connsiteX141" fmla="*/ 67079 w 2436627"/>
                <a:gd name="connsiteY141" fmla="*/ 2079382 h 2617544"/>
                <a:gd name="connsiteX142" fmla="*/ 90890 w 2436627"/>
                <a:gd name="connsiteY142" fmla="*/ 2084144 h 2617544"/>
                <a:gd name="connsiteX143" fmla="*/ 114703 w 2436627"/>
                <a:gd name="connsiteY143" fmla="*/ 2105575 h 2617544"/>
                <a:gd name="connsiteX144" fmla="*/ 119466 w 2436627"/>
                <a:gd name="connsiteY144" fmla="*/ 2134151 h 2617544"/>
                <a:gd name="connsiteX145" fmla="*/ 126609 w 2436627"/>
                <a:gd name="connsiteY145" fmla="*/ 2155582 h 2617544"/>
                <a:gd name="connsiteX146" fmla="*/ 121847 w 2436627"/>
                <a:gd name="connsiteY146" fmla="*/ 2193682 h 2617544"/>
                <a:gd name="connsiteX147" fmla="*/ 112322 w 2436627"/>
                <a:gd name="connsiteY147" fmla="*/ 2212732 h 2617544"/>
                <a:gd name="connsiteX148" fmla="*/ 100416 w 2436627"/>
                <a:gd name="connsiteY148" fmla="*/ 2231781 h 2617544"/>
                <a:gd name="connsiteX149" fmla="*/ 71841 w 2436627"/>
                <a:gd name="connsiteY149" fmla="*/ 2234163 h 2617544"/>
                <a:gd name="connsiteX150" fmla="*/ 50409 w 2436627"/>
                <a:gd name="connsiteY150" fmla="*/ 2260357 h 2617544"/>
                <a:gd name="connsiteX151" fmla="*/ 21834 w 2436627"/>
                <a:gd name="connsiteY151" fmla="*/ 2274644 h 2617544"/>
                <a:gd name="connsiteX152" fmla="*/ 31359 w 2436627"/>
                <a:gd name="connsiteY152" fmla="*/ 2298457 h 2617544"/>
                <a:gd name="connsiteX153" fmla="*/ 21834 w 2436627"/>
                <a:gd name="connsiteY153" fmla="*/ 2331794 h 2617544"/>
                <a:gd name="connsiteX154" fmla="*/ 12309 w 2436627"/>
                <a:gd name="connsiteY154" fmla="*/ 2346082 h 2617544"/>
                <a:gd name="connsiteX155" fmla="*/ 374259 w 2436627"/>
                <a:gd name="connsiteY155" fmla="*/ 2617544 h 2617544"/>
                <a:gd name="connsiteX0" fmla="*/ 690172 w 2436645"/>
                <a:gd name="connsiteY0" fmla="*/ 2427044 h 2617544"/>
                <a:gd name="connsiteX1" fmla="*/ 1179122 w 2436645"/>
                <a:gd name="connsiteY1" fmla="*/ 1960319 h 2617544"/>
                <a:gd name="connsiteX2" fmla="*/ 1449791 w 2436645"/>
                <a:gd name="connsiteY2" fmla="*/ 1567413 h 2617544"/>
                <a:gd name="connsiteX3" fmla="*/ 1573615 w 2436645"/>
                <a:gd name="connsiteY3" fmla="*/ 1299920 h 2617544"/>
                <a:gd name="connsiteX4" fmla="*/ 1823647 w 2436645"/>
                <a:gd name="connsiteY4" fmla="*/ 1169744 h 2617544"/>
                <a:gd name="connsiteX5" fmla="*/ 2145909 w 2436645"/>
                <a:gd name="connsiteY5" fmla="*/ 1020519 h 2617544"/>
                <a:gd name="connsiteX6" fmla="*/ 2325297 w 2436645"/>
                <a:gd name="connsiteY6" fmla="*/ 942732 h 2617544"/>
                <a:gd name="connsiteX7" fmla="*/ 2388796 w 2436645"/>
                <a:gd name="connsiteY7" fmla="*/ 876851 h 2617544"/>
                <a:gd name="connsiteX8" fmla="*/ 2436421 w 2436645"/>
                <a:gd name="connsiteY8" fmla="*/ 850656 h 2617544"/>
                <a:gd name="connsiteX9" fmla="*/ 2407053 w 2436645"/>
                <a:gd name="connsiteY9" fmla="*/ 770488 h 2617544"/>
                <a:gd name="connsiteX10" fmla="*/ 2414991 w 2436645"/>
                <a:gd name="connsiteY10" fmla="*/ 672063 h 2617544"/>
                <a:gd name="connsiteX11" fmla="*/ 2398321 w 2436645"/>
                <a:gd name="connsiteY11" fmla="*/ 641106 h 2617544"/>
                <a:gd name="connsiteX12" fmla="*/ 2367365 w 2436645"/>
                <a:gd name="connsiteY12" fmla="*/ 614913 h 2617544"/>
                <a:gd name="connsiteX13" fmla="*/ 2348316 w 2436645"/>
                <a:gd name="connsiteY13" fmla="*/ 576813 h 2617544"/>
                <a:gd name="connsiteX14" fmla="*/ 2322122 w 2436645"/>
                <a:gd name="connsiteY14" fmla="*/ 541094 h 2617544"/>
                <a:gd name="connsiteX15" fmla="*/ 2307834 w 2436645"/>
                <a:gd name="connsiteY15" fmla="*/ 531569 h 2617544"/>
                <a:gd name="connsiteX16" fmla="*/ 2264972 w 2436645"/>
                <a:gd name="connsiteY16" fmla="*/ 512519 h 2617544"/>
                <a:gd name="connsiteX17" fmla="*/ 2241159 w 2436645"/>
                <a:gd name="connsiteY17" fmla="*/ 486326 h 2617544"/>
                <a:gd name="connsiteX18" fmla="*/ 2231634 w 2436645"/>
                <a:gd name="connsiteY18" fmla="*/ 464894 h 2617544"/>
                <a:gd name="connsiteX19" fmla="*/ 2212584 w 2436645"/>
                <a:gd name="connsiteY19" fmla="*/ 455369 h 2617544"/>
                <a:gd name="connsiteX20" fmla="*/ 2198297 w 2436645"/>
                <a:gd name="connsiteY20" fmla="*/ 445844 h 2617544"/>
                <a:gd name="connsiteX21" fmla="*/ 2179247 w 2436645"/>
                <a:gd name="connsiteY21" fmla="*/ 450607 h 2617544"/>
                <a:gd name="connsiteX22" fmla="*/ 2155434 w 2436645"/>
                <a:gd name="connsiteY22" fmla="*/ 426794 h 2617544"/>
                <a:gd name="connsiteX23" fmla="*/ 2136384 w 2436645"/>
                <a:gd name="connsiteY23" fmla="*/ 398219 h 2617544"/>
                <a:gd name="connsiteX24" fmla="*/ 2126859 w 2436645"/>
                <a:gd name="connsiteY24" fmla="*/ 369644 h 2617544"/>
                <a:gd name="connsiteX25" fmla="*/ 2103047 w 2436645"/>
                <a:gd name="connsiteY25" fmla="*/ 369644 h 2617544"/>
                <a:gd name="connsiteX26" fmla="*/ 2088759 w 2436645"/>
                <a:gd name="connsiteY26" fmla="*/ 355357 h 2617544"/>
                <a:gd name="connsiteX27" fmla="*/ 2050660 w 2436645"/>
                <a:gd name="connsiteY27" fmla="*/ 348213 h 2617544"/>
                <a:gd name="connsiteX28" fmla="*/ 2007797 w 2436645"/>
                <a:gd name="connsiteY28" fmla="*/ 336307 h 2617544"/>
                <a:gd name="connsiteX29" fmla="*/ 1976841 w 2436645"/>
                <a:gd name="connsiteY29" fmla="*/ 333925 h 2617544"/>
                <a:gd name="connsiteX30" fmla="*/ 1948266 w 2436645"/>
                <a:gd name="connsiteY30" fmla="*/ 329163 h 2617544"/>
                <a:gd name="connsiteX31" fmla="*/ 1926834 w 2436645"/>
                <a:gd name="connsiteY31" fmla="*/ 312494 h 2617544"/>
                <a:gd name="connsiteX32" fmla="*/ 1912547 w 2436645"/>
                <a:gd name="connsiteY32" fmla="*/ 317257 h 2617544"/>
                <a:gd name="connsiteX33" fmla="*/ 1841109 w 2436645"/>
                <a:gd name="connsiteY33" fmla="*/ 302969 h 2617544"/>
                <a:gd name="connsiteX34" fmla="*/ 1812534 w 2436645"/>
                <a:gd name="connsiteY34" fmla="*/ 293444 h 2617544"/>
                <a:gd name="connsiteX35" fmla="*/ 1798247 w 2436645"/>
                <a:gd name="connsiteY35" fmla="*/ 288682 h 2617544"/>
                <a:gd name="connsiteX36" fmla="*/ 1783959 w 2436645"/>
                <a:gd name="connsiteY36" fmla="*/ 298207 h 2617544"/>
                <a:gd name="connsiteX37" fmla="*/ 1769672 w 2436645"/>
                <a:gd name="connsiteY37" fmla="*/ 302969 h 2617544"/>
                <a:gd name="connsiteX38" fmla="*/ 1741097 w 2436645"/>
                <a:gd name="connsiteY38" fmla="*/ 331544 h 2617544"/>
                <a:gd name="connsiteX39" fmla="*/ 1717284 w 2436645"/>
                <a:gd name="connsiteY39" fmla="*/ 326782 h 2617544"/>
                <a:gd name="connsiteX40" fmla="*/ 1683947 w 2436645"/>
                <a:gd name="connsiteY40" fmla="*/ 317257 h 2617544"/>
                <a:gd name="connsiteX41" fmla="*/ 1650609 w 2436645"/>
                <a:gd name="connsiteY41" fmla="*/ 312494 h 2617544"/>
                <a:gd name="connsiteX42" fmla="*/ 1622034 w 2436645"/>
                <a:gd name="connsiteY42" fmla="*/ 307732 h 2617544"/>
                <a:gd name="connsiteX43" fmla="*/ 1581553 w 2436645"/>
                <a:gd name="connsiteY43" fmla="*/ 291063 h 2617544"/>
                <a:gd name="connsiteX44" fmla="*/ 1552978 w 2436645"/>
                <a:gd name="connsiteY44" fmla="*/ 291063 h 2617544"/>
                <a:gd name="connsiteX45" fmla="*/ 1541072 w 2436645"/>
                <a:gd name="connsiteY45" fmla="*/ 274394 h 2617544"/>
                <a:gd name="connsiteX46" fmla="*/ 1526784 w 2436645"/>
                <a:gd name="connsiteY46" fmla="*/ 255344 h 2617544"/>
                <a:gd name="connsiteX47" fmla="*/ 1522021 w 2436645"/>
                <a:gd name="connsiteY47" fmla="*/ 229150 h 2617544"/>
                <a:gd name="connsiteX48" fmla="*/ 1533929 w 2436645"/>
                <a:gd name="connsiteY48" fmla="*/ 200576 h 2617544"/>
                <a:gd name="connsiteX49" fmla="*/ 1564884 w 2436645"/>
                <a:gd name="connsiteY49" fmla="*/ 174382 h 2617544"/>
                <a:gd name="connsiteX50" fmla="*/ 1557740 w 2436645"/>
                <a:gd name="connsiteY50" fmla="*/ 148188 h 2617544"/>
                <a:gd name="connsiteX51" fmla="*/ 1564884 w 2436645"/>
                <a:gd name="connsiteY51" fmla="*/ 117231 h 2617544"/>
                <a:gd name="connsiteX52" fmla="*/ 1583934 w 2436645"/>
                <a:gd name="connsiteY52" fmla="*/ 93419 h 2617544"/>
                <a:gd name="connsiteX53" fmla="*/ 1588697 w 2436645"/>
                <a:gd name="connsiteY53" fmla="*/ 79132 h 2617544"/>
                <a:gd name="connsiteX54" fmla="*/ 1579172 w 2436645"/>
                <a:gd name="connsiteY54" fmla="*/ 64844 h 2617544"/>
                <a:gd name="connsiteX55" fmla="*/ 1545834 w 2436645"/>
                <a:gd name="connsiteY55" fmla="*/ 38650 h 2617544"/>
                <a:gd name="connsiteX56" fmla="*/ 1522022 w 2436645"/>
                <a:gd name="connsiteY56" fmla="*/ 36269 h 2617544"/>
                <a:gd name="connsiteX57" fmla="*/ 1507734 w 2436645"/>
                <a:gd name="connsiteY57" fmla="*/ 550 h 2617544"/>
                <a:gd name="connsiteX58" fmla="*/ 1414072 w 2436645"/>
                <a:gd name="connsiteY58" fmla="*/ 17219 h 2617544"/>
                <a:gd name="connsiteX59" fmla="*/ 1365652 w 2436645"/>
                <a:gd name="connsiteY59" fmla="*/ 52144 h 2617544"/>
                <a:gd name="connsiteX60" fmla="*/ 1285484 w 2436645"/>
                <a:gd name="connsiteY60" fmla="*/ 75164 h 2617544"/>
                <a:gd name="connsiteX61" fmla="*/ 1263259 w 2436645"/>
                <a:gd name="connsiteY61" fmla="*/ 93419 h 2617544"/>
                <a:gd name="connsiteX62" fmla="*/ 1210872 w 2436645"/>
                <a:gd name="connsiteY62" fmla="*/ 120407 h 2617544"/>
                <a:gd name="connsiteX63" fmla="*/ 1144197 w 2436645"/>
                <a:gd name="connsiteY63" fmla="*/ 174382 h 2617544"/>
                <a:gd name="connsiteX64" fmla="*/ 972747 w 2436645"/>
                <a:gd name="connsiteY64" fmla="*/ 272807 h 2617544"/>
                <a:gd name="connsiteX65" fmla="*/ 750497 w 2436645"/>
                <a:gd name="connsiteY65" fmla="*/ 288682 h 2617544"/>
                <a:gd name="connsiteX66" fmla="*/ 736209 w 2436645"/>
                <a:gd name="connsiteY66" fmla="*/ 298207 h 2617544"/>
                <a:gd name="connsiteX67" fmla="*/ 731447 w 2436645"/>
                <a:gd name="connsiteY67" fmla="*/ 312494 h 2617544"/>
                <a:gd name="connsiteX68" fmla="*/ 717159 w 2436645"/>
                <a:gd name="connsiteY68" fmla="*/ 317257 h 2617544"/>
                <a:gd name="connsiteX69" fmla="*/ 712397 w 2436645"/>
                <a:gd name="connsiteY69" fmla="*/ 345832 h 2617544"/>
                <a:gd name="connsiteX70" fmla="*/ 702872 w 2436645"/>
                <a:gd name="connsiteY70" fmla="*/ 374407 h 2617544"/>
                <a:gd name="connsiteX71" fmla="*/ 698109 w 2436645"/>
                <a:gd name="connsiteY71" fmla="*/ 388694 h 2617544"/>
                <a:gd name="connsiteX72" fmla="*/ 683822 w 2436645"/>
                <a:gd name="connsiteY72" fmla="*/ 419650 h 2617544"/>
                <a:gd name="connsiteX73" fmla="*/ 702872 w 2436645"/>
                <a:gd name="connsiteY73" fmla="*/ 445844 h 2617544"/>
                <a:gd name="connsiteX74" fmla="*/ 731447 w 2436645"/>
                <a:gd name="connsiteY74" fmla="*/ 455369 h 2617544"/>
                <a:gd name="connsiteX75" fmla="*/ 740972 w 2436645"/>
                <a:gd name="connsiteY75" fmla="*/ 469657 h 2617544"/>
                <a:gd name="connsiteX76" fmla="*/ 745734 w 2436645"/>
                <a:gd name="connsiteY76" fmla="*/ 483944 h 2617544"/>
                <a:gd name="connsiteX77" fmla="*/ 745734 w 2436645"/>
                <a:gd name="connsiteY77" fmla="*/ 495850 h 2617544"/>
                <a:gd name="connsiteX78" fmla="*/ 748115 w 2436645"/>
                <a:gd name="connsiteY78" fmla="*/ 517282 h 2617544"/>
                <a:gd name="connsiteX79" fmla="*/ 755259 w 2436645"/>
                <a:gd name="connsiteY79" fmla="*/ 536332 h 2617544"/>
                <a:gd name="connsiteX80" fmla="*/ 745734 w 2436645"/>
                <a:gd name="connsiteY80" fmla="*/ 564907 h 2617544"/>
                <a:gd name="connsiteX81" fmla="*/ 736209 w 2436645"/>
                <a:gd name="connsiteY81" fmla="*/ 579194 h 2617544"/>
                <a:gd name="connsiteX82" fmla="*/ 736209 w 2436645"/>
                <a:gd name="connsiteY82" fmla="*/ 650632 h 2617544"/>
                <a:gd name="connsiteX83" fmla="*/ 740972 w 2436645"/>
                <a:gd name="connsiteY83" fmla="*/ 664919 h 2617544"/>
                <a:gd name="connsiteX84" fmla="*/ 745734 w 2436645"/>
                <a:gd name="connsiteY84" fmla="*/ 683969 h 2617544"/>
                <a:gd name="connsiteX85" fmla="*/ 760022 w 2436645"/>
                <a:gd name="connsiteY85" fmla="*/ 731594 h 2617544"/>
                <a:gd name="connsiteX86" fmla="*/ 764784 w 2436645"/>
                <a:gd name="connsiteY86" fmla="*/ 745882 h 2617544"/>
                <a:gd name="connsiteX87" fmla="*/ 771928 w 2436645"/>
                <a:gd name="connsiteY87" fmla="*/ 791125 h 2617544"/>
                <a:gd name="connsiteX88" fmla="*/ 750497 w 2436645"/>
                <a:gd name="connsiteY88" fmla="*/ 812557 h 2617544"/>
                <a:gd name="connsiteX89" fmla="*/ 731447 w 2436645"/>
                <a:gd name="connsiteY89" fmla="*/ 817319 h 2617544"/>
                <a:gd name="connsiteX90" fmla="*/ 712397 w 2436645"/>
                <a:gd name="connsiteY90" fmla="*/ 824463 h 2617544"/>
                <a:gd name="connsiteX91" fmla="*/ 683822 w 2436645"/>
                <a:gd name="connsiteY91" fmla="*/ 843513 h 2617544"/>
                <a:gd name="connsiteX92" fmla="*/ 674297 w 2436645"/>
                <a:gd name="connsiteY92" fmla="*/ 860182 h 2617544"/>
                <a:gd name="connsiteX93" fmla="*/ 660009 w 2436645"/>
                <a:gd name="connsiteY93" fmla="*/ 869707 h 2617544"/>
                <a:gd name="connsiteX94" fmla="*/ 650484 w 2436645"/>
                <a:gd name="connsiteY94" fmla="*/ 883994 h 2617544"/>
                <a:gd name="connsiteX95" fmla="*/ 640959 w 2436645"/>
                <a:gd name="connsiteY95" fmla="*/ 964957 h 2617544"/>
                <a:gd name="connsiteX96" fmla="*/ 626672 w 2436645"/>
                <a:gd name="connsiteY96" fmla="*/ 998294 h 2617544"/>
                <a:gd name="connsiteX97" fmla="*/ 593334 w 2436645"/>
                <a:gd name="connsiteY97" fmla="*/ 1012582 h 2617544"/>
                <a:gd name="connsiteX98" fmla="*/ 588572 w 2436645"/>
                <a:gd name="connsiteY98" fmla="*/ 1026869 h 2617544"/>
                <a:gd name="connsiteX99" fmla="*/ 593334 w 2436645"/>
                <a:gd name="connsiteY99" fmla="*/ 1041157 h 2617544"/>
                <a:gd name="connsiteX100" fmla="*/ 579047 w 2436645"/>
                <a:gd name="connsiteY100" fmla="*/ 1055444 h 2617544"/>
                <a:gd name="connsiteX101" fmla="*/ 569521 w 2436645"/>
                <a:gd name="connsiteY101" fmla="*/ 1098307 h 2617544"/>
                <a:gd name="connsiteX102" fmla="*/ 552854 w 2436645"/>
                <a:gd name="connsiteY102" fmla="*/ 1129262 h 2617544"/>
                <a:gd name="connsiteX103" fmla="*/ 533803 w 2436645"/>
                <a:gd name="connsiteY103" fmla="*/ 1150694 h 2617544"/>
                <a:gd name="connsiteX104" fmla="*/ 519515 w 2436645"/>
                <a:gd name="connsiteY104" fmla="*/ 1179269 h 2617544"/>
                <a:gd name="connsiteX105" fmla="*/ 498084 w 2436645"/>
                <a:gd name="connsiteY105" fmla="*/ 1226894 h 2617544"/>
                <a:gd name="connsiteX106" fmla="*/ 493322 w 2436645"/>
                <a:gd name="connsiteY106" fmla="*/ 1241182 h 2617544"/>
                <a:gd name="connsiteX107" fmla="*/ 474272 w 2436645"/>
                <a:gd name="connsiteY107" fmla="*/ 1274519 h 2617544"/>
                <a:gd name="connsiteX108" fmla="*/ 464747 w 2436645"/>
                <a:gd name="connsiteY108" fmla="*/ 1293569 h 2617544"/>
                <a:gd name="connsiteX109" fmla="*/ 459984 w 2436645"/>
                <a:gd name="connsiteY109" fmla="*/ 1307857 h 2617544"/>
                <a:gd name="connsiteX110" fmla="*/ 450459 w 2436645"/>
                <a:gd name="connsiteY110" fmla="*/ 1322144 h 2617544"/>
                <a:gd name="connsiteX111" fmla="*/ 436172 w 2436645"/>
                <a:gd name="connsiteY111" fmla="*/ 1360244 h 2617544"/>
                <a:gd name="connsiteX112" fmla="*/ 412359 w 2436645"/>
                <a:gd name="connsiteY112" fmla="*/ 1403107 h 2617544"/>
                <a:gd name="connsiteX113" fmla="*/ 398072 w 2436645"/>
                <a:gd name="connsiteY113" fmla="*/ 1436445 h 2617544"/>
                <a:gd name="connsiteX114" fmla="*/ 393310 w 2436645"/>
                <a:gd name="connsiteY114" fmla="*/ 1465019 h 2617544"/>
                <a:gd name="connsiteX115" fmla="*/ 379022 w 2436645"/>
                <a:gd name="connsiteY115" fmla="*/ 1526932 h 2617544"/>
                <a:gd name="connsiteX116" fmla="*/ 374259 w 2436645"/>
                <a:gd name="connsiteY116" fmla="*/ 1565032 h 2617544"/>
                <a:gd name="connsiteX117" fmla="*/ 369497 w 2436645"/>
                <a:gd name="connsiteY117" fmla="*/ 1579319 h 2617544"/>
                <a:gd name="connsiteX118" fmla="*/ 357591 w 2436645"/>
                <a:gd name="connsiteY118" fmla="*/ 1615038 h 2617544"/>
                <a:gd name="connsiteX119" fmla="*/ 343303 w 2436645"/>
                <a:gd name="connsiteY119" fmla="*/ 1660282 h 2617544"/>
                <a:gd name="connsiteX120" fmla="*/ 336159 w 2436645"/>
                <a:gd name="connsiteY120" fmla="*/ 1684094 h 2617544"/>
                <a:gd name="connsiteX121" fmla="*/ 326634 w 2436645"/>
                <a:gd name="connsiteY121" fmla="*/ 1698382 h 2617544"/>
                <a:gd name="connsiteX122" fmla="*/ 321872 w 2436645"/>
                <a:gd name="connsiteY122" fmla="*/ 1712669 h 2617544"/>
                <a:gd name="connsiteX123" fmla="*/ 307584 w 2436645"/>
                <a:gd name="connsiteY123" fmla="*/ 1722194 h 2617544"/>
                <a:gd name="connsiteX124" fmla="*/ 293297 w 2436645"/>
                <a:gd name="connsiteY124" fmla="*/ 1750769 h 2617544"/>
                <a:gd name="connsiteX125" fmla="*/ 283772 w 2436645"/>
                <a:gd name="connsiteY125" fmla="*/ 1779344 h 2617544"/>
                <a:gd name="connsiteX126" fmla="*/ 267103 w 2436645"/>
                <a:gd name="connsiteY126" fmla="*/ 1810301 h 2617544"/>
                <a:gd name="connsiteX127" fmla="*/ 231384 w 2436645"/>
                <a:gd name="connsiteY127" fmla="*/ 1846019 h 2617544"/>
                <a:gd name="connsiteX128" fmla="*/ 207572 w 2436645"/>
                <a:gd name="connsiteY128" fmla="*/ 1869832 h 2617544"/>
                <a:gd name="connsiteX129" fmla="*/ 202809 w 2436645"/>
                <a:gd name="connsiteY129" fmla="*/ 1884119 h 2617544"/>
                <a:gd name="connsiteX130" fmla="*/ 174234 w 2436645"/>
                <a:gd name="connsiteY130" fmla="*/ 1903169 h 2617544"/>
                <a:gd name="connsiteX131" fmla="*/ 159947 w 2436645"/>
                <a:gd name="connsiteY131" fmla="*/ 1912694 h 2617544"/>
                <a:gd name="connsiteX132" fmla="*/ 131372 w 2436645"/>
                <a:gd name="connsiteY132" fmla="*/ 1941270 h 2617544"/>
                <a:gd name="connsiteX133" fmla="*/ 102797 w 2436645"/>
                <a:gd name="connsiteY133" fmla="*/ 1953175 h 2617544"/>
                <a:gd name="connsiteX134" fmla="*/ 78985 w 2436645"/>
                <a:gd name="connsiteY134" fmla="*/ 1965081 h 2617544"/>
                <a:gd name="connsiteX135" fmla="*/ 45647 w 2436645"/>
                <a:gd name="connsiteY135" fmla="*/ 1981750 h 2617544"/>
                <a:gd name="connsiteX136" fmla="*/ 24215 w 2436645"/>
                <a:gd name="connsiteY136" fmla="*/ 1986513 h 2617544"/>
                <a:gd name="connsiteX137" fmla="*/ 403 w 2436645"/>
                <a:gd name="connsiteY137" fmla="*/ 1996038 h 2617544"/>
                <a:gd name="connsiteX138" fmla="*/ 12309 w 2436645"/>
                <a:gd name="connsiteY138" fmla="*/ 2036519 h 2617544"/>
                <a:gd name="connsiteX139" fmla="*/ 43265 w 2436645"/>
                <a:gd name="connsiteY139" fmla="*/ 2062713 h 2617544"/>
                <a:gd name="connsiteX140" fmla="*/ 67079 w 2436645"/>
                <a:gd name="connsiteY140" fmla="*/ 2079382 h 2617544"/>
                <a:gd name="connsiteX141" fmla="*/ 90890 w 2436645"/>
                <a:gd name="connsiteY141" fmla="*/ 2084144 h 2617544"/>
                <a:gd name="connsiteX142" fmla="*/ 114703 w 2436645"/>
                <a:gd name="connsiteY142" fmla="*/ 2105575 h 2617544"/>
                <a:gd name="connsiteX143" fmla="*/ 119466 w 2436645"/>
                <a:gd name="connsiteY143" fmla="*/ 2134151 h 2617544"/>
                <a:gd name="connsiteX144" fmla="*/ 126609 w 2436645"/>
                <a:gd name="connsiteY144" fmla="*/ 2155582 h 2617544"/>
                <a:gd name="connsiteX145" fmla="*/ 121847 w 2436645"/>
                <a:gd name="connsiteY145" fmla="*/ 2193682 h 2617544"/>
                <a:gd name="connsiteX146" fmla="*/ 112322 w 2436645"/>
                <a:gd name="connsiteY146" fmla="*/ 2212732 h 2617544"/>
                <a:gd name="connsiteX147" fmla="*/ 100416 w 2436645"/>
                <a:gd name="connsiteY147" fmla="*/ 2231781 h 2617544"/>
                <a:gd name="connsiteX148" fmla="*/ 71841 w 2436645"/>
                <a:gd name="connsiteY148" fmla="*/ 2234163 h 2617544"/>
                <a:gd name="connsiteX149" fmla="*/ 50409 w 2436645"/>
                <a:gd name="connsiteY149" fmla="*/ 2260357 h 2617544"/>
                <a:gd name="connsiteX150" fmla="*/ 21834 w 2436645"/>
                <a:gd name="connsiteY150" fmla="*/ 2274644 h 2617544"/>
                <a:gd name="connsiteX151" fmla="*/ 31359 w 2436645"/>
                <a:gd name="connsiteY151" fmla="*/ 2298457 h 2617544"/>
                <a:gd name="connsiteX152" fmla="*/ 21834 w 2436645"/>
                <a:gd name="connsiteY152" fmla="*/ 2331794 h 2617544"/>
                <a:gd name="connsiteX153" fmla="*/ 12309 w 2436645"/>
                <a:gd name="connsiteY153" fmla="*/ 2346082 h 2617544"/>
                <a:gd name="connsiteX154" fmla="*/ 374259 w 2436645"/>
                <a:gd name="connsiteY154" fmla="*/ 2617544 h 2617544"/>
                <a:gd name="connsiteX0" fmla="*/ 690172 w 2436667"/>
                <a:gd name="connsiteY0" fmla="*/ 2427044 h 2617544"/>
                <a:gd name="connsiteX1" fmla="*/ 1179122 w 2436667"/>
                <a:gd name="connsiteY1" fmla="*/ 1960319 h 2617544"/>
                <a:gd name="connsiteX2" fmla="*/ 1449791 w 2436667"/>
                <a:gd name="connsiteY2" fmla="*/ 1567413 h 2617544"/>
                <a:gd name="connsiteX3" fmla="*/ 1573615 w 2436667"/>
                <a:gd name="connsiteY3" fmla="*/ 1299920 h 2617544"/>
                <a:gd name="connsiteX4" fmla="*/ 1823647 w 2436667"/>
                <a:gd name="connsiteY4" fmla="*/ 1169744 h 2617544"/>
                <a:gd name="connsiteX5" fmla="*/ 2145909 w 2436667"/>
                <a:gd name="connsiteY5" fmla="*/ 1020519 h 2617544"/>
                <a:gd name="connsiteX6" fmla="*/ 2325297 w 2436667"/>
                <a:gd name="connsiteY6" fmla="*/ 942732 h 2617544"/>
                <a:gd name="connsiteX7" fmla="*/ 2388796 w 2436667"/>
                <a:gd name="connsiteY7" fmla="*/ 876851 h 2617544"/>
                <a:gd name="connsiteX8" fmla="*/ 2436421 w 2436667"/>
                <a:gd name="connsiteY8" fmla="*/ 850656 h 2617544"/>
                <a:gd name="connsiteX9" fmla="*/ 2407053 w 2436667"/>
                <a:gd name="connsiteY9" fmla="*/ 770488 h 2617544"/>
                <a:gd name="connsiteX10" fmla="*/ 2398321 w 2436667"/>
                <a:gd name="connsiteY10" fmla="*/ 641106 h 2617544"/>
                <a:gd name="connsiteX11" fmla="*/ 2367365 w 2436667"/>
                <a:gd name="connsiteY11" fmla="*/ 614913 h 2617544"/>
                <a:gd name="connsiteX12" fmla="*/ 2348316 w 2436667"/>
                <a:gd name="connsiteY12" fmla="*/ 576813 h 2617544"/>
                <a:gd name="connsiteX13" fmla="*/ 2322122 w 2436667"/>
                <a:gd name="connsiteY13" fmla="*/ 541094 h 2617544"/>
                <a:gd name="connsiteX14" fmla="*/ 2307834 w 2436667"/>
                <a:gd name="connsiteY14" fmla="*/ 531569 h 2617544"/>
                <a:gd name="connsiteX15" fmla="*/ 2264972 w 2436667"/>
                <a:gd name="connsiteY15" fmla="*/ 512519 h 2617544"/>
                <a:gd name="connsiteX16" fmla="*/ 2241159 w 2436667"/>
                <a:gd name="connsiteY16" fmla="*/ 486326 h 2617544"/>
                <a:gd name="connsiteX17" fmla="*/ 2231634 w 2436667"/>
                <a:gd name="connsiteY17" fmla="*/ 464894 h 2617544"/>
                <a:gd name="connsiteX18" fmla="*/ 2212584 w 2436667"/>
                <a:gd name="connsiteY18" fmla="*/ 455369 h 2617544"/>
                <a:gd name="connsiteX19" fmla="*/ 2198297 w 2436667"/>
                <a:gd name="connsiteY19" fmla="*/ 445844 h 2617544"/>
                <a:gd name="connsiteX20" fmla="*/ 2179247 w 2436667"/>
                <a:gd name="connsiteY20" fmla="*/ 450607 h 2617544"/>
                <a:gd name="connsiteX21" fmla="*/ 2155434 w 2436667"/>
                <a:gd name="connsiteY21" fmla="*/ 426794 h 2617544"/>
                <a:gd name="connsiteX22" fmla="*/ 2136384 w 2436667"/>
                <a:gd name="connsiteY22" fmla="*/ 398219 h 2617544"/>
                <a:gd name="connsiteX23" fmla="*/ 2126859 w 2436667"/>
                <a:gd name="connsiteY23" fmla="*/ 369644 h 2617544"/>
                <a:gd name="connsiteX24" fmla="*/ 2103047 w 2436667"/>
                <a:gd name="connsiteY24" fmla="*/ 369644 h 2617544"/>
                <a:gd name="connsiteX25" fmla="*/ 2088759 w 2436667"/>
                <a:gd name="connsiteY25" fmla="*/ 355357 h 2617544"/>
                <a:gd name="connsiteX26" fmla="*/ 2050660 w 2436667"/>
                <a:gd name="connsiteY26" fmla="*/ 348213 h 2617544"/>
                <a:gd name="connsiteX27" fmla="*/ 2007797 w 2436667"/>
                <a:gd name="connsiteY27" fmla="*/ 336307 h 2617544"/>
                <a:gd name="connsiteX28" fmla="*/ 1976841 w 2436667"/>
                <a:gd name="connsiteY28" fmla="*/ 333925 h 2617544"/>
                <a:gd name="connsiteX29" fmla="*/ 1948266 w 2436667"/>
                <a:gd name="connsiteY29" fmla="*/ 329163 h 2617544"/>
                <a:gd name="connsiteX30" fmla="*/ 1926834 w 2436667"/>
                <a:gd name="connsiteY30" fmla="*/ 312494 h 2617544"/>
                <a:gd name="connsiteX31" fmla="*/ 1912547 w 2436667"/>
                <a:gd name="connsiteY31" fmla="*/ 317257 h 2617544"/>
                <a:gd name="connsiteX32" fmla="*/ 1841109 w 2436667"/>
                <a:gd name="connsiteY32" fmla="*/ 302969 h 2617544"/>
                <a:gd name="connsiteX33" fmla="*/ 1812534 w 2436667"/>
                <a:gd name="connsiteY33" fmla="*/ 293444 h 2617544"/>
                <a:gd name="connsiteX34" fmla="*/ 1798247 w 2436667"/>
                <a:gd name="connsiteY34" fmla="*/ 288682 h 2617544"/>
                <a:gd name="connsiteX35" fmla="*/ 1783959 w 2436667"/>
                <a:gd name="connsiteY35" fmla="*/ 298207 h 2617544"/>
                <a:gd name="connsiteX36" fmla="*/ 1769672 w 2436667"/>
                <a:gd name="connsiteY36" fmla="*/ 302969 h 2617544"/>
                <a:gd name="connsiteX37" fmla="*/ 1741097 w 2436667"/>
                <a:gd name="connsiteY37" fmla="*/ 331544 h 2617544"/>
                <a:gd name="connsiteX38" fmla="*/ 1717284 w 2436667"/>
                <a:gd name="connsiteY38" fmla="*/ 326782 h 2617544"/>
                <a:gd name="connsiteX39" fmla="*/ 1683947 w 2436667"/>
                <a:gd name="connsiteY39" fmla="*/ 317257 h 2617544"/>
                <a:gd name="connsiteX40" fmla="*/ 1650609 w 2436667"/>
                <a:gd name="connsiteY40" fmla="*/ 312494 h 2617544"/>
                <a:gd name="connsiteX41" fmla="*/ 1622034 w 2436667"/>
                <a:gd name="connsiteY41" fmla="*/ 307732 h 2617544"/>
                <a:gd name="connsiteX42" fmla="*/ 1581553 w 2436667"/>
                <a:gd name="connsiteY42" fmla="*/ 291063 h 2617544"/>
                <a:gd name="connsiteX43" fmla="*/ 1552978 w 2436667"/>
                <a:gd name="connsiteY43" fmla="*/ 291063 h 2617544"/>
                <a:gd name="connsiteX44" fmla="*/ 1541072 w 2436667"/>
                <a:gd name="connsiteY44" fmla="*/ 274394 h 2617544"/>
                <a:gd name="connsiteX45" fmla="*/ 1526784 w 2436667"/>
                <a:gd name="connsiteY45" fmla="*/ 255344 h 2617544"/>
                <a:gd name="connsiteX46" fmla="*/ 1522021 w 2436667"/>
                <a:gd name="connsiteY46" fmla="*/ 229150 h 2617544"/>
                <a:gd name="connsiteX47" fmla="*/ 1533929 w 2436667"/>
                <a:gd name="connsiteY47" fmla="*/ 200576 h 2617544"/>
                <a:gd name="connsiteX48" fmla="*/ 1564884 w 2436667"/>
                <a:gd name="connsiteY48" fmla="*/ 174382 h 2617544"/>
                <a:gd name="connsiteX49" fmla="*/ 1557740 w 2436667"/>
                <a:gd name="connsiteY49" fmla="*/ 148188 h 2617544"/>
                <a:gd name="connsiteX50" fmla="*/ 1564884 w 2436667"/>
                <a:gd name="connsiteY50" fmla="*/ 117231 h 2617544"/>
                <a:gd name="connsiteX51" fmla="*/ 1583934 w 2436667"/>
                <a:gd name="connsiteY51" fmla="*/ 93419 h 2617544"/>
                <a:gd name="connsiteX52" fmla="*/ 1588697 w 2436667"/>
                <a:gd name="connsiteY52" fmla="*/ 79132 h 2617544"/>
                <a:gd name="connsiteX53" fmla="*/ 1579172 w 2436667"/>
                <a:gd name="connsiteY53" fmla="*/ 64844 h 2617544"/>
                <a:gd name="connsiteX54" fmla="*/ 1545834 w 2436667"/>
                <a:gd name="connsiteY54" fmla="*/ 38650 h 2617544"/>
                <a:gd name="connsiteX55" fmla="*/ 1522022 w 2436667"/>
                <a:gd name="connsiteY55" fmla="*/ 36269 h 2617544"/>
                <a:gd name="connsiteX56" fmla="*/ 1507734 w 2436667"/>
                <a:gd name="connsiteY56" fmla="*/ 550 h 2617544"/>
                <a:gd name="connsiteX57" fmla="*/ 1414072 w 2436667"/>
                <a:gd name="connsiteY57" fmla="*/ 17219 h 2617544"/>
                <a:gd name="connsiteX58" fmla="*/ 1365652 w 2436667"/>
                <a:gd name="connsiteY58" fmla="*/ 52144 h 2617544"/>
                <a:gd name="connsiteX59" fmla="*/ 1285484 w 2436667"/>
                <a:gd name="connsiteY59" fmla="*/ 75164 h 2617544"/>
                <a:gd name="connsiteX60" fmla="*/ 1263259 w 2436667"/>
                <a:gd name="connsiteY60" fmla="*/ 93419 h 2617544"/>
                <a:gd name="connsiteX61" fmla="*/ 1210872 w 2436667"/>
                <a:gd name="connsiteY61" fmla="*/ 120407 h 2617544"/>
                <a:gd name="connsiteX62" fmla="*/ 1144197 w 2436667"/>
                <a:gd name="connsiteY62" fmla="*/ 174382 h 2617544"/>
                <a:gd name="connsiteX63" fmla="*/ 972747 w 2436667"/>
                <a:gd name="connsiteY63" fmla="*/ 272807 h 2617544"/>
                <a:gd name="connsiteX64" fmla="*/ 750497 w 2436667"/>
                <a:gd name="connsiteY64" fmla="*/ 288682 h 2617544"/>
                <a:gd name="connsiteX65" fmla="*/ 736209 w 2436667"/>
                <a:gd name="connsiteY65" fmla="*/ 298207 h 2617544"/>
                <a:gd name="connsiteX66" fmla="*/ 731447 w 2436667"/>
                <a:gd name="connsiteY66" fmla="*/ 312494 h 2617544"/>
                <a:gd name="connsiteX67" fmla="*/ 717159 w 2436667"/>
                <a:gd name="connsiteY67" fmla="*/ 317257 h 2617544"/>
                <a:gd name="connsiteX68" fmla="*/ 712397 w 2436667"/>
                <a:gd name="connsiteY68" fmla="*/ 345832 h 2617544"/>
                <a:gd name="connsiteX69" fmla="*/ 702872 w 2436667"/>
                <a:gd name="connsiteY69" fmla="*/ 374407 h 2617544"/>
                <a:gd name="connsiteX70" fmla="*/ 698109 w 2436667"/>
                <a:gd name="connsiteY70" fmla="*/ 388694 h 2617544"/>
                <a:gd name="connsiteX71" fmla="*/ 683822 w 2436667"/>
                <a:gd name="connsiteY71" fmla="*/ 419650 h 2617544"/>
                <a:gd name="connsiteX72" fmla="*/ 702872 w 2436667"/>
                <a:gd name="connsiteY72" fmla="*/ 445844 h 2617544"/>
                <a:gd name="connsiteX73" fmla="*/ 731447 w 2436667"/>
                <a:gd name="connsiteY73" fmla="*/ 455369 h 2617544"/>
                <a:gd name="connsiteX74" fmla="*/ 740972 w 2436667"/>
                <a:gd name="connsiteY74" fmla="*/ 469657 h 2617544"/>
                <a:gd name="connsiteX75" fmla="*/ 745734 w 2436667"/>
                <a:gd name="connsiteY75" fmla="*/ 483944 h 2617544"/>
                <a:gd name="connsiteX76" fmla="*/ 745734 w 2436667"/>
                <a:gd name="connsiteY76" fmla="*/ 495850 h 2617544"/>
                <a:gd name="connsiteX77" fmla="*/ 748115 w 2436667"/>
                <a:gd name="connsiteY77" fmla="*/ 517282 h 2617544"/>
                <a:gd name="connsiteX78" fmla="*/ 755259 w 2436667"/>
                <a:gd name="connsiteY78" fmla="*/ 536332 h 2617544"/>
                <a:gd name="connsiteX79" fmla="*/ 745734 w 2436667"/>
                <a:gd name="connsiteY79" fmla="*/ 564907 h 2617544"/>
                <a:gd name="connsiteX80" fmla="*/ 736209 w 2436667"/>
                <a:gd name="connsiteY80" fmla="*/ 579194 h 2617544"/>
                <a:gd name="connsiteX81" fmla="*/ 736209 w 2436667"/>
                <a:gd name="connsiteY81" fmla="*/ 650632 h 2617544"/>
                <a:gd name="connsiteX82" fmla="*/ 740972 w 2436667"/>
                <a:gd name="connsiteY82" fmla="*/ 664919 h 2617544"/>
                <a:gd name="connsiteX83" fmla="*/ 745734 w 2436667"/>
                <a:gd name="connsiteY83" fmla="*/ 683969 h 2617544"/>
                <a:gd name="connsiteX84" fmla="*/ 760022 w 2436667"/>
                <a:gd name="connsiteY84" fmla="*/ 731594 h 2617544"/>
                <a:gd name="connsiteX85" fmla="*/ 764784 w 2436667"/>
                <a:gd name="connsiteY85" fmla="*/ 745882 h 2617544"/>
                <a:gd name="connsiteX86" fmla="*/ 771928 w 2436667"/>
                <a:gd name="connsiteY86" fmla="*/ 791125 h 2617544"/>
                <a:gd name="connsiteX87" fmla="*/ 750497 w 2436667"/>
                <a:gd name="connsiteY87" fmla="*/ 812557 h 2617544"/>
                <a:gd name="connsiteX88" fmla="*/ 731447 w 2436667"/>
                <a:gd name="connsiteY88" fmla="*/ 817319 h 2617544"/>
                <a:gd name="connsiteX89" fmla="*/ 712397 w 2436667"/>
                <a:gd name="connsiteY89" fmla="*/ 824463 h 2617544"/>
                <a:gd name="connsiteX90" fmla="*/ 683822 w 2436667"/>
                <a:gd name="connsiteY90" fmla="*/ 843513 h 2617544"/>
                <a:gd name="connsiteX91" fmla="*/ 674297 w 2436667"/>
                <a:gd name="connsiteY91" fmla="*/ 860182 h 2617544"/>
                <a:gd name="connsiteX92" fmla="*/ 660009 w 2436667"/>
                <a:gd name="connsiteY92" fmla="*/ 869707 h 2617544"/>
                <a:gd name="connsiteX93" fmla="*/ 650484 w 2436667"/>
                <a:gd name="connsiteY93" fmla="*/ 883994 h 2617544"/>
                <a:gd name="connsiteX94" fmla="*/ 640959 w 2436667"/>
                <a:gd name="connsiteY94" fmla="*/ 964957 h 2617544"/>
                <a:gd name="connsiteX95" fmla="*/ 626672 w 2436667"/>
                <a:gd name="connsiteY95" fmla="*/ 998294 h 2617544"/>
                <a:gd name="connsiteX96" fmla="*/ 593334 w 2436667"/>
                <a:gd name="connsiteY96" fmla="*/ 1012582 h 2617544"/>
                <a:gd name="connsiteX97" fmla="*/ 588572 w 2436667"/>
                <a:gd name="connsiteY97" fmla="*/ 1026869 h 2617544"/>
                <a:gd name="connsiteX98" fmla="*/ 593334 w 2436667"/>
                <a:gd name="connsiteY98" fmla="*/ 1041157 h 2617544"/>
                <a:gd name="connsiteX99" fmla="*/ 579047 w 2436667"/>
                <a:gd name="connsiteY99" fmla="*/ 1055444 h 2617544"/>
                <a:gd name="connsiteX100" fmla="*/ 569521 w 2436667"/>
                <a:gd name="connsiteY100" fmla="*/ 1098307 h 2617544"/>
                <a:gd name="connsiteX101" fmla="*/ 552854 w 2436667"/>
                <a:gd name="connsiteY101" fmla="*/ 1129262 h 2617544"/>
                <a:gd name="connsiteX102" fmla="*/ 533803 w 2436667"/>
                <a:gd name="connsiteY102" fmla="*/ 1150694 h 2617544"/>
                <a:gd name="connsiteX103" fmla="*/ 519515 w 2436667"/>
                <a:gd name="connsiteY103" fmla="*/ 1179269 h 2617544"/>
                <a:gd name="connsiteX104" fmla="*/ 498084 w 2436667"/>
                <a:gd name="connsiteY104" fmla="*/ 1226894 h 2617544"/>
                <a:gd name="connsiteX105" fmla="*/ 493322 w 2436667"/>
                <a:gd name="connsiteY105" fmla="*/ 1241182 h 2617544"/>
                <a:gd name="connsiteX106" fmla="*/ 474272 w 2436667"/>
                <a:gd name="connsiteY106" fmla="*/ 1274519 h 2617544"/>
                <a:gd name="connsiteX107" fmla="*/ 464747 w 2436667"/>
                <a:gd name="connsiteY107" fmla="*/ 1293569 h 2617544"/>
                <a:gd name="connsiteX108" fmla="*/ 459984 w 2436667"/>
                <a:gd name="connsiteY108" fmla="*/ 1307857 h 2617544"/>
                <a:gd name="connsiteX109" fmla="*/ 450459 w 2436667"/>
                <a:gd name="connsiteY109" fmla="*/ 1322144 h 2617544"/>
                <a:gd name="connsiteX110" fmla="*/ 436172 w 2436667"/>
                <a:gd name="connsiteY110" fmla="*/ 1360244 h 2617544"/>
                <a:gd name="connsiteX111" fmla="*/ 412359 w 2436667"/>
                <a:gd name="connsiteY111" fmla="*/ 1403107 h 2617544"/>
                <a:gd name="connsiteX112" fmla="*/ 398072 w 2436667"/>
                <a:gd name="connsiteY112" fmla="*/ 1436445 h 2617544"/>
                <a:gd name="connsiteX113" fmla="*/ 393310 w 2436667"/>
                <a:gd name="connsiteY113" fmla="*/ 1465019 h 2617544"/>
                <a:gd name="connsiteX114" fmla="*/ 379022 w 2436667"/>
                <a:gd name="connsiteY114" fmla="*/ 1526932 h 2617544"/>
                <a:gd name="connsiteX115" fmla="*/ 374259 w 2436667"/>
                <a:gd name="connsiteY115" fmla="*/ 1565032 h 2617544"/>
                <a:gd name="connsiteX116" fmla="*/ 369497 w 2436667"/>
                <a:gd name="connsiteY116" fmla="*/ 1579319 h 2617544"/>
                <a:gd name="connsiteX117" fmla="*/ 357591 w 2436667"/>
                <a:gd name="connsiteY117" fmla="*/ 1615038 h 2617544"/>
                <a:gd name="connsiteX118" fmla="*/ 343303 w 2436667"/>
                <a:gd name="connsiteY118" fmla="*/ 1660282 h 2617544"/>
                <a:gd name="connsiteX119" fmla="*/ 336159 w 2436667"/>
                <a:gd name="connsiteY119" fmla="*/ 1684094 h 2617544"/>
                <a:gd name="connsiteX120" fmla="*/ 326634 w 2436667"/>
                <a:gd name="connsiteY120" fmla="*/ 1698382 h 2617544"/>
                <a:gd name="connsiteX121" fmla="*/ 321872 w 2436667"/>
                <a:gd name="connsiteY121" fmla="*/ 1712669 h 2617544"/>
                <a:gd name="connsiteX122" fmla="*/ 307584 w 2436667"/>
                <a:gd name="connsiteY122" fmla="*/ 1722194 h 2617544"/>
                <a:gd name="connsiteX123" fmla="*/ 293297 w 2436667"/>
                <a:gd name="connsiteY123" fmla="*/ 1750769 h 2617544"/>
                <a:gd name="connsiteX124" fmla="*/ 283772 w 2436667"/>
                <a:gd name="connsiteY124" fmla="*/ 1779344 h 2617544"/>
                <a:gd name="connsiteX125" fmla="*/ 267103 w 2436667"/>
                <a:gd name="connsiteY125" fmla="*/ 1810301 h 2617544"/>
                <a:gd name="connsiteX126" fmla="*/ 231384 w 2436667"/>
                <a:gd name="connsiteY126" fmla="*/ 1846019 h 2617544"/>
                <a:gd name="connsiteX127" fmla="*/ 207572 w 2436667"/>
                <a:gd name="connsiteY127" fmla="*/ 1869832 h 2617544"/>
                <a:gd name="connsiteX128" fmla="*/ 202809 w 2436667"/>
                <a:gd name="connsiteY128" fmla="*/ 1884119 h 2617544"/>
                <a:gd name="connsiteX129" fmla="*/ 174234 w 2436667"/>
                <a:gd name="connsiteY129" fmla="*/ 1903169 h 2617544"/>
                <a:gd name="connsiteX130" fmla="*/ 159947 w 2436667"/>
                <a:gd name="connsiteY130" fmla="*/ 1912694 h 2617544"/>
                <a:gd name="connsiteX131" fmla="*/ 131372 w 2436667"/>
                <a:gd name="connsiteY131" fmla="*/ 1941270 h 2617544"/>
                <a:gd name="connsiteX132" fmla="*/ 102797 w 2436667"/>
                <a:gd name="connsiteY132" fmla="*/ 1953175 h 2617544"/>
                <a:gd name="connsiteX133" fmla="*/ 78985 w 2436667"/>
                <a:gd name="connsiteY133" fmla="*/ 1965081 h 2617544"/>
                <a:gd name="connsiteX134" fmla="*/ 45647 w 2436667"/>
                <a:gd name="connsiteY134" fmla="*/ 1981750 h 2617544"/>
                <a:gd name="connsiteX135" fmla="*/ 24215 w 2436667"/>
                <a:gd name="connsiteY135" fmla="*/ 1986513 h 2617544"/>
                <a:gd name="connsiteX136" fmla="*/ 403 w 2436667"/>
                <a:gd name="connsiteY136" fmla="*/ 1996038 h 2617544"/>
                <a:gd name="connsiteX137" fmla="*/ 12309 w 2436667"/>
                <a:gd name="connsiteY137" fmla="*/ 2036519 h 2617544"/>
                <a:gd name="connsiteX138" fmla="*/ 43265 w 2436667"/>
                <a:gd name="connsiteY138" fmla="*/ 2062713 h 2617544"/>
                <a:gd name="connsiteX139" fmla="*/ 67079 w 2436667"/>
                <a:gd name="connsiteY139" fmla="*/ 2079382 h 2617544"/>
                <a:gd name="connsiteX140" fmla="*/ 90890 w 2436667"/>
                <a:gd name="connsiteY140" fmla="*/ 2084144 h 2617544"/>
                <a:gd name="connsiteX141" fmla="*/ 114703 w 2436667"/>
                <a:gd name="connsiteY141" fmla="*/ 2105575 h 2617544"/>
                <a:gd name="connsiteX142" fmla="*/ 119466 w 2436667"/>
                <a:gd name="connsiteY142" fmla="*/ 2134151 h 2617544"/>
                <a:gd name="connsiteX143" fmla="*/ 126609 w 2436667"/>
                <a:gd name="connsiteY143" fmla="*/ 2155582 h 2617544"/>
                <a:gd name="connsiteX144" fmla="*/ 121847 w 2436667"/>
                <a:gd name="connsiteY144" fmla="*/ 2193682 h 2617544"/>
                <a:gd name="connsiteX145" fmla="*/ 112322 w 2436667"/>
                <a:gd name="connsiteY145" fmla="*/ 2212732 h 2617544"/>
                <a:gd name="connsiteX146" fmla="*/ 100416 w 2436667"/>
                <a:gd name="connsiteY146" fmla="*/ 2231781 h 2617544"/>
                <a:gd name="connsiteX147" fmla="*/ 71841 w 2436667"/>
                <a:gd name="connsiteY147" fmla="*/ 2234163 h 2617544"/>
                <a:gd name="connsiteX148" fmla="*/ 50409 w 2436667"/>
                <a:gd name="connsiteY148" fmla="*/ 2260357 h 2617544"/>
                <a:gd name="connsiteX149" fmla="*/ 21834 w 2436667"/>
                <a:gd name="connsiteY149" fmla="*/ 2274644 h 2617544"/>
                <a:gd name="connsiteX150" fmla="*/ 31359 w 2436667"/>
                <a:gd name="connsiteY150" fmla="*/ 2298457 h 2617544"/>
                <a:gd name="connsiteX151" fmla="*/ 21834 w 2436667"/>
                <a:gd name="connsiteY151" fmla="*/ 2331794 h 2617544"/>
                <a:gd name="connsiteX152" fmla="*/ 12309 w 2436667"/>
                <a:gd name="connsiteY152" fmla="*/ 2346082 h 2617544"/>
                <a:gd name="connsiteX153" fmla="*/ 374259 w 2436667"/>
                <a:gd name="connsiteY153" fmla="*/ 2617544 h 2617544"/>
                <a:gd name="connsiteX0" fmla="*/ 690172 w 2436720"/>
                <a:gd name="connsiteY0" fmla="*/ 2427044 h 2617544"/>
                <a:gd name="connsiteX1" fmla="*/ 1179122 w 2436720"/>
                <a:gd name="connsiteY1" fmla="*/ 1960319 h 2617544"/>
                <a:gd name="connsiteX2" fmla="*/ 1449791 w 2436720"/>
                <a:gd name="connsiteY2" fmla="*/ 1567413 h 2617544"/>
                <a:gd name="connsiteX3" fmla="*/ 1573615 w 2436720"/>
                <a:gd name="connsiteY3" fmla="*/ 1299920 h 2617544"/>
                <a:gd name="connsiteX4" fmla="*/ 1823647 w 2436720"/>
                <a:gd name="connsiteY4" fmla="*/ 1169744 h 2617544"/>
                <a:gd name="connsiteX5" fmla="*/ 2145909 w 2436720"/>
                <a:gd name="connsiteY5" fmla="*/ 1020519 h 2617544"/>
                <a:gd name="connsiteX6" fmla="*/ 2325297 w 2436720"/>
                <a:gd name="connsiteY6" fmla="*/ 942732 h 2617544"/>
                <a:gd name="connsiteX7" fmla="*/ 2388796 w 2436720"/>
                <a:gd name="connsiteY7" fmla="*/ 876851 h 2617544"/>
                <a:gd name="connsiteX8" fmla="*/ 2436421 w 2436720"/>
                <a:gd name="connsiteY8" fmla="*/ 850656 h 2617544"/>
                <a:gd name="connsiteX9" fmla="*/ 2407053 w 2436720"/>
                <a:gd name="connsiteY9" fmla="*/ 770488 h 2617544"/>
                <a:gd name="connsiteX10" fmla="*/ 2367365 w 2436720"/>
                <a:gd name="connsiteY10" fmla="*/ 614913 h 2617544"/>
                <a:gd name="connsiteX11" fmla="*/ 2348316 w 2436720"/>
                <a:gd name="connsiteY11" fmla="*/ 576813 h 2617544"/>
                <a:gd name="connsiteX12" fmla="*/ 2322122 w 2436720"/>
                <a:gd name="connsiteY12" fmla="*/ 541094 h 2617544"/>
                <a:gd name="connsiteX13" fmla="*/ 2307834 w 2436720"/>
                <a:gd name="connsiteY13" fmla="*/ 531569 h 2617544"/>
                <a:gd name="connsiteX14" fmla="*/ 2264972 w 2436720"/>
                <a:gd name="connsiteY14" fmla="*/ 512519 h 2617544"/>
                <a:gd name="connsiteX15" fmla="*/ 2241159 w 2436720"/>
                <a:gd name="connsiteY15" fmla="*/ 486326 h 2617544"/>
                <a:gd name="connsiteX16" fmla="*/ 2231634 w 2436720"/>
                <a:gd name="connsiteY16" fmla="*/ 464894 h 2617544"/>
                <a:gd name="connsiteX17" fmla="*/ 2212584 w 2436720"/>
                <a:gd name="connsiteY17" fmla="*/ 455369 h 2617544"/>
                <a:gd name="connsiteX18" fmla="*/ 2198297 w 2436720"/>
                <a:gd name="connsiteY18" fmla="*/ 445844 h 2617544"/>
                <a:gd name="connsiteX19" fmla="*/ 2179247 w 2436720"/>
                <a:gd name="connsiteY19" fmla="*/ 450607 h 2617544"/>
                <a:gd name="connsiteX20" fmla="*/ 2155434 w 2436720"/>
                <a:gd name="connsiteY20" fmla="*/ 426794 h 2617544"/>
                <a:gd name="connsiteX21" fmla="*/ 2136384 w 2436720"/>
                <a:gd name="connsiteY21" fmla="*/ 398219 h 2617544"/>
                <a:gd name="connsiteX22" fmla="*/ 2126859 w 2436720"/>
                <a:gd name="connsiteY22" fmla="*/ 369644 h 2617544"/>
                <a:gd name="connsiteX23" fmla="*/ 2103047 w 2436720"/>
                <a:gd name="connsiteY23" fmla="*/ 369644 h 2617544"/>
                <a:gd name="connsiteX24" fmla="*/ 2088759 w 2436720"/>
                <a:gd name="connsiteY24" fmla="*/ 355357 h 2617544"/>
                <a:gd name="connsiteX25" fmla="*/ 2050660 w 2436720"/>
                <a:gd name="connsiteY25" fmla="*/ 348213 h 2617544"/>
                <a:gd name="connsiteX26" fmla="*/ 2007797 w 2436720"/>
                <a:gd name="connsiteY26" fmla="*/ 336307 h 2617544"/>
                <a:gd name="connsiteX27" fmla="*/ 1976841 w 2436720"/>
                <a:gd name="connsiteY27" fmla="*/ 333925 h 2617544"/>
                <a:gd name="connsiteX28" fmla="*/ 1948266 w 2436720"/>
                <a:gd name="connsiteY28" fmla="*/ 329163 h 2617544"/>
                <a:gd name="connsiteX29" fmla="*/ 1926834 w 2436720"/>
                <a:gd name="connsiteY29" fmla="*/ 312494 h 2617544"/>
                <a:gd name="connsiteX30" fmla="*/ 1912547 w 2436720"/>
                <a:gd name="connsiteY30" fmla="*/ 317257 h 2617544"/>
                <a:gd name="connsiteX31" fmla="*/ 1841109 w 2436720"/>
                <a:gd name="connsiteY31" fmla="*/ 302969 h 2617544"/>
                <a:gd name="connsiteX32" fmla="*/ 1812534 w 2436720"/>
                <a:gd name="connsiteY32" fmla="*/ 293444 h 2617544"/>
                <a:gd name="connsiteX33" fmla="*/ 1798247 w 2436720"/>
                <a:gd name="connsiteY33" fmla="*/ 288682 h 2617544"/>
                <a:gd name="connsiteX34" fmla="*/ 1783959 w 2436720"/>
                <a:gd name="connsiteY34" fmla="*/ 298207 h 2617544"/>
                <a:gd name="connsiteX35" fmla="*/ 1769672 w 2436720"/>
                <a:gd name="connsiteY35" fmla="*/ 302969 h 2617544"/>
                <a:gd name="connsiteX36" fmla="*/ 1741097 w 2436720"/>
                <a:gd name="connsiteY36" fmla="*/ 331544 h 2617544"/>
                <a:gd name="connsiteX37" fmla="*/ 1717284 w 2436720"/>
                <a:gd name="connsiteY37" fmla="*/ 326782 h 2617544"/>
                <a:gd name="connsiteX38" fmla="*/ 1683947 w 2436720"/>
                <a:gd name="connsiteY38" fmla="*/ 317257 h 2617544"/>
                <a:gd name="connsiteX39" fmla="*/ 1650609 w 2436720"/>
                <a:gd name="connsiteY39" fmla="*/ 312494 h 2617544"/>
                <a:gd name="connsiteX40" fmla="*/ 1622034 w 2436720"/>
                <a:gd name="connsiteY40" fmla="*/ 307732 h 2617544"/>
                <a:gd name="connsiteX41" fmla="*/ 1581553 w 2436720"/>
                <a:gd name="connsiteY41" fmla="*/ 291063 h 2617544"/>
                <a:gd name="connsiteX42" fmla="*/ 1552978 w 2436720"/>
                <a:gd name="connsiteY42" fmla="*/ 291063 h 2617544"/>
                <a:gd name="connsiteX43" fmla="*/ 1541072 w 2436720"/>
                <a:gd name="connsiteY43" fmla="*/ 274394 h 2617544"/>
                <a:gd name="connsiteX44" fmla="*/ 1526784 w 2436720"/>
                <a:gd name="connsiteY44" fmla="*/ 255344 h 2617544"/>
                <a:gd name="connsiteX45" fmla="*/ 1522021 w 2436720"/>
                <a:gd name="connsiteY45" fmla="*/ 229150 h 2617544"/>
                <a:gd name="connsiteX46" fmla="*/ 1533929 w 2436720"/>
                <a:gd name="connsiteY46" fmla="*/ 200576 h 2617544"/>
                <a:gd name="connsiteX47" fmla="*/ 1564884 w 2436720"/>
                <a:gd name="connsiteY47" fmla="*/ 174382 h 2617544"/>
                <a:gd name="connsiteX48" fmla="*/ 1557740 w 2436720"/>
                <a:gd name="connsiteY48" fmla="*/ 148188 h 2617544"/>
                <a:gd name="connsiteX49" fmla="*/ 1564884 w 2436720"/>
                <a:gd name="connsiteY49" fmla="*/ 117231 h 2617544"/>
                <a:gd name="connsiteX50" fmla="*/ 1583934 w 2436720"/>
                <a:gd name="connsiteY50" fmla="*/ 93419 h 2617544"/>
                <a:gd name="connsiteX51" fmla="*/ 1588697 w 2436720"/>
                <a:gd name="connsiteY51" fmla="*/ 79132 h 2617544"/>
                <a:gd name="connsiteX52" fmla="*/ 1579172 w 2436720"/>
                <a:gd name="connsiteY52" fmla="*/ 64844 h 2617544"/>
                <a:gd name="connsiteX53" fmla="*/ 1545834 w 2436720"/>
                <a:gd name="connsiteY53" fmla="*/ 38650 h 2617544"/>
                <a:gd name="connsiteX54" fmla="*/ 1522022 w 2436720"/>
                <a:gd name="connsiteY54" fmla="*/ 36269 h 2617544"/>
                <a:gd name="connsiteX55" fmla="*/ 1507734 w 2436720"/>
                <a:gd name="connsiteY55" fmla="*/ 550 h 2617544"/>
                <a:gd name="connsiteX56" fmla="*/ 1414072 w 2436720"/>
                <a:gd name="connsiteY56" fmla="*/ 17219 h 2617544"/>
                <a:gd name="connsiteX57" fmla="*/ 1365652 w 2436720"/>
                <a:gd name="connsiteY57" fmla="*/ 52144 h 2617544"/>
                <a:gd name="connsiteX58" fmla="*/ 1285484 w 2436720"/>
                <a:gd name="connsiteY58" fmla="*/ 75164 h 2617544"/>
                <a:gd name="connsiteX59" fmla="*/ 1263259 w 2436720"/>
                <a:gd name="connsiteY59" fmla="*/ 93419 h 2617544"/>
                <a:gd name="connsiteX60" fmla="*/ 1210872 w 2436720"/>
                <a:gd name="connsiteY60" fmla="*/ 120407 h 2617544"/>
                <a:gd name="connsiteX61" fmla="*/ 1144197 w 2436720"/>
                <a:gd name="connsiteY61" fmla="*/ 174382 h 2617544"/>
                <a:gd name="connsiteX62" fmla="*/ 972747 w 2436720"/>
                <a:gd name="connsiteY62" fmla="*/ 272807 h 2617544"/>
                <a:gd name="connsiteX63" fmla="*/ 750497 w 2436720"/>
                <a:gd name="connsiteY63" fmla="*/ 288682 h 2617544"/>
                <a:gd name="connsiteX64" fmla="*/ 736209 w 2436720"/>
                <a:gd name="connsiteY64" fmla="*/ 298207 h 2617544"/>
                <a:gd name="connsiteX65" fmla="*/ 731447 w 2436720"/>
                <a:gd name="connsiteY65" fmla="*/ 312494 h 2617544"/>
                <a:gd name="connsiteX66" fmla="*/ 717159 w 2436720"/>
                <a:gd name="connsiteY66" fmla="*/ 317257 h 2617544"/>
                <a:gd name="connsiteX67" fmla="*/ 712397 w 2436720"/>
                <a:gd name="connsiteY67" fmla="*/ 345832 h 2617544"/>
                <a:gd name="connsiteX68" fmla="*/ 702872 w 2436720"/>
                <a:gd name="connsiteY68" fmla="*/ 374407 h 2617544"/>
                <a:gd name="connsiteX69" fmla="*/ 698109 w 2436720"/>
                <a:gd name="connsiteY69" fmla="*/ 388694 h 2617544"/>
                <a:gd name="connsiteX70" fmla="*/ 683822 w 2436720"/>
                <a:gd name="connsiteY70" fmla="*/ 419650 h 2617544"/>
                <a:gd name="connsiteX71" fmla="*/ 702872 w 2436720"/>
                <a:gd name="connsiteY71" fmla="*/ 445844 h 2617544"/>
                <a:gd name="connsiteX72" fmla="*/ 731447 w 2436720"/>
                <a:gd name="connsiteY72" fmla="*/ 455369 h 2617544"/>
                <a:gd name="connsiteX73" fmla="*/ 740972 w 2436720"/>
                <a:gd name="connsiteY73" fmla="*/ 469657 h 2617544"/>
                <a:gd name="connsiteX74" fmla="*/ 745734 w 2436720"/>
                <a:gd name="connsiteY74" fmla="*/ 483944 h 2617544"/>
                <a:gd name="connsiteX75" fmla="*/ 745734 w 2436720"/>
                <a:gd name="connsiteY75" fmla="*/ 495850 h 2617544"/>
                <a:gd name="connsiteX76" fmla="*/ 748115 w 2436720"/>
                <a:gd name="connsiteY76" fmla="*/ 517282 h 2617544"/>
                <a:gd name="connsiteX77" fmla="*/ 755259 w 2436720"/>
                <a:gd name="connsiteY77" fmla="*/ 536332 h 2617544"/>
                <a:gd name="connsiteX78" fmla="*/ 745734 w 2436720"/>
                <a:gd name="connsiteY78" fmla="*/ 564907 h 2617544"/>
                <a:gd name="connsiteX79" fmla="*/ 736209 w 2436720"/>
                <a:gd name="connsiteY79" fmla="*/ 579194 h 2617544"/>
                <a:gd name="connsiteX80" fmla="*/ 736209 w 2436720"/>
                <a:gd name="connsiteY80" fmla="*/ 650632 h 2617544"/>
                <a:gd name="connsiteX81" fmla="*/ 740972 w 2436720"/>
                <a:gd name="connsiteY81" fmla="*/ 664919 h 2617544"/>
                <a:gd name="connsiteX82" fmla="*/ 745734 w 2436720"/>
                <a:gd name="connsiteY82" fmla="*/ 683969 h 2617544"/>
                <a:gd name="connsiteX83" fmla="*/ 760022 w 2436720"/>
                <a:gd name="connsiteY83" fmla="*/ 731594 h 2617544"/>
                <a:gd name="connsiteX84" fmla="*/ 764784 w 2436720"/>
                <a:gd name="connsiteY84" fmla="*/ 745882 h 2617544"/>
                <a:gd name="connsiteX85" fmla="*/ 771928 w 2436720"/>
                <a:gd name="connsiteY85" fmla="*/ 791125 h 2617544"/>
                <a:gd name="connsiteX86" fmla="*/ 750497 w 2436720"/>
                <a:gd name="connsiteY86" fmla="*/ 812557 h 2617544"/>
                <a:gd name="connsiteX87" fmla="*/ 731447 w 2436720"/>
                <a:gd name="connsiteY87" fmla="*/ 817319 h 2617544"/>
                <a:gd name="connsiteX88" fmla="*/ 712397 w 2436720"/>
                <a:gd name="connsiteY88" fmla="*/ 824463 h 2617544"/>
                <a:gd name="connsiteX89" fmla="*/ 683822 w 2436720"/>
                <a:gd name="connsiteY89" fmla="*/ 843513 h 2617544"/>
                <a:gd name="connsiteX90" fmla="*/ 674297 w 2436720"/>
                <a:gd name="connsiteY90" fmla="*/ 860182 h 2617544"/>
                <a:gd name="connsiteX91" fmla="*/ 660009 w 2436720"/>
                <a:gd name="connsiteY91" fmla="*/ 869707 h 2617544"/>
                <a:gd name="connsiteX92" fmla="*/ 650484 w 2436720"/>
                <a:gd name="connsiteY92" fmla="*/ 883994 h 2617544"/>
                <a:gd name="connsiteX93" fmla="*/ 640959 w 2436720"/>
                <a:gd name="connsiteY93" fmla="*/ 964957 h 2617544"/>
                <a:gd name="connsiteX94" fmla="*/ 626672 w 2436720"/>
                <a:gd name="connsiteY94" fmla="*/ 998294 h 2617544"/>
                <a:gd name="connsiteX95" fmla="*/ 593334 w 2436720"/>
                <a:gd name="connsiteY95" fmla="*/ 1012582 h 2617544"/>
                <a:gd name="connsiteX96" fmla="*/ 588572 w 2436720"/>
                <a:gd name="connsiteY96" fmla="*/ 1026869 h 2617544"/>
                <a:gd name="connsiteX97" fmla="*/ 593334 w 2436720"/>
                <a:gd name="connsiteY97" fmla="*/ 1041157 h 2617544"/>
                <a:gd name="connsiteX98" fmla="*/ 579047 w 2436720"/>
                <a:gd name="connsiteY98" fmla="*/ 1055444 h 2617544"/>
                <a:gd name="connsiteX99" fmla="*/ 569521 w 2436720"/>
                <a:gd name="connsiteY99" fmla="*/ 1098307 h 2617544"/>
                <a:gd name="connsiteX100" fmla="*/ 552854 w 2436720"/>
                <a:gd name="connsiteY100" fmla="*/ 1129262 h 2617544"/>
                <a:gd name="connsiteX101" fmla="*/ 533803 w 2436720"/>
                <a:gd name="connsiteY101" fmla="*/ 1150694 h 2617544"/>
                <a:gd name="connsiteX102" fmla="*/ 519515 w 2436720"/>
                <a:gd name="connsiteY102" fmla="*/ 1179269 h 2617544"/>
                <a:gd name="connsiteX103" fmla="*/ 498084 w 2436720"/>
                <a:gd name="connsiteY103" fmla="*/ 1226894 h 2617544"/>
                <a:gd name="connsiteX104" fmla="*/ 493322 w 2436720"/>
                <a:gd name="connsiteY104" fmla="*/ 1241182 h 2617544"/>
                <a:gd name="connsiteX105" fmla="*/ 474272 w 2436720"/>
                <a:gd name="connsiteY105" fmla="*/ 1274519 h 2617544"/>
                <a:gd name="connsiteX106" fmla="*/ 464747 w 2436720"/>
                <a:gd name="connsiteY106" fmla="*/ 1293569 h 2617544"/>
                <a:gd name="connsiteX107" fmla="*/ 459984 w 2436720"/>
                <a:gd name="connsiteY107" fmla="*/ 1307857 h 2617544"/>
                <a:gd name="connsiteX108" fmla="*/ 450459 w 2436720"/>
                <a:gd name="connsiteY108" fmla="*/ 1322144 h 2617544"/>
                <a:gd name="connsiteX109" fmla="*/ 436172 w 2436720"/>
                <a:gd name="connsiteY109" fmla="*/ 1360244 h 2617544"/>
                <a:gd name="connsiteX110" fmla="*/ 412359 w 2436720"/>
                <a:gd name="connsiteY110" fmla="*/ 1403107 h 2617544"/>
                <a:gd name="connsiteX111" fmla="*/ 398072 w 2436720"/>
                <a:gd name="connsiteY111" fmla="*/ 1436445 h 2617544"/>
                <a:gd name="connsiteX112" fmla="*/ 393310 w 2436720"/>
                <a:gd name="connsiteY112" fmla="*/ 1465019 h 2617544"/>
                <a:gd name="connsiteX113" fmla="*/ 379022 w 2436720"/>
                <a:gd name="connsiteY113" fmla="*/ 1526932 h 2617544"/>
                <a:gd name="connsiteX114" fmla="*/ 374259 w 2436720"/>
                <a:gd name="connsiteY114" fmla="*/ 1565032 h 2617544"/>
                <a:gd name="connsiteX115" fmla="*/ 369497 w 2436720"/>
                <a:gd name="connsiteY115" fmla="*/ 1579319 h 2617544"/>
                <a:gd name="connsiteX116" fmla="*/ 357591 w 2436720"/>
                <a:gd name="connsiteY116" fmla="*/ 1615038 h 2617544"/>
                <a:gd name="connsiteX117" fmla="*/ 343303 w 2436720"/>
                <a:gd name="connsiteY117" fmla="*/ 1660282 h 2617544"/>
                <a:gd name="connsiteX118" fmla="*/ 336159 w 2436720"/>
                <a:gd name="connsiteY118" fmla="*/ 1684094 h 2617544"/>
                <a:gd name="connsiteX119" fmla="*/ 326634 w 2436720"/>
                <a:gd name="connsiteY119" fmla="*/ 1698382 h 2617544"/>
                <a:gd name="connsiteX120" fmla="*/ 321872 w 2436720"/>
                <a:gd name="connsiteY120" fmla="*/ 1712669 h 2617544"/>
                <a:gd name="connsiteX121" fmla="*/ 307584 w 2436720"/>
                <a:gd name="connsiteY121" fmla="*/ 1722194 h 2617544"/>
                <a:gd name="connsiteX122" fmla="*/ 293297 w 2436720"/>
                <a:gd name="connsiteY122" fmla="*/ 1750769 h 2617544"/>
                <a:gd name="connsiteX123" fmla="*/ 283772 w 2436720"/>
                <a:gd name="connsiteY123" fmla="*/ 1779344 h 2617544"/>
                <a:gd name="connsiteX124" fmla="*/ 267103 w 2436720"/>
                <a:gd name="connsiteY124" fmla="*/ 1810301 h 2617544"/>
                <a:gd name="connsiteX125" fmla="*/ 231384 w 2436720"/>
                <a:gd name="connsiteY125" fmla="*/ 1846019 h 2617544"/>
                <a:gd name="connsiteX126" fmla="*/ 207572 w 2436720"/>
                <a:gd name="connsiteY126" fmla="*/ 1869832 h 2617544"/>
                <a:gd name="connsiteX127" fmla="*/ 202809 w 2436720"/>
                <a:gd name="connsiteY127" fmla="*/ 1884119 h 2617544"/>
                <a:gd name="connsiteX128" fmla="*/ 174234 w 2436720"/>
                <a:gd name="connsiteY128" fmla="*/ 1903169 h 2617544"/>
                <a:gd name="connsiteX129" fmla="*/ 159947 w 2436720"/>
                <a:gd name="connsiteY129" fmla="*/ 1912694 h 2617544"/>
                <a:gd name="connsiteX130" fmla="*/ 131372 w 2436720"/>
                <a:gd name="connsiteY130" fmla="*/ 1941270 h 2617544"/>
                <a:gd name="connsiteX131" fmla="*/ 102797 w 2436720"/>
                <a:gd name="connsiteY131" fmla="*/ 1953175 h 2617544"/>
                <a:gd name="connsiteX132" fmla="*/ 78985 w 2436720"/>
                <a:gd name="connsiteY132" fmla="*/ 1965081 h 2617544"/>
                <a:gd name="connsiteX133" fmla="*/ 45647 w 2436720"/>
                <a:gd name="connsiteY133" fmla="*/ 1981750 h 2617544"/>
                <a:gd name="connsiteX134" fmla="*/ 24215 w 2436720"/>
                <a:gd name="connsiteY134" fmla="*/ 1986513 h 2617544"/>
                <a:gd name="connsiteX135" fmla="*/ 403 w 2436720"/>
                <a:gd name="connsiteY135" fmla="*/ 1996038 h 2617544"/>
                <a:gd name="connsiteX136" fmla="*/ 12309 w 2436720"/>
                <a:gd name="connsiteY136" fmla="*/ 2036519 h 2617544"/>
                <a:gd name="connsiteX137" fmla="*/ 43265 w 2436720"/>
                <a:gd name="connsiteY137" fmla="*/ 2062713 h 2617544"/>
                <a:gd name="connsiteX138" fmla="*/ 67079 w 2436720"/>
                <a:gd name="connsiteY138" fmla="*/ 2079382 h 2617544"/>
                <a:gd name="connsiteX139" fmla="*/ 90890 w 2436720"/>
                <a:gd name="connsiteY139" fmla="*/ 2084144 h 2617544"/>
                <a:gd name="connsiteX140" fmla="*/ 114703 w 2436720"/>
                <a:gd name="connsiteY140" fmla="*/ 2105575 h 2617544"/>
                <a:gd name="connsiteX141" fmla="*/ 119466 w 2436720"/>
                <a:gd name="connsiteY141" fmla="*/ 2134151 h 2617544"/>
                <a:gd name="connsiteX142" fmla="*/ 126609 w 2436720"/>
                <a:gd name="connsiteY142" fmla="*/ 2155582 h 2617544"/>
                <a:gd name="connsiteX143" fmla="*/ 121847 w 2436720"/>
                <a:gd name="connsiteY143" fmla="*/ 2193682 h 2617544"/>
                <a:gd name="connsiteX144" fmla="*/ 112322 w 2436720"/>
                <a:gd name="connsiteY144" fmla="*/ 2212732 h 2617544"/>
                <a:gd name="connsiteX145" fmla="*/ 100416 w 2436720"/>
                <a:gd name="connsiteY145" fmla="*/ 2231781 h 2617544"/>
                <a:gd name="connsiteX146" fmla="*/ 71841 w 2436720"/>
                <a:gd name="connsiteY146" fmla="*/ 2234163 h 2617544"/>
                <a:gd name="connsiteX147" fmla="*/ 50409 w 2436720"/>
                <a:gd name="connsiteY147" fmla="*/ 2260357 h 2617544"/>
                <a:gd name="connsiteX148" fmla="*/ 21834 w 2436720"/>
                <a:gd name="connsiteY148" fmla="*/ 2274644 h 2617544"/>
                <a:gd name="connsiteX149" fmla="*/ 31359 w 2436720"/>
                <a:gd name="connsiteY149" fmla="*/ 2298457 h 2617544"/>
                <a:gd name="connsiteX150" fmla="*/ 21834 w 2436720"/>
                <a:gd name="connsiteY150" fmla="*/ 2331794 h 2617544"/>
                <a:gd name="connsiteX151" fmla="*/ 12309 w 2436720"/>
                <a:gd name="connsiteY151" fmla="*/ 2346082 h 2617544"/>
                <a:gd name="connsiteX152" fmla="*/ 374259 w 2436720"/>
                <a:gd name="connsiteY152" fmla="*/ 2617544 h 2617544"/>
                <a:gd name="connsiteX0" fmla="*/ 690172 w 2436765"/>
                <a:gd name="connsiteY0" fmla="*/ 2427044 h 2617544"/>
                <a:gd name="connsiteX1" fmla="*/ 1179122 w 2436765"/>
                <a:gd name="connsiteY1" fmla="*/ 1960319 h 2617544"/>
                <a:gd name="connsiteX2" fmla="*/ 1449791 w 2436765"/>
                <a:gd name="connsiteY2" fmla="*/ 1567413 h 2617544"/>
                <a:gd name="connsiteX3" fmla="*/ 1573615 w 2436765"/>
                <a:gd name="connsiteY3" fmla="*/ 1299920 h 2617544"/>
                <a:gd name="connsiteX4" fmla="*/ 1823647 w 2436765"/>
                <a:gd name="connsiteY4" fmla="*/ 1169744 h 2617544"/>
                <a:gd name="connsiteX5" fmla="*/ 2145909 w 2436765"/>
                <a:gd name="connsiteY5" fmla="*/ 1020519 h 2617544"/>
                <a:gd name="connsiteX6" fmla="*/ 2325297 w 2436765"/>
                <a:gd name="connsiteY6" fmla="*/ 942732 h 2617544"/>
                <a:gd name="connsiteX7" fmla="*/ 2388796 w 2436765"/>
                <a:gd name="connsiteY7" fmla="*/ 876851 h 2617544"/>
                <a:gd name="connsiteX8" fmla="*/ 2436421 w 2436765"/>
                <a:gd name="connsiteY8" fmla="*/ 850656 h 2617544"/>
                <a:gd name="connsiteX9" fmla="*/ 2407053 w 2436765"/>
                <a:gd name="connsiteY9" fmla="*/ 770488 h 2617544"/>
                <a:gd name="connsiteX10" fmla="*/ 2348316 w 2436765"/>
                <a:gd name="connsiteY10" fmla="*/ 576813 h 2617544"/>
                <a:gd name="connsiteX11" fmla="*/ 2322122 w 2436765"/>
                <a:gd name="connsiteY11" fmla="*/ 541094 h 2617544"/>
                <a:gd name="connsiteX12" fmla="*/ 2307834 w 2436765"/>
                <a:gd name="connsiteY12" fmla="*/ 531569 h 2617544"/>
                <a:gd name="connsiteX13" fmla="*/ 2264972 w 2436765"/>
                <a:gd name="connsiteY13" fmla="*/ 512519 h 2617544"/>
                <a:gd name="connsiteX14" fmla="*/ 2241159 w 2436765"/>
                <a:gd name="connsiteY14" fmla="*/ 486326 h 2617544"/>
                <a:gd name="connsiteX15" fmla="*/ 2231634 w 2436765"/>
                <a:gd name="connsiteY15" fmla="*/ 464894 h 2617544"/>
                <a:gd name="connsiteX16" fmla="*/ 2212584 w 2436765"/>
                <a:gd name="connsiteY16" fmla="*/ 455369 h 2617544"/>
                <a:gd name="connsiteX17" fmla="*/ 2198297 w 2436765"/>
                <a:gd name="connsiteY17" fmla="*/ 445844 h 2617544"/>
                <a:gd name="connsiteX18" fmla="*/ 2179247 w 2436765"/>
                <a:gd name="connsiteY18" fmla="*/ 450607 h 2617544"/>
                <a:gd name="connsiteX19" fmla="*/ 2155434 w 2436765"/>
                <a:gd name="connsiteY19" fmla="*/ 426794 h 2617544"/>
                <a:gd name="connsiteX20" fmla="*/ 2136384 w 2436765"/>
                <a:gd name="connsiteY20" fmla="*/ 398219 h 2617544"/>
                <a:gd name="connsiteX21" fmla="*/ 2126859 w 2436765"/>
                <a:gd name="connsiteY21" fmla="*/ 369644 h 2617544"/>
                <a:gd name="connsiteX22" fmla="*/ 2103047 w 2436765"/>
                <a:gd name="connsiteY22" fmla="*/ 369644 h 2617544"/>
                <a:gd name="connsiteX23" fmla="*/ 2088759 w 2436765"/>
                <a:gd name="connsiteY23" fmla="*/ 355357 h 2617544"/>
                <a:gd name="connsiteX24" fmla="*/ 2050660 w 2436765"/>
                <a:gd name="connsiteY24" fmla="*/ 348213 h 2617544"/>
                <a:gd name="connsiteX25" fmla="*/ 2007797 w 2436765"/>
                <a:gd name="connsiteY25" fmla="*/ 336307 h 2617544"/>
                <a:gd name="connsiteX26" fmla="*/ 1976841 w 2436765"/>
                <a:gd name="connsiteY26" fmla="*/ 333925 h 2617544"/>
                <a:gd name="connsiteX27" fmla="*/ 1948266 w 2436765"/>
                <a:gd name="connsiteY27" fmla="*/ 329163 h 2617544"/>
                <a:gd name="connsiteX28" fmla="*/ 1926834 w 2436765"/>
                <a:gd name="connsiteY28" fmla="*/ 312494 h 2617544"/>
                <a:gd name="connsiteX29" fmla="*/ 1912547 w 2436765"/>
                <a:gd name="connsiteY29" fmla="*/ 317257 h 2617544"/>
                <a:gd name="connsiteX30" fmla="*/ 1841109 w 2436765"/>
                <a:gd name="connsiteY30" fmla="*/ 302969 h 2617544"/>
                <a:gd name="connsiteX31" fmla="*/ 1812534 w 2436765"/>
                <a:gd name="connsiteY31" fmla="*/ 293444 h 2617544"/>
                <a:gd name="connsiteX32" fmla="*/ 1798247 w 2436765"/>
                <a:gd name="connsiteY32" fmla="*/ 288682 h 2617544"/>
                <a:gd name="connsiteX33" fmla="*/ 1783959 w 2436765"/>
                <a:gd name="connsiteY33" fmla="*/ 298207 h 2617544"/>
                <a:gd name="connsiteX34" fmla="*/ 1769672 w 2436765"/>
                <a:gd name="connsiteY34" fmla="*/ 302969 h 2617544"/>
                <a:gd name="connsiteX35" fmla="*/ 1741097 w 2436765"/>
                <a:gd name="connsiteY35" fmla="*/ 331544 h 2617544"/>
                <a:gd name="connsiteX36" fmla="*/ 1717284 w 2436765"/>
                <a:gd name="connsiteY36" fmla="*/ 326782 h 2617544"/>
                <a:gd name="connsiteX37" fmla="*/ 1683947 w 2436765"/>
                <a:gd name="connsiteY37" fmla="*/ 317257 h 2617544"/>
                <a:gd name="connsiteX38" fmla="*/ 1650609 w 2436765"/>
                <a:gd name="connsiteY38" fmla="*/ 312494 h 2617544"/>
                <a:gd name="connsiteX39" fmla="*/ 1622034 w 2436765"/>
                <a:gd name="connsiteY39" fmla="*/ 307732 h 2617544"/>
                <a:gd name="connsiteX40" fmla="*/ 1581553 w 2436765"/>
                <a:gd name="connsiteY40" fmla="*/ 291063 h 2617544"/>
                <a:gd name="connsiteX41" fmla="*/ 1552978 w 2436765"/>
                <a:gd name="connsiteY41" fmla="*/ 291063 h 2617544"/>
                <a:gd name="connsiteX42" fmla="*/ 1541072 w 2436765"/>
                <a:gd name="connsiteY42" fmla="*/ 274394 h 2617544"/>
                <a:gd name="connsiteX43" fmla="*/ 1526784 w 2436765"/>
                <a:gd name="connsiteY43" fmla="*/ 255344 h 2617544"/>
                <a:gd name="connsiteX44" fmla="*/ 1522021 w 2436765"/>
                <a:gd name="connsiteY44" fmla="*/ 229150 h 2617544"/>
                <a:gd name="connsiteX45" fmla="*/ 1533929 w 2436765"/>
                <a:gd name="connsiteY45" fmla="*/ 200576 h 2617544"/>
                <a:gd name="connsiteX46" fmla="*/ 1564884 w 2436765"/>
                <a:gd name="connsiteY46" fmla="*/ 174382 h 2617544"/>
                <a:gd name="connsiteX47" fmla="*/ 1557740 w 2436765"/>
                <a:gd name="connsiteY47" fmla="*/ 148188 h 2617544"/>
                <a:gd name="connsiteX48" fmla="*/ 1564884 w 2436765"/>
                <a:gd name="connsiteY48" fmla="*/ 117231 h 2617544"/>
                <a:gd name="connsiteX49" fmla="*/ 1583934 w 2436765"/>
                <a:gd name="connsiteY49" fmla="*/ 93419 h 2617544"/>
                <a:gd name="connsiteX50" fmla="*/ 1588697 w 2436765"/>
                <a:gd name="connsiteY50" fmla="*/ 79132 h 2617544"/>
                <a:gd name="connsiteX51" fmla="*/ 1579172 w 2436765"/>
                <a:gd name="connsiteY51" fmla="*/ 64844 h 2617544"/>
                <a:gd name="connsiteX52" fmla="*/ 1545834 w 2436765"/>
                <a:gd name="connsiteY52" fmla="*/ 38650 h 2617544"/>
                <a:gd name="connsiteX53" fmla="*/ 1522022 w 2436765"/>
                <a:gd name="connsiteY53" fmla="*/ 36269 h 2617544"/>
                <a:gd name="connsiteX54" fmla="*/ 1507734 w 2436765"/>
                <a:gd name="connsiteY54" fmla="*/ 550 h 2617544"/>
                <a:gd name="connsiteX55" fmla="*/ 1414072 w 2436765"/>
                <a:gd name="connsiteY55" fmla="*/ 17219 h 2617544"/>
                <a:gd name="connsiteX56" fmla="*/ 1365652 w 2436765"/>
                <a:gd name="connsiteY56" fmla="*/ 52144 h 2617544"/>
                <a:gd name="connsiteX57" fmla="*/ 1285484 w 2436765"/>
                <a:gd name="connsiteY57" fmla="*/ 75164 h 2617544"/>
                <a:gd name="connsiteX58" fmla="*/ 1263259 w 2436765"/>
                <a:gd name="connsiteY58" fmla="*/ 93419 h 2617544"/>
                <a:gd name="connsiteX59" fmla="*/ 1210872 w 2436765"/>
                <a:gd name="connsiteY59" fmla="*/ 120407 h 2617544"/>
                <a:gd name="connsiteX60" fmla="*/ 1144197 w 2436765"/>
                <a:gd name="connsiteY60" fmla="*/ 174382 h 2617544"/>
                <a:gd name="connsiteX61" fmla="*/ 972747 w 2436765"/>
                <a:gd name="connsiteY61" fmla="*/ 272807 h 2617544"/>
                <a:gd name="connsiteX62" fmla="*/ 750497 w 2436765"/>
                <a:gd name="connsiteY62" fmla="*/ 288682 h 2617544"/>
                <a:gd name="connsiteX63" fmla="*/ 736209 w 2436765"/>
                <a:gd name="connsiteY63" fmla="*/ 298207 h 2617544"/>
                <a:gd name="connsiteX64" fmla="*/ 731447 w 2436765"/>
                <a:gd name="connsiteY64" fmla="*/ 312494 h 2617544"/>
                <a:gd name="connsiteX65" fmla="*/ 717159 w 2436765"/>
                <a:gd name="connsiteY65" fmla="*/ 317257 h 2617544"/>
                <a:gd name="connsiteX66" fmla="*/ 712397 w 2436765"/>
                <a:gd name="connsiteY66" fmla="*/ 345832 h 2617544"/>
                <a:gd name="connsiteX67" fmla="*/ 702872 w 2436765"/>
                <a:gd name="connsiteY67" fmla="*/ 374407 h 2617544"/>
                <a:gd name="connsiteX68" fmla="*/ 698109 w 2436765"/>
                <a:gd name="connsiteY68" fmla="*/ 388694 h 2617544"/>
                <a:gd name="connsiteX69" fmla="*/ 683822 w 2436765"/>
                <a:gd name="connsiteY69" fmla="*/ 419650 h 2617544"/>
                <a:gd name="connsiteX70" fmla="*/ 702872 w 2436765"/>
                <a:gd name="connsiteY70" fmla="*/ 445844 h 2617544"/>
                <a:gd name="connsiteX71" fmla="*/ 731447 w 2436765"/>
                <a:gd name="connsiteY71" fmla="*/ 455369 h 2617544"/>
                <a:gd name="connsiteX72" fmla="*/ 740972 w 2436765"/>
                <a:gd name="connsiteY72" fmla="*/ 469657 h 2617544"/>
                <a:gd name="connsiteX73" fmla="*/ 745734 w 2436765"/>
                <a:gd name="connsiteY73" fmla="*/ 483944 h 2617544"/>
                <a:gd name="connsiteX74" fmla="*/ 745734 w 2436765"/>
                <a:gd name="connsiteY74" fmla="*/ 495850 h 2617544"/>
                <a:gd name="connsiteX75" fmla="*/ 748115 w 2436765"/>
                <a:gd name="connsiteY75" fmla="*/ 517282 h 2617544"/>
                <a:gd name="connsiteX76" fmla="*/ 755259 w 2436765"/>
                <a:gd name="connsiteY76" fmla="*/ 536332 h 2617544"/>
                <a:gd name="connsiteX77" fmla="*/ 745734 w 2436765"/>
                <a:gd name="connsiteY77" fmla="*/ 564907 h 2617544"/>
                <a:gd name="connsiteX78" fmla="*/ 736209 w 2436765"/>
                <a:gd name="connsiteY78" fmla="*/ 579194 h 2617544"/>
                <a:gd name="connsiteX79" fmla="*/ 736209 w 2436765"/>
                <a:gd name="connsiteY79" fmla="*/ 650632 h 2617544"/>
                <a:gd name="connsiteX80" fmla="*/ 740972 w 2436765"/>
                <a:gd name="connsiteY80" fmla="*/ 664919 h 2617544"/>
                <a:gd name="connsiteX81" fmla="*/ 745734 w 2436765"/>
                <a:gd name="connsiteY81" fmla="*/ 683969 h 2617544"/>
                <a:gd name="connsiteX82" fmla="*/ 760022 w 2436765"/>
                <a:gd name="connsiteY82" fmla="*/ 731594 h 2617544"/>
                <a:gd name="connsiteX83" fmla="*/ 764784 w 2436765"/>
                <a:gd name="connsiteY83" fmla="*/ 745882 h 2617544"/>
                <a:gd name="connsiteX84" fmla="*/ 771928 w 2436765"/>
                <a:gd name="connsiteY84" fmla="*/ 791125 h 2617544"/>
                <a:gd name="connsiteX85" fmla="*/ 750497 w 2436765"/>
                <a:gd name="connsiteY85" fmla="*/ 812557 h 2617544"/>
                <a:gd name="connsiteX86" fmla="*/ 731447 w 2436765"/>
                <a:gd name="connsiteY86" fmla="*/ 817319 h 2617544"/>
                <a:gd name="connsiteX87" fmla="*/ 712397 w 2436765"/>
                <a:gd name="connsiteY87" fmla="*/ 824463 h 2617544"/>
                <a:gd name="connsiteX88" fmla="*/ 683822 w 2436765"/>
                <a:gd name="connsiteY88" fmla="*/ 843513 h 2617544"/>
                <a:gd name="connsiteX89" fmla="*/ 674297 w 2436765"/>
                <a:gd name="connsiteY89" fmla="*/ 860182 h 2617544"/>
                <a:gd name="connsiteX90" fmla="*/ 660009 w 2436765"/>
                <a:gd name="connsiteY90" fmla="*/ 869707 h 2617544"/>
                <a:gd name="connsiteX91" fmla="*/ 650484 w 2436765"/>
                <a:gd name="connsiteY91" fmla="*/ 883994 h 2617544"/>
                <a:gd name="connsiteX92" fmla="*/ 640959 w 2436765"/>
                <a:gd name="connsiteY92" fmla="*/ 964957 h 2617544"/>
                <a:gd name="connsiteX93" fmla="*/ 626672 w 2436765"/>
                <a:gd name="connsiteY93" fmla="*/ 998294 h 2617544"/>
                <a:gd name="connsiteX94" fmla="*/ 593334 w 2436765"/>
                <a:gd name="connsiteY94" fmla="*/ 1012582 h 2617544"/>
                <a:gd name="connsiteX95" fmla="*/ 588572 w 2436765"/>
                <a:gd name="connsiteY95" fmla="*/ 1026869 h 2617544"/>
                <a:gd name="connsiteX96" fmla="*/ 593334 w 2436765"/>
                <a:gd name="connsiteY96" fmla="*/ 1041157 h 2617544"/>
                <a:gd name="connsiteX97" fmla="*/ 579047 w 2436765"/>
                <a:gd name="connsiteY97" fmla="*/ 1055444 h 2617544"/>
                <a:gd name="connsiteX98" fmla="*/ 569521 w 2436765"/>
                <a:gd name="connsiteY98" fmla="*/ 1098307 h 2617544"/>
                <a:gd name="connsiteX99" fmla="*/ 552854 w 2436765"/>
                <a:gd name="connsiteY99" fmla="*/ 1129262 h 2617544"/>
                <a:gd name="connsiteX100" fmla="*/ 533803 w 2436765"/>
                <a:gd name="connsiteY100" fmla="*/ 1150694 h 2617544"/>
                <a:gd name="connsiteX101" fmla="*/ 519515 w 2436765"/>
                <a:gd name="connsiteY101" fmla="*/ 1179269 h 2617544"/>
                <a:gd name="connsiteX102" fmla="*/ 498084 w 2436765"/>
                <a:gd name="connsiteY102" fmla="*/ 1226894 h 2617544"/>
                <a:gd name="connsiteX103" fmla="*/ 493322 w 2436765"/>
                <a:gd name="connsiteY103" fmla="*/ 1241182 h 2617544"/>
                <a:gd name="connsiteX104" fmla="*/ 474272 w 2436765"/>
                <a:gd name="connsiteY104" fmla="*/ 1274519 h 2617544"/>
                <a:gd name="connsiteX105" fmla="*/ 464747 w 2436765"/>
                <a:gd name="connsiteY105" fmla="*/ 1293569 h 2617544"/>
                <a:gd name="connsiteX106" fmla="*/ 459984 w 2436765"/>
                <a:gd name="connsiteY106" fmla="*/ 1307857 h 2617544"/>
                <a:gd name="connsiteX107" fmla="*/ 450459 w 2436765"/>
                <a:gd name="connsiteY107" fmla="*/ 1322144 h 2617544"/>
                <a:gd name="connsiteX108" fmla="*/ 436172 w 2436765"/>
                <a:gd name="connsiteY108" fmla="*/ 1360244 h 2617544"/>
                <a:gd name="connsiteX109" fmla="*/ 412359 w 2436765"/>
                <a:gd name="connsiteY109" fmla="*/ 1403107 h 2617544"/>
                <a:gd name="connsiteX110" fmla="*/ 398072 w 2436765"/>
                <a:gd name="connsiteY110" fmla="*/ 1436445 h 2617544"/>
                <a:gd name="connsiteX111" fmla="*/ 393310 w 2436765"/>
                <a:gd name="connsiteY111" fmla="*/ 1465019 h 2617544"/>
                <a:gd name="connsiteX112" fmla="*/ 379022 w 2436765"/>
                <a:gd name="connsiteY112" fmla="*/ 1526932 h 2617544"/>
                <a:gd name="connsiteX113" fmla="*/ 374259 w 2436765"/>
                <a:gd name="connsiteY113" fmla="*/ 1565032 h 2617544"/>
                <a:gd name="connsiteX114" fmla="*/ 369497 w 2436765"/>
                <a:gd name="connsiteY114" fmla="*/ 1579319 h 2617544"/>
                <a:gd name="connsiteX115" fmla="*/ 357591 w 2436765"/>
                <a:gd name="connsiteY115" fmla="*/ 1615038 h 2617544"/>
                <a:gd name="connsiteX116" fmla="*/ 343303 w 2436765"/>
                <a:gd name="connsiteY116" fmla="*/ 1660282 h 2617544"/>
                <a:gd name="connsiteX117" fmla="*/ 336159 w 2436765"/>
                <a:gd name="connsiteY117" fmla="*/ 1684094 h 2617544"/>
                <a:gd name="connsiteX118" fmla="*/ 326634 w 2436765"/>
                <a:gd name="connsiteY118" fmla="*/ 1698382 h 2617544"/>
                <a:gd name="connsiteX119" fmla="*/ 321872 w 2436765"/>
                <a:gd name="connsiteY119" fmla="*/ 1712669 h 2617544"/>
                <a:gd name="connsiteX120" fmla="*/ 307584 w 2436765"/>
                <a:gd name="connsiteY120" fmla="*/ 1722194 h 2617544"/>
                <a:gd name="connsiteX121" fmla="*/ 293297 w 2436765"/>
                <a:gd name="connsiteY121" fmla="*/ 1750769 h 2617544"/>
                <a:gd name="connsiteX122" fmla="*/ 283772 w 2436765"/>
                <a:gd name="connsiteY122" fmla="*/ 1779344 h 2617544"/>
                <a:gd name="connsiteX123" fmla="*/ 267103 w 2436765"/>
                <a:gd name="connsiteY123" fmla="*/ 1810301 h 2617544"/>
                <a:gd name="connsiteX124" fmla="*/ 231384 w 2436765"/>
                <a:gd name="connsiteY124" fmla="*/ 1846019 h 2617544"/>
                <a:gd name="connsiteX125" fmla="*/ 207572 w 2436765"/>
                <a:gd name="connsiteY125" fmla="*/ 1869832 h 2617544"/>
                <a:gd name="connsiteX126" fmla="*/ 202809 w 2436765"/>
                <a:gd name="connsiteY126" fmla="*/ 1884119 h 2617544"/>
                <a:gd name="connsiteX127" fmla="*/ 174234 w 2436765"/>
                <a:gd name="connsiteY127" fmla="*/ 1903169 h 2617544"/>
                <a:gd name="connsiteX128" fmla="*/ 159947 w 2436765"/>
                <a:gd name="connsiteY128" fmla="*/ 1912694 h 2617544"/>
                <a:gd name="connsiteX129" fmla="*/ 131372 w 2436765"/>
                <a:gd name="connsiteY129" fmla="*/ 1941270 h 2617544"/>
                <a:gd name="connsiteX130" fmla="*/ 102797 w 2436765"/>
                <a:gd name="connsiteY130" fmla="*/ 1953175 h 2617544"/>
                <a:gd name="connsiteX131" fmla="*/ 78985 w 2436765"/>
                <a:gd name="connsiteY131" fmla="*/ 1965081 h 2617544"/>
                <a:gd name="connsiteX132" fmla="*/ 45647 w 2436765"/>
                <a:gd name="connsiteY132" fmla="*/ 1981750 h 2617544"/>
                <a:gd name="connsiteX133" fmla="*/ 24215 w 2436765"/>
                <a:gd name="connsiteY133" fmla="*/ 1986513 h 2617544"/>
                <a:gd name="connsiteX134" fmla="*/ 403 w 2436765"/>
                <a:gd name="connsiteY134" fmla="*/ 1996038 h 2617544"/>
                <a:gd name="connsiteX135" fmla="*/ 12309 w 2436765"/>
                <a:gd name="connsiteY135" fmla="*/ 2036519 h 2617544"/>
                <a:gd name="connsiteX136" fmla="*/ 43265 w 2436765"/>
                <a:gd name="connsiteY136" fmla="*/ 2062713 h 2617544"/>
                <a:gd name="connsiteX137" fmla="*/ 67079 w 2436765"/>
                <a:gd name="connsiteY137" fmla="*/ 2079382 h 2617544"/>
                <a:gd name="connsiteX138" fmla="*/ 90890 w 2436765"/>
                <a:gd name="connsiteY138" fmla="*/ 2084144 h 2617544"/>
                <a:gd name="connsiteX139" fmla="*/ 114703 w 2436765"/>
                <a:gd name="connsiteY139" fmla="*/ 2105575 h 2617544"/>
                <a:gd name="connsiteX140" fmla="*/ 119466 w 2436765"/>
                <a:gd name="connsiteY140" fmla="*/ 2134151 h 2617544"/>
                <a:gd name="connsiteX141" fmla="*/ 126609 w 2436765"/>
                <a:gd name="connsiteY141" fmla="*/ 2155582 h 2617544"/>
                <a:gd name="connsiteX142" fmla="*/ 121847 w 2436765"/>
                <a:gd name="connsiteY142" fmla="*/ 2193682 h 2617544"/>
                <a:gd name="connsiteX143" fmla="*/ 112322 w 2436765"/>
                <a:gd name="connsiteY143" fmla="*/ 2212732 h 2617544"/>
                <a:gd name="connsiteX144" fmla="*/ 100416 w 2436765"/>
                <a:gd name="connsiteY144" fmla="*/ 2231781 h 2617544"/>
                <a:gd name="connsiteX145" fmla="*/ 71841 w 2436765"/>
                <a:gd name="connsiteY145" fmla="*/ 2234163 h 2617544"/>
                <a:gd name="connsiteX146" fmla="*/ 50409 w 2436765"/>
                <a:gd name="connsiteY146" fmla="*/ 2260357 h 2617544"/>
                <a:gd name="connsiteX147" fmla="*/ 21834 w 2436765"/>
                <a:gd name="connsiteY147" fmla="*/ 2274644 h 2617544"/>
                <a:gd name="connsiteX148" fmla="*/ 31359 w 2436765"/>
                <a:gd name="connsiteY148" fmla="*/ 2298457 h 2617544"/>
                <a:gd name="connsiteX149" fmla="*/ 21834 w 2436765"/>
                <a:gd name="connsiteY149" fmla="*/ 2331794 h 2617544"/>
                <a:gd name="connsiteX150" fmla="*/ 12309 w 2436765"/>
                <a:gd name="connsiteY150" fmla="*/ 2346082 h 2617544"/>
                <a:gd name="connsiteX151" fmla="*/ 374259 w 2436765"/>
                <a:gd name="connsiteY151" fmla="*/ 26175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50497 w 2436853"/>
                <a:gd name="connsiteY61" fmla="*/ 288682 h 2617544"/>
                <a:gd name="connsiteX62" fmla="*/ 736209 w 2436853"/>
                <a:gd name="connsiteY62" fmla="*/ 298207 h 2617544"/>
                <a:gd name="connsiteX63" fmla="*/ 731447 w 2436853"/>
                <a:gd name="connsiteY63" fmla="*/ 312494 h 2617544"/>
                <a:gd name="connsiteX64" fmla="*/ 717159 w 2436853"/>
                <a:gd name="connsiteY64" fmla="*/ 317257 h 2617544"/>
                <a:gd name="connsiteX65" fmla="*/ 712397 w 2436853"/>
                <a:gd name="connsiteY65" fmla="*/ 345832 h 2617544"/>
                <a:gd name="connsiteX66" fmla="*/ 702872 w 2436853"/>
                <a:gd name="connsiteY66" fmla="*/ 374407 h 2617544"/>
                <a:gd name="connsiteX67" fmla="*/ 698109 w 2436853"/>
                <a:gd name="connsiteY67" fmla="*/ 388694 h 2617544"/>
                <a:gd name="connsiteX68" fmla="*/ 683822 w 2436853"/>
                <a:gd name="connsiteY68" fmla="*/ 419650 h 2617544"/>
                <a:gd name="connsiteX69" fmla="*/ 702872 w 2436853"/>
                <a:gd name="connsiteY69" fmla="*/ 445844 h 2617544"/>
                <a:gd name="connsiteX70" fmla="*/ 731447 w 2436853"/>
                <a:gd name="connsiteY70" fmla="*/ 455369 h 2617544"/>
                <a:gd name="connsiteX71" fmla="*/ 740972 w 2436853"/>
                <a:gd name="connsiteY71" fmla="*/ 469657 h 2617544"/>
                <a:gd name="connsiteX72" fmla="*/ 745734 w 2436853"/>
                <a:gd name="connsiteY72" fmla="*/ 483944 h 2617544"/>
                <a:gd name="connsiteX73" fmla="*/ 745734 w 2436853"/>
                <a:gd name="connsiteY73" fmla="*/ 495850 h 2617544"/>
                <a:gd name="connsiteX74" fmla="*/ 748115 w 2436853"/>
                <a:gd name="connsiteY74" fmla="*/ 517282 h 2617544"/>
                <a:gd name="connsiteX75" fmla="*/ 755259 w 2436853"/>
                <a:gd name="connsiteY75" fmla="*/ 536332 h 2617544"/>
                <a:gd name="connsiteX76" fmla="*/ 745734 w 2436853"/>
                <a:gd name="connsiteY76" fmla="*/ 564907 h 2617544"/>
                <a:gd name="connsiteX77" fmla="*/ 736209 w 2436853"/>
                <a:gd name="connsiteY77" fmla="*/ 579194 h 2617544"/>
                <a:gd name="connsiteX78" fmla="*/ 736209 w 2436853"/>
                <a:gd name="connsiteY78" fmla="*/ 650632 h 2617544"/>
                <a:gd name="connsiteX79" fmla="*/ 740972 w 2436853"/>
                <a:gd name="connsiteY79" fmla="*/ 664919 h 2617544"/>
                <a:gd name="connsiteX80" fmla="*/ 745734 w 2436853"/>
                <a:gd name="connsiteY80" fmla="*/ 683969 h 2617544"/>
                <a:gd name="connsiteX81" fmla="*/ 760022 w 2436853"/>
                <a:gd name="connsiteY81" fmla="*/ 731594 h 2617544"/>
                <a:gd name="connsiteX82" fmla="*/ 764784 w 2436853"/>
                <a:gd name="connsiteY82" fmla="*/ 745882 h 2617544"/>
                <a:gd name="connsiteX83" fmla="*/ 771928 w 2436853"/>
                <a:gd name="connsiteY83" fmla="*/ 791125 h 2617544"/>
                <a:gd name="connsiteX84" fmla="*/ 750497 w 2436853"/>
                <a:gd name="connsiteY84" fmla="*/ 812557 h 2617544"/>
                <a:gd name="connsiteX85" fmla="*/ 731447 w 2436853"/>
                <a:gd name="connsiteY85" fmla="*/ 817319 h 2617544"/>
                <a:gd name="connsiteX86" fmla="*/ 712397 w 2436853"/>
                <a:gd name="connsiteY86" fmla="*/ 824463 h 2617544"/>
                <a:gd name="connsiteX87" fmla="*/ 683822 w 2436853"/>
                <a:gd name="connsiteY87" fmla="*/ 843513 h 2617544"/>
                <a:gd name="connsiteX88" fmla="*/ 674297 w 2436853"/>
                <a:gd name="connsiteY88" fmla="*/ 860182 h 2617544"/>
                <a:gd name="connsiteX89" fmla="*/ 660009 w 2436853"/>
                <a:gd name="connsiteY89" fmla="*/ 869707 h 2617544"/>
                <a:gd name="connsiteX90" fmla="*/ 650484 w 2436853"/>
                <a:gd name="connsiteY90" fmla="*/ 883994 h 2617544"/>
                <a:gd name="connsiteX91" fmla="*/ 640959 w 2436853"/>
                <a:gd name="connsiteY91" fmla="*/ 964957 h 2617544"/>
                <a:gd name="connsiteX92" fmla="*/ 626672 w 2436853"/>
                <a:gd name="connsiteY92" fmla="*/ 998294 h 2617544"/>
                <a:gd name="connsiteX93" fmla="*/ 593334 w 2436853"/>
                <a:gd name="connsiteY93" fmla="*/ 1012582 h 2617544"/>
                <a:gd name="connsiteX94" fmla="*/ 588572 w 2436853"/>
                <a:gd name="connsiteY94" fmla="*/ 1026869 h 2617544"/>
                <a:gd name="connsiteX95" fmla="*/ 593334 w 2436853"/>
                <a:gd name="connsiteY95" fmla="*/ 1041157 h 2617544"/>
                <a:gd name="connsiteX96" fmla="*/ 579047 w 2436853"/>
                <a:gd name="connsiteY96" fmla="*/ 1055444 h 2617544"/>
                <a:gd name="connsiteX97" fmla="*/ 569521 w 2436853"/>
                <a:gd name="connsiteY97" fmla="*/ 1098307 h 2617544"/>
                <a:gd name="connsiteX98" fmla="*/ 552854 w 2436853"/>
                <a:gd name="connsiteY98" fmla="*/ 1129262 h 2617544"/>
                <a:gd name="connsiteX99" fmla="*/ 533803 w 2436853"/>
                <a:gd name="connsiteY99" fmla="*/ 1150694 h 2617544"/>
                <a:gd name="connsiteX100" fmla="*/ 519515 w 2436853"/>
                <a:gd name="connsiteY100" fmla="*/ 1179269 h 2617544"/>
                <a:gd name="connsiteX101" fmla="*/ 498084 w 2436853"/>
                <a:gd name="connsiteY101" fmla="*/ 1226894 h 2617544"/>
                <a:gd name="connsiteX102" fmla="*/ 493322 w 2436853"/>
                <a:gd name="connsiteY102" fmla="*/ 1241182 h 2617544"/>
                <a:gd name="connsiteX103" fmla="*/ 474272 w 2436853"/>
                <a:gd name="connsiteY103" fmla="*/ 1274519 h 2617544"/>
                <a:gd name="connsiteX104" fmla="*/ 464747 w 2436853"/>
                <a:gd name="connsiteY104" fmla="*/ 1293569 h 2617544"/>
                <a:gd name="connsiteX105" fmla="*/ 459984 w 2436853"/>
                <a:gd name="connsiteY105" fmla="*/ 1307857 h 2617544"/>
                <a:gd name="connsiteX106" fmla="*/ 450459 w 2436853"/>
                <a:gd name="connsiteY106" fmla="*/ 1322144 h 2617544"/>
                <a:gd name="connsiteX107" fmla="*/ 436172 w 2436853"/>
                <a:gd name="connsiteY107" fmla="*/ 1360244 h 2617544"/>
                <a:gd name="connsiteX108" fmla="*/ 412359 w 2436853"/>
                <a:gd name="connsiteY108" fmla="*/ 1403107 h 2617544"/>
                <a:gd name="connsiteX109" fmla="*/ 398072 w 2436853"/>
                <a:gd name="connsiteY109" fmla="*/ 1436445 h 2617544"/>
                <a:gd name="connsiteX110" fmla="*/ 393310 w 2436853"/>
                <a:gd name="connsiteY110" fmla="*/ 1465019 h 2617544"/>
                <a:gd name="connsiteX111" fmla="*/ 379022 w 2436853"/>
                <a:gd name="connsiteY111" fmla="*/ 1526932 h 2617544"/>
                <a:gd name="connsiteX112" fmla="*/ 374259 w 2436853"/>
                <a:gd name="connsiteY112" fmla="*/ 1565032 h 2617544"/>
                <a:gd name="connsiteX113" fmla="*/ 369497 w 2436853"/>
                <a:gd name="connsiteY113" fmla="*/ 1579319 h 2617544"/>
                <a:gd name="connsiteX114" fmla="*/ 357591 w 2436853"/>
                <a:gd name="connsiteY114" fmla="*/ 1615038 h 2617544"/>
                <a:gd name="connsiteX115" fmla="*/ 343303 w 2436853"/>
                <a:gd name="connsiteY115" fmla="*/ 1660282 h 2617544"/>
                <a:gd name="connsiteX116" fmla="*/ 336159 w 2436853"/>
                <a:gd name="connsiteY116" fmla="*/ 1684094 h 2617544"/>
                <a:gd name="connsiteX117" fmla="*/ 326634 w 2436853"/>
                <a:gd name="connsiteY117" fmla="*/ 1698382 h 2617544"/>
                <a:gd name="connsiteX118" fmla="*/ 321872 w 2436853"/>
                <a:gd name="connsiteY118" fmla="*/ 1712669 h 2617544"/>
                <a:gd name="connsiteX119" fmla="*/ 307584 w 2436853"/>
                <a:gd name="connsiteY119" fmla="*/ 1722194 h 2617544"/>
                <a:gd name="connsiteX120" fmla="*/ 293297 w 2436853"/>
                <a:gd name="connsiteY120" fmla="*/ 1750769 h 2617544"/>
                <a:gd name="connsiteX121" fmla="*/ 283772 w 2436853"/>
                <a:gd name="connsiteY121" fmla="*/ 1779344 h 2617544"/>
                <a:gd name="connsiteX122" fmla="*/ 267103 w 2436853"/>
                <a:gd name="connsiteY122" fmla="*/ 1810301 h 2617544"/>
                <a:gd name="connsiteX123" fmla="*/ 231384 w 2436853"/>
                <a:gd name="connsiteY123" fmla="*/ 1846019 h 2617544"/>
                <a:gd name="connsiteX124" fmla="*/ 207572 w 2436853"/>
                <a:gd name="connsiteY124" fmla="*/ 1869832 h 2617544"/>
                <a:gd name="connsiteX125" fmla="*/ 202809 w 2436853"/>
                <a:gd name="connsiteY125" fmla="*/ 1884119 h 2617544"/>
                <a:gd name="connsiteX126" fmla="*/ 174234 w 2436853"/>
                <a:gd name="connsiteY126" fmla="*/ 1903169 h 2617544"/>
                <a:gd name="connsiteX127" fmla="*/ 159947 w 2436853"/>
                <a:gd name="connsiteY127" fmla="*/ 1912694 h 2617544"/>
                <a:gd name="connsiteX128" fmla="*/ 131372 w 2436853"/>
                <a:gd name="connsiteY128" fmla="*/ 1941270 h 2617544"/>
                <a:gd name="connsiteX129" fmla="*/ 102797 w 2436853"/>
                <a:gd name="connsiteY129" fmla="*/ 1953175 h 2617544"/>
                <a:gd name="connsiteX130" fmla="*/ 78985 w 2436853"/>
                <a:gd name="connsiteY130" fmla="*/ 1965081 h 2617544"/>
                <a:gd name="connsiteX131" fmla="*/ 45647 w 2436853"/>
                <a:gd name="connsiteY131" fmla="*/ 1981750 h 2617544"/>
                <a:gd name="connsiteX132" fmla="*/ 24215 w 2436853"/>
                <a:gd name="connsiteY132" fmla="*/ 1986513 h 2617544"/>
                <a:gd name="connsiteX133" fmla="*/ 403 w 2436853"/>
                <a:gd name="connsiteY133" fmla="*/ 1996038 h 2617544"/>
                <a:gd name="connsiteX134" fmla="*/ 12309 w 2436853"/>
                <a:gd name="connsiteY134" fmla="*/ 2036519 h 2617544"/>
                <a:gd name="connsiteX135" fmla="*/ 43265 w 2436853"/>
                <a:gd name="connsiteY135" fmla="*/ 2062713 h 2617544"/>
                <a:gd name="connsiteX136" fmla="*/ 67079 w 2436853"/>
                <a:gd name="connsiteY136" fmla="*/ 2079382 h 2617544"/>
                <a:gd name="connsiteX137" fmla="*/ 90890 w 2436853"/>
                <a:gd name="connsiteY137" fmla="*/ 2084144 h 2617544"/>
                <a:gd name="connsiteX138" fmla="*/ 114703 w 2436853"/>
                <a:gd name="connsiteY138" fmla="*/ 2105575 h 2617544"/>
                <a:gd name="connsiteX139" fmla="*/ 119466 w 2436853"/>
                <a:gd name="connsiteY139" fmla="*/ 2134151 h 2617544"/>
                <a:gd name="connsiteX140" fmla="*/ 126609 w 2436853"/>
                <a:gd name="connsiteY140" fmla="*/ 2155582 h 2617544"/>
                <a:gd name="connsiteX141" fmla="*/ 121847 w 2436853"/>
                <a:gd name="connsiteY141" fmla="*/ 2193682 h 2617544"/>
                <a:gd name="connsiteX142" fmla="*/ 112322 w 2436853"/>
                <a:gd name="connsiteY142" fmla="*/ 2212732 h 2617544"/>
                <a:gd name="connsiteX143" fmla="*/ 100416 w 2436853"/>
                <a:gd name="connsiteY143" fmla="*/ 2231781 h 2617544"/>
                <a:gd name="connsiteX144" fmla="*/ 71841 w 2436853"/>
                <a:gd name="connsiteY144" fmla="*/ 2234163 h 2617544"/>
                <a:gd name="connsiteX145" fmla="*/ 50409 w 2436853"/>
                <a:gd name="connsiteY145" fmla="*/ 2260357 h 2617544"/>
                <a:gd name="connsiteX146" fmla="*/ 21834 w 2436853"/>
                <a:gd name="connsiteY146" fmla="*/ 2274644 h 2617544"/>
                <a:gd name="connsiteX147" fmla="*/ 31359 w 2436853"/>
                <a:gd name="connsiteY147" fmla="*/ 2298457 h 2617544"/>
                <a:gd name="connsiteX148" fmla="*/ 21834 w 2436853"/>
                <a:gd name="connsiteY148" fmla="*/ 2331794 h 2617544"/>
                <a:gd name="connsiteX149" fmla="*/ 12309 w 2436853"/>
                <a:gd name="connsiteY149" fmla="*/ 2346082 h 2617544"/>
                <a:gd name="connsiteX150" fmla="*/ 374259 w 2436853"/>
                <a:gd name="connsiteY150" fmla="*/ 26175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50497 w 2436853"/>
                <a:gd name="connsiteY61" fmla="*/ 288682 h 2617544"/>
                <a:gd name="connsiteX62" fmla="*/ 736209 w 2436853"/>
                <a:gd name="connsiteY62" fmla="*/ 298207 h 2617544"/>
                <a:gd name="connsiteX63" fmla="*/ 731447 w 2436853"/>
                <a:gd name="connsiteY63" fmla="*/ 312494 h 2617544"/>
                <a:gd name="connsiteX64" fmla="*/ 717159 w 2436853"/>
                <a:gd name="connsiteY64" fmla="*/ 317257 h 2617544"/>
                <a:gd name="connsiteX65" fmla="*/ 712397 w 2436853"/>
                <a:gd name="connsiteY65" fmla="*/ 345832 h 2617544"/>
                <a:gd name="connsiteX66" fmla="*/ 702872 w 2436853"/>
                <a:gd name="connsiteY66" fmla="*/ 374407 h 2617544"/>
                <a:gd name="connsiteX67" fmla="*/ 698109 w 2436853"/>
                <a:gd name="connsiteY67" fmla="*/ 388694 h 2617544"/>
                <a:gd name="connsiteX68" fmla="*/ 683822 w 2436853"/>
                <a:gd name="connsiteY68" fmla="*/ 419650 h 2617544"/>
                <a:gd name="connsiteX69" fmla="*/ 702872 w 2436853"/>
                <a:gd name="connsiteY69" fmla="*/ 445844 h 2617544"/>
                <a:gd name="connsiteX70" fmla="*/ 731447 w 2436853"/>
                <a:gd name="connsiteY70" fmla="*/ 455369 h 2617544"/>
                <a:gd name="connsiteX71" fmla="*/ 740972 w 2436853"/>
                <a:gd name="connsiteY71" fmla="*/ 469657 h 2617544"/>
                <a:gd name="connsiteX72" fmla="*/ 745734 w 2436853"/>
                <a:gd name="connsiteY72" fmla="*/ 483944 h 2617544"/>
                <a:gd name="connsiteX73" fmla="*/ 745734 w 2436853"/>
                <a:gd name="connsiteY73" fmla="*/ 495850 h 2617544"/>
                <a:gd name="connsiteX74" fmla="*/ 748115 w 2436853"/>
                <a:gd name="connsiteY74" fmla="*/ 517282 h 2617544"/>
                <a:gd name="connsiteX75" fmla="*/ 755259 w 2436853"/>
                <a:gd name="connsiteY75" fmla="*/ 536332 h 2617544"/>
                <a:gd name="connsiteX76" fmla="*/ 745734 w 2436853"/>
                <a:gd name="connsiteY76" fmla="*/ 564907 h 2617544"/>
                <a:gd name="connsiteX77" fmla="*/ 736209 w 2436853"/>
                <a:gd name="connsiteY77" fmla="*/ 579194 h 2617544"/>
                <a:gd name="connsiteX78" fmla="*/ 736209 w 2436853"/>
                <a:gd name="connsiteY78" fmla="*/ 650632 h 2617544"/>
                <a:gd name="connsiteX79" fmla="*/ 740972 w 2436853"/>
                <a:gd name="connsiteY79" fmla="*/ 664919 h 2617544"/>
                <a:gd name="connsiteX80" fmla="*/ 745734 w 2436853"/>
                <a:gd name="connsiteY80" fmla="*/ 683969 h 2617544"/>
                <a:gd name="connsiteX81" fmla="*/ 760022 w 2436853"/>
                <a:gd name="connsiteY81" fmla="*/ 731594 h 2617544"/>
                <a:gd name="connsiteX82" fmla="*/ 764784 w 2436853"/>
                <a:gd name="connsiteY82" fmla="*/ 745882 h 2617544"/>
                <a:gd name="connsiteX83" fmla="*/ 771928 w 2436853"/>
                <a:gd name="connsiteY83" fmla="*/ 791125 h 2617544"/>
                <a:gd name="connsiteX84" fmla="*/ 750497 w 2436853"/>
                <a:gd name="connsiteY84" fmla="*/ 812557 h 2617544"/>
                <a:gd name="connsiteX85" fmla="*/ 731447 w 2436853"/>
                <a:gd name="connsiteY85" fmla="*/ 817319 h 2617544"/>
                <a:gd name="connsiteX86" fmla="*/ 712397 w 2436853"/>
                <a:gd name="connsiteY86" fmla="*/ 824463 h 2617544"/>
                <a:gd name="connsiteX87" fmla="*/ 683822 w 2436853"/>
                <a:gd name="connsiteY87" fmla="*/ 843513 h 2617544"/>
                <a:gd name="connsiteX88" fmla="*/ 674297 w 2436853"/>
                <a:gd name="connsiteY88" fmla="*/ 860182 h 2617544"/>
                <a:gd name="connsiteX89" fmla="*/ 660009 w 2436853"/>
                <a:gd name="connsiteY89" fmla="*/ 869707 h 2617544"/>
                <a:gd name="connsiteX90" fmla="*/ 650484 w 2436853"/>
                <a:gd name="connsiteY90" fmla="*/ 883994 h 2617544"/>
                <a:gd name="connsiteX91" fmla="*/ 640959 w 2436853"/>
                <a:gd name="connsiteY91" fmla="*/ 964957 h 2617544"/>
                <a:gd name="connsiteX92" fmla="*/ 626672 w 2436853"/>
                <a:gd name="connsiteY92" fmla="*/ 998294 h 2617544"/>
                <a:gd name="connsiteX93" fmla="*/ 593334 w 2436853"/>
                <a:gd name="connsiteY93" fmla="*/ 1012582 h 2617544"/>
                <a:gd name="connsiteX94" fmla="*/ 588572 w 2436853"/>
                <a:gd name="connsiteY94" fmla="*/ 1026869 h 2617544"/>
                <a:gd name="connsiteX95" fmla="*/ 593334 w 2436853"/>
                <a:gd name="connsiteY95" fmla="*/ 1041157 h 2617544"/>
                <a:gd name="connsiteX96" fmla="*/ 579047 w 2436853"/>
                <a:gd name="connsiteY96" fmla="*/ 1055444 h 2617544"/>
                <a:gd name="connsiteX97" fmla="*/ 569521 w 2436853"/>
                <a:gd name="connsiteY97" fmla="*/ 1098307 h 2617544"/>
                <a:gd name="connsiteX98" fmla="*/ 552854 w 2436853"/>
                <a:gd name="connsiteY98" fmla="*/ 1129262 h 2617544"/>
                <a:gd name="connsiteX99" fmla="*/ 533803 w 2436853"/>
                <a:gd name="connsiteY99" fmla="*/ 1150694 h 2617544"/>
                <a:gd name="connsiteX100" fmla="*/ 519515 w 2436853"/>
                <a:gd name="connsiteY100" fmla="*/ 1179269 h 2617544"/>
                <a:gd name="connsiteX101" fmla="*/ 498084 w 2436853"/>
                <a:gd name="connsiteY101" fmla="*/ 1226894 h 2617544"/>
                <a:gd name="connsiteX102" fmla="*/ 493322 w 2436853"/>
                <a:gd name="connsiteY102" fmla="*/ 1241182 h 2617544"/>
                <a:gd name="connsiteX103" fmla="*/ 474272 w 2436853"/>
                <a:gd name="connsiteY103" fmla="*/ 1274519 h 2617544"/>
                <a:gd name="connsiteX104" fmla="*/ 464747 w 2436853"/>
                <a:gd name="connsiteY104" fmla="*/ 1293569 h 2617544"/>
                <a:gd name="connsiteX105" fmla="*/ 459984 w 2436853"/>
                <a:gd name="connsiteY105" fmla="*/ 1307857 h 2617544"/>
                <a:gd name="connsiteX106" fmla="*/ 450459 w 2436853"/>
                <a:gd name="connsiteY106" fmla="*/ 1322144 h 2617544"/>
                <a:gd name="connsiteX107" fmla="*/ 436172 w 2436853"/>
                <a:gd name="connsiteY107" fmla="*/ 1360244 h 2617544"/>
                <a:gd name="connsiteX108" fmla="*/ 412359 w 2436853"/>
                <a:gd name="connsiteY108" fmla="*/ 1403107 h 2617544"/>
                <a:gd name="connsiteX109" fmla="*/ 398072 w 2436853"/>
                <a:gd name="connsiteY109" fmla="*/ 1436445 h 2617544"/>
                <a:gd name="connsiteX110" fmla="*/ 393310 w 2436853"/>
                <a:gd name="connsiteY110" fmla="*/ 1465019 h 2617544"/>
                <a:gd name="connsiteX111" fmla="*/ 379022 w 2436853"/>
                <a:gd name="connsiteY111" fmla="*/ 1526932 h 2617544"/>
                <a:gd name="connsiteX112" fmla="*/ 374259 w 2436853"/>
                <a:gd name="connsiteY112" fmla="*/ 1565032 h 2617544"/>
                <a:gd name="connsiteX113" fmla="*/ 369497 w 2436853"/>
                <a:gd name="connsiteY113" fmla="*/ 1579319 h 2617544"/>
                <a:gd name="connsiteX114" fmla="*/ 357591 w 2436853"/>
                <a:gd name="connsiteY114" fmla="*/ 1615038 h 2617544"/>
                <a:gd name="connsiteX115" fmla="*/ 343303 w 2436853"/>
                <a:gd name="connsiteY115" fmla="*/ 1660282 h 2617544"/>
                <a:gd name="connsiteX116" fmla="*/ 336159 w 2436853"/>
                <a:gd name="connsiteY116" fmla="*/ 1684094 h 2617544"/>
                <a:gd name="connsiteX117" fmla="*/ 326634 w 2436853"/>
                <a:gd name="connsiteY117" fmla="*/ 1698382 h 2617544"/>
                <a:gd name="connsiteX118" fmla="*/ 321872 w 2436853"/>
                <a:gd name="connsiteY118" fmla="*/ 1712669 h 2617544"/>
                <a:gd name="connsiteX119" fmla="*/ 307584 w 2436853"/>
                <a:gd name="connsiteY119" fmla="*/ 1722194 h 2617544"/>
                <a:gd name="connsiteX120" fmla="*/ 293297 w 2436853"/>
                <a:gd name="connsiteY120" fmla="*/ 1750769 h 2617544"/>
                <a:gd name="connsiteX121" fmla="*/ 283772 w 2436853"/>
                <a:gd name="connsiteY121" fmla="*/ 1779344 h 2617544"/>
                <a:gd name="connsiteX122" fmla="*/ 267103 w 2436853"/>
                <a:gd name="connsiteY122" fmla="*/ 1810301 h 2617544"/>
                <a:gd name="connsiteX123" fmla="*/ 231384 w 2436853"/>
                <a:gd name="connsiteY123" fmla="*/ 1846019 h 2617544"/>
                <a:gd name="connsiteX124" fmla="*/ 207572 w 2436853"/>
                <a:gd name="connsiteY124" fmla="*/ 1869832 h 2617544"/>
                <a:gd name="connsiteX125" fmla="*/ 202809 w 2436853"/>
                <a:gd name="connsiteY125" fmla="*/ 1884119 h 2617544"/>
                <a:gd name="connsiteX126" fmla="*/ 174234 w 2436853"/>
                <a:gd name="connsiteY126" fmla="*/ 1903169 h 2617544"/>
                <a:gd name="connsiteX127" fmla="*/ 159947 w 2436853"/>
                <a:gd name="connsiteY127" fmla="*/ 1912694 h 2617544"/>
                <a:gd name="connsiteX128" fmla="*/ 131372 w 2436853"/>
                <a:gd name="connsiteY128" fmla="*/ 1941270 h 2617544"/>
                <a:gd name="connsiteX129" fmla="*/ 102797 w 2436853"/>
                <a:gd name="connsiteY129" fmla="*/ 1953175 h 2617544"/>
                <a:gd name="connsiteX130" fmla="*/ 78985 w 2436853"/>
                <a:gd name="connsiteY130" fmla="*/ 1965081 h 2617544"/>
                <a:gd name="connsiteX131" fmla="*/ 45647 w 2436853"/>
                <a:gd name="connsiteY131" fmla="*/ 1981750 h 2617544"/>
                <a:gd name="connsiteX132" fmla="*/ 24215 w 2436853"/>
                <a:gd name="connsiteY132" fmla="*/ 1986513 h 2617544"/>
                <a:gd name="connsiteX133" fmla="*/ 403 w 2436853"/>
                <a:gd name="connsiteY133" fmla="*/ 1996038 h 2617544"/>
                <a:gd name="connsiteX134" fmla="*/ 12309 w 2436853"/>
                <a:gd name="connsiteY134" fmla="*/ 2036519 h 2617544"/>
                <a:gd name="connsiteX135" fmla="*/ 43265 w 2436853"/>
                <a:gd name="connsiteY135" fmla="*/ 2062713 h 2617544"/>
                <a:gd name="connsiteX136" fmla="*/ 67079 w 2436853"/>
                <a:gd name="connsiteY136" fmla="*/ 2079382 h 2617544"/>
                <a:gd name="connsiteX137" fmla="*/ 90890 w 2436853"/>
                <a:gd name="connsiteY137" fmla="*/ 2084144 h 2617544"/>
                <a:gd name="connsiteX138" fmla="*/ 114703 w 2436853"/>
                <a:gd name="connsiteY138" fmla="*/ 2105575 h 2617544"/>
                <a:gd name="connsiteX139" fmla="*/ 119466 w 2436853"/>
                <a:gd name="connsiteY139" fmla="*/ 2134151 h 2617544"/>
                <a:gd name="connsiteX140" fmla="*/ 126609 w 2436853"/>
                <a:gd name="connsiteY140" fmla="*/ 2155582 h 2617544"/>
                <a:gd name="connsiteX141" fmla="*/ 121847 w 2436853"/>
                <a:gd name="connsiteY141" fmla="*/ 2193682 h 2617544"/>
                <a:gd name="connsiteX142" fmla="*/ 112322 w 2436853"/>
                <a:gd name="connsiteY142" fmla="*/ 2212732 h 2617544"/>
                <a:gd name="connsiteX143" fmla="*/ 100416 w 2436853"/>
                <a:gd name="connsiteY143" fmla="*/ 2231781 h 2617544"/>
                <a:gd name="connsiteX144" fmla="*/ 71841 w 2436853"/>
                <a:gd name="connsiteY144" fmla="*/ 2234163 h 2617544"/>
                <a:gd name="connsiteX145" fmla="*/ 50409 w 2436853"/>
                <a:gd name="connsiteY145" fmla="*/ 2260357 h 2617544"/>
                <a:gd name="connsiteX146" fmla="*/ 21834 w 2436853"/>
                <a:gd name="connsiteY146" fmla="*/ 2274644 h 2617544"/>
                <a:gd name="connsiteX147" fmla="*/ 31359 w 2436853"/>
                <a:gd name="connsiteY147" fmla="*/ 2298457 h 2617544"/>
                <a:gd name="connsiteX148" fmla="*/ 21834 w 2436853"/>
                <a:gd name="connsiteY148" fmla="*/ 2331794 h 2617544"/>
                <a:gd name="connsiteX149" fmla="*/ 12309 w 2436853"/>
                <a:gd name="connsiteY149" fmla="*/ 2346082 h 2617544"/>
                <a:gd name="connsiteX150" fmla="*/ 374259 w 2436853"/>
                <a:gd name="connsiteY150" fmla="*/ 2617544 h 2617544"/>
                <a:gd name="connsiteX151" fmla="*/ 690172 w 2436853"/>
                <a:gd name="connsiteY151" fmla="*/ 24270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50497 w 2436853"/>
                <a:gd name="connsiteY61" fmla="*/ 288682 h 2617544"/>
                <a:gd name="connsiteX62" fmla="*/ 736209 w 2436853"/>
                <a:gd name="connsiteY62" fmla="*/ 298207 h 2617544"/>
                <a:gd name="connsiteX63" fmla="*/ 731447 w 2436853"/>
                <a:gd name="connsiteY63" fmla="*/ 312494 h 2617544"/>
                <a:gd name="connsiteX64" fmla="*/ 717159 w 2436853"/>
                <a:gd name="connsiteY64" fmla="*/ 317257 h 2617544"/>
                <a:gd name="connsiteX65" fmla="*/ 712397 w 2436853"/>
                <a:gd name="connsiteY65" fmla="*/ 345832 h 2617544"/>
                <a:gd name="connsiteX66" fmla="*/ 702872 w 2436853"/>
                <a:gd name="connsiteY66" fmla="*/ 374407 h 2617544"/>
                <a:gd name="connsiteX67" fmla="*/ 698109 w 2436853"/>
                <a:gd name="connsiteY67" fmla="*/ 388694 h 2617544"/>
                <a:gd name="connsiteX68" fmla="*/ 683822 w 2436853"/>
                <a:gd name="connsiteY68" fmla="*/ 419650 h 2617544"/>
                <a:gd name="connsiteX69" fmla="*/ 702872 w 2436853"/>
                <a:gd name="connsiteY69" fmla="*/ 445844 h 2617544"/>
                <a:gd name="connsiteX70" fmla="*/ 731447 w 2436853"/>
                <a:gd name="connsiteY70" fmla="*/ 455369 h 2617544"/>
                <a:gd name="connsiteX71" fmla="*/ 740972 w 2436853"/>
                <a:gd name="connsiteY71" fmla="*/ 469657 h 2617544"/>
                <a:gd name="connsiteX72" fmla="*/ 745734 w 2436853"/>
                <a:gd name="connsiteY72" fmla="*/ 483944 h 2617544"/>
                <a:gd name="connsiteX73" fmla="*/ 745734 w 2436853"/>
                <a:gd name="connsiteY73" fmla="*/ 495850 h 2617544"/>
                <a:gd name="connsiteX74" fmla="*/ 748115 w 2436853"/>
                <a:gd name="connsiteY74" fmla="*/ 517282 h 2617544"/>
                <a:gd name="connsiteX75" fmla="*/ 755259 w 2436853"/>
                <a:gd name="connsiteY75" fmla="*/ 536332 h 2617544"/>
                <a:gd name="connsiteX76" fmla="*/ 745734 w 2436853"/>
                <a:gd name="connsiteY76" fmla="*/ 564907 h 2617544"/>
                <a:gd name="connsiteX77" fmla="*/ 736209 w 2436853"/>
                <a:gd name="connsiteY77" fmla="*/ 579194 h 2617544"/>
                <a:gd name="connsiteX78" fmla="*/ 736209 w 2436853"/>
                <a:gd name="connsiteY78" fmla="*/ 650632 h 2617544"/>
                <a:gd name="connsiteX79" fmla="*/ 740972 w 2436853"/>
                <a:gd name="connsiteY79" fmla="*/ 664919 h 2617544"/>
                <a:gd name="connsiteX80" fmla="*/ 745734 w 2436853"/>
                <a:gd name="connsiteY80" fmla="*/ 683969 h 2617544"/>
                <a:gd name="connsiteX81" fmla="*/ 760022 w 2436853"/>
                <a:gd name="connsiteY81" fmla="*/ 731594 h 2617544"/>
                <a:gd name="connsiteX82" fmla="*/ 764784 w 2436853"/>
                <a:gd name="connsiteY82" fmla="*/ 745882 h 2617544"/>
                <a:gd name="connsiteX83" fmla="*/ 771928 w 2436853"/>
                <a:gd name="connsiteY83" fmla="*/ 791125 h 2617544"/>
                <a:gd name="connsiteX84" fmla="*/ 750497 w 2436853"/>
                <a:gd name="connsiteY84" fmla="*/ 812557 h 2617544"/>
                <a:gd name="connsiteX85" fmla="*/ 731447 w 2436853"/>
                <a:gd name="connsiteY85" fmla="*/ 817319 h 2617544"/>
                <a:gd name="connsiteX86" fmla="*/ 712397 w 2436853"/>
                <a:gd name="connsiteY86" fmla="*/ 824463 h 2617544"/>
                <a:gd name="connsiteX87" fmla="*/ 683822 w 2436853"/>
                <a:gd name="connsiteY87" fmla="*/ 843513 h 2617544"/>
                <a:gd name="connsiteX88" fmla="*/ 674297 w 2436853"/>
                <a:gd name="connsiteY88" fmla="*/ 860182 h 2617544"/>
                <a:gd name="connsiteX89" fmla="*/ 660009 w 2436853"/>
                <a:gd name="connsiteY89" fmla="*/ 869707 h 2617544"/>
                <a:gd name="connsiteX90" fmla="*/ 650484 w 2436853"/>
                <a:gd name="connsiteY90" fmla="*/ 883994 h 2617544"/>
                <a:gd name="connsiteX91" fmla="*/ 640959 w 2436853"/>
                <a:gd name="connsiteY91" fmla="*/ 964957 h 2617544"/>
                <a:gd name="connsiteX92" fmla="*/ 626672 w 2436853"/>
                <a:gd name="connsiteY92" fmla="*/ 998294 h 2617544"/>
                <a:gd name="connsiteX93" fmla="*/ 593334 w 2436853"/>
                <a:gd name="connsiteY93" fmla="*/ 1012582 h 2617544"/>
                <a:gd name="connsiteX94" fmla="*/ 588572 w 2436853"/>
                <a:gd name="connsiteY94" fmla="*/ 1026869 h 2617544"/>
                <a:gd name="connsiteX95" fmla="*/ 593334 w 2436853"/>
                <a:gd name="connsiteY95" fmla="*/ 1041157 h 2617544"/>
                <a:gd name="connsiteX96" fmla="*/ 579047 w 2436853"/>
                <a:gd name="connsiteY96" fmla="*/ 1055444 h 2617544"/>
                <a:gd name="connsiteX97" fmla="*/ 569521 w 2436853"/>
                <a:gd name="connsiteY97" fmla="*/ 1098307 h 2617544"/>
                <a:gd name="connsiteX98" fmla="*/ 552854 w 2436853"/>
                <a:gd name="connsiteY98" fmla="*/ 1129262 h 2617544"/>
                <a:gd name="connsiteX99" fmla="*/ 533803 w 2436853"/>
                <a:gd name="connsiteY99" fmla="*/ 1150694 h 2617544"/>
                <a:gd name="connsiteX100" fmla="*/ 519515 w 2436853"/>
                <a:gd name="connsiteY100" fmla="*/ 1179269 h 2617544"/>
                <a:gd name="connsiteX101" fmla="*/ 498084 w 2436853"/>
                <a:gd name="connsiteY101" fmla="*/ 1226894 h 2617544"/>
                <a:gd name="connsiteX102" fmla="*/ 493322 w 2436853"/>
                <a:gd name="connsiteY102" fmla="*/ 1241182 h 2617544"/>
                <a:gd name="connsiteX103" fmla="*/ 474272 w 2436853"/>
                <a:gd name="connsiteY103" fmla="*/ 1274519 h 2617544"/>
                <a:gd name="connsiteX104" fmla="*/ 464747 w 2436853"/>
                <a:gd name="connsiteY104" fmla="*/ 1293569 h 2617544"/>
                <a:gd name="connsiteX105" fmla="*/ 459984 w 2436853"/>
                <a:gd name="connsiteY105" fmla="*/ 1307857 h 2617544"/>
                <a:gd name="connsiteX106" fmla="*/ 450459 w 2436853"/>
                <a:gd name="connsiteY106" fmla="*/ 1322144 h 2617544"/>
                <a:gd name="connsiteX107" fmla="*/ 436172 w 2436853"/>
                <a:gd name="connsiteY107" fmla="*/ 1360244 h 2617544"/>
                <a:gd name="connsiteX108" fmla="*/ 412359 w 2436853"/>
                <a:gd name="connsiteY108" fmla="*/ 1403107 h 2617544"/>
                <a:gd name="connsiteX109" fmla="*/ 398072 w 2436853"/>
                <a:gd name="connsiteY109" fmla="*/ 1436445 h 2617544"/>
                <a:gd name="connsiteX110" fmla="*/ 393310 w 2436853"/>
                <a:gd name="connsiteY110" fmla="*/ 1465019 h 2617544"/>
                <a:gd name="connsiteX111" fmla="*/ 379022 w 2436853"/>
                <a:gd name="connsiteY111" fmla="*/ 1526932 h 2617544"/>
                <a:gd name="connsiteX112" fmla="*/ 374259 w 2436853"/>
                <a:gd name="connsiteY112" fmla="*/ 1565032 h 2617544"/>
                <a:gd name="connsiteX113" fmla="*/ 369497 w 2436853"/>
                <a:gd name="connsiteY113" fmla="*/ 1579319 h 2617544"/>
                <a:gd name="connsiteX114" fmla="*/ 357591 w 2436853"/>
                <a:gd name="connsiteY114" fmla="*/ 1615038 h 2617544"/>
                <a:gd name="connsiteX115" fmla="*/ 343303 w 2436853"/>
                <a:gd name="connsiteY115" fmla="*/ 1660282 h 2617544"/>
                <a:gd name="connsiteX116" fmla="*/ 336159 w 2436853"/>
                <a:gd name="connsiteY116" fmla="*/ 1684094 h 2617544"/>
                <a:gd name="connsiteX117" fmla="*/ 326634 w 2436853"/>
                <a:gd name="connsiteY117" fmla="*/ 1698382 h 2617544"/>
                <a:gd name="connsiteX118" fmla="*/ 321872 w 2436853"/>
                <a:gd name="connsiteY118" fmla="*/ 1712669 h 2617544"/>
                <a:gd name="connsiteX119" fmla="*/ 307584 w 2436853"/>
                <a:gd name="connsiteY119" fmla="*/ 1722194 h 2617544"/>
                <a:gd name="connsiteX120" fmla="*/ 293297 w 2436853"/>
                <a:gd name="connsiteY120" fmla="*/ 1750769 h 2617544"/>
                <a:gd name="connsiteX121" fmla="*/ 283772 w 2436853"/>
                <a:gd name="connsiteY121" fmla="*/ 1779344 h 2617544"/>
                <a:gd name="connsiteX122" fmla="*/ 267103 w 2436853"/>
                <a:gd name="connsiteY122" fmla="*/ 1810301 h 2617544"/>
                <a:gd name="connsiteX123" fmla="*/ 231384 w 2436853"/>
                <a:gd name="connsiteY123" fmla="*/ 1846019 h 2617544"/>
                <a:gd name="connsiteX124" fmla="*/ 207572 w 2436853"/>
                <a:gd name="connsiteY124" fmla="*/ 1869832 h 2617544"/>
                <a:gd name="connsiteX125" fmla="*/ 202809 w 2436853"/>
                <a:gd name="connsiteY125" fmla="*/ 1884119 h 2617544"/>
                <a:gd name="connsiteX126" fmla="*/ 174234 w 2436853"/>
                <a:gd name="connsiteY126" fmla="*/ 1903169 h 2617544"/>
                <a:gd name="connsiteX127" fmla="*/ 159947 w 2436853"/>
                <a:gd name="connsiteY127" fmla="*/ 1912694 h 2617544"/>
                <a:gd name="connsiteX128" fmla="*/ 131372 w 2436853"/>
                <a:gd name="connsiteY128" fmla="*/ 1941270 h 2617544"/>
                <a:gd name="connsiteX129" fmla="*/ 102797 w 2436853"/>
                <a:gd name="connsiteY129" fmla="*/ 1953175 h 2617544"/>
                <a:gd name="connsiteX130" fmla="*/ 78985 w 2436853"/>
                <a:gd name="connsiteY130" fmla="*/ 1965081 h 2617544"/>
                <a:gd name="connsiteX131" fmla="*/ 45647 w 2436853"/>
                <a:gd name="connsiteY131" fmla="*/ 1981750 h 2617544"/>
                <a:gd name="connsiteX132" fmla="*/ 24215 w 2436853"/>
                <a:gd name="connsiteY132" fmla="*/ 1986513 h 2617544"/>
                <a:gd name="connsiteX133" fmla="*/ 403 w 2436853"/>
                <a:gd name="connsiteY133" fmla="*/ 1996038 h 2617544"/>
                <a:gd name="connsiteX134" fmla="*/ 12309 w 2436853"/>
                <a:gd name="connsiteY134" fmla="*/ 2036519 h 2617544"/>
                <a:gd name="connsiteX135" fmla="*/ 43265 w 2436853"/>
                <a:gd name="connsiteY135" fmla="*/ 2062713 h 2617544"/>
                <a:gd name="connsiteX136" fmla="*/ 67079 w 2436853"/>
                <a:gd name="connsiteY136" fmla="*/ 2079382 h 2617544"/>
                <a:gd name="connsiteX137" fmla="*/ 90890 w 2436853"/>
                <a:gd name="connsiteY137" fmla="*/ 2084144 h 2617544"/>
                <a:gd name="connsiteX138" fmla="*/ 114703 w 2436853"/>
                <a:gd name="connsiteY138" fmla="*/ 2105575 h 2617544"/>
                <a:gd name="connsiteX139" fmla="*/ 119466 w 2436853"/>
                <a:gd name="connsiteY139" fmla="*/ 2134151 h 2617544"/>
                <a:gd name="connsiteX140" fmla="*/ 126609 w 2436853"/>
                <a:gd name="connsiteY140" fmla="*/ 2155582 h 2617544"/>
                <a:gd name="connsiteX141" fmla="*/ 121847 w 2436853"/>
                <a:gd name="connsiteY141" fmla="*/ 2193682 h 2617544"/>
                <a:gd name="connsiteX142" fmla="*/ 112322 w 2436853"/>
                <a:gd name="connsiteY142" fmla="*/ 2212732 h 2617544"/>
                <a:gd name="connsiteX143" fmla="*/ 100416 w 2436853"/>
                <a:gd name="connsiteY143" fmla="*/ 2231781 h 2617544"/>
                <a:gd name="connsiteX144" fmla="*/ 71841 w 2436853"/>
                <a:gd name="connsiteY144" fmla="*/ 2234163 h 2617544"/>
                <a:gd name="connsiteX145" fmla="*/ 50409 w 2436853"/>
                <a:gd name="connsiteY145" fmla="*/ 2260357 h 2617544"/>
                <a:gd name="connsiteX146" fmla="*/ 21834 w 2436853"/>
                <a:gd name="connsiteY146" fmla="*/ 2274644 h 2617544"/>
                <a:gd name="connsiteX147" fmla="*/ 31359 w 2436853"/>
                <a:gd name="connsiteY147" fmla="*/ 2298457 h 2617544"/>
                <a:gd name="connsiteX148" fmla="*/ 21834 w 2436853"/>
                <a:gd name="connsiteY148" fmla="*/ 2331794 h 2617544"/>
                <a:gd name="connsiteX149" fmla="*/ 12309 w 2436853"/>
                <a:gd name="connsiteY149" fmla="*/ 2346082 h 2617544"/>
                <a:gd name="connsiteX150" fmla="*/ 374259 w 2436853"/>
                <a:gd name="connsiteY150" fmla="*/ 2617544 h 2617544"/>
                <a:gd name="connsiteX151" fmla="*/ 690172 w 2436853"/>
                <a:gd name="connsiteY151" fmla="*/ 24270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50497 w 2436853"/>
                <a:gd name="connsiteY61" fmla="*/ 288682 h 2617544"/>
                <a:gd name="connsiteX62" fmla="*/ 736209 w 2436853"/>
                <a:gd name="connsiteY62" fmla="*/ 298207 h 2617544"/>
                <a:gd name="connsiteX63" fmla="*/ 731447 w 2436853"/>
                <a:gd name="connsiteY63" fmla="*/ 312494 h 2617544"/>
                <a:gd name="connsiteX64" fmla="*/ 717159 w 2436853"/>
                <a:gd name="connsiteY64" fmla="*/ 317257 h 2617544"/>
                <a:gd name="connsiteX65" fmla="*/ 712397 w 2436853"/>
                <a:gd name="connsiteY65" fmla="*/ 345832 h 2617544"/>
                <a:gd name="connsiteX66" fmla="*/ 702872 w 2436853"/>
                <a:gd name="connsiteY66" fmla="*/ 374407 h 2617544"/>
                <a:gd name="connsiteX67" fmla="*/ 698109 w 2436853"/>
                <a:gd name="connsiteY67" fmla="*/ 388694 h 2617544"/>
                <a:gd name="connsiteX68" fmla="*/ 683822 w 2436853"/>
                <a:gd name="connsiteY68" fmla="*/ 419650 h 2617544"/>
                <a:gd name="connsiteX69" fmla="*/ 702872 w 2436853"/>
                <a:gd name="connsiteY69" fmla="*/ 445844 h 2617544"/>
                <a:gd name="connsiteX70" fmla="*/ 731447 w 2436853"/>
                <a:gd name="connsiteY70" fmla="*/ 455369 h 2617544"/>
                <a:gd name="connsiteX71" fmla="*/ 740972 w 2436853"/>
                <a:gd name="connsiteY71" fmla="*/ 469657 h 2617544"/>
                <a:gd name="connsiteX72" fmla="*/ 745734 w 2436853"/>
                <a:gd name="connsiteY72" fmla="*/ 483944 h 2617544"/>
                <a:gd name="connsiteX73" fmla="*/ 745734 w 2436853"/>
                <a:gd name="connsiteY73" fmla="*/ 495850 h 2617544"/>
                <a:gd name="connsiteX74" fmla="*/ 748115 w 2436853"/>
                <a:gd name="connsiteY74" fmla="*/ 517282 h 2617544"/>
                <a:gd name="connsiteX75" fmla="*/ 755259 w 2436853"/>
                <a:gd name="connsiteY75" fmla="*/ 536332 h 2617544"/>
                <a:gd name="connsiteX76" fmla="*/ 745734 w 2436853"/>
                <a:gd name="connsiteY76" fmla="*/ 564907 h 2617544"/>
                <a:gd name="connsiteX77" fmla="*/ 736209 w 2436853"/>
                <a:gd name="connsiteY77" fmla="*/ 579194 h 2617544"/>
                <a:gd name="connsiteX78" fmla="*/ 736209 w 2436853"/>
                <a:gd name="connsiteY78" fmla="*/ 650632 h 2617544"/>
                <a:gd name="connsiteX79" fmla="*/ 740972 w 2436853"/>
                <a:gd name="connsiteY79" fmla="*/ 664919 h 2617544"/>
                <a:gd name="connsiteX80" fmla="*/ 745734 w 2436853"/>
                <a:gd name="connsiteY80" fmla="*/ 683969 h 2617544"/>
                <a:gd name="connsiteX81" fmla="*/ 760022 w 2436853"/>
                <a:gd name="connsiteY81" fmla="*/ 731594 h 2617544"/>
                <a:gd name="connsiteX82" fmla="*/ 764784 w 2436853"/>
                <a:gd name="connsiteY82" fmla="*/ 745882 h 2617544"/>
                <a:gd name="connsiteX83" fmla="*/ 771928 w 2436853"/>
                <a:gd name="connsiteY83" fmla="*/ 791125 h 2617544"/>
                <a:gd name="connsiteX84" fmla="*/ 750497 w 2436853"/>
                <a:gd name="connsiteY84" fmla="*/ 812557 h 2617544"/>
                <a:gd name="connsiteX85" fmla="*/ 731447 w 2436853"/>
                <a:gd name="connsiteY85" fmla="*/ 817319 h 2617544"/>
                <a:gd name="connsiteX86" fmla="*/ 712397 w 2436853"/>
                <a:gd name="connsiteY86" fmla="*/ 824463 h 2617544"/>
                <a:gd name="connsiteX87" fmla="*/ 683822 w 2436853"/>
                <a:gd name="connsiteY87" fmla="*/ 843513 h 2617544"/>
                <a:gd name="connsiteX88" fmla="*/ 674297 w 2436853"/>
                <a:gd name="connsiteY88" fmla="*/ 860182 h 2617544"/>
                <a:gd name="connsiteX89" fmla="*/ 660009 w 2436853"/>
                <a:gd name="connsiteY89" fmla="*/ 869707 h 2617544"/>
                <a:gd name="connsiteX90" fmla="*/ 650484 w 2436853"/>
                <a:gd name="connsiteY90" fmla="*/ 883994 h 2617544"/>
                <a:gd name="connsiteX91" fmla="*/ 640959 w 2436853"/>
                <a:gd name="connsiteY91" fmla="*/ 964957 h 2617544"/>
                <a:gd name="connsiteX92" fmla="*/ 626672 w 2436853"/>
                <a:gd name="connsiteY92" fmla="*/ 998294 h 2617544"/>
                <a:gd name="connsiteX93" fmla="*/ 593334 w 2436853"/>
                <a:gd name="connsiteY93" fmla="*/ 1012582 h 2617544"/>
                <a:gd name="connsiteX94" fmla="*/ 588572 w 2436853"/>
                <a:gd name="connsiteY94" fmla="*/ 1026869 h 2617544"/>
                <a:gd name="connsiteX95" fmla="*/ 593334 w 2436853"/>
                <a:gd name="connsiteY95" fmla="*/ 1041157 h 2617544"/>
                <a:gd name="connsiteX96" fmla="*/ 579047 w 2436853"/>
                <a:gd name="connsiteY96" fmla="*/ 1055444 h 2617544"/>
                <a:gd name="connsiteX97" fmla="*/ 569521 w 2436853"/>
                <a:gd name="connsiteY97" fmla="*/ 1098307 h 2617544"/>
                <a:gd name="connsiteX98" fmla="*/ 552854 w 2436853"/>
                <a:gd name="connsiteY98" fmla="*/ 1129262 h 2617544"/>
                <a:gd name="connsiteX99" fmla="*/ 533803 w 2436853"/>
                <a:gd name="connsiteY99" fmla="*/ 1150694 h 2617544"/>
                <a:gd name="connsiteX100" fmla="*/ 519515 w 2436853"/>
                <a:gd name="connsiteY100" fmla="*/ 1179269 h 2617544"/>
                <a:gd name="connsiteX101" fmla="*/ 498084 w 2436853"/>
                <a:gd name="connsiteY101" fmla="*/ 1226894 h 2617544"/>
                <a:gd name="connsiteX102" fmla="*/ 493322 w 2436853"/>
                <a:gd name="connsiteY102" fmla="*/ 1241182 h 2617544"/>
                <a:gd name="connsiteX103" fmla="*/ 474272 w 2436853"/>
                <a:gd name="connsiteY103" fmla="*/ 1274519 h 2617544"/>
                <a:gd name="connsiteX104" fmla="*/ 464747 w 2436853"/>
                <a:gd name="connsiteY104" fmla="*/ 1293569 h 2617544"/>
                <a:gd name="connsiteX105" fmla="*/ 459984 w 2436853"/>
                <a:gd name="connsiteY105" fmla="*/ 1307857 h 2617544"/>
                <a:gd name="connsiteX106" fmla="*/ 450459 w 2436853"/>
                <a:gd name="connsiteY106" fmla="*/ 1322144 h 2617544"/>
                <a:gd name="connsiteX107" fmla="*/ 436172 w 2436853"/>
                <a:gd name="connsiteY107" fmla="*/ 1360244 h 2617544"/>
                <a:gd name="connsiteX108" fmla="*/ 412359 w 2436853"/>
                <a:gd name="connsiteY108" fmla="*/ 1403107 h 2617544"/>
                <a:gd name="connsiteX109" fmla="*/ 398072 w 2436853"/>
                <a:gd name="connsiteY109" fmla="*/ 1436445 h 2617544"/>
                <a:gd name="connsiteX110" fmla="*/ 393310 w 2436853"/>
                <a:gd name="connsiteY110" fmla="*/ 1465019 h 2617544"/>
                <a:gd name="connsiteX111" fmla="*/ 379022 w 2436853"/>
                <a:gd name="connsiteY111" fmla="*/ 1526932 h 2617544"/>
                <a:gd name="connsiteX112" fmla="*/ 374259 w 2436853"/>
                <a:gd name="connsiteY112" fmla="*/ 1565032 h 2617544"/>
                <a:gd name="connsiteX113" fmla="*/ 369497 w 2436853"/>
                <a:gd name="connsiteY113" fmla="*/ 1579319 h 2617544"/>
                <a:gd name="connsiteX114" fmla="*/ 357591 w 2436853"/>
                <a:gd name="connsiteY114" fmla="*/ 1615038 h 2617544"/>
                <a:gd name="connsiteX115" fmla="*/ 343303 w 2436853"/>
                <a:gd name="connsiteY115" fmla="*/ 1660282 h 2617544"/>
                <a:gd name="connsiteX116" fmla="*/ 336159 w 2436853"/>
                <a:gd name="connsiteY116" fmla="*/ 1684094 h 2617544"/>
                <a:gd name="connsiteX117" fmla="*/ 326634 w 2436853"/>
                <a:gd name="connsiteY117" fmla="*/ 1698382 h 2617544"/>
                <a:gd name="connsiteX118" fmla="*/ 321872 w 2436853"/>
                <a:gd name="connsiteY118" fmla="*/ 1712669 h 2617544"/>
                <a:gd name="connsiteX119" fmla="*/ 307584 w 2436853"/>
                <a:gd name="connsiteY119" fmla="*/ 1722194 h 2617544"/>
                <a:gd name="connsiteX120" fmla="*/ 293297 w 2436853"/>
                <a:gd name="connsiteY120" fmla="*/ 1750769 h 2617544"/>
                <a:gd name="connsiteX121" fmla="*/ 283772 w 2436853"/>
                <a:gd name="connsiteY121" fmla="*/ 1779344 h 2617544"/>
                <a:gd name="connsiteX122" fmla="*/ 267103 w 2436853"/>
                <a:gd name="connsiteY122" fmla="*/ 1810301 h 2617544"/>
                <a:gd name="connsiteX123" fmla="*/ 231384 w 2436853"/>
                <a:gd name="connsiteY123" fmla="*/ 1846019 h 2617544"/>
                <a:gd name="connsiteX124" fmla="*/ 207572 w 2436853"/>
                <a:gd name="connsiteY124" fmla="*/ 1869832 h 2617544"/>
                <a:gd name="connsiteX125" fmla="*/ 202809 w 2436853"/>
                <a:gd name="connsiteY125" fmla="*/ 1884119 h 2617544"/>
                <a:gd name="connsiteX126" fmla="*/ 174234 w 2436853"/>
                <a:gd name="connsiteY126" fmla="*/ 1903169 h 2617544"/>
                <a:gd name="connsiteX127" fmla="*/ 159947 w 2436853"/>
                <a:gd name="connsiteY127" fmla="*/ 1912694 h 2617544"/>
                <a:gd name="connsiteX128" fmla="*/ 131372 w 2436853"/>
                <a:gd name="connsiteY128" fmla="*/ 1941270 h 2617544"/>
                <a:gd name="connsiteX129" fmla="*/ 102797 w 2436853"/>
                <a:gd name="connsiteY129" fmla="*/ 1953175 h 2617544"/>
                <a:gd name="connsiteX130" fmla="*/ 78985 w 2436853"/>
                <a:gd name="connsiteY130" fmla="*/ 1965081 h 2617544"/>
                <a:gd name="connsiteX131" fmla="*/ 45647 w 2436853"/>
                <a:gd name="connsiteY131" fmla="*/ 1981750 h 2617544"/>
                <a:gd name="connsiteX132" fmla="*/ 24215 w 2436853"/>
                <a:gd name="connsiteY132" fmla="*/ 1986513 h 2617544"/>
                <a:gd name="connsiteX133" fmla="*/ 403 w 2436853"/>
                <a:gd name="connsiteY133" fmla="*/ 1996038 h 2617544"/>
                <a:gd name="connsiteX134" fmla="*/ 12309 w 2436853"/>
                <a:gd name="connsiteY134" fmla="*/ 2036519 h 2617544"/>
                <a:gd name="connsiteX135" fmla="*/ 43265 w 2436853"/>
                <a:gd name="connsiteY135" fmla="*/ 2062713 h 2617544"/>
                <a:gd name="connsiteX136" fmla="*/ 67079 w 2436853"/>
                <a:gd name="connsiteY136" fmla="*/ 2079382 h 2617544"/>
                <a:gd name="connsiteX137" fmla="*/ 90890 w 2436853"/>
                <a:gd name="connsiteY137" fmla="*/ 2084144 h 2617544"/>
                <a:gd name="connsiteX138" fmla="*/ 114703 w 2436853"/>
                <a:gd name="connsiteY138" fmla="*/ 2105575 h 2617544"/>
                <a:gd name="connsiteX139" fmla="*/ 119466 w 2436853"/>
                <a:gd name="connsiteY139" fmla="*/ 2134151 h 2617544"/>
                <a:gd name="connsiteX140" fmla="*/ 126609 w 2436853"/>
                <a:gd name="connsiteY140" fmla="*/ 2155582 h 2617544"/>
                <a:gd name="connsiteX141" fmla="*/ 121847 w 2436853"/>
                <a:gd name="connsiteY141" fmla="*/ 2193682 h 2617544"/>
                <a:gd name="connsiteX142" fmla="*/ 112322 w 2436853"/>
                <a:gd name="connsiteY142" fmla="*/ 2212732 h 2617544"/>
                <a:gd name="connsiteX143" fmla="*/ 100416 w 2436853"/>
                <a:gd name="connsiteY143" fmla="*/ 2231781 h 2617544"/>
                <a:gd name="connsiteX144" fmla="*/ 71841 w 2436853"/>
                <a:gd name="connsiteY144" fmla="*/ 2234163 h 2617544"/>
                <a:gd name="connsiteX145" fmla="*/ 50409 w 2436853"/>
                <a:gd name="connsiteY145" fmla="*/ 2260357 h 2617544"/>
                <a:gd name="connsiteX146" fmla="*/ 21834 w 2436853"/>
                <a:gd name="connsiteY146" fmla="*/ 2274644 h 2617544"/>
                <a:gd name="connsiteX147" fmla="*/ 31359 w 2436853"/>
                <a:gd name="connsiteY147" fmla="*/ 2298457 h 2617544"/>
                <a:gd name="connsiteX148" fmla="*/ 21834 w 2436853"/>
                <a:gd name="connsiteY148" fmla="*/ 2331794 h 2617544"/>
                <a:gd name="connsiteX149" fmla="*/ 12309 w 2436853"/>
                <a:gd name="connsiteY149" fmla="*/ 2346082 h 2617544"/>
                <a:gd name="connsiteX150" fmla="*/ 374259 w 2436853"/>
                <a:gd name="connsiteY150" fmla="*/ 2617544 h 2617544"/>
                <a:gd name="connsiteX151" fmla="*/ 690172 w 2436853"/>
                <a:gd name="connsiteY151" fmla="*/ 24270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50497 w 2436853"/>
                <a:gd name="connsiteY61" fmla="*/ 288682 h 2617544"/>
                <a:gd name="connsiteX62" fmla="*/ 731447 w 2436853"/>
                <a:gd name="connsiteY62" fmla="*/ 312494 h 2617544"/>
                <a:gd name="connsiteX63" fmla="*/ 717159 w 2436853"/>
                <a:gd name="connsiteY63" fmla="*/ 317257 h 2617544"/>
                <a:gd name="connsiteX64" fmla="*/ 712397 w 2436853"/>
                <a:gd name="connsiteY64" fmla="*/ 345832 h 2617544"/>
                <a:gd name="connsiteX65" fmla="*/ 702872 w 2436853"/>
                <a:gd name="connsiteY65" fmla="*/ 374407 h 2617544"/>
                <a:gd name="connsiteX66" fmla="*/ 698109 w 2436853"/>
                <a:gd name="connsiteY66" fmla="*/ 388694 h 2617544"/>
                <a:gd name="connsiteX67" fmla="*/ 683822 w 2436853"/>
                <a:gd name="connsiteY67" fmla="*/ 419650 h 2617544"/>
                <a:gd name="connsiteX68" fmla="*/ 702872 w 2436853"/>
                <a:gd name="connsiteY68" fmla="*/ 445844 h 2617544"/>
                <a:gd name="connsiteX69" fmla="*/ 731447 w 2436853"/>
                <a:gd name="connsiteY69" fmla="*/ 455369 h 2617544"/>
                <a:gd name="connsiteX70" fmla="*/ 740972 w 2436853"/>
                <a:gd name="connsiteY70" fmla="*/ 469657 h 2617544"/>
                <a:gd name="connsiteX71" fmla="*/ 745734 w 2436853"/>
                <a:gd name="connsiteY71" fmla="*/ 483944 h 2617544"/>
                <a:gd name="connsiteX72" fmla="*/ 745734 w 2436853"/>
                <a:gd name="connsiteY72" fmla="*/ 495850 h 2617544"/>
                <a:gd name="connsiteX73" fmla="*/ 748115 w 2436853"/>
                <a:gd name="connsiteY73" fmla="*/ 517282 h 2617544"/>
                <a:gd name="connsiteX74" fmla="*/ 755259 w 2436853"/>
                <a:gd name="connsiteY74" fmla="*/ 536332 h 2617544"/>
                <a:gd name="connsiteX75" fmla="*/ 745734 w 2436853"/>
                <a:gd name="connsiteY75" fmla="*/ 564907 h 2617544"/>
                <a:gd name="connsiteX76" fmla="*/ 736209 w 2436853"/>
                <a:gd name="connsiteY76" fmla="*/ 579194 h 2617544"/>
                <a:gd name="connsiteX77" fmla="*/ 736209 w 2436853"/>
                <a:gd name="connsiteY77" fmla="*/ 650632 h 2617544"/>
                <a:gd name="connsiteX78" fmla="*/ 740972 w 2436853"/>
                <a:gd name="connsiteY78" fmla="*/ 664919 h 2617544"/>
                <a:gd name="connsiteX79" fmla="*/ 745734 w 2436853"/>
                <a:gd name="connsiteY79" fmla="*/ 683969 h 2617544"/>
                <a:gd name="connsiteX80" fmla="*/ 760022 w 2436853"/>
                <a:gd name="connsiteY80" fmla="*/ 731594 h 2617544"/>
                <a:gd name="connsiteX81" fmla="*/ 764784 w 2436853"/>
                <a:gd name="connsiteY81" fmla="*/ 745882 h 2617544"/>
                <a:gd name="connsiteX82" fmla="*/ 771928 w 2436853"/>
                <a:gd name="connsiteY82" fmla="*/ 791125 h 2617544"/>
                <a:gd name="connsiteX83" fmla="*/ 750497 w 2436853"/>
                <a:gd name="connsiteY83" fmla="*/ 812557 h 2617544"/>
                <a:gd name="connsiteX84" fmla="*/ 731447 w 2436853"/>
                <a:gd name="connsiteY84" fmla="*/ 817319 h 2617544"/>
                <a:gd name="connsiteX85" fmla="*/ 712397 w 2436853"/>
                <a:gd name="connsiteY85" fmla="*/ 824463 h 2617544"/>
                <a:gd name="connsiteX86" fmla="*/ 683822 w 2436853"/>
                <a:gd name="connsiteY86" fmla="*/ 843513 h 2617544"/>
                <a:gd name="connsiteX87" fmla="*/ 674297 w 2436853"/>
                <a:gd name="connsiteY87" fmla="*/ 860182 h 2617544"/>
                <a:gd name="connsiteX88" fmla="*/ 660009 w 2436853"/>
                <a:gd name="connsiteY88" fmla="*/ 869707 h 2617544"/>
                <a:gd name="connsiteX89" fmla="*/ 650484 w 2436853"/>
                <a:gd name="connsiteY89" fmla="*/ 883994 h 2617544"/>
                <a:gd name="connsiteX90" fmla="*/ 640959 w 2436853"/>
                <a:gd name="connsiteY90" fmla="*/ 964957 h 2617544"/>
                <a:gd name="connsiteX91" fmla="*/ 626672 w 2436853"/>
                <a:gd name="connsiteY91" fmla="*/ 998294 h 2617544"/>
                <a:gd name="connsiteX92" fmla="*/ 593334 w 2436853"/>
                <a:gd name="connsiteY92" fmla="*/ 1012582 h 2617544"/>
                <a:gd name="connsiteX93" fmla="*/ 588572 w 2436853"/>
                <a:gd name="connsiteY93" fmla="*/ 1026869 h 2617544"/>
                <a:gd name="connsiteX94" fmla="*/ 593334 w 2436853"/>
                <a:gd name="connsiteY94" fmla="*/ 1041157 h 2617544"/>
                <a:gd name="connsiteX95" fmla="*/ 579047 w 2436853"/>
                <a:gd name="connsiteY95" fmla="*/ 1055444 h 2617544"/>
                <a:gd name="connsiteX96" fmla="*/ 569521 w 2436853"/>
                <a:gd name="connsiteY96" fmla="*/ 1098307 h 2617544"/>
                <a:gd name="connsiteX97" fmla="*/ 552854 w 2436853"/>
                <a:gd name="connsiteY97" fmla="*/ 1129262 h 2617544"/>
                <a:gd name="connsiteX98" fmla="*/ 533803 w 2436853"/>
                <a:gd name="connsiteY98" fmla="*/ 1150694 h 2617544"/>
                <a:gd name="connsiteX99" fmla="*/ 519515 w 2436853"/>
                <a:gd name="connsiteY99" fmla="*/ 1179269 h 2617544"/>
                <a:gd name="connsiteX100" fmla="*/ 498084 w 2436853"/>
                <a:gd name="connsiteY100" fmla="*/ 1226894 h 2617544"/>
                <a:gd name="connsiteX101" fmla="*/ 493322 w 2436853"/>
                <a:gd name="connsiteY101" fmla="*/ 1241182 h 2617544"/>
                <a:gd name="connsiteX102" fmla="*/ 474272 w 2436853"/>
                <a:gd name="connsiteY102" fmla="*/ 1274519 h 2617544"/>
                <a:gd name="connsiteX103" fmla="*/ 464747 w 2436853"/>
                <a:gd name="connsiteY103" fmla="*/ 1293569 h 2617544"/>
                <a:gd name="connsiteX104" fmla="*/ 459984 w 2436853"/>
                <a:gd name="connsiteY104" fmla="*/ 1307857 h 2617544"/>
                <a:gd name="connsiteX105" fmla="*/ 450459 w 2436853"/>
                <a:gd name="connsiteY105" fmla="*/ 1322144 h 2617544"/>
                <a:gd name="connsiteX106" fmla="*/ 436172 w 2436853"/>
                <a:gd name="connsiteY106" fmla="*/ 1360244 h 2617544"/>
                <a:gd name="connsiteX107" fmla="*/ 412359 w 2436853"/>
                <a:gd name="connsiteY107" fmla="*/ 1403107 h 2617544"/>
                <a:gd name="connsiteX108" fmla="*/ 398072 w 2436853"/>
                <a:gd name="connsiteY108" fmla="*/ 1436445 h 2617544"/>
                <a:gd name="connsiteX109" fmla="*/ 393310 w 2436853"/>
                <a:gd name="connsiteY109" fmla="*/ 1465019 h 2617544"/>
                <a:gd name="connsiteX110" fmla="*/ 379022 w 2436853"/>
                <a:gd name="connsiteY110" fmla="*/ 1526932 h 2617544"/>
                <a:gd name="connsiteX111" fmla="*/ 374259 w 2436853"/>
                <a:gd name="connsiteY111" fmla="*/ 1565032 h 2617544"/>
                <a:gd name="connsiteX112" fmla="*/ 369497 w 2436853"/>
                <a:gd name="connsiteY112" fmla="*/ 1579319 h 2617544"/>
                <a:gd name="connsiteX113" fmla="*/ 357591 w 2436853"/>
                <a:gd name="connsiteY113" fmla="*/ 1615038 h 2617544"/>
                <a:gd name="connsiteX114" fmla="*/ 343303 w 2436853"/>
                <a:gd name="connsiteY114" fmla="*/ 1660282 h 2617544"/>
                <a:gd name="connsiteX115" fmla="*/ 336159 w 2436853"/>
                <a:gd name="connsiteY115" fmla="*/ 1684094 h 2617544"/>
                <a:gd name="connsiteX116" fmla="*/ 326634 w 2436853"/>
                <a:gd name="connsiteY116" fmla="*/ 1698382 h 2617544"/>
                <a:gd name="connsiteX117" fmla="*/ 321872 w 2436853"/>
                <a:gd name="connsiteY117" fmla="*/ 1712669 h 2617544"/>
                <a:gd name="connsiteX118" fmla="*/ 307584 w 2436853"/>
                <a:gd name="connsiteY118" fmla="*/ 1722194 h 2617544"/>
                <a:gd name="connsiteX119" fmla="*/ 293297 w 2436853"/>
                <a:gd name="connsiteY119" fmla="*/ 1750769 h 2617544"/>
                <a:gd name="connsiteX120" fmla="*/ 283772 w 2436853"/>
                <a:gd name="connsiteY120" fmla="*/ 1779344 h 2617544"/>
                <a:gd name="connsiteX121" fmla="*/ 267103 w 2436853"/>
                <a:gd name="connsiteY121" fmla="*/ 1810301 h 2617544"/>
                <a:gd name="connsiteX122" fmla="*/ 231384 w 2436853"/>
                <a:gd name="connsiteY122" fmla="*/ 1846019 h 2617544"/>
                <a:gd name="connsiteX123" fmla="*/ 207572 w 2436853"/>
                <a:gd name="connsiteY123" fmla="*/ 1869832 h 2617544"/>
                <a:gd name="connsiteX124" fmla="*/ 202809 w 2436853"/>
                <a:gd name="connsiteY124" fmla="*/ 1884119 h 2617544"/>
                <a:gd name="connsiteX125" fmla="*/ 174234 w 2436853"/>
                <a:gd name="connsiteY125" fmla="*/ 1903169 h 2617544"/>
                <a:gd name="connsiteX126" fmla="*/ 159947 w 2436853"/>
                <a:gd name="connsiteY126" fmla="*/ 1912694 h 2617544"/>
                <a:gd name="connsiteX127" fmla="*/ 131372 w 2436853"/>
                <a:gd name="connsiteY127" fmla="*/ 1941270 h 2617544"/>
                <a:gd name="connsiteX128" fmla="*/ 102797 w 2436853"/>
                <a:gd name="connsiteY128" fmla="*/ 1953175 h 2617544"/>
                <a:gd name="connsiteX129" fmla="*/ 78985 w 2436853"/>
                <a:gd name="connsiteY129" fmla="*/ 1965081 h 2617544"/>
                <a:gd name="connsiteX130" fmla="*/ 45647 w 2436853"/>
                <a:gd name="connsiteY130" fmla="*/ 1981750 h 2617544"/>
                <a:gd name="connsiteX131" fmla="*/ 24215 w 2436853"/>
                <a:gd name="connsiteY131" fmla="*/ 1986513 h 2617544"/>
                <a:gd name="connsiteX132" fmla="*/ 403 w 2436853"/>
                <a:gd name="connsiteY132" fmla="*/ 1996038 h 2617544"/>
                <a:gd name="connsiteX133" fmla="*/ 12309 w 2436853"/>
                <a:gd name="connsiteY133" fmla="*/ 2036519 h 2617544"/>
                <a:gd name="connsiteX134" fmla="*/ 43265 w 2436853"/>
                <a:gd name="connsiteY134" fmla="*/ 2062713 h 2617544"/>
                <a:gd name="connsiteX135" fmla="*/ 67079 w 2436853"/>
                <a:gd name="connsiteY135" fmla="*/ 2079382 h 2617544"/>
                <a:gd name="connsiteX136" fmla="*/ 90890 w 2436853"/>
                <a:gd name="connsiteY136" fmla="*/ 2084144 h 2617544"/>
                <a:gd name="connsiteX137" fmla="*/ 114703 w 2436853"/>
                <a:gd name="connsiteY137" fmla="*/ 2105575 h 2617544"/>
                <a:gd name="connsiteX138" fmla="*/ 119466 w 2436853"/>
                <a:gd name="connsiteY138" fmla="*/ 2134151 h 2617544"/>
                <a:gd name="connsiteX139" fmla="*/ 126609 w 2436853"/>
                <a:gd name="connsiteY139" fmla="*/ 2155582 h 2617544"/>
                <a:gd name="connsiteX140" fmla="*/ 121847 w 2436853"/>
                <a:gd name="connsiteY140" fmla="*/ 2193682 h 2617544"/>
                <a:gd name="connsiteX141" fmla="*/ 112322 w 2436853"/>
                <a:gd name="connsiteY141" fmla="*/ 2212732 h 2617544"/>
                <a:gd name="connsiteX142" fmla="*/ 100416 w 2436853"/>
                <a:gd name="connsiteY142" fmla="*/ 2231781 h 2617544"/>
                <a:gd name="connsiteX143" fmla="*/ 71841 w 2436853"/>
                <a:gd name="connsiteY143" fmla="*/ 2234163 h 2617544"/>
                <a:gd name="connsiteX144" fmla="*/ 50409 w 2436853"/>
                <a:gd name="connsiteY144" fmla="*/ 2260357 h 2617544"/>
                <a:gd name="connsiteX145" fmla="*/ 21834 w 2436853"/>
                <a:gd name="connsiteY145" fmla="*/ 2274644 h 2617544"/>
                <a:gd name="connsiteX146" fmla="*/ 31359 w 2436853"/>
                <a:gd name="connsiteY146" fmla="*/ 2298457 h 2617544"/>
                <a:gd name="connsiteX147" fmla="*/ 21834 w 2436853"/>
                <a:gd name="connsiteY147" fmla="*/ 2331794 h 2617544"/>
                <a:gd name="connsiteX148" fmla="*/ 12309 w 2436853"/>
                <a:gd name="connsiteY148" fmla="*/ 2346082 h 2617544"/>
                <a:gd name="connsiteX149" fmla="*/ 374259 w 2436853"/>
                <a:gd name="connsiteY149" fmla="*/ 2617544 h 2617544"/>
                <a:gd name="connsiteX150" fmla="*/ 690172 w 2436853"/>
                <a:gd name="connsiteY150" fmla="*/ 24270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31447 w 2436853"/>
                <a:gd name="connsiteY61" fmla="*/ 312494 h 2617544"/>
                <a:gd name="connsiteX62" fmla="*/ 717159 w 2436853"/>
                <a:gd name="connsiteY62" fmla="*/ 317257 h 2617544"/>
                <a:gd name="connsiteX63" fmla="*/ 712397 w 2436853"/>
                <a:gd name="connsiteY63" fmla="*/ 345832 h 2617544"/>
                <a:gd name="connsiteX64" fmla="*/ 702872 w 2436853"/>
                <a:gd name="connsiteY64" fmla="*/ 374407 h 2617544"/>
                <a:gd name="connsiteX65" fmla="*/ 698109 w 2436853"/>
                <a:gd name="connsiteY65" fmla="*/ 388694 h 2617544"/>
                <a:gd name="connsiteX66" fmla="*/ 683822 w 2436853"/>
                <a:gd name="connsiteY66" fmla="*/ 419650 h 2617544"/>
                <a:gd name="connsiteX67" fmla="*/ 702872 w 2436853"/>
                <a:gd name="connsiteY67" fmla="*/ 445844 h 2617544"/>
                <a:gd name="connsiteX68" fmla="*/ 731447 w 2436853"/>
                <a:gd name="connsiteY68" fmla="*/ 455369 h 2617544"/>
                <a:gd name="connsiteX69" fmla="*/ 740972 w 2436853"/>
                <a:gd name="connsiteY69" fmla="*/ 469657 h 2617544"/>
                <a:gd name="connsiteX70" fmla="*/ 745734 w 2436853"/>
                <a:gd name="connsiteY70" fmla="*/ 483944 h 2617544"/>
                <a:gd name="connsiteX71" fmla="*/ 745734 w 2436853"/>
                <a:gd name="connsiteY71" fmla="*/ 495850 h 2617544"/>
                <a:gd name="connsiteX72" fmla="*/ 748115 w 2436853"/>
                <a:gd name="connsiteY72" fmla="*/ 517282 h 2617544"/>
                <a:gd name="connsiteX73" fmla="*/ 755259 w 2436853"/>
                <a:gd name="connsiteY73" fmla="*/ 536332 h 2617544"/>
                <a:gd name="connsiteX74" fmla="*/ 745734 w 2436853"/>
                <a:gd name="connsiteY74" fmla="*/ 564907 h 2617544"/>
                <a:gd name="connsiteX75" fmla="*/ 736209 w 2436853"/>
                <a:gd name="connsiteY75" fmla="*/ 579194 h 2617544"/>
                <a:gd name="connsiteX76" fmla="*/ 736209 w 2436853"/>
                <a:gd name="connsiteY76" fmla="*/ 650632 h 2617544"/>
                <a:gd name="connsiteX77" fmla="*/ 740972 w 2436853"/>
                <a:gd name="connsiteY77" fmla="*/ 664919 h 2617544"/>
                <a:gd name="connsiteX78" fmla="*/ 745734 w 2436853"/>
                <a:gd name="connsiteY78" fmla="*/ 683969 h 2617544"/>
                <a:gd name="connsiteX79" fmla="*/ 760022 w 2436853"/>
                <a:gd name="connsiteY79" fmla="*/ 731594 h 2617544"/>
                <a:gd name="connsiteX80" fmla="*/ 764784 w 2436853"/>
                <a:gd name="connsiteY80" fmla="*/ 745882 h 2617544"/>
                <a:gd name="connsiteX81" fmla="*/ 771928 w 2436853"/>
                <a:gd name="connsiteY81" fmla="*/ 791125 h 2617544"/>
                <a:gd name="connsiteX82" fmla="*/ 750497 w 2436853"/>
                <a:gd name="connsiteY82" fmla="*/ 812557 h 2617544"/>
                <a:gd name="connsiteX83" fmla="*/ 731447 w 2436853"/>
                <a:gd name="connsiteY83" fmla="*/ 817319 h 2617544"/>
                <a:gd name="connsiteX84" fmla="*/ 712397 w 2436853"/>
                <a:gd name="connsiteY84" fmla="*/ 824463 h 2617544"/>
                <a:gd name="connsiteX85" fmla="*/ 683822 w 2436853"/>
                <a:gd name="connsiteY85" fmla="*/ 843513 h 2617544"/>
                <a:gd name="connsiteX86" fmla="*/ 674297 w 2436853"/>
                <a:gd name="connsiteY86" fmla="*/ 860182 h 2617544"/>
                <a:gd name="connsiteX87" fmla="*/ 660009 w 2436853"/>
                <a:gd name="connsiteY87" fmla="*/ 869707 h 2617544"/>
                <a:gd name="connsiteX88" fmla="*/ 650484 w 2436853"/>
                <a:gd name="connsiteY88" fmla="*/ 883994 h 2617544"/>
                <a:gd name="connsiteX89" fmla="*/ 640959 w 2436853"/>
                <a:gd name="connsiteY89" fmla="*/ 964957 h 2617544"/>
                <a:gd name="connsiteX90" fmla="*/ 626672 w 2436853"/>
                <a:gd name="connsiteY90" fmla="*/ 998294 h 2617544"/>
                <a:gd name="connsiteX91" fmla="*/ 593334 w 2436853"/>
                <a:gd name="connsiteY91" fmla="*/ 1012582 h 2617544"/>
                <a:gd name="connsiteX92" fmla="*/ 588572 w 2436853"/>
                <a:gd name="connsiteY92" fmla="*/ 1026869 h 2617544"/>
                <a:gd name="connsiteX93" fmla="*/ 593334 w 2436853"/>
                <a:gd name="connsiteY93" fmla="*/ 1041157 h 2617544"/>
                <a:gd name="connsiteX94" fmla="*/ 579047 w 2436853"/>
                <a:gd name="connsiteY94" fmla="*/ 1055444 h 2617544"/>
                <a:gd name="connsiteX95" fmla="*/ 569521 w 2436853"/>
                <a:gd name="connsiteY95" fmla="*/ 1098307 h 2617544"/>
                <a:gd name="connsiteX96" fmla="*/ 552854 w 2436853"/>
                <a:gd name="connsiteY96" fmla="*/ 1129262 h 2617544"/>
                <a:gd name="connsiteX97" fmla="*/ 533803 w 2436853"/>
                <a:gd name="connsiteY97" fmla="*/ 1150694 h 2617544"/>
                <a:gd name="connsiteX98" fmla="*/ 519515 w 2436853"/>
                <a:gd name="connsiteY98" fmla="*/ 1179269 h 2617544"/>
                <a:gd name="connsiteX99" fmla="*/ 498084 w 2436853"/>
                <a:gd name="connsiteY99" fmla="*/ 1226894 h 2617544"/>
                <a:gd name="connsiteX100" fmla="*/ 493322 w 2436853"/>
                <a:gd name="connsiteY100" fmla="*/ 1241182 h 2617544"/>
                <a:gd name="connsiteX101" fmla="*/ 474272 w 2436853"/>
                <a:gd name="connsiteY101" fmla="*/ 1274519 h 2617544"/>
                <a:gd name="connsiteX102" fmla="*/ 464747 w 2436853"/>
                <a:gd name="connsiteY102" fmla="*/ 1293569 h 2617544"/>
                <a:gd name="connsiteX103" fmla="*/ 459984 w 2436853"/>
                <a:gd name="connsiteY103" fmla="*/ 1307857 h 2617544"/>
                <a:gd name="connsiteX104" fmla="*/ 450459 w 2436853"/>
                <a:gd name="connsiteY104" fmla="*/ 1322144 h 2617544"/>
                <a:gd name="connsiteX105" fmla="*/ 436172 w 2436853"/>
                <a:gd name="connsiteY105" fmla="*/ 1360244 h 2617544"/>
                <a:gd name="connsiteX106" fmla="*/ 412359 w 2436853"/>
                <a:gd name="connsiteY106" fmla="*/ 1403107 h 2617544"/>
                <a:gd name="connsiteX107" fmla="*/ 398072 w 2436853"/>
                <a:gd name="connsiteY107" fmla="*/ 1436445 h 2617544"/>
                <a:gd name="connsiteX108" fmla="*/ 393310 w 2436853"/>
                <a:gd name="connsiteY108" fmla="*/ 1465019 h 2617544"/>
                <a:gd name="connsiteX109" fmla="*/ 379022 w 2436853"/>
                <a:gd name="connsiteY109" fmla="*/ 1526932 h 2617544"/>
                <a:gd name="connsiteX110" fmla="*/ 374259 w 2436853"/>
                <a:gd name="connsiteY110" fmla="*/ 1565032 h 2617544"/>
                <a:gd name="connsiteX111" fmla="*/ 369497 w 2436853"/>
                <a:gd name="connsiteY111" fmla="*/ 1579319 h 2617544"/>
                <a:gd name="connsiteX112" fmla="*/ 357591 w 2436853"/>
                <a:gd name="connsiteY112" fmla="*/ 1615038 h 2617544"/>
                <a:gd name="connsiteX113" fmla="*/ 343303 w 2436853"/>
                <a:gd name="connsiteY113" fmla="*/ 1660282 h 2617544"/>
                <a:gd name="connsiteX114" fmla="*/ 336159 w 2436853"/>
                <a:gd name="connsiteY114" fmla="*/ 1684094 h 2617544"/>
                <a:gd name="connsiteX115" fmla="*/ 326634 w 2436853"/>
                <a:gd name="connsiteY115" fmla="*/ 1698382 h 2617544"/>
                <a:gd name="connsiteX116" fmla="*/ 321872 w 2436853"/>
                <a:gd name="connsiteY116" fmla="*/ 1712669 h 2617544"/>
                <a:gd name="connsiteX117" fmla="*/ 307584 w 2436853"/>
                <a:gd name="connsiteY117" fmla="*/ 1722194 h 2617544"/>
                <a:gd name="connsiteX118" fmla="*/ 293297 w 2436853"/>
                <a:gd name="connsiteY118" fmla="*/ 1750769 h 2617544"/>
                <a:gd name="connsiteX119" fmla="*/ 283772 w 2436853"/>
                <a:gd name="connsiteY119" fmla="*/ 1779344 h 2617544"/>
                <a:gd name="connsiteX120" fmla="*/ 267103 w 2436853"/>
                <a:gd name="connsiteY120" fmla="*/ 1810301 h 2617544"/>
                <a:gd name="connsiteX121" fmla="*/ 231384 w 2436853"/>
                <a:gd name="connsiteY121" fmla="*/ 1846019 h 2617544"/>
                <a:gd name="connsiteX122" fmla="*/ 207572 w 2436853"/>
                <a:gd name="connsiteY122" fmla="*/ 1869832 h 2617544"/>
                <a:gd name="connsiteX123" fmla="*/ 202809 w 2436853"/>
                <a:gd name="connsiteY123" fmla="*/ 1884119 h 2617544"/>
                <a:gd name="connsiteX124" fmla="*/ 174234 w 2436853"/>
                <a:gd name="connsiteY124" fmla="*/ 1903169 h 2617544"/>
                <a:gd name="connsiteX125" fmla="*/ 159947 w 2436853"/>
                <a:gd name="connsiteY125" fmla="*/ 1912694 h 2617544"/>
                <a:gd name="connsiteX126" fmla="*/ 131372 w 2436853"/>
                <a:gd name="connsiteY126" fmla="*/ 1941270 h 2617544"/>
                <a:gd name="connsiteX127" fmla="*/ 102797 w 2436853"/>
                <a:gd name="connsiteY127" fmla="*/ 1953175 h 2617544"/>
                <a:gd name="connsiteX128" fmla="*/ 78985 w 2436853"/>
                <a:gd name="connsiteY128" fmla="*/ 1965081 h 2617544"/>
                <a:gd name="connsiteX129" fmla="*/ 45647 w 2436853"/>
                <a:gd name="connsiteY129" fmla="*/ 1981750 h 2617544"/>
                <a:gd name="connsiteX130" fmla="*/ 24215 w 2436853"/>
                <a:gd name="connsiteY130" fmla="*/ 1986513 h 2617544"/>
                <a:gd name="connsiteX131" fmla="*/ 403 w 2436853"/>
                <a:gd name="connsiteY131" fmla="*/ 1996038 h 2617544"/>
                <a:gd name="connsiteX132" fmla="*/ 12309 w 2436853"/>
                <a:gd name="connsiteY132" fmla="*/ 2036519 h 2617544"/>
                <a:gd name="connsiteX133" fmla="*/ 43265 w 2436853"/>
                <a:gd name="connsiteY133" fmla="*/ 2062713 h 2617544"/>
                <a:gd name="connsiteX134" fmla="*/ 67079 w 2436853"/>
                <a:gd name="connsiteY134" fmla="*/ 2079382 h 2617544"/>
                <a:gd name="connsiteX135" fmla="*/ 90890 w 2436853"/>
                <a:gd name="connsiteY135" fmla="*/ 2084144 h 2617544"/>
                <a:gd name="connsiteX136" fmla="*/ 114703 w 2436853"/>
                <a:gd name="connsiteY136" fmla="*/ 2105575 h 2617544"/>
                <a:gd name="connsiteX137" fmla="*/ 119466 w 2436853"/>
                <a:gd name="connsiteY137" fmla="*/ 2134151 h 2617544"/>
                <a:gd name="connsiteX138" fmla="*/ 126609 w 2436853"/>
                <a:gd name="connsiteY138" fmla="*/ 2155582 h 2617544"/>
                <a:gd name="connsiteX139" fmla="*/ 121847 w 2436853"/>
                <a:gd name="connsiteY139" fmla="*/ 2193682 h 2617544"/>
                <a:gd name="connsiteX140" fmla="*/ 112322 w 2436853"/>
                <a:gd name="connsiteY140" fmla="*/ 2212732 h 2617544"/>
                <a:gd name="connsiteX141" fmla="*/ 100416 w 2436853"/>
                <a:gd name="connsiteY141" fmla="*/ 2231781 h 2617544"/>
                <a:gd name="connsiteX142" fmla="*/ 71841 w 2436853"/>
                <a:gd name="connsiteY142" fmla="*/ 2234163 h 2617544"/>
                <a:gd name="connsiteX143" fmla="*/ 50409 w 2436853"/>
                <a:gd name="connsiteY143" fmla="*/ 2260357 h 2617544"/>
                <a:gd name="connsiteX144" fmla="*/ 21834 w 2436853"/>
                <a:gd name="connsiteY144" fmla="*/ 2274644 h 2617544"/>
                <a:gd name="connsiteX145" fmla="*/ 31359 w 2436853"/>
                <a:gd name="connsiteY145" fmla="*/ 2298457 h 2617544"/>
                <a:gd name="connsiteX146" fmla="*/ 21834 w 2436853"/>
                <a:gd name="connsiteY146" fmla="*/ 2331794 h 2617544"/>
                <a:gd name="connsiteX147" fmla="*/ 12309 w 2436853"/>
                <a:gd name="connsiteY147" fmla="*/ 2346082 h 2617544"/>
                <a:gd name="connsiteX148" fmla="*/ 374259 w 2436853"/>
                <a:gd name="connsiteY148" fmla="*/ 2617544 h 2617544"/>
                <a:gd name="connsiteX149" fmla="*/ 690172 w 2436853"/>
                <a:gd name="connsiteY149" fmla="*/ 24270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17159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179122 w 2436853"/>
                <a:gd name="connsiteY1" fmla="*/ 1960319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449791 w 2436853"/>
                <a:gd name="connsiteY2" fmla="*/ 156741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573615 w 2436853"/>
                <a:gd name="connsiteY3" fmla="*/ 12999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23647 w 2436853"/>
                <a:gd name="connsiteY4" fmla="*/ 11697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64922 w 2436853"/>
                <a:gd name="connsiteY4" fmla="*/ 1118944 h 2617544"/>
                <a:gd name="connsiteX5" fmla="*/ 2145909 w 2436853"/>
                <a:gd name="connsiteY5" fmla="*/ 1020519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64922 w 2436853"/>
                <a:gd name="connsiteY4" fmla="*/ 1118944 h 2617544"/>
                <a:gd name="connsiteX5" fmla="*/ 2133209 w 2436853"/>
                <a:gd name="connsiteY5" fmla="*/ 979244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64922 w 2436853"/>
                <a:gd name="connsiteY4" fmla="*/ 1118944 h 2617544"/>
                <a:gd name="connsiteX5" fmla="*/ 2133209 w 2436853"/>
                <a:gd name="connsiteY5" fmla="*/ 979244 h 2617544"/>
                <a:gd name="connsiteX6" fmla="*/ 2325297 w 2436853"/>
                <a:gd name="connsiteY6" fmla="*/ 942732 h 2617544"/>
                <a:gd name="connsiteX7" fmla="*/ 2388796 w 2436853"/>
                <a:gd name="connsiteY7" fmla="*/ 876851 h 2617544"/>
                <a:gd name="connsiteX8" fmla="*/ 2436421 w 2436853"/>
                <a:gd name="connsiteY8" fmla="*/ 850656 h 2617544"/>
                <a:gd name="connsiteX9" fmla="*/ 2407053 w 2436853"/>
                <a:gd name="connsiteY9" fmla="*/ 770488 h 2617544"/>
                <a:gd name="connsiteX10" fmla="*/ 2322122 w 2436853"/>
                <a:gd name="connsiteY10" fmla="*/ 541094 h 2617544"/>
                <a:gd name="connsiteX11" fmla="*/ 2307834 w 2436853"/>
                <a:gd name="connsiteY11" fmla="*/ 531569 h 2617544"/>
                <a:gd name="connsiteX12" fmla="*/ 2264972 w 2436853"/>
                <a:gd name="connsiteY12" fmla="*/ 512519 h 2617544"/>
                <a:gd name="connsiteX13" fmla="*/ 2241159 w 2436853"/>
                <a:gd name="connsiteY13" fmla="*/ 486326 h 2617544"/>
                <a:gd name="connsiteX14" fmla="*/ 2231634 w 2436853"/>
                <a:gd name="connsiteY14" fmla="*/ 464894 h 2617544"/>
                <a:gd name="connsiteX15" fmla="*/ 2212584 w 2436853"/>
                <a:gd name="connsiteY15" fmla="*/ 455369 h 2617544"/>
                <a:gd name="connsiteX16" fmla="*/ 2198297 w 2436853"/>
                <a:gd name="connsiteY16" fmla="*/ 445844 h 2617544"/>
                <a:gd name="connsiteX17" fmla="*/ 2179247 w 2436853"/>
                <a:gd name="connsiteY17" fmla="*/ 450607 h 2617544"/>
                <a:gd name="connsiteX18" fmla="*/ 2155434 w 2436853"/>
                <a:gd name="connsiteY18" fmla="*/ 426794 h 2617544"/>
                <a:gd name="connsiteX19" fmla="*/ 2136384 w 2436853"/>
                <a:gd name="connsiteY19" fmla="*/ 398219 h 2617544"/>
                <a:gd name="connsiteX20" fmla="*/ 2126859 w 2436853"/>
                <a:gd name="connsiteY20" fmla="*/ 369644 h 2617544"/>
                <a:gd name="connsiteX21" fmla="*/ 2103047 w 2436853"/>
                <a:gd name="connsiteY21" fmla="*/ 369644 h 2617544"/>
                <a:gd name="connsiteX22" fmla="*/ 2088759 w 2436853"/>
                <a:gd name="connsiteY22" fmla="*/ 355357 h 2617544"/>
                <a:gd name="connsiteX23" fmla="*/ 2050660 w 2436853"/>
                <a:gd name="connsiteY23" fmla="*/ 348213 h 2617544"/>
                <a:gd name="connsiteX24" fmla="*/ 2007797 w 2436853"/>
                <a:gd name="connsiteY24" fmla="*/ 336307 h 2617544"/>
                <a:gd name="connsiteX25" fmla="*/ 1976841 w 2436853"/>
                <a:gd name="connsiteY25" fmla="*/ 333925 h 2617544"/>
                <a:gd name="connsiteX26" fmla="*/ 1948266 w 2436853"/>
                <a:gd name="connsiteY26" fmla="*/ 329163 h 2617544"/>
                <a:gd name="connsiteX27" fmla="*/ 1926834 w 2436853"/>
                <a:gd name="connsiteY27" fmla="*/ 312494 h 2617544"/>
                <a:gd name="connsiteX28" fmla="*/ 1912547 w 2436853"/>
                <a:gd name="connsiteY28" fmla="*/ 317257 h 2617544"/>
                <a:gd name="connsiteX29" fmla="*/ 1841109 w 2436853"/>
                <a:gd name="connsiteY29" fmla="*/ 302969 h 2617544"/>
                <a:gd name="connsiteX30" fmla="*/ 1812534 w 2436853"/>
                <a:gd name="connsiteY30" fmla="*/ 293444 h 2617544"/>
                <a:gd name="connsiteX31" fmla="*/ 1798247 w 2436853"/>
                <a:gd name="connsiteY31" fmla="*/ 288682 h 2617544"/>
                <a:gd name="connsiteX32" fmla="*/ 1783959 w 2436853"/>
                <a:gd name="connsiteY32" fmla="*/ 298207 h 2617544"/>
                <a:gd name="connsiteX33" fmla="*/ 1769672 w 2436853"/>
                <a:gd name="connsiteY33" fmla="*/ 302969 h 2617544"/>
                <a:gd name="connsiteX34" fmla="*/ 1741097 w 2436853"/>
                <a:gd name="connsiteY34" fmla="*/ 331544 h 2617544"/>
                <a:gd name="connsiteX35" fmla="*/ 1717284 w 2436853"/>
                <a:gd name="connsiteY35" fmla="*/ 326782 h 2617544"/>
                <a:gd name="connsiteX36" fmla="*/ 1683947 w 2436853"/>
                <a:gd name="connsiteY36" fmla="*/ 317257 h 2617544"/>
                <a:gd name="connsiteX37" fmla="*/ 1650609 w 2436853"/>
                <a:gd name="connsiteY37" fmla="*/ 312494 h 2617544"/>
                <a:gd name="connsiteX38" fmla="*/ 1622034 w 2436853"/>
                <a:gd name="connsiteY38" fmla="*/ 307732 h 2617544"/>
                <a:gd name="connsiteX39" fmla="*/ 1581553 w 2436853"/>
                <a:gd name="connsiteY39" fmla="*/ 291063 h 2617544"/>
                <a:gd name="connsiteX40" fmla="*/ 1552978 w 2436853"/>
                <a:gd name="connsiteY40" fmla="*/ 291063 h 2617544"/>
                <a:gd name="connsiteX41" fmla="*/ 1541072 w 2436853"/>
                <a:gd name="connsiteY41" fmla="*/ 274394 h 2617544"/>
                <a:gd name="connsiteX42" fmla="*/ 1526784 w 2436853"/>
                <a:gd name="connsiteY42" fmla="*/ 255344 h 2617544"/>
                <a:gd name="connsiteX43" fmla="*/ 1522021 w 2436853"/>
                <a:gd name="connsiteY43" fmla="*/ 229150 h 2617544"/>
                <a:gd name="connsiteX44" fmla="*/ 1533929 w 2436853"/>
                <a:gd name="connsiteY44" fmla="*/ 200576 h 2617544"/>
                <a:gd name="connsiteX45" fmla="*/ 1564884 w 2436853"/>
                <a:gd name="connsiteY45" fmla="*/ 174382 h 2617544"/>
                <a:gd name="connsiteX46" fmla="*/ 1557740 w 2436853"/>
                <a:gd name="connsiteY46" fmla="*/ 148188 h 2617544"/>
                <a:gd name="connsiteX47" fmla="*/ 1564884 w 2436853"/>
                <a:gd name="connsiteY47" fmla="*/ 117231 h 2617544"/>
                <a:gd name="connsiteX48" fmla="*/ 1583934 w 2436853"/>
                <a:gd name="connsiteY48" fmla="*/ 93419 h 2617544"/>
                <a:gd name="connsiteX49" fmla="*/ 1588697 w 2436853"/>
                <a:gd name="connsiteY49" fmla="*/ 79132 h 2617544"/>
                <a:gd name="connsiteX50" fmla="*/ 1579172 w 2436853"/>
                <a:gd name="connsiteY50" fmla="*/ 64844 h 2617544"/>
                <a:gd name="connsiteX51" fmla="*/ 1545834 w 2436853"/>
                <a:gd name="connsiteY51" fmla="*/ 38650 h 2617544"/>
                <a:gd name="connsiteX52" fmla="*/ 1522022 w 2436853"/>
                <a:gd name="connsiteY52" fmla="*/ 36269 h 2617544"/>
                <a:gd name="connsiteX53" fmla="*/ 1507734 w 2436853"/>
                <a:gd name="connsiteY53" fmla="*/ 550 h 2617544"/>
                <a:gd name="connsiteX54" fmla="*/ 1414072 w 2436853"/>
                <a:gd name="connsiteY54" fmla="*/ 17219 h 2617544"/>
                <a:gd name="connsiteX55" fmla="*/ 1365652 w 2436853"/>
                <a:gd name="connsiteY55" fmla="*/ 52144 h 2617544"/>
                <a:gd name="connsiteX56" fmla="*/ 1285484 w 2436853"/>
                <a:gd name="connsiteY56" fmla="*/ 75164 h 2617544"/>
                <a:gd name="connsiteX57" fmla="*/ 1263259 w 2436853"/>
                <a:gd name="connsiteY57" fmla="*/ 93419 h 2617544"/>
                <a:gd name="connsiteX58" fmla="*/ 1210872 w 2436853"/>
                <a:gd name="connsiteY58" fmla="*/ 120407 h 2617544"/>
                <a:gd name="connsiteX59" fmla="*/ 1144197 w 2436853"/>
                <a:gd name="connsiteY59" fmla="*/ 174382 h 2617544"/>
                <a:gd name="connsiteX60" fmla="*/ 972747 w 2436853"/>
                <a:gd name="connsiteY60" fmla="*/ 272807 h 2617544"/>
                <a:gd name="connsiteX61" fmla="*/ 783834 w 2436853"/>
                <a:gd name="connsiteY61" fmla="*/ 317257 h 2617544"/>
                <a:gd name="connsiteX62" fmla="*/ 712397 w 2436853"/>
                <a:gd name="connsiteY62" fmla="*/ 345832 h 2617544"/>
                <a:gd name="connsiteX63" fmla="*/ 702872 w 2436853"/>
                <a:gd name="connsiteY63" fmla="*/ 374407 h 2617544"/>
                <a:gd name="connsiteX64" fmla="*/ 698109 w 2436853"/>
                <a:gd name="connsiteY64" fmla="*/ 388694 h 2617544"/>
                <a:gd name="connsiteX65" fmla="*/ 683822 w 2436853"/>
                <a:gd name="connsiteY65" fmla="*/ 419650 h 2617544"/>
                <a:gd name="connsiteX66" fmla="*/ 702872 w 2436853"/>
                <a:gd name="connsiteY66" fmla="*/ 445844 h 2617544"/>
                <a:gd name="connsiteX67" fmla="*/ 731447 w 2436853"/>
                <a:gd name="connsiteY67" fmla="*/ 455369 h 2617544"/>
                <a:gd name="connsiteX68" fmla="*/ 740972 w 2436853"/>
                <a:gd name="connsiteY68" fmla="*/ 469657 h 2617544"/>
                <a:gd name="connsiteX69" fmla="*/ 745734 w 2436853"/>
                <a:gd name="connsiteY69" fmla="*/ 483944 h 2617544"/>
                <a:gd name="connsiteX70" fmla="*/ 745734 w 2436853"/>
                <a:gd name="connsiteY70" fmla="*/ 495850 h 2617544"/>
                <a:gd name="connsiteX71" fmla="*/ 748115 w 2436853"/>
                <a:gd name="connsiteY71" fmla="*/ 517282 h 2617544"/>
                <a:gd name="connsiteX72" fmla="*/ 755259 w 2436853"/>
                <a:gd name="connsiteY72" fmla="*/ 536332 h 2617544"/>
                <a:gd name="connsiteX73" fmla="*/ 745734 w 2436853"/>
                <a:gd name="connsiteY73" fmla="*/ 564907 h 2617544"/>
                <a:gd name="connsiteX74" fmla="*/ 736209 w 2436853"/>
                <a:gd name="connsiteY74" fmla="*/ 579194 h 2617544"/>
                <a:gd name="connsiteX75" fmla="*/ 736209 w 2436853"/>
                <a:gd name="connsiteY75" fmla="*/ 650632 h 2617544"/>
                <a:gd name="connsiteX76" fmla="*/ 740972 w 2436853"/>
                <a:gd name="connsiteY76" fmla="*/ 664919 h 2617544"/>
                <a:gd name="connsiteX77" fmla="*/ 745734 w 2436853"/>
                <a:gd name="connsiteY77" fmla="*/ 683969 h 2617544"/>
                <a:gd name="connsiteX78" fmla="*/ 760022 w 2436853"/>
                <a:gd name="connsiteY78" fmla="*/ 731594 h 2617544"/>
                <a:gd name="connsiteX79" fmla="*/ 764784 w 2436853"/>
                <a:gd name="connsiteY79" fmla="*/ 745882 h 2617544"/>
                <a:gd name="connsiteX80" fmla="*/ 771928 w 2436853"/>
                <a:gd name="connsiteY80" fmla="*/ 791125 h 2617544"/>
                <a:gd name="connsiteX81" fmla="*/ 750497 w 2436853"/>
                <a:gd name="connsiteY81" fmla="*/ 812557 h 2617544"/>
                <a:gd name="connsiteX82" fmla="*/ 731447 w 2436853"/>
                <a:gd name="connsiteY82" fmla="*/ 817319 h 2617544"/>
                <a:gd name="connsiteX83" fmla="*/ 712397 w 2436853"/>
                <a:gd name="connsiteY83" fmla="*/ 824463 h 2617544"/>
                <a:gd name="connsiteX84" fmla="*/ 683822 w 2436853"/>
                <a:gd name="connsiteY84" fmla="*/ 843513 h 2617544"/>
                <a:gd name="connsiteX85" fmla="*/ 674297 w 2436853"/>
                <a:gd name="connsiteY85" fmla="*/ 860182 h 2617544"/>
                <a:gd name="connsiteX86" fmla="*/ 660009 w 2436853"/>
                <a:gd name="connsiteY86" fmla="*/ 869707 h 2617544"/>
                <a:gd name="connsiteX87" fmla="*/ 650484 w 2436853"/>
                <a:gd name="connsiteY87" fmla="*/ 883994 h 2617544"/>
                <a:gd name="connsiteX88" fmla="*/ 640959 w 2436853"/>
                <a:gd name="connsiteY88" fmla="*/ 964957 h 2617544"/>
                <a:gd name="connsiteX89" fmla="*/ 626672 w 2436853"/>
                <a:gd name="connsiteY89" fmla="*/ 998294 h 2617544"/>
                <a:gd name="connsiteX90" fmla="*/ 593334 w 2436853"/>
                <a:gd name="connsiteY90" fmla="*/ 1012582 h 2617544"/>
                <a:gd name="connsiteX91" fmla="*/ 588572 w 2436853"/>
                <a:gd name="connsiteY91" fmla="*/ 1026869 h 2617544"/>
                <a:gd name="connsiteX92" fmla="*/ 593334 w 2436853"/>
                <a:gd name="connsiteY92" fmla="*/ 1041157 h 2617544"/>
                <a:gd name="connsiteX93" fmla="*/ 579047 w 2436853"/>
                <a:gd name="connsiteY93" fmla="*/ 1055444 h 2617544"/>
                <a:gd name="connsiteX94" fmla="*/ 569521 w 2436853"/>
                <a:gd name="connsiteY94" fmla="*/ 1098307 h 2617544"/>
                <a:gd name="connsiteX95" fmla="*/ 552854 w 2436853"/>
                <a:gd name="connsiteY95" fmla="*/ 1129262 h 2617544"/>
                <a:gd name="connsiteX96" fmla="*/ 533803 w 2436853"/>
                <a:gd name="connsiteY96" fmla="*/ 1150694 h 2617544"/>
                <a:gd name="connsiteX97" fmla="*/ 519515 w 2436853"/>
                <a:gd name="connsiteY97" fmla="*/ 1179269 h 2617544"/>
                <a:gd name="connsiteX98" fmla="*/ 498084 w 2436853"/>
                <a:gd name="connsiteY98" fmla="*/ 1226894 h 2617544"/>
                <a:gd name="connsiteX99" fmla="*/ 493322 w 2436853"/>
                <a:gd name="connsiteY99" fmla="*/ 1241182 h 2617544"/>
                <a:gd name="connsiteX100" fmla="*/ 474272 w 2436853"/>
                <a:gd name="connsiteY100" fmla="*/ 1274519 h 2617544"/>
                <a:gd name="connsiteX101" fmla="*/ 464747 w 2436853"/>
                <a:gd name="connsiteY101" fmla="*/ 1293569 h 2617544"/>
                <a:gd name="connsiteX102" fmla="*/ 459984 w 2436853"/>
                <a:gd name="connsiteY102" fmla="*/ 1307857 h 2617544"/>
                <a:gd name="connsiteX103" fmla="*/ 450459 w 2436853"/>
                <a:gd name="connsiteY103" fmla="*/ 1322144 h 2617544"/>
                <a:gd name="connsiteX104" fmla="*/ 436172 w 2436853"/>
                <a:gd name="connsiteY104" fmla="*/ 1360244 h 2617544"/>
                <a:gd name="connsiteX105" fmla="*/ 412359 w 2436853"/>
                <a:gd name="connsiteY105" fmla="*/ 1403107 h 2617544"/>
                <a:gd name="connsiteX106" fmla="*/ 398072 w 2436853"/>
                <a:gd name="connsiteY106" fmla="*/ 1436445 h 2617544"/>
                <a:gd name="connsiteX107" fmla="*/ 393310 w 2436853"/>
                <a:gd name="connsiteY107" fmla="*/ 1465019 h 2617544"/>
                <a:gd name="connsiteX108" fmla="*/ 379022 w 2436853"/>
                <a:gd name="connsiteY108" fmla="*/ 1526932 h 2617544"/>
                <a:gd name="connsiteX109" fmla="*/ 374259 w 2436853"/>
                <a:gd name="connsiteY109" fmla="*/ 1565032 h 2617544"/>
                <a:gd name="connsiteX110" fmla="*/ 369497 w 2436853"/>
                <a:gd name="connsiteY110" fmla="*/ 1579319 h 2617544"/>
                <a:gd name="connsiteX111" fmla="*/ 357591 w 2436853"/>
                <a:gd name="connsiteY111" fmla="*/ 1615038 h 2617544"/>
                <a:gd name="connsiteX112" fmla="*/ 343303 w 2436853"/>
                <a:gd name="connsiteY112" fmla="*/ 1660282 h 2617544"/>
                <a:gd name="connsiteX113" fmla="*/ 336159 w 2436853"/>
                <a:gd name="connsiteY113" fmla="*/ 1684094 h 2617544"/>
                <a:gd name="connsiteX114" fmla="*/ 326634 w 2436853"/>
                <a:gd name="connsiteY114" fmla="*/ 1698382 h 2617544"/>
                <a:gd name="connsiteX115" fmla="*/ 321872 w 2436853"/>
                <a:gd name="connsiteY115" fmla="*/ 1712669 h 2617544"/>
                <a:gd name="connsiteX116" fmla="*/ 307584 w 2436853"/>
                <a:gd name="connsiteY116" fmla="*/ 1722194 h 2617544"/>
                <a:gd name="connsiteX117" fmla="*/ 293297 w 2436853"/>
                <a:gd name="connsiteY117" fmla="*/ 1750769 h 2617544"/>
                <a:gd name="connsiteX118" fmla="*/ 283772 w 2436853"/>
                <a:gd name="connsiteY118" fmla="*/ 1779344 h 2617544"/>
                <a:gd name="connsiteX119" fmla="*/ 267103 w 2436853"/>
                <a:gd name="connsiteY119" fmla="*/ 1810301 h 2617544"/>
                <a:gd name="connsiteX120" fmla="*/ 231384 w 2436853"/>
                <a:gd name="connsiteY120" fmla="*/ 1846019 h 2617544"/>
                <a:gd name="connsiteX121" fmla="*/ 207572 w 2436853"/>
                <a:gd name="connsiteY121" fmla="*/ 1869832 h 2617544"/>
                <a:gd name="connsiteX122" fmla="*/ 202809 w 2436853"/>
                <a:gd name="connsiteY122" fmla="*/ 1884119 h 2617544"/>
                <a:gd name="connsiteX123" fmla="*/ 174234 w 2436853"/>
                <a:gd name="connsiteY123" fmla="*/ 1903169 h 2617544"/>
                <a:gd name="connsiteX124" fmla="*/ 159947 w 2436853"/>
                <a:gd name="connsiteY124" fmla="*/ 1912694 h 2617544"/>
                <a:gd name="connsiteX125" fmla="*/ 131372 w 2436853"/>
                <a:gd name="connsiteY125" fmla="*/ 1941270 h 2617544"/>
                <a:gd name="connsiteX126" fmla="*/ 102797 w 2436853"/>
                <a:gd name="connsiteY126" fmla="*/ 1953175 h 2617544"/>
                <a:gd name="connsiteX127" fmla="*/ 78985 w 2436853"/>
                <a:gd name="connsiteY127" fmla="*/ 1965081 h 2617544"/>
                <a:gd name="connsiteX128" fmla="*/ 45647 w 2436853"/>
                <a:gd name="connsiteY128" fmla="*/ 1981750 h 2617544"/>
                <a:gd name="connsiteX129" fmla="*/ 24215 w 2436853"/>
                <a:gd name="connsiteY129" fmla="*/ 1986513 h 2617544"/>
                <a:gd name="connsiteX130" fmla="*/ 403 w 2436853"/>
                <a:gd name="connsiteY130" fmla="*/ 1996038 h 2617544"/>
                <a:gd name="connsiteX131" fmla="*/ 12309 w 2436853"/>
                <a:gd name="connsiteY131" fmla="*/ 2036519 h 2617544"/>
                <a:gd name="connsiteX132" fmla="*/ 43265 w 2436853"/>
                <a:gd name="connsiteY132" fmla="*/ 2062713 h 2617544"/>
                <a:gd name="connsiteX133" fmla="*/ 67079 w 2436853"/>
                <a:gd name="connsiteY133" fmla="*/ 2079382 h 2617544"/>
                <a:gd name="connsiteX134" fmla="*/ 90890 w 2436853"/>
                <a:gd name="connsiteY134" fmla="*/ 2084144 h 2617544"/>
                <a:gd name="connsiteX135" fmla="*/ 114703 w 2436853"/>
                <a:gd name="connsiteY135" fmla="*/ 2105575 h 2617544"/>
                <a:gd name="connsiteX136" fmla="*/ 119466 w 2436853"/>
                <a:gd name="connsiteY136" fmla="*/ 2134151 h 2617544"/>
                <a:gd name="connsiteX137" fmla="*/ 126609 w 2436853"/>
                <a:gd name="connsiteY137" fmla="*/ 2155582 h 2617544"/>
                <a:gd name="connsiteX138" fmla="*/ 121847 w 2436853"/>
                <a:gd name="connsiteY138" fmla="*/ 2193682 h 2617544"/>
                <a:gd name="connsiteX139" fmla="*/ 112322 w 2436853"/>
                <a:gd name="connsiteY139" fmla="*/ 2212732 h 2617544"/>
                <a:gd name="connsiteX140" fmla="*/ 100416 w 2436853"/>
                <a:gd name="connsiteY140" fmla="*/ 2231781 h 2617544"/>
                <a:gd name="connsiteX141" fmla="*/ 71841 w 2436853"/>
                <a:gd name="connsiteY141" fmla="*/ 2234163 h 2617544"/>
                <a:gd name="connsiteX142" fmla="*/ 50409 w 2436853"/>
                <a:gd name="connsiteY142" fmla="*/ 2260357 h 2617544"/>
                <a:gd name="connsiteX143" fmla="*/ 21834 w 2436853"/>
                <a:gd name="connsiteY143" fmla="*/ 2274644 h 2617544"/>
                <a:gd name="connsiteX144" fmla="*/ 31359 w 2436853"/>
                <a:gd name="connsiteY144" fmla="*/ 2298457 h 2617544"/>
                <a:gd name="connsiteX145" fmla="*/ 21834 w 2436853"/>
                <a:gd name="connsiteY145" fmla="*/ 2331794 h 2617544"/>
                <a:gd name="connsiteX146" fmla="*/ 12309 w 2436853"/>
                <a:gd name="connsiteY146" fmla="*/ 2346082 h 2617544"/>
                <a:gd name="connsiteX147" fmla="*/ 374259 w 2436853"/>
                <a:gd name="connsiteY147" fmla="*/ 2617544 h 2617544"/>
                <a:gd name="connsiteX148" fmla="*/ 690172 w 2436853"/>
                <a:gd name="connsiteY148"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64922 w 2436853"/>
                <a:gd name="connsiteY4" fmla="*/ 1118944 h 2617544"/>
                <a:gd name="connsiteX5" fmla="*/ 2325297 w 2436853"/>
                <a:gd name="connsiteY5" fmla="*/ 942732 h 2617544"/>
                <a:gd name="connsiteX6" fmla="*/ 2388796 w 2436853"/>
                <a:gd name="connsiteY6" fmla="*/ 876851 h 2617544"/>
                <a:gd name="connsiteX7" fmla="*/ 2436421 w 2436853"/>
                <a:gd name="connsiteY7" fmla="*/ 850656 h 2617544"/>
                <a:gd name="connsiteX8" fmla="*/ 2407053 w 2436853"/>
                <a:gd name="connsiteY8" fmla="*/ 770488 h 2617544"/>
                <a:gd name="connsiteX9" fmla="*/ 2322122 w 2436853"/>
                <a:gd name="connsiteY9" fmla="*/ 541094 h 2617544"/>
                <a:gd name="connsiteX10" fmla="*/ 2307834 w 2436853"/>
                <a:gd name="connsiteY10" fmla="*/ 531569 h 2617544"/>
                <a:gd name="connsiteX11" fmla="*/ 2264972 w 2436853"/>
                <a:gd name="connsiteY11" fmla="*/ 512519 h 2617544"/>
                <a:gd name="connsiteX12" fmla="*/ 2241159 w 2436853"/>
                <a:gd name="connsiteY12" fmla="*/ 486326 h 2617544"/>
                <a:gd name="connsiteX13" fmla="*/ 2231634 w 2436853"/>
                <a:gd name="connsiteY13" fmla="*/ 464894 h 2617544"/>
                <a:gd name="connsiteX14" fmla="*/ 2212584 w 2436853"/>
                <a:gd name="connsiteY14" fmla="*/ 455369 h 2617544"/>
                <a:gd name="connsiteX15" fmla="*/ 2198297 w 2436853"/>
                <a:gd name="connsiteY15" fmla="*/ 445844 h 2617544"/>
                <a:gd name="connsiteX16" fmla="*/ 2179247 w 2436853"/>
                <a:gd name="connsiteY16" fmla="*/ 450607 h 2617544"/>
                <a:gd name="connsiteX17" fmla="*/ 2155434 w 2436853"/>
                <a:gd name="connsiteY17" fmla="*/ 426794 h 2617544"/>
                <a:gd name="connsiteX18" fmla="*/ 2136384 w 2436853"/>
                <a:gd name="connsiteY18" fmla="*/ 398219 h 2617544"/>
                <a:gd name="connsiteX19" fmla="*/ 2126859 w 2436853"/>
                <a:gd name="connsiteY19" fmla="*/ 369644 h 2617544"/>
                <a:gd name="connsiteX20" fmla="*/ 2103047 w 2436853"/>
                <a:gd name="connsiteY20" fmla="*/ 369644 h 2617544"/>
                <a:gd name="connsiteX21" fmla="*/ 2088759 w 2436853"/>
                <a:gd name="connsiteY21" fmla="*/ 355357 h 2617544"/>
                <a:gd name="connsiteX22" fmla="*/ 2050660 w 2436853"/>
                <a:gd name="connsiteY22" fmla="*/ 348213 h 2617544"/>
                <a:gd name="connsiteX23" fmla="*/ 2007797 w 2436853"/>
                <a:gd name="connsiteY23" fmla="*/ 336307 h 2617544"/>
                <a:gd name="connsiteX24" fmla="*/ 1976841 w 2436853"/>
                <a:gd name="connsiteY24" fmla="*/ 333925 h 2617544"/>
                <a:gd name="connsiteX25" fmla="*/ 1948266 w 2436853"/>
                <a:gd name="connsiteY25" fmla="*/ 329163 h 2617544"/>
                <a:gd name="connsiteX26" fmla="*/ 1926834 w 2436853"/>
                <a:gd name="connsiteY26" fmla="*/ 312494 h 2617544"/>
                <a:gd name="connsiteX27" fmla="*/ 1912547 w 2436853"/>
                <a:gd name="connsiteY27" fmla="*/ 317257 h 2617544"/>
                <a:gd name="connsiteX28" fmla="*/ 1841109 w 2436853"/>
                <a:gd name="connsiteY28" fmla="*/ 302969 h 2617544"/>
                <a:gd name="connsiteX29" fmla="*/ 1812534 w 2436853"/>
                <a:gd name="connsiteY29" fmla="*/ 293444 h 2617544"/>
                <a:gd name="connsiteX30" fmla="*/ 1798247 w 2436853"/>
                <a:gd name="connsiteY30" fmla="*/ 288682 h 2617544"/>
                <a:gd name="connsiteX31" fmla="*/ 1783959 w 2436853"/>
                <a:gd name="connsiteY31" fmla="*/ 298207 h 2617544"/>
                <a:gd name="connsiteX32" fmla="*/ 1769672 w 2436853"/>
                <a:gd name="connsiteY32" fmla="*/ 302969 h 2617544"/>
                <a:gd name="connsiteX33" fmla="*/ 1741097 w 2436853"/>
                <a:gd name="connsiteY33" fmla="*/ 331544 h 2617544"/>
                <a:gd name="connsiteX34" fmla="*/ 1717284 w 2436853"/>
                <a:gd name="connsiteY34" fmla="*/ 326782 h 2617544"/>
                <a:gd name="connsiteX35" fmla="*/ 1683947 w 2436853"/>
                <a:gd name="connsiteY35" fmla="*/ 317257 h 2617544"/>
                <a:gd name="connsiteX36" fmla="*/ 1650609 w 2436853"/>
                <a:gd name="connsiteY36" fmla="*/ 312494 h 2617544"/>
                <a:gd name="connsiteX37" fmla="*/ 1622034 w 2436853"/>
                <a:gd name="connsiteY37" fmla="*/ 307732 h 2617544"/>
                <a:gd name="connsiteX38" fmla="*/ 1581553 w 2436853"/>
                <a:gd name="connsiteY38" fmla="*/ 291063 h 2617544"/>
                <a:gd name="connsiteX39" fmla="*/ 1552978 w 2436853"/>
                <a:gd name="connsiteY39" fmla="*/ 291063 h 2617544"/>
                <a:gd name="connsiteX40" fmla="*/ 1541072 w 2436853"/>
                <a:gd name="connsiteY40" fmla="*/ 274394 h 2617544"/>
                <a:gd name="connsiteX41" fmla="*/ 1526784 w 2436853"/>
                <a:gd name="connsiteY41" fmla="*/ 255344 h 2617544"/>
                <a:gd name="connsiteX42" fmla="*/ 1522021 w 2436853"/>
                <a:gd name="connsiteY42" fmla="*/ 229150 h 2617544"/>
                <a:gd name="connsiteX43" fmla="*/ 1533929 w 2436853"/>
                <a:gd name="connsiteY43" fmla="*/ 200576 h 2617544"/>
                <a:gd name="connsiteX44" fmla="*/ 1564884 w 2436853"/>
                <a:gd name="connsiteY44" fmla="*/ 174382 h 2617544"/>
                <a:gd name="connsiteX45" fmla="*/ 1557740 w 2436853"/>
                <a:gd name="connsiteY45" fmla="*/ 148188 h 2617544"/>
                <a:gd name="connsiteX46" fmla="*/ 1564884 w 2436853"/>
                <a:gd name="connsiteY46" fmla="*/ 117231 h 2617544"/>
                <a:gd name="connsiteX47" fmla="*/ 1583934 w 2436853"/>
                <a:gd name="connsiteY47" fmla="*/ 93419 h 2617544"/>
                <a:gd name="connsiteX48" fmla="*/ 1588697 w 2436853"/>
                <a:gd name="connsiteY48" fmla="*/ 79132 h 2617544"/>
                <a:gd name="connsiteX49" fmla="*/ 1579172 w 2436853"/>
                <a:gd name="connsiteY49" fmla="*/ 64844 h 2617544"/>
                <a:gd name="connsiteX50" fmla="*/ 1545834 w 2436853"/>
                <a:gd name="connsiteY50" fmla="*/ 38650 h 2617544"/>
                <a:gd name="connsiteX51" fmla="*/ 1522022 w 2436853"/>
                <a:gd name="connsiteY51" fmla="*/ 36269 h 2617544"/>
                <a:gd name="connsiteX52" fmla="*/ 1507734 w 2436853"/>
                <a:gd name="connsiteY52" fmla="*/ 550 h 2617544"/>
                <a:gd name="connsiteX53" fmla="*/ 1414072 w 2436853"/>
                <a:gd name="connsiteY53" fmla="*/ 17219 h 2617544"/>
                <a:gd name="connsiteX54" fmla="*/ 1365652 w 2436853"/>
                <a:gd name="connsiteY54" fmla="*/ 52144 h 2617544"/>
                <a:gd name="connsiteX55" fmla="*/ 1285484 w 2436853"/>
                <a:gd name="connsiteY55" fmla="*/ 75164 h 2617544"/>
                <a:gd name="connsiteX56" fmla="*/ 1263259 w 2436853"/>
                <a:gd name="connsiteY56" fmla="*/ 93419 h 2617544"/>
                <a:gd name="connsiteX57" fmla="*/ 1210872 w 2436853"/>
                <a:gd name="connsiteY57" fmla="*/ 120407 h 2617544"/>
                <a:gd name="connsiteX58" fmla="*/ 1144197 w 2436853"/>
                <a:gd name="connsiteY58" fmla="*/ 174382 h 2617544"/>
                <a:gd name="connsiteX59" fmla="*/ 972747 w 2436853"/>
                <a:gd name="connsiteY59" fmla="*/ 272807 h 2617544"/>
                <a:gd name="connsiteX60" fmla="*/ 783834 w 2436853"/>
                <a:gd name="connsiteY60" fmla="*/ 317257 h 2617544"/>
                <a:gd name="connsiteX61" fmla="*/ 712397 w 2436853"/>
                <a:gd name="connsiteY61" fmla="*/ 345832 h 2617544"/>
                <a:gd name="connsiteX62" fmla="*/ 702872 w 2436853"/>
                <a:gd name="connsiteY62" fmla="*/ 374407 h 2617544"/>
                <a:gd name="connsiteX63" fmla="*/ 698109 w 2436853"/>
                <a:gd name="connsiteY63" fmla="*/ 388694 h 2617544"/>
                <a:gd name="connsiteX64" fmla="*/ 683822 w 2436853"/>
                <a:gd name="connsiteY64" fmla="*/ 419650 h 2617544"/>
                <a:gd name="connsiteX65" fmla="*/ 702872 w 2436853"/>
                <a:gd name="connsiteY65" fmla="*/ 445844 h 2617544"/>
                <a:gd name="connsiteX66" fmla="*/ 731447 w 2436853"/>
                <a:gd name="connsiteY66" fmla="*/ 455369 h 2617544"/>
                <a:gd name="connsiteX67" fmla="*/ 740972 w 2436853"/>
                <a:gd name="connsiteY67" fmla="*/ 469657 h 2617544"/>
                <a:gd name="connsiteX68" fmla="*/ 745734 w 2436853"/>
                <a:gd name="connsiteY68" fmla="*/ 483944 h 2617544"/>
                <a:gd name="connsiteX69" fmla="*/ 745734 w 2436853"/>
                <a:gd name="connsiteY69" fmla="*/ 495850 h 2617544"/>
                <a:gd name="connsiteX70" fmla="*/ 748115 w 2436853"/>
                <a:gd name="connsiteY70" fmla="*/ 517282 h 2617544"/>
                <a:gd name="connsiteX71" fmla="*/ 755259 w 2436853"/>
                <a:gd name="connsiteY71" fmla="*/ 536332 h 2617544"/>
                <a:gd name="connsiteX72" fmla="*/ 745734 w 2436853"/>
                <a:gd name="connsiteY72" fmla="*/ 564907 h 2617544"/>
                <a:gd name="connsiteX73" fmla="*/ 736209 w 2436853"/>
                <a:gd name="connsiteY73" fmla="*/ 579194 h 2617544"/>
                <a:gd name="connsiteX74" fmla="*/ 736209 w 2436853"/>
                <a:gd name="connsiteY74" fmla="*/ 650632 h 2617544"/>
                <a:gd name="connsiteX75" fmla="*/ 740972 w 2436853"/>
                <a:gd name="connsiteY75" fmla="*/ 664919 h 2617544"/>
                <a:gd name="connsiteX76" fmla="*/ 745734 w 2436853"/>
                <a:gd name="connsiteY76" fmla="*/ 683969 h 2617544"/>
                <a:gd name="connsiteX77" fmla="*/ 760022 w 2436853"/>
                <a:gd name="connsiteY77" fmla="*/ 731594 h 2617544"/>
                <a:gd name="connsiteX78" fmla="*/ 764784 w 2436853"/>
                <a:gd name="connsiteY78" fmla="*/ 745882 h 2617544"/>
                <a:gd name="connsiteX79" fmla="*/ 771928 w 2436853"/>
                <a:gd name="connsiteY79" fmla="*/ 791125 h 2617544"/>
                <a:gd name="connsiteX80" fmla="*/ 750497 w 2436853"/>
                <a:gd name="connsiteY80" fmla="*/ 812557 h 2617544"/>
                <a:gd name="connsiteX81" fmla="*/ 731447 w 2436853"/>
                <a:gd name="connsiteY81" fmla="*/ 817319 h 2617544"/>
                <a:gd name="connsiteX82" fmla="*/ 712397 w 2436853"/>
                <a:gd name="connsiteY82" fmla="*/ 824463 h 2617544"/>
                <a:gd name="connsiteX83" fmla="*/ 683822 w 2436853"/>
                <a:gd name="connsiteY83" fmla="*/ 843513 h 2617544"/>
                <a:gd name="connsiteX84" fmla="*/ 674297 w 2436853"/>
                <a:gd name="connsiteY84" fmla="*/ 860182 h 2617544"/>
                <a:gd name="connsiteX85" fmla="*/ 660009 w 2436853"/>
                <a:gd name="connsiteY85" fmla="*/ 869707 h 2617544"/>
                <a:gd name="connsiteX86" fmla="*/ 650484 w 2436853"/>
                <a:gd name="connsiteY86" fmla="*/ 883994 h 2617544"/>
                <a:gd name="connsiteX87" fmla="*/ 640959 w 2436853"/>
                <a:gd name="connsiteY87" fmla="*/ 964957 h 2617544"/>
                <a:gd name="connsiteX88" fmla="*/ 626672 w 2436853"/>
                <a:gd name="connsiteY88" fmla="*/ 998294 h 2617544"/>
                <a:gd name="connsiteX89" fmla="*/ 593334 w 2436853"/>
                <a:gd name="connsiteY89" fmla="*/ 1012582 h 2617544"/>
                <a:gd name="connsiteX90" fmla="*/ 588572 w 2436853"/>
                <a:gd name="connsiteY90" fmla="*/ 1026869 h 2617544"/>
                <a:gd name="connsiteX91" fmla="*/ 593334 w 2436853"/>
                <a:gd name="connsiteY91" fmla="*/ 1041157 h 2617544"/>
                <a:gd name="connsiteX92" fmla="*/ 579047 w 2436853"/>
                <a:gd name="connsiteY92" fmla="*/ 1055444 h 2617544"/>
                <a:gd name="connsiteX93" fmla="*/ 569521 w 2436853"/>
                <a:gd name="connsiteY93" fmla="*/ 1098307 h 2617544"/>
                <a:gd name="connsiteX94" fmla="*/ 552854 w 2436853"/>
                <a:gd name="connsiteY94" fmla="*/ 1129262 h 2617544"/>
                <a:gd name="connsiteX95" fmla="*/ 533803 w 2436853"/>
                <a:gd name="connsiteY95" fmla="*/ 1150694 h 2617544"/>
                <a:gd name="connsiteX96" fmla="*/ 519515 w 2436853"/>
                <a:gd name="connsiteY96" fmla="*/ 1179269 h 2617544"/>
                <a:gd name="connsiteX97" fmla="*/ 498084 w 2436853"/>
                <a:gd name="connsiteY97" fmla="*/ 1226894 h 2617544"/>
                <a:gd name="connsiteX98" fmla="*/ 493322 w 2436853"/>
                <a:gd name="connsiteY98" fmla="*/ 1241182 h 2617544"/>
                <a:gd name="connsiteX99" fmla="*/ 474272 w 2436853"/>
                <a:gd name="connsiteY99" fmla="*/ 1274519 h 2617544"/>
                <a:gd name="connsiteX100" fmla="*/ 464747 w 2436853"/>
                <a:gd name="connsiteY100" fmla="*/ 1293569 h 2617544"/>
                <a:gd name="connsiteX101" fmla="*/ 459984 w 2436853"/>
                <a:gd name="connsiteY101" fmla="*/ 1307857 h 2617544"/>
                <a:gd name="connsiteX102" fmla="*/ 450459 w 2436853"/>
                <a:gd name="connsiteY102" fmla="*/ 1322144 h 2617544"/>
                <a:gd name="connsiteX103" fmla="*/ 436172 w 2436853"/>
                <a:gd name="connsiteY103" fmla="*/ 1360244 h 2617544"/>
                <a:gd name="connsiteX104" fmla="*/ 412359 w 2436853"/>
                <a:gd name="connsiteY104" fmla="*/ 1403107 h 2617544"/>
                <a:gd name="connsiteX105" fmla="*/ 398072 w 2436853"/>
                <a:gd name="connsiteY105" fmla="*/ 1436445 h 2617544"/>
                <a:gd name="connsiteX106" fmla="*/ 393310 w 2436853"/>
                <a:gd name="connsiteY106" fmla="*/ 1465019 h 2617544"/>
                <a:gd name="connsiteX107" fmla="*/ 379022 w 2436853"/>
                <a:gd name="connsiteY107" fmla="*/ 1526932 h 2617544"/>
                <a:gd name="connsiteX108" fmla="*/ 374259 w 2436853"/>
                <a:gd name="connsiteY108" fmla="*/ 1565032 h 2617544"/>
                <a:gd name="connsiteX109" fmla="*/ 369497 w 2436853"/>
                <a:gd name="connsiteY109" fmla="*/ 1579319 h 2617544"/>
                <a:gd name="connsiteX110" fmla="*/ 357591 w 2436853"/>
                <a:gd name="connsiteY110" fmla="*/ 1615038 h 2617544"/>
                <a:gd name="connsiteX111" fmla="*/ 343303 w 2436853"/>
                <a:gd name="connsiteY111" fmla="*/ 1660282 h 2617544"/>
                <a:gd name="connsiteX112" fmla="*/ 336159 w 2436853"/>
                <a:gd name="connsiteY112" fmla="*/ 1684094 h 2617544"/>
                <a:gd name="connsiteX113" fmla="*/ 326634 w 2436853"/>
                <a:gd name="connsiteY113" fmla="*/ 1698382 h 2617544"/>
                <a:gd name="connsiteX114" fmla="*/ 321872 w 2436853"/>
                <a:gd name="connsiteY114" fmla="*/ 1712669 h 2617544"/>
                <a:gd name="connsiteX115" fmla="*/ 307584 w 2436853"/>
                <a:gd name="connsiteY115" fmla="*/ 1722194 h 2617544"/>
                <a:gd name="connsiteX116" fmla="*/ 293297 w 2436853"/>
                <a:gd name="connsiteY116" fmla="*/ 1750769 h 2617544"/>
                <a:gd name="connsiteX117" fmla="*/ 283772 w 2436853"/>
                <a:gd name="connsiteY117" fmla="*/ 1779344 h 2617544"/>
                <a:gd name="connsiteX118" fmla="*/ 267103 w 2436853"/>
                <a:gd name="connsiteY118" fmla="*/ 1810301 h 2617544"/>
                <a:gd name="connsiteX119" fmla="*/ 231384 w 2436853"/>
                <a:gd name="connsiteY119" fmla="*/ 1846019 h 2617544"/>
                <a:gd name="connsiteX120" fmla="*/ 207572 w 2436853"/>
                <a:gd name="connsiteY120" fmla="*/ 1869832 h 2617544"/>
                <a:gd name="connsiteX121" fmla="*/ 202809 w 2436853"/>
                <a:gd name="connsiteY121" fmla="*/ 1884119 h 2617544"/>
                <a:gd name="connsiteX122" fmla="*/ 174234 w 2436853"/>
                <a:gd name="connsiteY122" fmla="*/ 1903169 h 2617544"/>
                <a:gd name="connsiteX123" fmla="*/ 159947 w 2436853"/>
                <a:gd name="connsiteY123" fmla="*/ 1912694 h 2617544"/>
                <a:gd name="connsiteX124" fmla="*/ 131372 w 2436853"/>
                <a:gd name="connsiteY124" fmla="*/ 1941270 h 2617544"/>
                <a:gd name="connsiteX125" fmla="*/ 102797 w 2436853"/>
                <a:gd name="connsiteY125" fmla="*/ 1953175 h 2617544"/>
                <a:gd name="connsiteX126" fmla="*/ 78985 w 2436853"/>
                <a:gd name="connsiteY126" fmla="*/ 1965081 h 2617544"/>
                <a:gd name="connsiteX127" fmla="*/ 45647 w 2436853"/>
                <a:gd name="connsiteY127" fmla="*/ 1981750 h 2617544"/>
                <a:gd name="connsiteX128" fmla="*/ 24215 w 2436853"/>
                <a:gd name="connsiteY128" fmla="*/ 1986513 h 2617544"/>
                <a:gd name="connsiteX129" fmla="*/ 403 w 2436853"/>
                <a:gd name="connsiteY129" fmla="*/ 1996038 h 2617544"/>
                <a:gd name="connsiteX130" fmla="*/ 12309 w 2436853"/>
                <a:gd name="connsiteY130" fmla="*/ 2036519 h 2617544"/>
                <a:gd name="connsiteX131" fmla="*/ 43265 w 2436853"/>
                <a:gd name="connsiteY131" fmla="*/ 2062713 h 2617544"/>
                <a:gd name="connsiteX132" fmla="*/ 67079 w 2436853"/>
                <a:gd name="connsiteY132" fmla="*/ 2079382 h 2617544"/>
                <a:gd name="connsiteX133" fmla="*/ 90890 w 2436853"/>
                <a:gd name="connsiteY133" fmla="*/ 2084144 h 2617544"/>
                <a:gd name="connsiteX134" fmla="*/ 114703 w 2436853"/>
                <a:gd name="connsiteY134" fmla="*/ 2105575 h 2617544"/>
                <a:gd name="connsiteX135" fmla="*/ 119466 w 2436853"/>
                <a:gd name="connsiteY135" fmla="*/ 2134151 h 2617544"/>
                <a:gd name="connsiteX136" fmla="*/ 126609 w 2436853"/>
                <a:gd name="connsiteY136" fmla="*/ 2155582 h 2617544"/>
                <a:gd name="connsiteX137" fmla="*/ 121847 w 2436853"/>
                <a:gd name="connsiteY137" fmla="*/ 2193682 h 2617544"/>
                <a:gd name="connsiteX138" fmla="*/ 112322 w 2436853"/>
                <a:gd name="connsiteY138" fmla="*/ 2212732 h 2617544"/>
                <a:gd name="connsiteX139" fmla="*/ 100416 w 2436853"/>
                <a:gd name="connsiteY139" fmla="*/ 2231781 h 2617544"/>
                <a:gd name="connsiteX140" fmla="*/ 71841 w 2436853"/>
                <a:gd name="connsiteY140" fmla="*/ 2234163 h 2617544"/>
                <a:gd name="connsiteX141" fmla="*/ 50409 w 2436853"/>
                <a:gd name="connsiteY141" fmla="*/ 2260357 h 2617544"/>
                <a:gd name="connsiteX142" fmla="*/ 21834 w 2436853"/>
                <a:gd name="connsiteY142" fmla="*/ 2274644 h 2617544"/>
                <a:gd name="connsiteX143" fmla="*/ 31359 w 2436853"/>
                <a:gd name="connsiteY143" fmla="*/ 2298457 h 2617544"/>
                <a:gd name="connsiteX144" fmla="*/ 21834 w 2436853"/>
                <a:gd name="connsiteY144" fmla="*/ 2331794 h 2617544"/>
                <a:gd name="connsiteX145" fmla="*/ 12309 w 2436853"/>
                <a:gd name="connsiteY145" fmla="*/ 2346082 h 2617544"/>
                <a:gd name="connsiteX146" fmla="*/ 374259 w 2436853"/>
                <a:gd name="connsiteY146" fmla="*/ 2617544 h 2617544"/>
                <a:gd name="connsiteX147" fmla="*/ 690172 w 2436853"/>
                <a:gd name="connsiteY147" fmla="*/ 2427044 h 2617544"/>
                <a:gd name="connsiteX0" fmla="*/ 690172 w 2436853"/>
                <a:gd name="connsiteY0" fmla="*/ 2427044 h 2617544"/>
                <a:gd name="connsiteX1" fmla="*/ 1055297 w 2436853"/>
                <a:gd name="connsiteY1" fmla="*/ 2026994 h 2617544"/>
                <a:gd name="connsiteX2" fmla="*/ 1275166 w 2436853"/>
                <a:gd name="connsiteY2" fmla="*/ 1637263 h 2617544"/>
                <a:gd name="connsiteX3" fmla="*/ 1446615 w 2436853"/>
                <a:gd name="connsiteY3" fmla="*/ 1287220 h 2617544"/>
                <a:gd name="connsiteX4" fmla="*/ 1864922 w 2436853"/>
                <a:gd name="connsiteY4" fmla="*/ 1118944 h 2617544"/>
                <a:gd name="connsiteX5" fmla="*/ 2230047 w 2436853"/>
                <a:gd name="connsiteY5" fmla="*/ 952257 h 2617544"/>
                <a:gd name="connsiteX6" fmla="*/ 2388796 w 2436853"/>
                <a:gd name="connsiteY6" fmla="*/ 876851 h 2617544"/>
                <a:gd name="connsiteX7" fmla="*/ 2436421 w 2436853"/>
                <a:gd name="connsiteY7" fmla="*/ 850656 h 2617544"/>
                <a:gd name="connsiteX8" fmla="*/ 2407053 w 2436853"/>
                <a:gd name="connsiteY8" fmla="*/ 770488 h 2617544"/>
                <a:gd name="connsiteX9" fmla="*/ 2322122 w 2436853"/>
                <a:gd name="connsiteY9" fmla="*/ 541094 h 2617544"/>
                <a:gd name="connsiteX10" fmla="*/ 2307834 w 2436853"/>
                <a:gd name="connsiteY10" fmla="*/ 531569 h 2617544"/>
                <a:gd name="connsiteX11" fmla="*/ 2264972 w 2436853"/>
                <a:gd name="connsiteY11" fmla="*/ 512519 h 2617544"/>
                <a:gd name="connsiteX12" fmla="*/ 2241159 w 2436853"/>
                <a:gd name="connsiteY12" fmla="*/ 486326 h 2617544"/>
                <a:gd name="connsiteX13" fmla="*/ 2231634 w 2436853"/>
                <a:gd name="connsiteY13" fmla="*/ 464894 h 2617544"/>
                <a:gd name="connsiteX14" fmla="*/ 2212584 w 2436853"/>
                <a:gd name="connsiteY14" fmla="*/ 455369 h 2617544"/>
                <a:gd name="connsiteX15" fmla="*/ 2198297 w 2436853"/>
                <a:gd name="connsiteY15" fmla="*/ 445844 h 2617544"/>
                <a:gd name="connsiteX16" fmla="*/ 2179247 w 2436853"/>
                <a:gd name="connsiteY16" fmla="*/ 450607 h 2617544"/>
                <a:gd name="connsiteX17" fmla="*/ 2155434 w 2436853"/>
                <a:gd name="connsiteY17" fmla="*/ 426794 h 2617544"/>
                <a:gd name="connsiteX18" fmla="*/ 2136384 w 2436853"/>
                <a:gd name="connsiteY18" fmla="*/ 398219 h 2617544"/>
                <a:gd name="connsiteX19" fmla="*/ 2126859 w 2436853"/>
                <a:gd name="connsiteY19" fmla="*/ 369644 h 2617544"/>
                <a:gd name="connsiteX20" fmla="*/ 2103047 w 2436853"/>
                <a:gd name="connsiteY20" fmla="*/ 369644 h 2617544"/>
                <a:gd name="connsiteX21" fmla="*/ 2088759 w 2436853"/>
                <a:gd name="connsiteY21" fmla="*/ 355357 h 2617544"/>
                <a:gd name="connsiteX22" fmla="*/ 2050660 w 2436853"/>
                <a:gd name="connsiteY22" fmla="*/ 348213 h 2617544"/>
                <a:gd name="connsiteX23" fmla="*/ 2007797 w 2436853"/>
                <a:gd name="connsiteY23" fmla="*/ 336307 h 2617544"/>
                <a:gd name="connsiteX24" fmla="*/ 1976841 w 2436853"/>
                <a:gd name="connsiteY24" fmla="*/ 333925 h 2617544"/>
                <a:gd name="connsiteX25" fmla="*/ 1948266 w 2436853"/>
                <a:gd name="connsiteY25" fmla="*/ 329163 h 2617544"/>
                <a:gd name="connsiteX26" fmla="*/ 1926834 w 2436853"/>
                <a:gd name="connsiteY26" fmla="*/ 312494 h 2617544"/>
                <a:gd name="connsiteX27" fmla="*/ 1912547 w 2436853"/>
                <a:gd name="connsiteY27" fmla="*/ 317257 h 2617544"/>
                <a:gd name="connsiteX28" fmla="*/ 1841109 w 2436853"/>
                <a:gd name="connsiteY28" fmla="*/ 302969 h 2617544"/>
                <a:gd name="connsiteX29" fmla="*/ 1812534 w 2436853"/>
                <a:gd name="connsiteY29" fmla="*/ 293444 h 2617544"/>
                <a:gd name="connsiteX30" fmla="*/ 1798247 w 2436853"/>
                <a:gd name="connsiteY30" fmla="*/ 288682 h 2617544"/>
                <a:gd name="connsiteX31" fmla="*/ 1783959 w 2436853"/>
                <a:gd name="connsiteY31" fmla="*/ 298207 h 2617544"/>
                <a:gd name="connsiteX32" fmla="*/ 1769672 w 2436853"/>
                <a:gd name="connsiteY32" fmla="*/ 302969 h 2617544"/>
                <a:gd name="connsiteX33" fmla="*/ 1741097 w 2436853"/>
                <a:gd name="connsiteY33" fmla="*/ 331544 h 2617544"/>
                <a:gd name="connsiteX34" fmla="*/ 1717284 w 2436853"/>
                <a:gd name="connsiteY34" fmla="*/ 326782 h 2617544"/>
                <a:gd name="connsiteX35" fmla="*/ 1683947 w 2436853"/>
                <a:gd name="connsiteY35" fmla="*/ 317257 h 2617544"/>
                <a:gd name="connsiteX36" fmla="*/ 1650609 w 2436853"/>
                <a:gd name="connsiteY36" fmla="*/ 312494 h 2617544"/>
                <a:gd name="connsiteX37" fmla="*/ 1622034 w 2436853"/>
                <a:gd name="connsiteY37" fmla="*/ 307732 h 2617544"/>
                <a:gd name="connsiteX38" fmla="*/ 1581553 w 2436853"/>
                <a:gd name="connsiteY38" fmla="*/ 291063 h 2617544"/>
                <a:gd name="connsiteX39" fmla="*/ 1552978 w 2436853"/>
                <a:gd name="connsiteY39" fmla="*/ 291063 h 2617544"/>
                <a:gd name="connsiteX40" fmla="*/ 1541072 w 2436853"/>
                <a:gd name="connsiteY40" fmla="*/ 274394 h 2617544"/>
                <a:gd name="connsiteX41" fmla="*/ 1526784 w 2436853"/>
                <a:gd name="connsiteY41" fmla="*/ 255344 h 2617544"/>
                <a:gd name="connsiteX42" fmla="*/ 1522021 w 2436853"/>
                <a:gd name="connsiteY42" fmla="*/ 229150 h 2617544"/>
                <a:gd name="connsiteX43" fmla="*/ 1533929 w 2436853"/>
                <a:gd name="connsiteY43" fmla="*/ 200576 h 2617544"/>
                <a:gd name="connsiteX44" fmla="*/ 1564884 w 2436853"/>
                <a:gd name="connsiteY44" fmla="*/ 174382 h 2617544"/>
                <a:gd name="connsiteX45" fmla="*/ 1557740 w 2436853"/>
                <a:gd name="connsiteY45" fmla="*/ 148188 h 2617544"/>
                <a:gd name="connsiteX46" fmla="*/ 1564884 w 2436853"/>
                <a:gd name="connsiteY46" fmla="*/ 117231 h 2617544"/>
                <a:gd name="connsiteX47" fmla="*/ 1583934 w 2436853"/>
                <a:gd name="connsiteY47" fmla="*/ 93419 h 2617544"/>
                <a:gd name="connsiteX48" fmla="*/ 1588697 w 2436853"/>
                <a:gd name="connsiteY48" fmla="*/ 79132 h 2617544"/>
                <a:gd name="connsiteX49" fmla="*/ 1579172 w 2436853"/>
                <a:gd name="connsiteY49" fmla="*/ 64844 h 2617544"/>
                <a:gd name="connsiteX50" fmla="*/ 1545834 w 2436853"/>
                <a:gd name="connsiteY50" fmla="*/ 38650 h 2617544"/>
                <a:gd name="connsiteX51" fmla="*/ 1522022 w 2436853"/>
                <a:gd name="connsiteY51" fmla="*/ 36269 h 2617544"/>
                <a:gd name="connsiteX52" fmla="*/ 1507734 w 2436853"/>
                <a:gd name="connsiteY52" fmla="*/ 550 h 2617544"/>
                <a:gd name="connsiteX53" fmla="*/ 1414072 w 2436853"/>
                <a:gd name="connsiteY53" fmla="*/ 17219 h 2617544"/>
                <a:gd name="connsiteX54" fmla="*/ 1365652 w 2436853"/>
                <a:gd name="connsiteY54" fmla="*/ 52144 h 2617544"/>
                <a:gd name="connsiteX55" fmla="*/ 1285484 w 2436853"/>
                <a:gd name="connsiteY55" fmla="*/ 75164 h 2617544"/>
                <a:gd name="connsiteX56" fmla="*/ 1263259 w 2436853"/>
                <a:gd name="connsiteY56" fmla="*/ 93419 h 2617544"/>
                <a:gd name="connsiteX57" fmla="*/ 1210872 w 2436853"/>
                <a:gd name="connsiteY57" fmla="*/ 120407 h 2617544"/>
                <a:gd name="connsiteX58" fmla="*/ 1144197 w 2436853"/>
                <a:gd name="connsiteY58" fmla="*/ 174382 h 2617544"/>
                <a:gd name="connsiteX59" fmla="*/ 972747 w 2436853"/>
                <a:gd name="connsiteY59" fmla="*/ 272807 h 2617544"/>
                <a:gd name="connsiteX60" fmla="*/ 783834 w 2436853"/>
                <a:gd name="connsiteY60" fmla="*/ 317257 h 2617544"/>
                <a:gd name="connsiteX61" fmla="*/ 712397 w 2436853"/>
                <a:gd name="connsiteY61" fmla="*/ 345832 h 2617544"/>
                <a:gd name="connsiteX62" fmla="*/ 702872 w 2436853"/>
                <a:gd name="connsiteY62" fmla="*/ 374407 h 2617544"/>
                <a:gd name="connsiteX63" fmla="*/ 698109 w 2436853"/>
                <a:gd name="connsiteY63" fmla="*/ 388694 h 2617544"/>
                <a:gd name="connsiteX64" fmla="*/ 683822 w 2436853"/>
                <a:gd name="connsiteY64" fmla="*/ 419650 h 2617544"/>
                <a:gd name="connsiteX65" fmla="*/ 702872 w 2436853"/>
                <a:gd name="connsiteY65" fmla="*/ 445844 h 2617544"/>
                <a:gd name="connsiteX66" fmla="*/ 731447 w 2436853"/>
                <a:gd name="connsiteY66" fmla="*/ 455369 h 2617544"/>
                <a:gd name="connsiteX67" fmla="*/ 740972 w 2436853"/>
                <a:gd name="connsiteY67" fmla="*/ 469657 h 2617544"/>
                <a:gd name="connsiteX68" fmla="*/ 745734 w 2436853"/>
                <a:gd name="connsiteY68" fmla="*/ 483944 h 2617544"/>
                <a:gd name="connsiteX69" fmla="*/ 745734 w 2436853"/>
                <a:gd name="connsiteY69" fmla="*/ 495850 h 2617544"/>
                <a:gd name="connsiteX70" fmla="*/ 748115 w 2436853"/>
                <a:gd name="connsiteY70" fmla="*/ 517282 h 2617544"/>
                <a:gd name="connsiteX71" fmla="*/ 755259 w 2436853"/>
                <a:gd name="connsiteY71" fmla="*/ 536332 h 2617544"/>
                <a:gd name="connsiteX72" fmla="*/ 745734 w 2436853"/>
                <a:gd name="connsiteY72" fmla="*/ 564907 h 2617544"/>
                <a:gd name="connsiteX73" fmla="*/ 736209 w 2436853"/>
                <a:gd name="connsiteY73" fmla="*/ 579194 h 2617544"/>
                <a:gd name="connsiteX74" fmla="*/ 736209 w 2436853"/>
                <a:gd name="connsiteY74" fmla="*/ 650632 h 2617544"/>
                <a:gd name="connsiteX75" fmla="*/ 740972 w 2436853"/>
                <a:gd name="connsiteY75" fmla="*/ 664919 h 2617544"/>
                <a:gd name="connsiteX76" fmla="*/ 745734 w 2436853"/>
                <a:gd name="connsiteY76" fmla="*/ 683969 h 2617544"/>
                <a:gd name="connsiteX77" fmla="*/ 760022 w 2436853"/>
                <a:gd name="connsiteY77" fmla="*/ 731594 h 2617544"/>
                <a:gd name="connsiteX78" fmla="*/ 764784 w 2436853"/>
                <a:gd name="connsiteY78" fmla="*/ 745882 h 2617544"/>
                <a:gd name="connsiteX79" fmla="*/ 771928 w 2436853"/>
                <a:gd name="connsiteY79" fmla="*/ 791125 h 2617544"/>
                <a:gd name="connsiteX80" fmla="*/ 750497 w 2436853"/>
                <a:gd name="connsiteY80" fmla="*/ 812557 h 2617544"/>
                <a:gd name="connsiteX81" fmla="*/ 731447 w 2436853"/>
                <a:gd name="connsiteY81" fmla="*/ 817319 h 2617544"/>
                <a:gd name="connsiteX82" fmla="*/ 712397 w 2436853"/>
                <a:gd name="connsiteY82" fmla="*/ 824463 h 2617544"/>
                <a:gd name="connsiteX83" fmla="*/ 683822 w 2436853"/>
                <a:gd name="connsiteY83" fmla="*/ 843513 h 2617544"/>
                <a:gd name="connsiteX84" fmla="*/ 674297 w 2436853"/>
                <a:gd name="connsiteY84" fmla="*/ 860182 h 2617544"/>
                <a:gd name="connsiteX85" fmla="*/ 660009 w 2436853"/>
                <a:gd name="connsiteY85" fmla="*/ 869707 h 2617544"/>
                <a:gd name="connsiteX86" fmla="*/ 650484 w 2436853"/>
                <a:gd name="connsiteY86" fmla="*/ 883994 h 2617544"/>
                <a:gd name="connsiteX87" fmla="*/ 640959 w 2436853"/>
                <a:gd name="connsiteY87" fmla="*/ 964957 h 2617544"/>
                <a:gd name="connsiteX88" fmla="*/ 626672 w 2436853"/>
                <a:gd name="connsiteY88" fmla="*/ 998294 h 2617544"/>
                <a:gd name="connsiteX89" fmla="*/ 593334 w 2436853"/>
                <a:gd name="connsiteY89" fmla="*/ 1012582 h 2617544"/>
                <a:gd name="connsiteX90" fmla="*/ 588572 w 2436853"/>
                <a:gd name="connsiteY90" fmla="*/ 1026869 h 2617544"/>
                <a:gd name="connsiteX91" fmla="*/ 593334 w 2436853"/>
                <a:gd name="connsiteY91" fmla="*/ 1041157 h 2617544"/>
                <a:gd name="connsiteX92" fmla="*/ 579047 w 2436853"/>
                <a:gd name="connsiteY92" fmla="*/ 1055444 h 2617544"/>
                <a:gd name="connsiteX93" fmla="*/ 569521 w 2436853"/>
                <a:gd name="connsiteY93" fmla="*/ 1098307 h 2617544"/>
                <a:gd name="connsiteX94" fmla="*/ 552854 w 2436853"/>
                <a:gd name="connsiteY94" fmla="*/ 1129262 h 2617544"/>
                <a:gd name="connsiteX95" fmla="*/ 533803 w 2436853"/>
                <a:gd name="connsiteY95" fmla="*/ 1150694 h 2617544"/>
                <a:gd name="connsiteX96" fmla="*/ 519515 w 2436853"/>
                <a:gd name="connsiteY96" fmla="*/ 1179269 h 2617544"/>
                <a:gd name="connsiteX97" fmla="*/ 498084 w 2436853"/>
                <a:gd name="connsiteY97" fmla="*/ 1226894 h 2617544"/>
                <a:gd name="connsiteX98" fmla="*/ 493322 w 2436853"/>
                <a:gd name="connsiteY98" fmla="*/ 1241182 h 2617544"/>
                <a:gd name="connsiteX99" fmla="*/ 474272 w 2436853"/>
                <a:gd name="connsiteY99" fmla="*/ 1274519 h 2617544"/>
                <a:gd name="connsiteX100" fmla="*/ 464747 w 2436853"/>
                <a:gd name="connsiteY100" fmla="*/ 1293569 h 2617544"/>
                <a:gd name="connsiteX101" fmla="*/ 459984 w 2436853"/>
                <a:gd name="connsiteY101" fmla="*/ 1307857 h 2617544"/>
                <a:gd name="connsiteX102" fmla="*/ 450459 w 2436853"/>
                <a:gd name="connsiteY102" fmla="*/ 1322144 h 2617544"/>
                <a:gd name="connsiteX103" fmla="*/ 436172 w 2436853"/>
                <a:gd name="connsiteY103" fmla="*/ 1360244 h 2617544"/>
                <a:gd name="connsiteX104" fmla="*/ 412359 w 2436853"/>
                <a:gd name="connsiteY104" fmla="*/ 1403107 h 2617544"/>
                <a:gd name="connsiteX105" fmla="*/ 398072 w 2436853"/>
                <a:gd name="connsiteY105" fmla="*/ 1436445 h 2617544"/>
                <a:gd name="connsiteX106" fmla="*/ 393310 w 2436853"/>
                <a:gd name="connsiteY106" fmla="*/ 1465019 h 2617544"/>
                <a:gd name="connsiteX107" fmla="*/ 379022 w 2436853"/>
                <a:gd name="connsiteY107" fmla="*/ 1526932 h 2617544"/>
                <a:gd name="connsiteX108" fmla="*/ 374259 w 2436853"/>
                <a:gd name="connsiteY108" fmla="*/ 1565032 h 2617544"/>
                <a:gd name="connsiteX109" fmla="*/ 369497 w 2436853"/>
                <a:gd name="connsiteY109" fmla="*/ 1579319 h 2617544"/>
                <a:gd name="connsiteX110" fmla="*/ 357591 w 2436853"/>
                <a:gd name="connsiteY110" fmla="*/ 1615038 h 2617544"/>
                <a:gd name="connsiteX111" fmla="*/ 343303 w 2436853"/>
                <a:gd name="connsiteY111" fmla="*/ 1660282 h 2617544"/>
                <a:gd name="connsiteX112" fmla="*/ 336159 w 2436853"/>
                <a:gd name="connsiteY112" fmla="*/ 1684094 h 2617544"/>
                <a:gd name="connsiteX113" fmla="*/ 326634 w 2436853"/>
                <a:gd name="connsiteY113" fmla="*/ 1698382 h 2617544"/>
                <a:gd name="connsiteX114" fmla="*/ 321872 w 2436853"/>
                <a:gd name="connsiteY114" fmla="*/ 1712669 h 2617544"/>
                <a:gd name="connsiteX115" fmla="*/ 307584 w 2436853"/>
                <a:gd name="connsiteY115" fmla="*/ 1722194 h 2617544"/>
                <a:gd name="connsiteX116" fmla="*/ 293297 w 2436853"/>
                <a:gd name="connsiteY116" fmla="*/ 1750769 h 2617544"/>
                <a:gd name="connsiteX117" fmla="*/ 283772 w 2436853"/>
                <a:gd name="connsiteY117" fmla="*/ 1779344 h 2617544"/>
                <a:gd name="connsiteX118" fmla="*/ 267103 w 2436853"/>
                <a:gd name="connsiteY118" fmla="*/ 1810301 h 2617544"/>
                <a:gd name="connsiteX119" fmla="*/ 231384 w 2436853"/>
                <a:gd name="connsiteY119" fmla="*/ 1846019 h 2617544"/>
                <a:gd name="connsiteX120" fmla="*/ 207572 w 2436853"/>
                <a:gd name="connsiteY120" fmla="*/ 1869832 h 2617544"/>
                <a:gd name="connsiteX121" fmla="*/ 202809 w 2436853"/>
                <a:gd name="connsiteY121" fmla="*/ 1884119 h 2617544"/>
                <a:gd name="connsiteX122" fmla="*/ 174234 w 2436853"/>
                <a:gd name="connsiteY122" fmla="*/ 1903169 h 2617544"/>
                <a:gd name="connsiteX123" fmla="*/ 159947 w 2436853"/>
                <a:gd name="connsiteY123" fmla="*/ 1912694 h 2617544"/>
                <a:gd name="connsiteX124" fmla="*/ 131372 w 2436853"/>
                <a:gd name="connsiteY124" fmla="*/ 1941270 h 2617544"/>
                <a:gd name="connsiteX125" fmla="*/ 102797 w 2436853"/>
                <a:gd name="connsiteY125" fmla="*/ 1953175 h 2617544"/>
                <a:gd name="connsiteX126" fmla="*/ 78985 w 2436853"/>
                <a:gd name="connsiteY126" fmla="*/ 1965081 h 2617544"/>
                <a:gd name="connsiteX127" fmla="*/ 45647 w 2436853"/>
                <a:gd name="connsiteY127" fmla="*/ 1981750 h 2617544"/>
                <a:gd name="connsiteX128" fmla="*/ 24215 w 2436853"/>
                <a:gd name="connsiteY128" fmla="*/ 1986513 h 2617544"/>
                <a:gd name="connsiteX129" fmla="*/ 403 w 2436853"/>
                <a:gd name="connsiteY129" fmla="*/ 1996038 h 2617544"/>
                <a:gd name="connsiteX130" fmla="*/ 12309 w 2436853"/>
                <a:gd name="connsiteY130" fmla="*/ 2036519 h 2617544"/>
                <a:gd name="connsiteX131" fmla="*/ 43265 w 2436853"/>
                <a:gd name="connsiteY131" fmla="*/ 2062713 h 2617544"/>
                <a:gd name="connsiteX132" fmla="*/ 67079 w 2436853"/>
                <a:gd name="connsiteY132" fmla="*/ 2079382 h 2617544"/>
                <a:gd name="connsiteX133" fmla="*/ 90890 w 2436853"/>
                <a:gd name="connsiteY133" fmla="*/ 2084144 h 2617544"/>
                <a:gd name="connsiteX134" fmla="*/ 114703 w 2436853"/>
                <a:gd name="connsiteY134" fmla="*/ 2105575 h 2617544"/>
                <a:gd name="connsiteX135" fmla="*/ 119466 w 2436853"/>
                <a:gd name="connsiteY135" fmla="*/ 2134151 h 2617544"/>
                <a:gd name="connsiteX136" fmla="*/ 126609 w 2436853"/>
                <a:gd name="connsiteY136" fmla="*/ 2155582 h 2617544"/>
                <a:gd name="connsiteX137" fmla="*/ 121847 w 2436853"/>
                <a:gd name="connsiteY137" fmla="*/ 2193682 h 2617544"/>
                <a:gd name="connsiteX138" fmla="*/ 112322 w 2436853"/>
                <a:gd name="connsiteY138" fmla="*/ 2212732 h 2617544"/>
                <a:gd name="connsiteX139" fmla="*/ 100416 w 2436853"/>
                <a:gd name="connsiteY139" fmla="*/ 2231781 h 2617544"/>
                <a:gd name="connsiteX140" fmla="*/ 71841 w 2436853"/>
                <a:gd name="connsiteY140" fmla="*/ 2234163 h 2617544"/>
                <a:gd name="connsiteX141" fmla="*/ 50409 w 2436853"/>
                <a:gd name="connsiteY141" fmla="*/ 2260357 h 2617544"/>
                <a:gd name="connsiteX142" fmla="*/ 21834 w 2436853"/>
                <a:gd name="connsiteY142" fmla="*/ 2274644 h 2617544"/>
                <a:gd name="connsiteX143" fmla="*/ 31359 w 2436853"/>
                <a:gd name="connsiteY143" fmla="*/ 2298457 h 2617544"/>
                <a:gd name="connsiteX144" fmla="*/ 21834 w 2436853"/>
                <a:gd name="connsiteY144" fmla="*/ 2331794 h 2617544"/>
                <a:gd name="connsiteX145" fmla="*/ 12309 w 2436853"/>
                <a:gd name="connsiteY145" fmla="*/ 2346082 h 2617544"/>
                <a:gd name="connsiteX146" fmla="*/ 374259 w 2436853"/>
                <a:gd name="connsiteY146" fmla="*/ 2617544 h 2617544"/>
                <a:gd name="connsiteX147" fmla="*/ 690172 w 2436853"/>
                <a:gd name="connsiteY147" fmla="*/ 2427044 h 2617544"/>
                <a:gd name="connsiteX0" fmla="*/ 690172 w 2439420"/>
                <a:gd name="connsiteY0" fmla="*/ 2427044 h 2617544"/>
                <a:gd name="connsiteX1" fmla="*/ 1055297 w 2439420"/>
                <a:gd name="connsiteY1" fmla="*/ 2026994 h 2617544"/>
                <a:gd name="connsiteX2" fmla="*/ 1275166 w 2439420"/>
                <a:gd name="connsiteY2" fmla="*/ 1637263 h 2617544"/>
                <a:gd name="connsiteX3" fmla="*/ 1446615 w 2439420"/>
                <a:gd name="connsiteY3" fmla="*/ 1287220 h 2617544"/>
                <a:gd name="connsiteX4" fmla="*/ 1864922 w 2439420"/>
                <a:gd name="connsiteY4" fmla="*/ 1118944 h 2617544"/>
                <a:gd name="connsiteX5" fmla="*/ 2230047 w 2439420"/>
                <a:gd name="connsiteY5" fmla="*/ 952257 h 2617544"/>
                <a:gd name="connsiteX6" fmla="*/ 2341171 w 2439420"/>
                <a:gd name="connsiteY6" fmla="*/ 838751 h 2617544"/>
                <a:gd name="connsiteX7" fmla="*/ 2436421 w 2439420"/>
                <a:gd name="connsiteY7" fmla="*/ 850656 h 2617544"/>
                <a:gd name="connsiteX8" fmla="*/ 2407053 w 2439420"/>
                <a:gd name="connsiteY8" fmla="*/ 770488 h 2617544"/>
                <a:gd name="connsiteX9" fmla="*/ 2322122 w 2439420"/>
                <a:gd name="connsiteY9" fmla="*/ 541094 h 2617544"/>
                <a:gd name="connsiteX10" fmla="*/ 2307834 w 2439420"/>
                <a:gd name="connsiteY10" fmla="*/ 531569 h 2617544"/>
                <a:gd name="connsiteX11" fmla="*/ 2264972 w 2439420"/>
                <a:gd name="connsiteY11" fmla="*/ 512519 h 2617544"/>
                <a:gd name="connsiteX12" fmla="*/ 2241159 w 2439420"/>
                <a:gd name="connsiteY12" fmla="*/ 486326 h 2617544"/>
                <a:gd name="connsiteX13" fmla="*/ 2231634 w 2439420"/>
                <a:gd name="connsiteY13" fmla="*/ 464894 h 2617544"/>
                <a:gd name="connsiteX14" fmla="*/ 2212584 w 2439420"/>
                <a:gd name="connsiteY14" fmla="*/ 455369 h 2617544"/>
                <a:gd name="connsiteX15" fmla="*/ 2198297 w 2439420"/>
                <a:gd name="connsiteY15" fmla="*/ 445844 h 2617544"/>
                <a:gd name="connsiteX16" fmla="*/ 2179247 w 2439420"/>
                <a:gd name="connsiteY16" fmla="*/ 450607 h 2617544"/>
                <a:gd name="connsiteX17" fmla="*/ 2155434 w 2439420"/>
                <a:gd name="connsiteY17" fmla="*/ 426794 h 2617544"/>
                <a:gd name="connsiteX18" fmla="*/ 2136384 w 2439420"/>
                <a:gd name="connsiteY18" fmla="*/ 398219 h 2617544"/>
                <a:gd name="connsiteX19" fmla="*/ 2126859 w 2439420"/>
                <a:gd name="connsiteY19" fmla="*/ 369644 h 2617544"/>
                <a:gd name="connsiteX20" fmla="*/ 2103047 w 2439420"/>
                <a:gd name="connsiteY20" fmla="*/ 369644 h 2617544"/>
                <a:gd name="connsiteX21" fmla="*/ 2088759 w 2439420"/>
                <a:gd name="connsiteY21" fmla="*/ 355357 h 2617544"/>
                <a:gd name="connsiteX22" fmla="*/ 2050660 w 2439420"/>
                <a:gd name="connsiteY22" fmla="*/ 348213 h 2617544"/>
                <a:gd name="connsiteX23" fmla="*/ 2007797 w 2439420"/>
                <a:gd name="connsiteY23" fmla="*/ 336307 h 2617544"/>
                <a:gd name="connsiteX24" fmla="*/ 1976841 w 2439420"/>
                <a:gd name="connsiteY24" fmla="*/ 333925 h 2617544"/>
                <a:gd name="connsiteX25" fmla="*/ 1948266 w 2439420"/>
                <a:gd name="connsiteY25" fmla="*/ 329163 h 2617544"/>
                <a:gd name="connsiteX26" fmla="*/ 1926834 w 2439420"/>
                <a:gd name="connsiteY26" fmla="*/ 312494 h 2617544"/>
                <a:gd name="connsiteX27" fmla="*/ 1912547 w 2439420"/>
                <a:gd name="connsiteY27" fmla="*/ 317257 h 2617544"/>
                <a:gd name="connsiteX28" fmla="*/ 1841109 w 2439420"/>
                <a:gd name="connsiteY28" fmla="*/ 302969 h 2617544"/>
                <a:gd name="connsiteX29" fmla="*/ 1812534 w 2439420"/>
                <a:gd name="connsiteY29" fmla="*/ 293444 h 2617544"/>
                <a:gd name="connsiteX30" fmla="*/ 1798247 w 2439420"/>
                <a:gd name="connsiteY30" fmla="*/ 288682 h 2617544"/>
                <a:gd name="connsiteX31" fmla="*/ 1783959 w 2439420"/>
                <a:gd name="connsiteY31" fmla="*/ 298207 h 2617544"/>
                <a:gd name="connsiteX32" fmla="*/ 1769672 w 2439420"/>
                <a:gd name="connsiteY32" fmla="*/ 302969 h 2617544"/>
                <a:gd name="connsiteX33" fmla="*/ 1741097 w 2439420"/>
                <a:gd name="connsiteY33" fmla="*/ 331544 h 2617544"/>
                <a:gd name="connsiteX34" fmla="*/ 1717284 w 2439420"/>
                <a:gd name="connsiteY34" fmla="*/ 326782 h 2617544"/>
                <a:gd name="connsiteX35" fmla="*/ 1683947 w 2439420"/>
                <a:gd name="connsiteY35" fmla="*/ 317257 h 2617544"/>
                <a:gd name="connsiteX36" fmla="*/ 1650609 w 2439420"/>
                <a:gd name="connsiteY36" fmla="*/ 312494 h 2617544"/>
                <a:gd name="connsiteX37" fmla="*/ 1622034 w 2439420"/>
                <a:gd name="connsiteY37" fmla="*/ 307732 h 2617544"/>
                <a:gd name="connsiteX38" fmla="*/ 1581553 w 2439420"/>
                <a:gd name="connsiteY38" fmla="*/ 291063 h 2617544"/>
                <a:gd name="connsiteX39" fmla="*/ 1552978 w 2439420"/>
                <a:gd name="connsiteY39" fmla="*/ 291063 h 2617544"/>
                <a:gd name="connsiteX40" fmla="*/ 1541072 w 2439420"/>
                <a:gd name="connsiteY40" fmla="*/ 274394 h 2617544"/>
                <a:gd name="connsiteX41" fmla="*/ 1526784 w 2439420"/>
                <a:gd name="connsiteY41" fmla="*/ 255344 h 2617544"/>
                <a:gd name="connsiteX42" fmla="*/ 1522021 w 2439420"/>
                <a:gd name="connsiteY42" fmla="*/ 229150 h 2617544"/>
                <a:gd name="connsiteX43" fmla="*/ 1533929 w 2439420"/>
                <a:gd name="connsiteY43" fmla="*/ 200576 h 2617544"/>
                <a:gd name="connsiteX44" fmla="*/ 1564884 w 2439420"/>
                <a:gd name="connsiteY44" fmla="*/ 174382 h 2617544"/>
                <a:gd name="connsiteX45" fmla="*/ 1557740 w 2439420"/>
                <a:gd name="connsiteY45" fmla="*/ 148188 h 2617544"/>
                <a:gd name="connsiteX46" fmla="*/ 1564884 w 2439420"/>
                <a:gd name="connsiteY46" fmla="*/ 117231 h 2617544"/>
                <a:gd name="connsiteX47" fmla="*/ 1583934 w 2439420"/>
                <a:gd name="connsiteY47" fmla="*/ 93419 h 2617544"/>
                <a:gd name="connsiteX48" fmla="*/ 1588697 w 2439420"/>
                <a:gd name="connsiteY48" fmla="*/ 79132 h 2617544"/>
                <a:gd name="connsiteX49" fmla="*/ 1579172 w 2439420"/>
                <a:gd name="connsiteY49" fmla="*/ 64844 h 2617544"/>
                <a:gd name="connsiteX50" fmla="*/ 1545834 w 2439420"/>
                <a:gd name="connsiteY50" fmla="*/ 38650 h 2617544"/>
                <a:gd name="connsiteX51" fmla="*/ 1522022 w 2439420"/>
                <a:gd name="connsiteY51" fmla="*/ 36269 h 2617544"/>
                <a:gd name="connsiteX52" fmla="*/ 1507734 w 2439420"/>
                <a:gd name="connsiteY52" fmla="*/ 550 h 2617544"/>
                <a:gd name="connsiteX53" fmla="*/ 1414072 w 2439420"/>
                <a:gd name="connsiteY53" fmla="*/ 17219 h 2617544"/>
                <a:gd name="connsiteX54" fmla="*/ 1365652 w 2439420"/>
                <a:gd name="connsiteY54" fmla="*/ 52144 h 2617544"/>
                <a:gd name="connsiteX55" fmla="*/ 1285484 w 2439420"/>
                <a:gd name="connsiteY55" fmla="*/ 75164 h 2617544"/>
                <a:gd name="connsiteX56" fmla="*/ 1263259 w 2439420"/>
                <a:gd name="connsiteY56" fmla="*/ 93419 h 2617544"/>
                <a:gd name="connsiteX57" fmla="*/ 1210872 w 2439420"/>
                <a:gd name="connsiteY57" fmla="*/ 120407 h 2617544"/>
                <a:gd name="connsiteX58" fmla="*/ 1144197 w 2439420"/>
                <a:gd name="connsiteY58" fmla="*/ 174382 h 2617544"/>
                <a:gd name="connsiteX59" fmla="*/ 972747 w 2439420"/>
                <a:gd name="connsiteY59" fmla="*/ 272807 h 2617544"/>
                <a:gd name="connsiteX60" fmla="*/ 783834 w 2439420"/>
                <a:gd name="connsiteY60" fmla="*/ 317257 h 2617544"/>
                <a:gd name="connsiteX61" fmla="*/ 712397 w 2439420"/>
                <a:gd name="connsiteY61" fmla="*/ 345832 h 2617544"/>
                <a:gd name="connsiteX62" fmla="*/ 702872 w 2439420"/>
                <a:gd name="connsiteY62" fmla="*/ 374407 h 2617544"/>
                <a:gd name="connsiteX63" fmla="*/ 698109 w 2439420"/>
                <a:gd name="connsiteY63" fmla="*/ 388694 h 2617544"/>
                <a:gd name="connsiteX64" fmla="*/ 683822 w 2439420"/>
                <a:gd name="connsiteY64" fmla="*/ 419650 h 2617544"/>
                <a:gd name="connsiteX65" fmla="*/ 702872 w 2439420"/>
                <a:gd name="connsiteY65" fmla="*/ 445844 h 2617544"/>
                <a:gd name="connsiteX66" fmla="*/ 731447 w 2439420"/>
                <a:gd name="connsiteY66" fmla="*/ 455369 h 2617544"/>
                <a:gd name="connsiteX67" fmla="*/ 740972 w 2439420"/>
                <a:gd name="connsiteY67" fmla="*/ 469657 h 2617544"/>
                <a:gd name="connsiteX68" fmla="*/ 745734 w 2439420"/>
                <a:gd name="connsiteY68" fmla="*/ 483944 h 2617544"/>
                <a:gd name="connsiteX69" fmla="*/ 745734 w 2439420"/>
                <a:gd name="connsiteY69" fmla="*/ 495850 h 2617544"/>
                <a:gd name="connsiteX70" fmla="*/ 748115 w 2439420"/>
                <a:gd name="connsiteY70" fmla="*/ 517282 h 2617544"/>
                <a:gd name="connsiteX71" fmla="*/ 755259 w 2439420"/>
                <a:gd name="connsiteY71" fmla="*/ 536332 h 2617544"/>
                <a:gd name="connsiteX72" fmla="*/ 745734 w 2439420"/>
                <a:gd name="connsiteY72" fmla="*/ 564907 h 2617544"/>
                <a:gd name="connsiteX73" fmla="*/ 736209 w 2439420"/>
                <a:gd name="connsiteY73" fmla="*/ 579194 h 2617544"/>
                <a:gd name="connsiteX74" fmla="*/ 736209 w 2439420"/>
                <a:gd name="connsiteY74" fmla="*/ 650632 h 2617544"/>
                <a:gd name="connsiteX75" fmla="*/ 740972 w 2439420"/>
                <a:gd name="connsiteY75" fmla="*/ 664919 h 2617544"/>
                <a:gd name="connsiteX76" fmla="*/ 745734 w 2439420"/>
                <a:gd name="connsiteY76" fmla="*/ 683969 h 2617544"/>
                <a:gd name="connsiteX77" fmla="*/ 760022 w 2439420"/>
                <a:gd name="connsiteY77" fmla="*/ 731594 h 2617544"/>
                <a:gd name="connsiteX78" fmla="*/ 764784 w 2439420"/>
                <a:gd name="connsiteY78" fmla="*/ 745882 h 2617544"/>
                <a:gd name="connsiteX79" fmla="*/ 771928 w 2439420"/>
                <a:gd name="connsiteY79" fmla="*/ 791125 h 2617544"/>
                <a:gd name="connsiteX80" fmla="*/ 750497 w 2439420"/>
                <a:gd name="connsiteY80" fmla="*/ 812557 h 2617544"/>
                <a:gd name="connsiteX81" fmla="*/ 731447 w 2439420"/>
                <a:gd name="connsiteY81" fmla="*/ 817319 h 2617544"/>
                <a:gd name="connsiteX82" fmla="*/ 712397 w 2439420"/>
                <a:gd name="connsiteY82" fmla="*/ 824463 h 2617544"/>
                <a:gd name="connsiteX83" fmla="*/ 683822 w 2439420"/>
                <a:gd name="connsiteY83" fmla="*/ 843513 h 2617544"/>
                <a:gd name="connsiteX84" fmla="*/ 674297 w 2439420"/>
                <a:gd name="connsiteY84" fmla="*/ 860182 h 2617544"/>
                <a:gd name="connsiteX85" fmla="*/ 660009 w 2439420"/>
                <a:gd name="connsiteY85" fmla="*/ 869707 h 2617544"/>
                <a:gd name="connsiteX86" fmla="*/ 650484 w 2439420"/>
                <a:gd name="connsiteY86" fmla="*/ 883994 h 2617544"/>
                <a:gd name="connsiteX87" fmla="*/ 640959 w 2439420"/>
                <a:gd name="connsiteY87" fmla="*/ 964957 h 2617544"/>
                <a:gd name="connsiteX88" fmla="*/ 626672 w 2439420"/>
                <a:gd name="connsiteY88" fmla="*/ 998294 h 2617544"/>
                <a:gd name="connsiteX89" fmla="*/ 593334 w 2439420"/>
                <a:gd name="connsiteY89" fmla="*/ 1012582 h 2617544"/>
                <a:gd name="connsiteX90" fmla="*/ 588572 w 2439420"/>
                <a:gd name="connsiteY90" fmla="*/ 1026869 h 2617544"/>
                <a:gd name="connsiteX91" fmla="*/ 593334 w 2439420"/>
                <a:gd name="connsiteY91" fmla="*/ 1041157 h 2617544"/>
                <a:gd name="connsiteX92" fmla="*/ 579047 w 2439420"/>
                <a:gd name="connsiteY92" fmla="*/ 1055444 h 2617544"/>
                <a:gd name="connsiteX93" fmla="*/ 569521 w 2439420"/>
                <a:gd name="connsiteY93" fmla="*/ 1098307 h 2617544"/>
                <a:gd name="connsiteX94" fmla="*/ 552854 w 2439420"/>
                <a:gd name="connsiteY94" fmla="*/ 1129262 h 2617544"/>
                <a:gd name="connsiteX95" fmla="*/ 533803 w 2439420"/>
                <a:gd name="connsiteY95" fmla="*/ 1150694 h 2617544"/>
                <a:gd name="connsiteX96" fmla="*/ 519515 w 2439420"/>
                <a:gd name="connsiteY96" fmla="*/ 1179269 h 2617544"/>
                <a:gd name="connsiteX97" fmla="*/ 498084 w 2439420"/>
                <a:gd name="connsiteY97" fmla="*/ 1226894 h 2617544"/>
                <a:gd name="connsiteX98" fmla="*/ 493322 w 2439420"/>
                <a:gd name="connsiteY98" fmla="*/ 1241182 h 2617544"/>
                <a:gd name="connsiteX99" fmla="*/ 474272 w 2439420"/>
                <a:gd name="connsiteY99" fmla="*/ 1274519 h 2617544"/>
                <a:gd name="connsiteX100" fmla="*/ 464747 w 2439420"/>
                <a:gd name="connsiteY100" fmla="*/ 1293569 h 2617544"/>
                <a:gd name="connsiteX101" fmla="*/ 459984 w 2439420"/>
                <a:gd name="connsiteY101" fmla="*/ 1307857 h 2617544"/>
                <a:gd name="connsiteX102" fmla="*/ 450459 w 2439420"/>
                <a:gd name="connsiteY102" fmla="*/ 1322144 h 2617544"/>
                <a:gd name="connsiteX103" fmla="*/ 436172 w 2439420"/>
                <a:gd name="connsiteY103" fmla="*/ 1360244 h 2617544"/>
                <a:gd name="connsiteX104" fmla="*/ 412359 w 2439420"/>
                <a:gd name="connsiteY104" fmla="*/ 1403107 h 2617544"/>
                <a:gd name="connsiteX105" fmla="*/ 398072 w 2439420"/>
                <a:gd name="connsiteY105" fmla="*/ 1436445 h 2617544"/>
                <a:gd name="connsiteX106" fmla="*/ 393310 w 2439420"/>
                <a:gd name="connsiteY106" fmla="*/ 1465019 h 2617544"/>
                <a:gd name="connsiteX107" fmla="*/ 379022 w 2439420"/>
                <a:gd name="connsiteY107" fmla="*/ 1526932 h 2617544"/>
                <a:gd name="connsiteX108" fmla="*/ 374259 w 2439420"/>
                <a:gd name="connsiteY108" fmla="*/ 1565032 h 2617544"/>
                <a:gd name="connsiteX109" fmla="*/ 369497 w 2439420"/>
                <a:gd name="connsiteY109" fmla="*/ 1579319 h 2617544"/>
                <a:gd name="connsiteX110" fmla="*/ 357591 w 2439420"/>
                <a:gd name="connsiteY110" fmla="*/ 1615038 h 2617544"/>
                <a:gd name="connsiteX111" fmla="*/ 343303 w 2439420"/>
                <a:gd name="connsiteY111" fmla="*/ 1660282 h 2617544"/>
                <a:gd name="connsiteX112" fmla="*/ 336159 w 2439420"/>
                <a:gd name="connsiteY112" fmla="*/ 1684094 h 2617544"/>
                <a:gd name="connsiteX113" fmla="*/ 326634 w 2439420"/>
                <a:gd name="connsiteY113" fmla="*/ 1698382 h 2617544"/>
                <a:gd name="connsiteX114" fmla="*/ 321872 w 2439420"/>
                <a:gd name="connsiteY114" fmla="*/ 1712669 h 2617544"/>
                <a:gd name="connsiteX115" fmla="*/ 307584 w 2439420"/>
                <a:gd name="connsiteY115" fmla="*/ 1722194 h 2617544"/>
                <a:gd name="connsiteX116" fmla="*/ 293297 w 2439420"/>
                <a:gd name="connsiteY116" fmla="*/ 1750769 h 2617544"/>
                <a:gd name="connsiteX117" fmla="*/ 283772 w 2439420"/>
                <a:gd name="connsiteY117" fmla="*/ 1779344 h 2617544"/>
                <a:gd name="connsiteX118" fmla="*/ 267103 w 2439420"/>
                <a:gd name="connsiteY118" fmla="*/ 1810301 h 2617544"/>
                <a:gd name="connsiteX119" fmla="*/ 231384 w 2439420"/>
                <a:gd name="connsiteY119" fmla="*/ 1846019 h 2617544"/>
                <a:gd name="connsiteX120" fmla="*/ 207572 w 2439420"/>
                <a:gd name="connsiteY120" fmla="*/ 1869832 h 2617544"/>
                <a:gd name="connsiteX121" fmla="*/ 202809 w 2439420"/>
                <a:gd name="connsiteY121" fmla="*/ 1884119 h 2617544"/>
                <a:gd name="connsiteX122" fmla="*/ 174234 w 2439420"/>
                <a:gd name="connsiteY122" fmla="*/ 1903169 h 2617544"/>
                <a:gd name="connsiteX123" fmla="*/ 159947 w 2439420"/>
                <a:gd name="connsiteY123" fmla="*/ 1912694 h 2617544"/>
                <a:gd name="connsiteX124" fmla="*/ 131372 w 2439420"/>
                <a:gd name="connsiteY124" fmla="*/ 1941270 h 2617544"/>
                <a:gd name="connsiteX125" fmla="*/ 102797 w 2439420"/>
                <a:gd name="connsiteY125" fmla="*/ 1953175 h 2617544"/>
                <a:gd name="connsiteX126" fmla="*/ 78985 w 2439420"/>
                <a:gd name="connsiteY126" fmla="*/ 1965081 h 2617544"/>
                <a:gd name="connsiteX127" fmla="*/ 45647 w 2439420"/>
                <a:gd name="connsiteY127" fmla="*/ 1981750 h 2617544"/>
                <a:gd name="connsiteX128" fmla="*/ 24215 w 2439420"/>
                <a:gd name="connsiteY128" fmla="*/ 1986513 h 2617544"/>
                <a:gd name="connsiteX129" fmla="*/ 403 w 2439420"/>
                <a:gd name="connsiteY129" fmla="*/ 1996038 h 2617544"/>
                <a:gd name="connsiteX130" fmla="*/ 12309 w 2439420"/>
                <a:gd name="connsiteY130" fmla="*/ 2036519 h 2617544"/>
                <a:gd name="connsiteX131" fmla="*/ 43265 w 2439420"/>
                <a:gd name="connsiteY131" fmla="*/ 2062713 h 2617544"/>
                <a:gd name="connsiteX132" fmla="*/ 67079 w 2439420"/>
                <a:gd name="connsiteY132" fmla="*/ 2079382 h 2617544"/>
                <a:gd name="connsiteX133" fmla="*/ 90890 w 2439420"/>
                <a:gd name="connsiteY133" fmla="*/ 2084144 h 2617544"/>
                <a:gd name="connsiteX134" fmla="*/ 114703 w 2439420"/>
                <a:gd name="connsiteY134" fmla="*/ 2105575 h 2617544"/>
                <a:gd name="connsiteX135" fmla="*/ 119466 w 2439420"/>
                <a:gd name="connsiteY135" fmla="*/ 2134151 h 2617544"/>
                <a:gd name="connsiteX136" fmla="*/ 126609 w 2439420"/>
                <a:gd name="connsiteY136" fmla="*/ 2155582 h 2617544"/>
                <a:gd name="connsiteX137" fmla="*/ 121847 w 2439420"/>
                <a:gd name="connsiteY137" fmla="*/ 2193682 h 2617544"/>
                <a:gd name="connsiteX138" fmla="*/ 112322 w 2439420"/>
                <a:gd name="connsiteY138" fmla="*/ 2212732 h 2617544"/>
                <a:gd name="connsiteX139" fmla="*/ 100416 w 2439420"/>
                <a:gd name="connsiteY139" fmla="*/ 2231781 h 2617544"/>
                <a:gd name="connsiteX140" fmla="*/ 71841 w 2439420"/>
                <a:gd name="connsiteY140" fmla="*/ 2234163 h 2617544"/>
                <a:gd name="connsiteX141" fmla="*/ 50409 w 2439420"/>
                <a:gd name="connsiteY141" fmla="*/ 2260357 h 2617544"/>
                <a:gd name="connsiteX142" fmla="*/ 21834 w 2439420"/>
                <a:gd name="connsiteY142" fmla="*/ 2274644 h 2617544"/>
                <a:gd name="connsiteX143" fmla="*/ 31359 w 2439420"/>
                <a:gd name="connsiteY143" fmla="*/ 2298457 h 2617544"/>
                <a:gd name="connsiteX144" fmla="*/ 21834 w 2439420"/>
                <a:gd name="connsiteY144" fmla="*/ 2331794 h 2617544"/>
                <a:gd name="connsiteX145" fmla="*/ 12309 w 2439420"/>
                <a:gd name="connsiteY145" fmla="*/ 2346082 h 2617544"/>
                <a:gd name="connsiteX146" fmla="*/ 374259 w 2439420"/>
                <a:gd name="connsiteY146" fmla="*/ 2617544 h 2617544"/>
                <a:gd name="connsiteX147" fmla="*/ 690172 w 2439420"/>
                <a:gd name="connsiteY147" fmla="*/ 2427044 h 2617544"/>
                <a:gd name="connsiteX0" fmla="*/ 690172 w 2409867"/>
                <a:gd name="connsiteY0" fmla="*/ 2427044 h 2617544"/>
                <a:gd name="connsiteX1" fmla="*/ 1055297 w 2409867"/>
                <a:gd name="connsiteY1" fmla="*/ 2026994 h 2617544"/>
                <a:gd name="connsiteX2" fmla="*/ 1275166 w 2409867"/>
                <a:gd name="connsiteY2" fmla="*/ 1637263 h 2617544"/>
                <a:gd name="connsiteX3" fmla="*/ 1446615 w 2409867"/>
                <a:gd name="connsiteY3" fmla="*/ 1287220 h 2617544"/>
                <a:gd name="connsiteX4" fmla="*/ 1864922 w 2409867"/>
                <a:gd name="connsiteY4" fmla="*/ 1118944 h 2617544"/>
                <a:gd name="connsiteX5" fmla="*/ 2230047 w 2409867"/>
                <a:gd name="connsiteY5" fmla="*/ 952257 h 2617544"/>
                <a:gd name="connsiteX6" fmla="*/ 2341171 w 2409867"/>
                <a:gd name="connsiteY6" fmla="*/ 838751 h 2617544"/>
                <a:gd name="connsiteX7" fmla="*/ 2331646 w 2409867"/>
                <a:gd name="connsiteY7" fmla="*/ 742706 h 2617544"/>
                <a:gd name="connsiteX8" fmla="*/ 2407053 w 2409867"/>
                <a:gd name="connsiteY8" fmla="*/ 770488 h 2617544"/>
                <a:gd name="connsiteX9" fmla="*/ 2322122 w 2409867"/>
                <a:gd name="connsiteY9" fmla="*/ 541094 h 2617544"/>
                <a:gd name="connsiteX10" fmla="*/ 2307834 w 2409867"/>
                <a:gd name="connsiteY10" fmla="*/ 531569 h 2617544"/>
                <a:gd name="connsiteX11" fmla="*/ 2264972 w 2409867"/>
                <a:gd name="connsiteY11" fmla="*/ 512519 h 2617544"/>
                <a:gd name="connsiteX12" fmla="*/ 2241159 w 2409867"/>
                <a:gd name="connsiteY12" fmla="*/ 486326 h 2617544"/>
                <a:gd name="connsiteX13" fmla="*/ 2231634 w 2409867"/>
                <a:gd name="connsiteY13" fmla="*/ 464894 h 2617544"/>
                <a:gd name="connsiteX14" fmla="*/ 2212584 w 2409867"/>
                <a:gd name="connsiteY14" fmla="*/ 455369 h 2617544"/>
                <a:gd name="connsiteX15" fmla="*/ 2198297 w 2409867"/>
                <a:gd name="connsiteY15" fmla="*/ 445844 h 2617544"/>
                <a:gd name="connsiteX16" fmla="*/ 2179247 w 2409867"/>
                <a:gd name="connsiteY16" fmla="*/ 450607 h 2617544"/>
                <a:gd name="connsiteX17" fmla="*/ 2155434 w 2409867"/>
                <a:gd name="connsiteY17" fmla="*/ 426794 h 2617544"/>
                <a:gd name="connsiteX18" fmla="*/ 2136384 w 2409867"/>
                <a:gd name="connsiteY18" fmla="*/ 398219 h 2617544"/>
                <a:gd name="connsiteX19" fmla="*/ 2126859 w 2409867"/>
                <a:gd name="connsiteY19" fmla="*/ 369644 h 2617544"/>
                <a:gd name="connsiteX20" fmla="*/ 2103047 w 2409867"/>
                <a:gd name="connsiteY20" fmla="*/ 369644 h 2617544"/>
                <a:gd name="connsiteX21" fmla="*/ 2088759 w 2409867"/>
                <a:gd name="connsiteY21" fmla="*/ 355357 h 2617544"/>
                <a:gd name="connsiteX22" fmla="*/ 2050660 w 2409867"/>
                <a:gd name="connsiteY22" fmla="*/ 348213 h 2617544"/>
                <a:gd name="connsiteX23" fmla="*/ 2007797 w 2409867"/>
                <a:gd name="connsiteY23" fmla="*/ 336307 h 2617544"/>
                <a:gd name="connsiteX24" fmla="*/ 1976841 w 2409867"/>
                <a:gd name="connsiteY24" fmla="*/ 333925 h 2617544"/>
                <a:gd name="connsiteX25" fmla="*/ 1948266 w 2409867"/>
                <a:gd name="connsiteY25" fmla="*/ 329163 h 2617544"/>
                <a:gd name="connsiteX26" fmla="*/ 1926834 w 2409867"/>
                <a:gd name="connsiteY26" fmla="*/ 312494 h 2617544"/>
                <a:gd name="connsiteX27" fmla="*/ 1912547 w 2409867"/>
                <a:gd name="connsiteY27" fmla="*/ 317257 h 2617544"/>
                <a:gd name="connsiteX28" fmla="*/ 1841109 w 2409867"/>
                <a:gd name="connsiteY28" fmla="*/ 302969 h 2617544"/>
                <a:gd name="connsiteX29" fmla="*/ 1812534 w 2409867"/>
                <a:gd name="connsiteY29" fmla="*/ 293444 h 2617544"/>
                <a:gd name="connsiteX30" fmla="*/ 1798247 w 2409867"/>
                <a:gd name="connsiteY30" fmla="*/ 288682 h 2617544"/>
                <a:gd name="connsiteX31" fmla="*/ 1783959 w 2409867"/>
                <a:gd name="connsiteY31" fmla="*/ 298207 h 2617544"/>
                <a:gd name="connsiteX32" fmla="*/ 1769672 w 2409867"/>
                <a:gd name="connsiteY32" fmla="*/ 302969 h 2617544"/>
                <a:gd name="connsiteX33" fmla="*/ 1741097 w 2409867"/>
                <a:gd name="connsiteY33" fmla="*/ 331544 h 2617544"/>
                <a:gd name="connsiteX34" fmla="*/ 1717284 w 2409867"/>
                <a:gd name="connsiteY34" fmla="*/ 326782 h 2617544"/>
                <a:gd name="connsiteX35" fmla="*/ 1683947 w 2409867"/>
                <a:gd name="connsiteY35" fmla="*/ 317257 h 2617544"/>
                <a:gd name="connsiteX36" fmla="*/ 1650609 w 2409867"/>
                <a:gd name="connsiteY36" fmla="*/ 312494 h 2617544"/>
                <a:gd name="connsiteX37" fmla="*/ 1622034 w 2409867"/>
                <a:gd name="connsiteY37" fmla="*/ 307732 h 2617544"/>
                <a:gd name="connsiteX38" fmla="*/ 1581553 w 2409867"/>
                <a:gd name="connsiteY38" fmla="*/ 291063 h 2617544"/>
                <a:gd name="connsiteX39" fmla="*/ 1552978 w 2409867"/>
                <a:gd name="connsiteY39" fmla="*/ 291063 h 2617544"/>
                <a:gd name="connsiteX40" fmla="*/ 1541072 w 2409867"/>
                <a:gd name="connsiteY40" fmla="*/ 274394 h 2617544"/>
                <a:gd name="connsiteX41" fmla="*/ 1526784 w 2409867"/>
                <a:gd name="connsiteY41" fmla="*/ 255344 h 2617544"/>
                <a:gd name="connsiteX42" fmla="*/ 1522021 w 2409867"/>
                <a:gd name="connsiteY42" fmla="*/ 229150 h 2617544"/>
                <a:gd name="connsiteX43" fmla="*/ 1533929 w 2409867"/>
                <a:gd name="connsiteY43" fmla="*/ 200576 h 2617544"/>
                <a:gd name="connsiteX44" fmla="*/ 1564884 w 2409867"/>
                <a:gd name="connsiteY44" fmla="*/ 174382 h 2617544"/>
                <a:gd name="connsiteX45" fmla="*/ 1557740 w 2409867"/>
                <a:gd name="connsiteY45" fmla="*/ 148188 h 2617544"/>
                <a:gd name="connsiteX46" fmla="*/ 1564884 w 2409867"/>
                <a:gd name="connsiteY46" fmla="*/ 117231 h 2617544"/>
                <a:gd name="connsiteX47" fmla="*/ 1583934 w 2409867"/>
                <a:gd name="connsiteY47" fmla="*/ 93419 h 2617544"/>
                <a:gd name="connsiteX48" fmla="*/ 1588697 w 2409867"/>
                <a:gd name="connsiteY48" fmla="*/ 79132 h 2617544"/>
                <a:gd name="connsiteX49" fmla="*/ 1579172 w 2409867"/>
                <a:gd name="connsiteY49" fmla="*/ 64844 h 2617544"/>
                <a:gd name="connsiteX50" fmla="*/ 1545834 w 2409867"/>
                <a:gd name="connsiteY50" fmla="*/ 38650 h 2617544"/>
                <a:gd name="connsiteX51" fmla="*/ 1522022 w 2409867"/>
                <a:gd name="connsiteY51" fmla="*/ 36269 h 2617544"/>
                <a:gd name="connsiteX52" fmla="*/ 1507734 w 2409867"/>
                <a:gd name="connsiteY52" fmla="*/ 550 h 2617544"/>
                <a:gd name="connsiteX53" fmla="*/ 1414072 w 2409867"/>
                <a:gd name="connsiteY53" fmla="*/ 17219 h 2617544"/>
                <a:gd name="connsiteX54" fmla="*/ 1365652 w 2409867"/>
                <a:gd name="connsiteY54" fmla="*/ 52144 h 2617544"/>
                <a:gd name="connsiteX55" fmla="*/ 1285484 w 2409867"/>
                <a:gd name="connsiteY55" fmla="*/ 75164 h 2617544"/>
                <a:gd name="connsiteX56" fmla="*/ 1263259 w 2409867"/>
                <a:gd name="connsiteY56" fmla="*/ 93419 h 2617544"/>
                <a:gd name="connsiteX57" fmla="*/ 1210872 w 2409867"/>
                <a:gd name="connsiteY57" fmla="*/ 120407 h 2617544"/>
                <a:gd name="connsiteX58" fmla="*/ 1144197 w 2409867"/>
                <a:gd name="connsiteY58" fmla="*/ 174382 h 2617544"/>
                <a:gd name="connsiteX59" fmla="*/ 972747 w 2409867"/>
                <a:gd name="connsiteY59" fmla="*/ 272807 h 2617544"/>
                <a:gd name="connsiteX60" fmla="*/ 783834 w 2409867"/>
                <a:gd name="connsiteY60" fmla="*/ 317257 h 2617544"/>
                <a:gd name="connsiteX61" fmla="*/ 712397 w 2409867"/>
                <a:gd name="connsiteY61" fmla="*/ 345832 h 2617544"/>
                <a:gd name="connsiteX62" fmla="*/ 702872 w 2409867"/>
                <a:gd name="connsiteY62" fmla="*/ 374407 h 2617544"/>
                <a:gd name="connsiteX63" fmla="*/ 698109 w 2409867"/>
                <a:gd name="connsiteY63" fmla="*/ 388694 h 2617544"/>
                <a:gd name="connsiteX64" fmla="*/ 683822 w 2409867"/>
                <a:gd name="connsiteY64" fmla="*/ 419650 h 2617544"/>
                <a:gd name="connsiteX65" fmla="*/ 702872 w 2409867"/>
                <a:gd name="connsiteY65" fmla="*/ 445844 h 2617544"/>
                <a:gd name="connsiteX66" fmla="*/ 731447 w 2409867"/>
                <a:gd name="connsiteY66" fmla="*/ 455369 h 2617544"/>
                <a:gd name="connsiteX67" fmla="*/ 740972 w 2409867"/>
                <a:gd name="connsiteY67" fmla="*/ 469657 h 2617544"/>
                <a:gd name="connsiteX68" fmla="*/ 745734 w 2409867"/>
                <a:gd name="connsiteY68" fmla="*/ 483944 h 2617544"/>
                <a:gd name="connsiteX69" fmla="*/ 745734 w 2409867"/>
                <a:gd name="connsiteY69" fmla="*/ 495850 h 2617544"/>
                <a:gd name="connsiteX70" fmla="*/ 748115 w 2409867"/>
                <a:gd name="connsiteY70" fmla="*/ 517282 h 2617544"/>
                <a:gd name="connsiteX71" fmla="*/ 755259 w 2409867"/>
                <a:gd name="connsiteY71" fmla="*/ 536332 h 2617544"/>
                <a:gd name="connsiteX72" fmla="*/ 745734 w 2409867"/>
                <a:gd name="connsiteY72" fmla="*/ 564907 h 2617544"/>
                <a:gd name="connsiteX73" fmla="*/ 736209 w 2409867"/>
                <a:gd name="connsiteY73" fmla="*/ 579194 h 2617544"/>
                <a:gd name="connsiteX74" fmla="*/ 736209 w 2409867"/>
                <a:gd name="connsiteY74" fmla="*/ 650632 h 2617544"/>
                <a:gd name="connsiteX75" fmla="*/ 740972 w 2409867"/>
                <a:gd name="connsiteY75" fmla="*/ 664919 h 2617544"/>
                <a:gd name="connsiteX76" fmla="*/ 745734 w 2409867"/>
                <a:gd name="connsiteY76" fmla="*/ 683969 h 2617544"/>
                <a:gd name="connsiteX77" fmla="*/ 760022 w 2409867"/>
                <a:gd name="connsiteY77" fmla="*/ 731594 h 2617544"/>
                <a:gd name="connsiteX78" fmla="*/ 764784 w 2409867"/>
                <a:gd name="connsiteY78" fmla="*/ 745882 h 2617544"/>
                <a:gd name="connsiteX79" fmla="*/ 771928 w 2409867"/>
                <a:gd name="connsiteY79" fmla="*/ 791125 h 2617544"/>
                <a:gd name="connsiteX80" fmla="*/ 750497 w 2409867"/>
                <a:gd name="connsiteY80" fmla="*/ 812557 h 2617544"/>
                <a:gd name="connsiteX81" fmla="*/ 731447 w 2409867"/>
                <a:gd name="connsiteY81" fmla="*/ 817319 h 2617544"/>
                <a:gd name="connsiteX82" fmla="*/ 712397 w 2409867"/>
                <a:gd name="connsiteY82" fmla="*/ 824463 h 2617544"/>
                <a:gd name="connsiteX83" fmla="*/ 683822 w 2409867"/>
                <a:gd name="connsiteY83" fmla="*/ 843513 h 2617544"/>
                <a:gd name="connsiteX84" fmla="*/ 674297 w 2409867"/>
                <a:gd name="connsiteY84" fmla="*/ 860182 h 2617544"/>
                <a:gd name="connsiteX85" fmla="*/ 660009 w 2409867"/>
                <a:gd name="connsiteY85" fmla="*/ 869707 h 2617544"/>
                <a:gd name="connsiteX86" fmla="*/ 650484 w 2409867"/>
                <a:gd name="connsiteY86" fmla="*/ 883994 h 2617544"/>
                <a:gd name="connsiteX87" fmla="*/ 640959 w 2409867"/>
                <a:gd name="connsiteY87" fmla="*/ 964957 h 2617544"/>
                <a:gd name="connsiteX88" fmla="*/ 626672 w 2409867"/>
                <a:gd name="connsiteY88" fmla="*/ 998294 h 2617544"/>
                <a:gd name="connsiteX89" fmla="*/ 593334 w 2409867"/>
                <a:gd name="connsiteY89" fmla="*/ 1012582 h 2617544"/>
                <a:gd name="connsiteX90" fmla="*/ 588572 w 2409867"/>
                <a:gd name="connsiteY90" fmla="*/ 1026869 h 2617544"/>
                <a:gd name="connsiteX91" fmla="*/ 593334 w 2409867"/>
                <a:gd name="connsiteY91" fmla="*/ 1041157 h 2617544"/>
                <a:gd name="connsiteX92" fmla="*/ 579047 w 2409867"/>
                <a:gd name="connsiteY92" fmla="*/ 1055444 h 2617544"/>
                <a:gd name="connsiteX93" fmla="*/ 569521 w 2409867"/>
                <a:gd name="connsiteY93" fmla="*/ 1098307 h 2617544"/>
                <a:gd name="connsiteX94" fmla="*/ 552854 w 2409867"/>
                <a:gd name="connsiteY94" fmla="*/ 1129262 h 2617544"/>
                <a:gd name="connsiteX95" fmla="*/ 533803 w 2409867"/>
                <a:gd name="connsiteY95" fmla="*/ 1150694 h 2617544"/>
                <a:gd name="connsiteX96" fmla="*/ 519515 w 2409867"/>
                <a:gd name="connsiteY96" fmla="*/ 1179269 h 2617544"/>
                <a:gd name="connsiteX97" fmla="*/ 498084 w 2409867"/>
                <a:gd name="connsiteY97" fmla="*/ 1226894 h 2617544"/>
                <a:gd name="connsiteX98" fmla="*/ 493322 w 2409867"/>
                <a:gd name="connsiteY98" fmla="*/ 1241182 h 2617544"/>
                <a:gd name="connsiteX99" fmla="*/ 474272 w 2409867"/>
                <a:gd name="connsiteY99" fmla="*/ 1274519 h 2617544"/>
                <a:gd name="connsiteX100" fmla="*/ 464747 w 2409867"/>
                <a:gd name="connsiteY100" fmla="*/ 1293569 h 2617544"/>
                <a:gd name="connsiteX101" fmla="*/ 459984 w 2409867"/>
                <a:gd name="connsiteY101" fmla="*/ 1307857 h 2617544"/>
                <a:gd name="connsiteX102" fmla="*/ 450459 w 2409867"/>
                <a:gd name="connsiteY102" fmla="*/ 1322144 h 2617544"/>
                <a:gd name="connsiteX103" fmla="*/ 436172 w 2409867"/>
                <a:gd name="connsiteY103" fmla="*/ 1360244 h 2617544"/>
                <a:gd name="connsiteX104" fmla="*/ 412359 w 2409867"/>
                <a:gd name="connsiteY104" fmla="*/ 1403107 h 2617544"/>
                <a:gd name="connsiteX105" fmla="*/ 398072 w 2409867"/>
                <a:gd name="connsiteY105" fmla="*/ 1436445 h 2617544"/>
                <a:gd name="connsiteX106" fmla="*/ 393310 w 2409867"/>
                <a:gd name="connsiteY106" fmla="*/ 1465019 h 2617544"/>
                <a:gd name="connsiteX107" fmla="*/ 379022 w 2409867"/>
                <a:gd name="connsiteY107" fmla="*/ 1526932 h 2617544"/>
                <a:gd name="connsiteX108" fmla="*/ 374259 w 2409867"/>
                <a:gd name="connsiteY108" fmla="*/ 1565032 h 2617544"/>
                <a:gd name="connsiteX109" fmla="*/ 369497 w 2409867"/>
                <a:gd name="connsiteY109" fmla="*/ 1579319 h 2617544"/>
                <a:gd name="connsiteX110" fmla="*/ 357591 w 2409867"/>
                <a:gd name="connsiteY110" fmla="*/ 1615038 h 2617544"/>
                <a:gd name="connsiteX111" fmla="*/ 343303 w 2409867"/>
                <a:gd name="connsiteY111" fmla="*/ 1660282 h 2617544"/>
                <a:gd name="connsiteX112" fmla="*/ 336159 w 2409867"/>
                <a:gd name="connsiteY112" fmla="*/ 1684094 h 2617544"/>
                <a:gd name="connsiteX113" fmla="*/ 326634 w 2409867"/>
                <a:gd name="connsiteY113" fmla="*/ 1698382 h 2617544"/>
                <a:gd name="connsiteX114" fmla="*/ 321872 w 2409867"/>
                <a:gd name="connsiteY114" fmla="*/ 1712669 h 2617544"/>
                <a:gd name="connsiteX115" fmla="*/ 307584 w 2409867"/>
                <a:gd name="connsiteY115" fmla="*/ 1722194 h 2617544"/>
                <a:gd name="connsiteX116" fmla="*/ 293297 w 2409867"/>
                <a:gd name="connsiteY116" fmla="*/ 1750769 h 2617544"/>
                <a:gd name="connsiteX117" fmla="*/ 283772 w 2409867"/>
                <a:gd name="connsiteY117" fmla="*/ 1779344 h 2617544"/>
                <a:gd name="connsiteX118" fmla="*/ 267103 w 2409867"/>
                <a:gd name="connsiteY118" fmla="*/ 1810301 h 2617544"/>
                <a:gd name="connsiteX119" fmla="*/ 231384 w 2409867"/>
                <a:gd name="connsiteY119" fmla="*/ 1846019 h 2617544"/>
                <a:gd name="connsiteX120" fmla="*/ 207572 w 2409867"/>
                <a:gd name="connsiteY120" fmla="*/ 1869832 h 2617544"/>
                <a:gd name="connsiteX121" fmla="*/ 202809 w 2409867"/>
                <a:gd name="connsiteY121" fmla="*/ 1884119 h 2617544"/>
                <a:gd name="connsiteX122" fmla="*/ 174234 w 2409867"/>
                <a:gd name="connsiteY122" fmla="*/ 1903169 h 2617544"/>
                <a:gd name="connsiteX123" fmla="*/ 159947 w 2409867"/>
                <a:gd name="connsiteY123" fmla="*/ 1912694 h 2617544"/>
                <a:gd name="connsiteX124" fmla="*/ 131372 w 2409867"/>
                <a:gd name="connsiteY124" fmla="*/ 1941270 h 2617544"/>
                <a:gd name="connsiteX125" fmla="*/ 102797 w 2409867"/>
                <a:gd name="connsiteY125" fmla="*/ 1953175 h 2617544"/>
                <a:gd name="connsiteX126" fmla="*/ 78985 w 2409867"/>
                <a:gd name="connsiteY126" fmla="*/ 1965081 h 2617544"/>
                <a:gd name="connsiteX127" fmla="*/ 45647 w 2409867"/>
                <a:gd name="connsiteY127" fmla="*/ 1981750 h 2617544"/>
                <a:gd name="connsiteX128" fmla="*/ 24215 w 2409867"/>
                <a:gd name="connsiteY128" fmla="*/ 1986513 h 2617544"/>
                <a:gd name="connsiteX129" fmla="*/ 403 w 2409867"/>
                <a:gd name="connsiteY129" fmla="*/ 1996038 h 2617544"/>
                <a:gd name="connsiteX130" fmla="*/ 12309 w 2409867"/>
                <a:gd name="connsiteY130" fmla="*/ 2036519 h 2617544"/>
                <a:gd name="connsiteX131" fmla="*/ 43265 w 2409867"/>
                <a:gd name="connsiteY131" fmla="*/ 2062713 h 2617544"/>
                <a:gd name="connsiteX132" fmla="*/ 67079 w 2409867"/>
                <a:gd name="connsiteY132" fmla="*/ 2079382 h 2617544"/>
                <a:gd name="connsiteX133" fmla="*/ 90890 w 2409867"/>
                <a:gd name="connsiteY133" fmla="*/ 2084144 h 2617544"/>
                <a:gd name="connsiteX134" fmla="*/ 114703 w 2409867"/>
                <a:gd name="connsiteY134" fmla="*/ 2105575 h 2617544"/>
                <a:gd name="connsiteX135" fmla="*/ 119466 w 2409867"/>
                <a:gd name="connsiteY135" fmla="*/ 2134151 h 2617544"/>
                <a:gd name="connsiteX136" fmla="*/ 126609 w 2409867"/>
                <a:gd name="connsiteY136" fmla="*/ 2155582 h 2617544"/>
                <a:gd name="connsiteX137" fmla="*/ 121847 w 2409867"/>
                <a:gd name="connsiteY137" fmla="*/ 2193682 h 2617544"/>
                <a:gd name="connsiteX138" fmla="*/ 112322 w 2409867"/>
                <a:gd name="connsiteY138" fmla="*/ 2212732 h 2617544"/>
                <a:gd name="connsiteX139" fmla="*/ 100416 w 2409867"/>
                <a:gd name="connsiteY139" fmla="*/ 2231781 h 2617544"/>
                <a:gd name="connsiteX140" fmla="*/ 71841 w 2409867"/>
                <a:gd name="connsiteY140" fmla="*/ 2234163 h 2617544"/>
                <a:gd name="connsiteX141" fmla="*/ 50409 w 2409867"/>
                <a:gd name="connsiteY141" fmla="*/ 2260357 h 2617544"/>
                <a:gd name="connsiteX142" fmla="*/ 21834 w 2409867"/>
                <a:gd name="connsiteY142" fmla="*/ 2274644 h 2617544"/>
                <a:gd name="connsiteX143" fmla="*/ 31359 w 2409867"/>
                <a:gd name="connsiteY143" fmla="*/ 2298457 h 2617544"/>
                <a:gd name="connsiteX144" fmla="*/ 21834 w 2409867"/>
                <a:gd name="connsiteY144" fmla="*/ 2331794 h 2617544"/>
                <a:gd name="connsiteX145" fmla="*/ 12309 w 2409867"/>
                <a:gd name="connsiteY145" fmla="*/ 2346082 h 2617544"/>
                <a:gd name="connsiteX146" fmla="*/ 374259 w 2409867"/>
                <a:gd name="connsiteY146" fmla="*/ 2617544 h 2617544"/>
                <a:gd name="connsiteX147" fmla="*/ 690172 w 2409867"/>
                <a:gd name="connsiteY147" fmla="*/ 2427044 h 2617544"/>
                <a:gd name="connsiteX0" fmla="*/ 690172 w 2355468"/>
                <a:gd name="connsiteY0" fmla="*/ 2427044 h 2617544"/>
                <a:gd name="connsiteX1" fmla="*/ 1055297 w 2355468"/>
                <a:gd name="connsiteY1" fmla="*/ 2026994 h 2617544"/>
                <a:gd name="connsiteX2" fmla="*/ 1275166 w 2355468"/>
                <a:gd name="connsiteY2" fmla="*/ 1637263 h 2617544"/>
                <a:gd name="connsiteX3" fmla="*/ 1446615 w 2355468"/>
                <a:gd name="connsiteY3" fmla="*/ 1287220 h 2617544"/>
                <a:gd name="connsiteX4" fmla="*/ 1864922 w 2355468"/>
                <a:gd name="connsiteY4" fmla="*/ 1118944 h 2617544"/>
                <a:gd name="connsiteX5" fmla="*/ 2230047 w 2355468"/>
                <a:gd name="connsiteY5" fmla="*/ 952257 h 2617544"/>
                <a:gd name="connsiteX6" fmla="*/ 2341171 w 2355468"/>
                <a:gd name="connsiteY6" fmla="*/ 838751 h 2617544"/>
                <a:gd name="connsiteX7" fmla="*/ 2331646 w 2355468"/>
                <a:gd name="connsiteY7" fmla="*/ 742706 h 2617544"/>
                <a:gd name="connsiteX8" fmla="*/ 2349903 w 2355468"/>
                <a:gd name="connsiteY8" fmla="*/ 681588 h 2617544"/>
                <a:gd name="connsiteX9" fmla="*/ 2322122 w 2355468"/>
                <a:gd name="connsiteY9" fmla="*/ 541094 h 2617544"/>
                <a:gd name="connsiteX10" fmla="*/ 2307834 w 2355468"/>
                <a:gd name="connsiteY10" fmla="*/ 531569 h 2617544"/>
                <a:gd name="connsiteX11" fmla="*/ 2264972 w 2355468"/>
                <a:gd name="connsiteY11" fmla="*/ 512519 h 2617544"/>
                <a:gd name="connsiteX12" fmla="*/ 2241159 w 2355468"/>
                <a:gd name="connsiteY12" fmla="*/ 486326 h 2617544"/>
                <a:gd name="connsiteX13" fmla="*/ 2231634 w 2355468"/>
                <a:gd name="connsiteY13" fmla="*/ 464894 h 2617544"/>
                <a:gd name="connsiteX14" fmla="*/ 2212584 w 2355468"/>
                <a:gd name="connsiteY14" fmla="*/ 455369 h 2617544"/>
                <a:gd name="connsiteX15" fmla="*/ 2198297 w 2355468"/>
                <a:gd name="connsiteY15" fmla="*/ 445844 h 2617544"/>
                <a:gd name="connsiteX16" fmla="*/ 2179247 w 2355468"/>
                <a:gd name="connsiteY16" fmla="*/ 450607 h 2617544"/>
                <a:gd name="connsiteX17" fmla="*/ 2155434 w 2355468"/>
                <a:gd name="connsiteY17" fmla="*/ 426794 h 2617544"/>
                <a:gd name="connsiteX18" fmla="*/ 2136384 w 2355468"/>
                <a:gd name="connsiteY18" fmla="*/ 398219 h 2617544"/>
                <a:gd name="connsiteX19" fmla="*/ 2126859 w 2355468"/>
                <a:gd name="connsiteY19" fmla="*/ 369644 h 2617544"/>
                <a:gd name="connsiteX20" fmla="*/ 2103047 w 2355468"/>
                <a:gd name="connsiteY20" fmla="*/ 369644 h 2617544"/>
                <a:gd name="connsiteX21" fmla="*/ 2088759 w 2355468"/>
                <a:gd name="connsiteY21" fmla="*/ 355357 h 2617544"/>
                <a:gd name="connsiteX22" fmla="*/ 2050660 w 2355468"/>
                <a:gd name="connsiteY22" fmla="*/ 348213 h 2617544"/>
                <a:gd name="connsiteX23" fmla="*/ 2007797 w 2355468"/>
                <a:gd name="connsiteY23" fmla="*/ 336307 h 2617544"/>
                <a:gd name="connsiteX24" fmla="*/ 1976841 w 2355468"/>
                <a:gd name="connsiteY24" fmla="*/ 333925 h 2617544"/>
                <a:gd name="connsiteX25" fmla="*/ 1948266 w 2355468"/>
                <a:gd name="connsiteY25" fmla="*/ 329163 h 2617544"/>
                <a:gd name="connsiteX26" fmla="*/ 1926834 w 2355468"/>
                <a:gd name="connsiteY26" fmla="*/ 312494 h 2617544"/>
                <a:gd name="connsiteX27" fmla="*/ 1912547 w 2355468"/>
                <a:gd name="connsiteY27" fmla="*/ 317257 h 2617544"/>
                <a:gd name="connsiteX28" fmla="*/ 1841109 w 2355468"/>
                <a:gd name="connsiteY28" fmla="*/ 302969 h 2617544"/>
                <a:gd name="connsiteX29" fmla="*/ 1812534 w 2355468"/>
                <a:gd name="connsiteY29" fmla="*/ 293444 h 2617544"/>
                <a:gd name="connsiteX30" fmla="*/ 1798247 w 2355468"/>
                <a:gd name="connsiteY30" fmla="*/ 288682 h 2617544"/>
                <a:gd name="connsiteX31" fmla="*/ 1783959 w 2355468"/>
                <a:gd name="connsiteY31" fmla="*/ 298207 h 2617544"/>
                <a:gd name="connsiteX32" fmla="*/ 1769672 w 2355468"/>
                <a:gd name="connsiteY32" fmla="*/ 302969 h 2617544"/>
                <a:gd name="connsiteX33" fmla="*/ 1741097 w 2355468"/>
                <a:gd name="connsiteY33" fmla="*/ 331544 h 2617544"/>
                <a:gd name="connsiteX34" fmla="*/ 1717284 w 2355468"/>
                <a:gd name="connsiteY34" fmla="*/ 326782 h 2617544"/>
                <a:gd name="connsiteX35" fmla="*/ 1683947 w 2355468"/>
                <a:gd name="connsiteY35" fmla="*/ 317257 h 2617544"/>
                <a:gd name="connsiteX36" fmla="*/ 1650609 w 2355468"/>
                <a:gd name="connsiteY36" fmla="*/ 312494 h 2617544"/>
                <a:gd name="connsiteX37" fmla="*/ 1622034 w 2355468"/>
                <a:gd name="connsiteY37" fmla="*/ 307732 h 2617544"/>
                <a:gd name="connsiteX38" fmla="*/ 1581553 w 2355468"/>
                <a:gd name="connsiteY38" fmla="*/ 291063 h 2617544"/>
                <a:gd name="connsiteX39" fmla="*/ 1552978 w 2355468"/>
                <a:gd name="connsiteY39" fmla="*/ 291063 h 2617544"/>
                <a:gd name="connsiteX40" fmla="*/ 1541072 w 2355468"/>
                <a:gd name="connsiteY40" fmla="*/ 274394 h 2617544"/>
                <a:gd name="connsiteX41" fmla="*/ 1526784 w 2355468"/>
                <a:gd name="connsiteY41" fmla="*/ 255344 h 2617544"/>
                <a:gd name="connsiteX42" fmla="*/ 1522021 w 2355468"/>
                <a:gd name="connsiteY42" fmla="*/ 229150 h 2617544"/>
                <a:gd name="connsiteX43" fmla="*/ 1533929 w 2355468"/>
                <a:gd name="connsiteY43" fmla="*/ 200576 h 2617544"/>
                <a:gd name="connsiteX44" fmla="*/ 1564884 w 2355468"/>
                <a:gd name="connsiteY44" fmla="*/ 174382 h 2617544"/>
                <a:gd name="connsiteX45" fmla="*/ 1557740 w 2355468"/>
                <a:gd name="connsiteY45" fmla="*/ 148188 h 2617544"/>
                <a:gd name="connsiteX46" fmla="*/ 1564884 w 2355468"/>
                <a:gd name="connsiteY46" fmla="*/ 117231 h 2617544"/>
                <a:gd name="connsiteX47" fmla="*/ 1583934 w 2355468"/>
                <a:gd name="connsiteY47" fmla="*/ 93419 h 2617544"/>
                <a:gd name="connsiteX48" fmla="*/ 1588697 w 2355468"/>
                <a:gd name="connsiteY48" fmla="*/ 79132 h 2617544"/>
                <a:gd name="connsiteX49" fmla="*/ 1579172 w 2355468"/>
                <a:gd name="connsiteY49" fmla="*/ 64844 h 2617544"/>
                <a:gd name="connsiteX50" fmla="*/ 1545834 w 2355468"/>
                <a:gd name="connsiteY50" fmla="*/ 38650 h 2617544"/>
                <a:gd name="connsiteX51" fmla="*/ 1522022 w 2355468"/>
                <a:gd name="connsiteY51" fmla="*/ 36269 h 2617544"/>
                <a:gd name="connsiteX52" fmla="*/ 1507734 w 2355468"/>
                <a:gd name="connsiteY52" fmla="*/ 550 h 2617544"/>
                <a:gd name="connsiteX53" fmla="*/ 1414072 w 2355468"/>
                <a:gd name="connsiteY53" fmla="*/ 17219 h 2617544"/>
                <a:gd name="connsiteX54" fmla="*/ 1365652 w 2355468"/>
                <a:gd name="connsiteY54" fmla="*/ 52144 h 2617544"/>
                <a:gd name="connsiteX55" fmla="*/ 1285484 w 2355468"/>
                <a:gd name="connsiteY55" fmla="*/ 75164 h 2617544"/>
                <a:gd name="connsiteX56" fmla="*/ 1263259 w 2355468"/>
                <a:gd name="connsiteY56" fmla="*/ 93419 h 2617544"/>
                <a:gd name="connsiteX57" fmla="*/ 1210872 w 2355468"/>
                <a:gd name="connsiteY57" fmla="*/ 120407 h 2617544"/>
                <a:gd name="connsiteX58" fmla="*/ 1144197 w 2355468"/>
                <a:gd name="connsiteY58" fmla="*/ 174382 h 2617544"/>
                <a:gd name="connsiteX59" fmla="*/ 972747 w 2355468"/>
                <a:gd name="connsiteY59" fmla="*/ 272807 h 2617544"/>
                <a:gd name="connsiteX60" fmla="*/ 783834 w 2355468"/>
                <a:gd name="connsiteY60" fmla="*/ 317257 h 2617544"/>
                <a:gd name="connsiteX61" fmla="*/ 712397 w 2355468"/>
                <a:gd name="connsiteY61" fmla="*/ 345832 h 2617544"/>
                <a:gd name="connsiteX62" fmla="*/ 702872 w 2355468"/>
                <a:gd name="connsiteY62" fmla="*/ 374407 h 2617544"/>
                <a:gd name="connsiteX63" fmla="*/ 698109 w 2355468"/>
                <a:gd name="connsiteY63" fmla="*/ 388694 h 2617544"/>
                <a:gd name="connsiteX64" fmla="*/ 683822 w 2355468"/>
                <a:gd name="connsiteY64" fmla="*/ 419650 h 2617544"/>
                <a:gd name="connsiteX65" fmla="*/ 702872 w 2355468"/>
                <a:gd name="connsiteY65" fmla="*/ 445844 h 2617544"/>
                <a:gd name="connsiteX66" fmla="*/ 731447 w 2355468"/>
                <a:gd name="connsiteY66" fmla="*/ 455369 h 2617544"/>
                <a:gd name="connsiteX67" fmla="*/ 740972 w 2355468"/>
                <a:gd name="connsiteY67" fmla="*/ 469657 h 2617544"/>
                <a:gd name="connsiteX68" fmla="*/ 745734 w 2355468"/>
                <a:gd name="connsiteY68" fmla="*/ 483944 h 2617544"/>
                <a:gd name="connsiteX69" fmla="*/ 745734 w 2355468"/>
                <a:gd name="connsiteY69" fmla="*/ 495850 h 2617544"/>
                <a:gd name="connsiteX70" fmla="*/ 748115 w 2355468"/>
                <a:gd name="connsiteY70" fmla="*/ 517282 h 2617544"/>
                <a:gd name="connsiteX71" fmla="*/ 755259 w 2355468"/>
                <a:gd name="connsiteY71" fmla="*/ 536332 h 2617544"/>
                <a:gd name="connsiteX72" fmla="*/ 745734 w 2355468"/>
                <a:gd name="connsiteY72" fmla="*/ 564907 h 2617544"/>
                <a:gd name="connsiteX73" fmla="*/ 736209 w 2355468"/>
                <a:gd name="connsiteY73" fmla="*/ 579194 h 2617544"/>
                <a:gd name="connsiteX74" fmla="*/ 736209 w 2355468"/>
                <a:gd name="connsiteY74" fmla="*/ 650632 h 2617544"/>
                <a:gd name="connsiteX75" fmla="*/ 740972 w 2355468"/>
                <a:gd name="connsiteY75" fmla="*/ 664919 h 2617544"/>
                <a:gd name="connsiteX76" fmla="*/ 745734 w 2355468"/>
                <a:gd name="connsiteY76" fmla="*/ 683969 h 2617544"/>
                <a:gd name="connsiteX77" fmla="*/ 760022 w 2355468"/>
                <a:gd name="connsiteY77" fmla="*/ 731594 h 2617544"/>
                <a:gd name="connsiteX78" fmla="*/ 764784 w 2355468"/>
                <a:gd name="connsiteY78" fmla="*/ 745882 h 2617544"/>
                <a:gd name="connsiteX79" fmla="*/ 771928 w 2355468"/>
                <a:gd name="connsiteY79" fmla="*/ 791125 h 2617544"/>
                <a:gd name="connsiteX80" fmla="*/ 750497 w 2355468"/>
                <a:gd name="connsiteY80" fmla="*/ 812557 h 2617544"/>
                <a:gd name="connsiteX81" fmla="*/ 731447 w 2355468"/>
                <a:gd name="connsiteY81" fmla="*/ 817319 h 2617544"/>
                <a:gd name="connsiteX82" fmla="*/ 712397 w 2355468"/>
                <a:gd name="connsiteY82" fmla="*/ 824463 h 2617544"/>
                <a:gd name="connsiteX83" fmla="*/ 683822 w 2355468"/>
                <a:gd name="connsiteY83" fmla="*/ 843513 h 2617544"/>
                <a:gd name="connsiteX84" fmla="*/ 674297 w 2355468"/>
                <a:gd name="connsiteY84" fmla="*/ 860182 h 2617544"/>
                <a:gd name="connsiteX85" fmla="*/ 660009 w 2355468"/>
                <a:gd name="connsiteY85" fmla="*/ 869707 h 2617544"/>
                <a:gd name="connsiteX86" fmla="*/ 650484 w 2355468"/>
                <a:gd name="connsiteY86" fmla="*/ 883994 h 2617544"/>
                <a:gd name="connsiteX87" fmla="*/ 640959 w 2355468"/>
                <a:gd name="connsiteY87" fmla="*/ 964957 h 2617544"/>
                <a:gd name="connsiteX88" fmla="*/ 626672 w 2355468"/>
                <a:gd name="connsiteY88" fmla="*/ 998294 h 2617544"/>
                <a:gd name="connsiteX89" fmla="*/ 593334 w 2355468"/>
                <a:gd name="connsiteY89" fmla="*/ 1012582 h 2617544"/>
                <a:gd name="connsiteX90" fmla="*/ 588572 w 2355468"/>
                <a:gd name="connsiteY90" fmla="*/ 1026869 h 2617544"/>
                <a:gd name="connsiteX91" fmla="*/ 593334 w 2355468"/>
                <a:gd name="connsiteY91" fmla="*/ 1041157 h 2617544"/>
                <a:gd name="connsiteX92" fmla="*/ 579047 w 2355468"/>
                <a:gd name="connsiteY92" fmla="*/ 1055444 h 2617544"/>
                <a:gd name="connsiteX93" fmla="*/ 569521 w 2355468"/>
                <a:gd name="connsiteY93" fmla="*/ 1098307 h 2617544"/>
                <a:gd name="connsiteX94" fmla="*/ 552854 w 2355468"/>
                <a:gd name="connsiteY94" fmla="*/ 1129262 h 2617544"/>
                <a:gd name="connsiteX95" fmla="*/ 533803 w 2355468"/>
                <a:gd name="connsiteY95" fmla="*/ 1150694 h 2617544"/>
                <a:gd name="connsiteX96" fmla="*/ 519515 w 2355468"/>
                <a:gd name="connsiteY96" fmla="*/ 1179269 h 2617544"/>
                <a:gd name="connsiteX97" fmla="*/ 498084 w 2355468"/>
                <a:gd name="connsiteY97" fmla="*/ 1226894 h 2617544"/>
                <a:gd name="connsiteX98" fmla="*/ 493322 w 2355468"/>
                <a:gd name="connsiteY98" fmla="*/ 1241182 h 2617544"/>
                <a:gd name="connsiteX99" fmla="*/ 474272 w 2355468"/>
                <a:gd name="connsiteY99" fmla="*/ 1274519 h 2617544"/>
                <a:gd name="connsiteX100" fmla="*/ 464747 w 2355468"/>
                <a:gd name="connsiteY100" fmla="*/ 1293569 h 2617544"/>
                <a:gd name="connsiteX101" fmla="*/ 459984 w 2355468"/>
                <a:gd name="connsiteY101" fmla="*/ 1307857 h 2617544"/>
                <a:gd name="connsiteX102" fmla="*/ 450459 w 2355468"/>
                <a:gd name="connsiteY102" fmla="*/ 1322144 h 2617544"/>
                <a:gd name="connsiteX103" fmla="*/ 436172 w 2355468"/>
                <a:gd name="connsiteY103" fmla="*/ 1360244 h 2617544"/>
                <a:gd name="connsiteX104" fmla="*/ 412359 w 2355468"/>
                <a:gd name="connsiteY104" fmla="*/ 1403107 h 2617544"/>
                <a:gd name="connsiteX105" fmla="*/ 398072 w 2355468"/>
                <a:gd name="connsiteY105" fmla="*/ 1436445 h 2617544"/>
                <a:gd name="connsiteX106" fmla="*/ 393310 w 2355468"/>
                <a:gd name="connsiteY106" fmla="*/ 1465019 h 2617544"/>
                <a:gd name="connsiteX107" fmla="*/ 379022 w 2355468"/>
                <a:gd name="connsiteY107" fmla="*/ 1526932 h 2617544"/>
                <a:gd name="connsiteX108" fmla="*/ 374259 w 2355468"/>
                <a:gd name="connsiteY108" fmla="*/ 1565032 h 2617544"/>
                <a:gd name="connsiteX109" fmla="*/ 369497 w 2355468"/>
                <a:gd name="connsiteY109" fmla="*/ 1579319 h 2617544"/>
                <a:gd name="connsiteX110" fmla="*/ 357591 w 2355468"/>
                <a:gd name="connsiteY110" fmla="*/ 1615038 h 2617544"/>
                <a:gd name="connsiteX111" fmla="*/ 343303 w 2355468"/>
                <a:gd name="connsiteY111" fmla="*/ 1660282 h 2617544"/>
                <a:gd name="connsiteX112" fmla="*/ 336159 w 2355468"/>
                <a:gd name="connsiteY112" fmla="*/ 1684094 h 2617544"/>
                <a:gd name="connsiteX113" fmla="*/ 326634 w 2355468"/>
                <a:gd name="connsiteY113" fmla="*/ 1698382 h 2617544"/>
                <a:gd name="connsiteX114" fmla="*/ 321872 w 2355468"/>
                <a:gd name="connsiteY114" fmla="*/ 1712669 h 2617544"/>
                <a:gd name="connsiteX115" fmla="*/ 307584 w 2355468"/>
                <a:gd name="connsiteY115" fmla="*/ 1722194 h 2617544"/>
                <a:gd name="connsiteX116" fmla="*/ 293297 w 2355468"/>
                <a:gd name="connsiteY116" fmla="*/ 1750769 h 2617544"/>
                <a:gd name="connsiteX117" fmla="*/ 283772 w 2355468"/>
                <a:gd name="connsiteY117" fmla="*/ 1779344 h 2617544"/>
                <a:gd name="connsiteX118" fmla="*/ 267103 w 2355468"/>
                <a:gd name="connsiteY118" fmla="*/ 1810301 h 2617544"/>
                <a:gd name="connsiteX119" fmla="*/ 231384 w 2355468"/>
                <a:gd name="connsiteY119" fmla="*/ 1846019 h 2617544"/>
                <a:gd name="connsiteX120" fmla="*/ 207572 w 2355468"/>
                <a:gd name="connsiteY120" fmla="*/ 1869832 h 2617544"/>
                <a:gd name="connsiteX121" fmla="*/ 202809 w 2355468"/>
                <a:gd name="connsiteY121" fmla="*/ 1884119 h 2617544"/>
                <a:gd name="connsiteX122" fmla="*/ 174234 w 2355468"/>
                <a:gd name="connsiteY122" fmla="*/ 1903169 h 2617544"/>
                <a:gd name="connsiteX123" fmla="*/ 159947 w 2355468"/>
                <a:gd name="connsiteY123" fmla="*/ 1912694 h 2617544"/>
                <a:gd name="connsiteX124" fmla="*/ 131372 w 2355468"/>
                <a:gd name="connsiteY124" fmla="*/ 1941270 h 2617544"/>
                <a:gd name="connsiteX125" fmla="*/ 102797 w 2355468"/>
                <a:gd name="connsiteY125" fmla="*/ 1953175 h 2617544"/>
                <a:gd name="connsiteX126" fmla="*/ 78985 w 2355468"/>
                <a:gd name="connsiteY126" fmla="*/ 1965081 h 2617544"/>
                <a:gd name="connsiteX127" fmla="*/ 45647 w 2355468"/>
                <a:gd name="connsiteY127" fmla="*/ 1981750 h 2617544"/>
                <a:gd name="connsiteX128" fmla="*/ 24215 w 2355468"/>
                <a:gd name="connsiteY128" fmla="*/ 1986513 h 2617544"/>
                <a:gd name="connsiteX129" fmla="*/ 403 w 2355468"/>
                <a:gd name="connsiteY129" fmla="*/ 1996038 h 2617544"/>
                <a:gd name="connsiteX130" fmla="*/ 12309 w 2355468"/>
                <a:gd name="connsiteY130" fmla="*/ 2036519 h 2617544"/>
                <a:gd name="connsiteX131" fmla="*/ 43265 w 2355468"/>
                <a:gd name="connsiteY131" fmla="*/ 2062713 h 2617544"/>
                <a:gd name="connsiteX132" fmla="*/ 67079 w 2355468"/>
                <a:gd name="connsiteY132" fmla="*/ 2079382 h 2617544"/>
                <a:gd name="connsiteX133" fmla="*/ 90890 w 2355468"/>
                <a:gd name="connsiteY133" fmla="*/ 2084144 h 2617544"/>
                <a:gd name="connsiteX134" fmla="*/ 114703 w 2355468"/>
                <a:gd name="connsiteY134" fmla="*/ 2105575 h 2617544"/>
                <a:gd name="connsiteX135" fmla="*/ 119466 w 2355468"/>
                <a:gd name="connsiteY135" fmla="*/ 2134151 h 2617544"/>
                <a:gd name="connsiteX136" fmla="*/ 126609 w 2355468"/>
                <a:gd name="connsiteY136" fmla="*/ 2155582 h 2617544"/>
                <a:gd name="connsiteX137" fmla="*/ 121847 w 2355468"/>
                <a:gd name="connsiteY137" fmla="*/ 2193682 h 2617544"/>
                <a:gd name="connsiteX138" fmla="*/ 112322 w 2355468"/>
                <a:gd name="connsiteY138" fmla="*/ 2212732 h 2617544"/>
                <a:gd name="connsiteX139" fmla="*/ 100416 w 2355468"/>
                <a:gd name="connsiteY139" fmla="*/ 2231781 h 2617544"/>
                <a:gd name="connsiteX140" fmla="*/ 71841 w 2355468"/>
                <a:gd name="connsiteY140" fmla="*/ 2234163 h 2617544"/>
                <a:gd name="connsiteX141" fmla="*/ 50409 w 2355468"/>
                <a:gd name="connsiteY141" fmla="*/ 2260357 h 2617544"/>
                <a:gd name="connsiteX142" fmla="*/ 21834 w 2355468"/>
                <a:gd name="connsiteY142" fmla="*/ 2274644 h 2617544"/>
                <a:gd name="connsiteX143" fmla="*/ 31359 w 2355468"/>
                <a:gd name="connsiteY143" fmla="*/ 2298457 h 2617544"/>
                <a:gd name="connsiteX144" fmla="*/ 21834 w 2355468"/>
                <a:gd name="connsiteY144" fmla="*/ 2331794 h 2617544"/>
                <a:gd name="connsiteX145" fmla="*/ 12309 w 2355468"/>
                <a:gd name="connsiteY145" fmla="*/ 2346082 h 2617544"/>
                <a:gd name="connsiteX146" fmla="*/ 374259 w 2355468"/>
                <a:gd name="connsiteY146" fmla="*/ 2617544 h 2617544"/>
                <a:gd name="connsiteX147" fmla="*/ 690172 w 2355468"/>
                <a:gd name="connsiteY147" fmla="*/ 2427044 h 2617544"/>
                <a:gd name="connsiteX0" fmla="*/ 690172 w 2354220"/>
                <a:gd name="connsiteY0" fmla="*/ 2427044 h 2617544"/>
                <a:gd name="connsiteX1" fmla="*/ 1055297 w 2354220"/>
                <a:gd name="connsiteY1" fmla="*/ 2026994 h 2617544"/>
                <a:gd name="connsiteX2" fmla="*/ 1275166 w 2354220"/>
                <a:gd name="connsiteY2" fmla="*/ 1637263 h 2617544"/>
                <a:gd name="connsiteX3" fmla="*/ 1446615 w 2354220"/>
                <a:gd name="connsiteY3" fmla="*/ 1287220 h 2617544"/>
                <a:gd name="connsiteX4" fmla="*/ 1864922 w 2354220"/>
                <a:gd name="connsiteY4" fmla="*/ 1118944 h 2617544"/>
                <a:gd name="connsiteX5" fmla="*/ 2230047 w 2354220"/>
                <a:gd name="connsiteY5" fmla="*/ 952257 h 2617544"/>
                <a:gd name="connsiteX6" fmla="*/ 2341171 w 2354220"/>
                <a:gd name="connsiteY6" fmla="*/ 838751 h 2617544"/>
                <a:gd name="connsiteX7" fmla="*/ 2349903 w 2354220"/>
                <a:gd name="connsiteY7" fmla="*/ 681588 h 2617544"/>
                <a:gd name="connsiteX8" fmla="*/ 2322122 w 2354220"/>
                <a:gd name="connsiteY8" fmla="*/ 541094 h 2617544"/>
                <a:gd name="connsiteX9" fmla="*/ 2307834 w 2354220"/>
                <a:gd name="connsiteY9" fmla="*/ 531569 h 2617544"/>
                <a:gd name="connsiteX10" fmla="*/ 2264972 w 2354220"/>
                <a:gd name="connsiteY10" fmla="*/ 512519 h 2617544"/>
                <a:gd name="connsiteX11" fmla="*/ 2241159 w 2354220"/>
                <a:gd name="connsiteY11" fmla="*/ 486326 h 2617544"/>
                <a:gd name="connsiteX12" fmla="*/ 2231634 w 2354220"/>
                <a:gd name="connsiteY12" fmla="*/ 464894 h 2617544"/>
                <a:gd name="connsiteX13" fmla="*/ 2212584 w 2354220"/>
                <a:gd name="connsiteY13" fmla="*/ 455369 h 2617544"/>
                <a:gd name="connsiteX14" fmla="*/ 2198297 w 2354220"/>
                <a:gd name="connsiteY14" fmla="*/ 445844 h 2617544"/>
                <a:gd name="connsiteX15" fmla="*/ 2179247 w 2354220"/>
                <a:gd name="connsiteY15" fmla="*/ 450607 h 2617544"/>
                <a:gd name="connsiteX16" fmla="*/ 2155434 w 2354220"/>
                <a:gd name="connsiteY16" fmla="*/ 426794 h 2617544"/>
                <a:gd name="connsiteX17" fmla="*/ 2136384 w 2354220"/>
                <a:gd name="connsiteY17" fmla="*/ 398219 h 2617544"/>
                <a:gd name="connsiteX18" fmla="*/ 2126859 w 2354220"/>
                <a:gd name="connsiteY18" fmla="*/ 369644 h 2617544"/>
                <a:gd name="connsiteX19" fmla="*/ 2103047 w 2354220"/>
                <a:gd name="connsiteY19" fmla="*/ 369644 h 2617544"/>
                <a:gd name="connsiteX20" fmla="*/ 2088759 w 2354220"/>
                <a:gd name="connsiteY20" fmla="*/ 355357 h 2617544"/>
                <a:gd name="connsiteX21" fmla="*/ 2050660 w 2354220"/>
                <a:gd name="connsiteY21" fmla="*/ 348213 h 2617544"/>
                <a:gd name="connsiteX22" fmla="*/ 2007797 w 2354220"/>
                <a:gd name="connsiteY22" fmla="*/ 336307 h 2617544"/>
                <a:gd name="connsiteX23" fmla="*/ 1976841 w 2354220"/>
                <a:gd name="connsiteY23" fmla="*/ 333925 h 2617544"/>
                <a:gd name="connsiteX24" fmla="*/ 1948266 w 2354220"/>
                <a:gd name="connsiteY24" fmla="*/ 329163 h 2617544"/>
                <a:gd name="connsiteX25" fmla="*/ 1926834 w 2354220"/>
                <a:gd name="connsiteY25" fmla="*/ 312494 h 2617544"/>
                <a:gd name="connsiteX26" fmla="*/ 1912547 w 2354220"/>
                <a:gd name="connsiteY26" fmla="*/ 317257 h 2617544"/>
                <a:gd name="connsiteX27" fmla="*/ 1841109 w 2354220"/>
                <a:gd name="connsiteY27" fmla="*/ 302969 h 2617544"/>
                <a:gd name="connsiteX28" fmla="*/ 1812534 w 2354220"/>
                <a:gd name="connsiteY28" fmla="*/ 293444 h 2617544"/>
                <a:gd name="connsiteX29" fmla="*/ 1798247 w 2354220"/>
                <a:gd name="connsiteY29" fmla="*/ 288682 h 2617544"/>
                <a:gd name="connsiteX30" fmla="*/ 1783959 w 2354220"/>
                <a:gd name="connsiteY30" fmla="*/ 298207 h 2617544"/>
                <a:gd name="connsiteX31" fmla="*/ 1769672 w 2354220"/>
                <a:gd name="connsiteY31" fmla="*/ 302969 h 2617544"/>
                <a:gd name="connsiteX32" fmla="*/ 1741097 w 2354220"/>
                <a:gd name="connsiteY32" fmla="*/ 331544 h 2617544"/>
                <a:gd name="connsiteX33" fmla="*/ 1717284 w 2354220"/>
                <a:gd name="connsiteY33" fmla="*/ 326782 h 2617544"/>
                <a:gd name="connsiteX34" fmla="*/ 1683947 w 2354220"/>
                <a:gd name="connsiteY34" fmla="*/ 317257 h 2617544"/>
                <a:gd name="connsiteX35" fmla="*/ 1650609 w 2354220"/>
                <a:gd name="connsiteY35" fmla="*/ 312494 h 2617544"/>
                <a:gd name="connsiteX36" fmla="*/ 1622034 w 2354220"/>
                <a:gd name="connsiteY36" fmla="*/ 307732 h 2617544"/>
                <a:gd name="connsiteX37" fmla="*/ 1581553 w 2354220"/>
                <a:gd name="connsiteY37" fmla="*/ 291063 h 2617544"/>
                <a:gd name="connsiteX38" fmla="*/ 1552978 w 2354220"/>
                <a:gd name="connsiteY38" fmla="*/ 291063 h 2617544"/>
                <a:gd name="connsiteX39" fmla="*/ 1541072 w 2354220"/>
                <a:gd name="connsiteY39" fmla="*/ 274394 h 2617544"/>
                <a:gd name="connsiteX40" fmla="*/ 1526784 w 2354220"/>
                <a:gd name="connsiteY40" fmla="*/ 255344 h 2617544"/>
                <a:gd name="connsiteX41" fmla="*/ 1522021 w 2354220"/>
                <a:gd name="connsiteY41" fmla="*/ 229150 h 2617544"/>
                <a:gd name="connsiteX42" fmla="*/ 1533929 w 2354220"/>
                <a:gd name="connsiteY42" fmla="*/ 200576 h 2617544"/>
                <a:gd name="connsiteX43" fmla="*/ 1564884 w 2354220"/>
                <a:gd name="connsiteY43" fmla="*/ 174382 h 2617544"/>
                <a:gd name="connsiteX44" fmla="*/ 1557740 w 2354220"/>
                <a:gd name="connsiteY44" fmla="*/ 148188 h 2617544"/>
                <a:gd name="connsiteX45" fmla="*/ 1564884 w 2354220"/>
                <a:gd name="connsiteY45" fmla="*/ 117231 h 2617544"/>
                <a:gd name="connsiteX46" fmla="*/ 1583934 w 2354220"/>
                <a:gd name="connsiteY46" fmla="*/ 93419 h 2617544"/>
                <a:gd name="connsiteX47" fmla="*/ 1588697 w 2354220"/>
                <a:gd name="connsiteY47" fmla="*/ 79132 h 2617544"/>
                <a:gd name="connsiteX48" fmla="*/ 1579172 w 2354220"/>
                <a:gd name="connsiteY48" fmla="*/ 64844 h 2617544"/>
                <a:gd name="connsiteX49" fmla="*/ 1545834 w 2354220"/>
                <a:gd name="connsiteY49" fmla="*/ 38650 h 2617544"/>
                <a:gd name="connsiteX50" fmla="*/ 1522022 w 2354220"/>
                <a:gd name="connsiteY50" fmla="*/ 36269 h 2617544"/>
                <a:gd name="connsiteX51" fmla="*/ 1507734 w 2354220"/>
                <a:gd name="connsiteY51" fmla="*/ 550 h 2617544"/>
                <a:gd name="connsiteX52" fmla="*/ 1414072 w 2354220"/>
                <a:gd name="connsiteY52" fmla="*/ 17219 h 2617544"/>
                <a:gd name="connsiteX53" fmla="*/ 1365652 w 2354220"/>
                <a:gd name="connsiteY53" fmla="*/ 52144 h 2617544"/>
                <a:gd name="connsiteX54" fmla="*/ 1285484 w 2354220"/>
                <a:gd name="connsiteY54" fmla="*/ 75164 h 2617544"/>
                <a:gd name="connsiteX55" fmla="*/ 1263259 w 2354220"/>
                <a:gd name="connsiteY55" fmla="*/ 93419 h 2617544"/>
                <a:gd name="connsiteX56" fmla="*/ 1210872 w 2354220"/>
                <a:gd name="connsiteY56" fmla="*/ 120407 h 2617544"/>
                <a:gd name="connsiteX57" fmla="*/ 1144197 w 2354220"/>
                <a:gd name="connsiteY57" fmla="*/ 174382 h 2617544"/>
                <a:gd name="connsiteX58" fmla="*/ 972747 w 2354220"/>
                <a:gd name="connsiteY58" fmla="*/ 272807 h 2617544"/>
                <a:gd name="connsiteX59" fmla="*/ 783834 w 2354220"/>
                <a:gd name="connsiteY59" fmla="*/ 317257 h 2617544"/>
                <a:gd name="connsiteX60" fmla="*/ 712397 w 2354220"/>
                <a:gd name="connsiteY60" fmla="*/ 345832 h 2617544"/>
                <a:gd name="connsiteX61" fmla="*/ 702872 w 2354220"/>
                <a:gd name="connsiteY61" fmla="*/ 374407 h 2617544"/>
                <a:gd name="connsiteX62" fmla="*/ 698109 w 2354220"/>
                <a:gd name="connsiteY62" fmla="*/ 388694 h 2617544"/>
                <a:gd name="connsiteX63" fmla="*/ 683822 w 2354220"/>
                <a:gd name="connsiteY63" fmla="*/ 419650 h 2617544"/>
                <a:gd name="connsiteX64" fmla="*/ 702872 w 2354220"/>
                <a:gd name="connsiteY64" fmla="*/ 445844 h 2617544"/>
                <a:gd name="connsiteX65" fmla="*/ 731447 w 2354220"/>
                <a:gd name="connsiteY65" fmla="*/ 455369 h 2617544"/>
                <a:gd name="connsiteX66" fmla="*/ 740972 w 2354220"/>
                <a:gd name="connsiteY66" fmla="*/ 469657 h 2617544"/>
                <a:gd name="connsiteX67" fmla="*/ 745734 w 2354220"/>
                <a:gd name="connsiteY67" fmla="*/ 483944 h 2617544"/>
                <a:gd name="connsiteX68" fmla="*/ 745734 w 2354220"/>
                <a:gd name="connsiteY68" fmla="*/ 495850 h 2617544"/>
                <a:gd name="connsiteX69" fmla="*/ 748115 w 2354220"/>
                <a:gd name="connsiteY69" fmla="*/ 517282 h 2617544"/>
                <a:gd name="connsiteX70" fmla="*/ 755259 w 2354220"/>
                <a:gd name="connsiteY70" fmla="*/ 536332 h 2617544"/>
                <a:gd name="connsiteX71" fmla="*/ 745734 w 2354220"/>
                <a:gd name="connsiteY71" fmla="*/ 564907 h 2617544"/>
                <a:gd name="connsiteX72" fmla="*/ 736209 w 2354220"/>
                <a:gd name="connsiteY72" fmla="*/ 579194 h 2617544"/>
                <a:gd name="connsiteX73" fmla="*/ 736209 w 2354220"/>
                <a:gd name="connsiteY73" fmla="*/ 650632 h 2617544"/>
                <a:gd name="connsiteX74" fmla="*/ 740972 w 2354220"/>
                <a:gd name="connsiteY74" fmla="*/ 664919 h 2617544"/>
                <a:gd name="connsiteX75" fmla="*/ 745734 w 2354220"/>
                <a:gd name="connsiteY75" fmla="*/ 683969 h 2617544"/>
                <a:gd name="connsiteX76" fmla="*/ 760022 w 2354220"/>
                <a:gd name="connsiteY76" fmla="*/ 731594 h 2617544"/>
                <a:gd name="connsiteX77" fmla="*/ 764784 w 2354220"/>
                <a:gd name="connsiteY77" fmla="*/ 745882 h 2617544"/>
                <a:gd name="connsiteX78" fmla="*/ 771928 w 2354220"/>
                <a:gd name="connsiteY78" fmla="*/ 791125 h 2617544"/>
                <a:gd name="connsiteX79" fmla="*/ 750497 w 2354220"/>
                <a:gd name="connsiteY79" fmla="*/ 812557 h 2617544"/>
                <a:gd name="connsiteX80" fmla="*/ 731447 w 2354220"/>
                <a:gd name="connsiteY80" fmla="*/ 817319 h 2617544"/>
                <a:gd name="connsiteX81" fmla="*/ 712397 w 2354220"/>
                <a:gd name="connsiteY81" fmla="*/ 824463 h 2617544"/>
                <a:gd name="connsiteX82" fmla="*/ 683822 w 2354220"/>
                <a:gd name="connsiteY82" fmla="*/ 843513 h 2617544"/>
                <a:gd name="connsiteX83" fmla="*/ 674297 w 2354220"/>
                <a:gd name="connsiteY83" fmla="*/ 860182 h 2617544"/>
                <a:gd name="connsiteX84" fmla="*/ 660009 w 2354220"/>
                <a:gd name="connsiteY84" fmla="*/ 869707 h 2617544"/>
                <a:gd name="connsiteX85" fmla="*/ 650484 w 2354220"/>
                <a:gd name="connsiteY85" fmla="*/ 883994 h 2617544"/>
                <a:gd name="connsiteX86" fmla="*/ 640959 w 2354220"/>
                <a:gd name="connsiteY86" fmla="*/ 964957 h 2617544"/>
                <a:gd name="connsiteX87" fmla="*/ 626672 w 2354220"/>
                <a:gd name="connsiteY87" fmla="*/ 998294 h 2617544"/>
                <a:gd name="connsiteX88" fmla="*/ 593334 w 2354220"/>
                <a:gd name="connsiteY88" fmla="*/ 1012582 h 2617544"/>
                <a:gd name="connsiteX89" fmla="*/ 588572 w 2354220"/>
                <a:gd name="connsiteY89" fmla="*/ 1026869 h 2617544"/>
                <a:gd name="connsiteX90" fmla="*/ 593334 w 2354220"/>
                <a:gd name="connsiteY90" fmla="*/ 1041157 h 2617544"/>
                <a:gd name="connsiteX91" fmla="*/ 579047 w 2354220"/>
                <a:gd name="connsiteY91" fmla="*/ 1055444 h 2617544"/>
                <a:gd name="connsiteX92" fmla="*/ 569521 w 2354220"/>
                <a:gd name="connsiteY92" fmla="*/ 1098307 h 2617544"/>
                <a:gd name="connsiteX93" fmla="*/ 552854 w 2354220"/>
                <a:gd name="connsiteY93" fmla="*/ 1129262 h 2617544"/>
                <a:gd name="connsiteX94" fmla="*/ 533803 w 2354220"/>
                <a:gd name="connsiteY94" fmla="*/ 1150694 h 2617544"/>
                <a:gd name="connsiteX95" fmla="*/ 519515 w 2354220"/>
                <a:gd name="connsiteY95" fmla="*/ 1179269 h 2617544"/>
                <a:gd name="connsiteX96" fmla="*/ 498084 w 2354220"/>
                <a:gd name="connsiteY96" fmla="*/ 1226894 h 2617544"/>
                <a:gd name="connsiteX97" fmla="*/ 493322 w 2354220"/>
                <a:gd name="connsiteY97" fmla="*/ 1241182 h 2617544"/>
                <a:gd name="connsiteX98" fmla="*/ 474272 w 2354220"/>
                <a:gd name="connsiteY98" fmla="*/ 1274519 h 2617544"/>
                <a:gd name="connsiteX99" fmla="*/ 464747 w 2354220"/>
                <a:gd name="connsiteY99" fmla="*/ 1293569 h 2617544"/>
                <a:gd name="connsiteX100" fmla="*/ 459984 w 2354220"/>
                <a:gd name="connsiteY100" fmla="*/ 1307857 h 2617544"/>
                <a:gd name="connsiteX101" fmla="*/ 450459 w 2354220"/>
                <a:gd name="connsiteY101" fmla="*/ 1322144 h 2617544"/>
                <a:gd name="connsiteX102" fmla="*/ 436172 w 2354220"/>
                <a:gd name="connsiteY102" fmla="*/ 1360244 h 2617544"/>
                <a:gd name="connsiteX103" fmla="*/ 412359 w 2354220"/>
                <a:gd name="connsiteY103" fmla="*/ 1403107 h 2617544"/>
                <a:gd name="connsiteX104" fmla="*/ 398072 w 2354220"/>
                <a:gd name="connsiteY104" fmla="*/ 1436445 h 2617544"/>
                <a:gd name="connsiteX105" fmla="*/ 393310 w 2354220"/>
                <a:gd name="connsiteY105" fmla="*/ 1465019 h 2617544"/>
                <a:gd name="connsiteX106" fmla="*/ 379022 w 2354220"/>
                <a:gd name="connsiteY106" fmla="*/ 1526932 h 2617544"/>
                <a:gd name="connsiteX107" fmla="*/ 374259 w 2354220"/>
                <a:gd name="connsiteY107" fmla="*/ 1565032 h 2617544"/>
                <a:gd name="connsiteX108" fmla="*/ 369497 w 2354220"/>
                <a:gd name="connsiteY108" fmla="*/ 1579319 h 2617544"/>
                <a:gd name="connsiteX109" fmla="*/ 357591 w 2354220"/>
                <a:gd name="connsiteY109" fmla="*/ 1615038 h 2617544"/>
                <a:gd name="connsiteX110" fmla="*/ 343303 w 2354220"/>
                <a:gd name="connsiteY110" fmla="*/ 1660282 h 2617544"/>
                <a:gd name="connsiteX111" fmla="*/ 336159 w 2354220"/>
                <a:gd name="connsiteY111" fmla="*/ 1684094 h 2617544"/>
                <a:gd name="connsiteX112" fmla="*/ 326634 w 2354220"/>
                <a:gd name="connsiteY112" fmla="*/ 1698382 h 2617544"/>
                <a:gd name="connsiteX113" fmla="*/ 321872 w 2354220"/>
                <a:gd name="connsiteY113" fmla="*/ 1712669 h 2617544"/>
                <a:gd name="connsiteX114" fmla="*/ 307584 w 2354220"/>
                <a:gd name="connsiteY114" fmla="*/ 1722194 h 2617544"/>
                <a:gd name="connsiteX115" fmla="*/ 293297 w 2354220"/>
                <a:gd name="connsiteY115" fmla="*/ 1750769 h 2617544"/>
                <a:gd name="connsiteX116" fmla="*/ 283772 w 2354220"/>
                <a:gd name="connsiteY116" fmla="*/ 1779344 h 2617544"/>
                <a:gd name="connsiteX117" fmla="*/ 267103 w 2354220"/>
                <a:gd name="connsiteY117" fmla="*/ 1810301 h 2617544"/>
                <a:gd name="connsiteX118" fmla="*/ 231384 w 2354220"/>
                <a:gd name="connsiteY118" fmla="*/ 1846019 h 2617544"/>
                <a:gd name="connsiteX119" fmla="*/ 207572 w 2354220"/>
                <a:gd name="connsiteY119" fmla="*/ 1869832 h 2617544"/>
                <a:gd name="connsiteX120" fmla="*/ 202809 w 2354220"/>
                <a:gd name="connsiteY120" fmla="*/ 1884119 h 2617544"/>
                <a:gd name="connsiteX121" fmla="*/ 174234 w 2354220"/>
                <a:gd name="connsiteY121" fmla="*/ 1903169 h 2617544"/>
                <a:gd name="connsiteX122" fmla="*/ 159947 w 2354220"/>
                <a:gd name="connsiteY122" fmla="*/ 1912694 h 2617544"/>
                <a:gd name="connsiteX123" fmla="*/ 131372 w 2354220"/>
                <a:gd name="connsiteY123" fmla="*/ 1941270 h 2617544"/>
                <a:gd name="connsiteX124" fmla="*/ 102797 w 2354220"/>
                <a:gd name="connsiteY124" fmla="*/ 1953175 h 2617544"/>
                <a:gd name="connsiteX125" fmla="*/ 78985 w 2354220"/>
                <a:gd name="connsiteY125" fmla="*/ 1965081 h 2617544"/>
                <a:gd name="connsiteX126" fmla="*/ 45647 w 2354220"/>
                <a:gd name="connsiteY126" fmla="*/ 1981750 h 2617544"/>
                <a:gd name="connsiteX127" fmla="*/ 24215 w 2354220"/>
                <a:gd name="connsiteY127" fmla="*/ 1986513 h 2617544"/>
                <a:gd name="connsiteX128" fmla="*/ 403 w 2354220"/>
                <a:gd name="connsiteY128" fmla="*/ 1996038 h 2617544"/>
                <a:gd name="connsiteX129" fmla="*/ 12309 w 2354220"/>
                <a:gd name="connsiteY129" fmla="*/ 2036519 h 2617544"/>
                <a:gd name="connsiteX130" fmla="*/ 43265 w 2354220"/>
                <a:gd name="connsiteY130" fmla="*/ 2062713 h 2617544"/>
                <a:gd name="connsiteX131" fmla="*/ 67079 w 2354220"/>
                <a:gd name="connsiteY131" fmla="*/ 2079382 h 2617544"/>
                <a:gd name="connsiteX132" fmla="*/ 90890 w 2354220"/>
                <a:gd name="connsiteY132" fmla="*/ 2084144 h 2617544"/>
                <a:gd name="connsiteX133" fmla="*/ 114703 w 2354220"/>
                <a:gd name="connsiteY133" fmla="*/ 2105575 h 2617544"/>
                <a:gd name="connsiteX134" fmla="*/ 119466 w 2354220"/>
                <a:gd name="connsiteY134" fmla="*/ 2134151 h 2617544"/>
                <a:gd name="connsiteX135" fmla="*/ 126609 w 2354220"/>
                <a:gd name="connsiteY135" fmla="*/ 2155582 h 2617544"/>
                <a:gd name="connsiteX136" fmla="*/ 121847 w 2354220"/>
                <a:gd name="connsiteY136" fmla="*/ 2193682 h 2617544"/>
                <a:gd name="connsiteX137" fmla="*/ 112322 w 2354220"/>
                <a:gd name="connsiteY137" fmla="*/ 2212732 h 2617544"/>
                <a:gd name="connsiteX138" fmla="*/ 100416 w 2354220"/>
                <a:gd name="connsiteY138" fmla="*/ 2231781 h 2617544"/>
                <a:gd name="connsiteX139" fmla="*/ 71841 w 2354220"/>
                <a:gd name="connsiteY139" fmla="*/ 2234163 h 2617544"/>
                <a:gd name="connsiteX140" fmla="*/ 50409 w 2354220"/>
                <a:gd name="connsiteY140" fmla="*/ 2260357 h 2617544"/>
                <a:gd name="connsiteX141" fmla="*/ 21834 w 2354220"/>
                <a:gd name="connsiteY141" fmla="*/ 2274644 h 2617544"/>
                <a:gd name="connsiteX142" fmla="*/ 31359 w 2354220"/>
                <a:gd name="connsiteY142" fmla="*/ 2298457 h 2617544"/>
                <a:gd name="connsiteX143" fmla="*/ 21834 w 2354220"/>
                <a:gd name="connsiteY143" fmla="*/ 2331794 h 2617544"/>
                <a:gd name="connsiteX144" fmla="*/ 12309 w 2354220"/>
                <a:gd name="connsiteY144" fmla="*/ 2346082 h 2617544"/>
                <a:gd name="connsiteX145" fmla="*/ 374259 w 2354220"/>
                <a:gd name="connsiteY145" fmla="*/ 2617544 h 2617544"/>
                <a:gd name="connsiteX146" fmla="*/ 690172 w 2354220"/>
                <a:gd name="connsiteY146" fmla="*/ 2427044 h 2617544"/>
                <a:gd name="connsiteX0" fmla="*/ 690172 w 2380307"/>
                <a:gd name="connsiteY0" fmla="*/ 2427044 h 2617544"/>
                <a:gd name="connsiteX1" fmla="*/ 1055297 w 2380307"/>
                <a:gd name="connsiteY1" fmla="*/ 2026994 h 2617544"/>
                <a:gd name="connsiteX2" fmla="*/ 1275166 w 2380307"/>
                <a:gd name="connsiteY2" fmla="*/ 1637263 h 2617544"/>
                <a:gd name="connsiteX3" fmla="*/ 1446615 w 2380307"/>
                <a:gd name="connsiteY3" fmla="*/ 1287220 h 2617544"/>
                <a:gd name="connsiteX4" fmla="*/ 1864922 w 2380307"/>
                <a:gd name="connsiteY4" fmla="*/ 1118944 h 2617544"/>
                <a:gd name="connsiteX5" fmla="*/ 2341171 w 2380307"/>
                <a:gd name="connsiteY5" fmla="*/ 838751 h 2617544"/>
                <a:gd name="connsiteX6" fmla="*/ 2349903 w 2380307"/>
                <a:gd name="connsiteY6" fmla="*/ 681588 h 2617544"/>
                <a:gd name="connsiteX7" fmla="*/ 2322122 w 2380307"/>
                <a:gd name="connsiteY7" fmla="*/ 541094 h 2617544"/>
                <a:gd name="connsiteX8" fmla="*/ 2307834 w 2380307"/>
                <a:gd name="connsiteY8" fmla="*/ 531569 h 2617544"/>
                <a:gd name="connsiteX9" fmla="*/ 2264972 w 2380307"/>
                <a:gd name="connsiteY9" fmla="*/ 512519 h 2617544"/>
                <a:gd name="connsiteX10" fmla="*/ 2241159 w 2380307"/>
                <a:gd name="connsiteY10" fmla="*/ 486326 h 2617544"/>
                <a:gd name="connsiteX11" fmla="*/ 2231634 w 2380307"/>
                <a:gd name="connsiteY11" fmla="*/ 464894 h 2617544"/>
                <a:gd name="connsiteX12" fmla="*/ 2212584 w 2380307"/>
                <a:gd name="connsiteY12" fmla="*/ 455369 h 2617544"/>
                <a:gd name="connsiteX13" fmla="*/ 2198297 w 2380307"/>
                <a:gd name="connsiteY13" fmla="*/ 445844 h 2617544"/>
                <a:gd name="connsiteX14" fmla="*/ 2179247 w 2380307"/>
                <a:gd name="connsiteY14" fmla="*/ 450607 h 2617544"/>
                <a:gd name="connsiteX15" fmla="*/ 2155434 w 2380307"/>
                <a:gd name="connsiteY15" fmla="*/ 426794 h 2617544"/>
                <a:gd name="connsiteX16" fmla="*/ 2136384 w 2380307"/>
                <a:gd name="connsiteY16" fmla="*/ 398219 h 2617544"/>
                <a:gd name="connsiteX17" fmla="*/ 2126859 w 2380307"/>
                <a:gd name="connsiteY17" fmla="*/ 369644 h 2617544"/>
                <a:gd name="connsiteX18" fmla="*/ 2103047 w 2380307"/>
                <a:gd name="connsiteY18" fmla="*/ 369644 h 2617544"/>
                <a:gd name="connsiteX19" fmla="*/ 2088759 w 2380307"/>
                <a:gd name="connsiteY19" fmla="*/ 355357 h 2617544"/>
                <a:gd name="connsiteX20" fmla="*/ 2050660 w 2380307"/>
                <a:gd name="connsiteY20" fmla="*/ 348213 h 2617544"/>
                <a:gd name="connsiteX21" fmla="*/ 2007797 w 2380307"/>
                <a:gd name="connsiteY21" fmla="*/ 336307 h 2617544"/>
                <a:gd name="connsiteX22" fmla="*/ 1976841 w 2380307"/>
                <a:gd name="connsiteY22" fmla="*/ 333925 h 2617544"/>
                <a:gd name="connsiteX23" fmla="*/ 1948266 w 2380307"/>
                <a:gd name="connsiteY23" fmla="*/ 329163 h 2617544"/>
                <a:gd name="connsiteX24" fmla="*/ 1926834 w 2380307"/>
                <a:gd name="connsiteY24" fmla="*/ 312494 h 2617544"/>
                <a:gd name="connsiteX25" fmla="*/ 1912547 w 2380307"/>
                <a:gd name="connsiteY25" fmla="*/ 317257 h 2617544"/>
                <a:gd name="connsiteX26" fmla="*/ 1841109 w 2380307"/>
                <a:gd name="connsiteY26" fmla="*/ 302969 h 2617544"/>
                <a:gd name="connsiteX27" fmla="*/ 1812534 w 2380307"/>
                <a:gd name="connsiteY27" fmla="*/ 293444 h 2617544"/>
                <a:gd name="connsiteX28" fmla="*/ 1798247 w 2380307"/>
                <a:gd name="connsiteY28" fmla="*/ 288682 h 2617544"/>
                <a:gd name="connsiteX29" fmla="*/ 1783959 w 2380307"/>
                <a:gd name="connsiteY29" fmla="*/ 298207 h 2617544"/>
                <a:gd name="connsiteX30" fmla="*/ 1769672 w 2380307"/>
                <a:gd name="connsiteY30" fmla="*/ 302969 h 2617544"/>
                <a:gd name="connsiteX31" fmla="*/ 1741097 w 2380307"/>
                <a:gd name="connsiteY31" fmla="*/ 331544 h 2617544"/>
                <a:gd name="connsiteX32" fmla="*/ 1717284 w 2380307"/>
                <a:gd name="connsiteY32" fmla="*/ 326782 h 2617544"/>
                <a:gd name="connsiteX33" fmla="*/ 1683947 w 2380307"/>
                <a:gd name="connsiteY33" fmla="*/ 317257 h 2617544"/>
                <a:gd name="connsiteX34" fmla="*/ 1650609 w 2380307"/>
                <a:gd name="connsiteY34" fmla="*/ 312494 h 2617544"/>
                <a:gd name="connsiteX35" fmla="*/ 1622034 w 2380307"/>
                <a:gd name="connsiteY35" fmla="*/ 307732 h 2617544"/>
                <a:gd name="connsiteX36" fmla="*/ 1581553 w 2380307"/>
                <a:gd name="connsiteY36" fmla="*/ 291063 h 2617544"/>
                <a:gd name="connsiteX37" fmla="*/ 1552978 w 2380307"/>
                <a:gd name="connsiteY37" fmla="*/ 291063 h 2617544"/>
                <a:gd name="connsiteX38" fmla="*/ 1541072 w 2380307"/>
                <a:gd name="connsiteY38" fmla="*/ 274394 h 2617544"/>
                <a:gd name="connsiteX39" fmla="*/ 1526784 w 2380307"/>
                <a:gd name="connsiteY39" fmla="*/ 255344 h 2617544"/>
                <a:gd name="connsiteX40" fmla="*/ 1522021 w 2380307"/>
                <a:gd name="connsiteY40" fmla="*/ 229150 h 2617544"/>
                <a:gd name="connsiteX41" fmla="*/ 1533929 w 2380307"/>
                <a:gd name="connsiteY41" fmla="*/ 200576 h 2617544"/>
                <a:gd name="connsiteX42" fmla="*/ 1564884 w 2380307"/>
                <a:gd name="connsiteY42" fmla="*/ 174382 h 2617544"/>
                <a:gd name="connsiteX43" fmla="*/ 1557740 w 2380307"/>
                <a:gd name="connsiteY43" fmla="*/ 148188 h 2617544"/>
                <a:gd name="connsiteX44" fmla="*/ 1564884 w 2380307"/>
                <a:gd name="connsiteY44" fmla="*/ 117231 h 2617544"/>
                <a:gd name="connsiteX45" fmla="*/ 1583934 w 2380307"/>
                <a:gd name="connsiteY45" fmla="*/ 93419 h 2617544"/>
                <a:gd name="connsiteX46" fmla="*/ 1588697 w 2380307"/>
                <a:gd name="connsiteY46" fmla="*/ 79132 h 2617544"/>
                <a:gd name="connsiteX47" fmla="*/ 1579172 w 2380307"/>
                <a:gd name="connsiteY47" fmla="*/ 64844 h 2617544"/>
                <a:gd name="connsiteX48" fmla="*/ 1545834 w 2380307"/>
                <a:gd name="connsiteY48" fmla="*/ 38650 h 2617544"/>
                <a:gd name="connsiteX49" fmla="*/ 1522022 w 2380307"/>
                <a:gd name="connsiteY49" fmla="*/ 36269 h 2617544"/>
                <a:gd name="connsiteX50" fmla="*/ 1507734 w 2380307"/>
                <a:gd name="connsiteY50" fmla="*/ 550 h 2617544"/>
                <a:gd name="connsiteX51" fmla="*/ 1414072 w 2380307"/>
                <a:gd name="connsiteY51" fmla="*/ 17219 h 2617544"/>
                <a:gd name="connsiteX52" fmla="*/ 1365652 w 2380307"/>
                <a:gd name="connsiteY52" fmla="*/ 52144 h 2617544"/>
                <a:gd name="connsiteX53" fmla="*/ 1285484 w 2380307"/>
                <a:gd name="connsiteY53" fmla="*/ 75164 h 2617544"/>
                <a:gd name="connsiteX54" fmla="*/ 1263259 w 2380307"/>
                <a:gd name="connsiteY54" fmla="*/ 93419 h 2617544"/>
                <a:gd name="connsiteX55" fmla="*/ 1210872 w 2380307"/>
                <a:gd name="connsiteY55" fmla="*/ 120407 h 2617544"/>
                <a:gd name="connsiteX56" fmla="*/ 1144197 w 2380307"/>
                <a:gd name="connsiteY56" fmla="*/ 174382 h 2617544"/>
                <a:gd name="connsiteX57" fmla="*/ 972747 w 2380307"/>
                <a:gd name="connsiteY57" fmla="*/ 272807 h 2617544"/>
                <a:gd name="connsiteX58" fmla="*/ 783834 w 2380307"/>
                <a:gd name="connsiteY58" fmla="*/ 317257 h 2617544"/>
                <a:gd name="connsiteX59" fmla="*/ 712397 w 2380307"/>
                <a:gd name="connsiteY59" fmla="*/ 345832 h 2617544"/>
                <a:gd name="connsiteX60" fmla="*/ 702872 w 2380307"/>
                <a:gd name="connsiteY60" fmla="*/ 374407 h 2617544"/>
                <a:gd name="connsiteX61" fmla="*/ 698109 w 2380307"/>
                <a:gd name="connsiteY61" fmla="*/ 388694 h 2617544"/>
                <a:gd name="connsiteX62" fmla="*/ 683822 w 2380307"/>
                <a:gd name="connsiteY62" fmla="*/ 419650 h 2617544"/>
                <a:gd name="connsiteX63" fmla="*/ 702872 w 2380307"/>
                <a:gd name="connsiteY63" fmla="*/ 445844 h 2617544"/>
                <a:gd name="connsiteX64" fmla="*/ 731447 w 2380307"/>
                <a:gd name="connsiteY64" fmla="*/ 455369 h 2617544"/>
                <a:gd name="connsiteX65" fmla="*/ 740972 w 2380307"/>
                <a:gd name="connsiteY65" fmla="*/ 469657 h 2617544"/>
                <a:gd name="connsiteX66" fmla="*/ 745734 w 2380307"/>
                <a:gd name="connsiteY66" fmla="*/ 483944 h 2617544"/>
                <a:gd name="connsiteX67" fmla="*/ 745734 w 2380307"/>
                <a:gd name="connsiteY67" fmla="*/ 495850 h 2617544"/>
                <a:gd name="connsiteX68" fmla="*/ 748115 w 2380307"/>
                <a:gd name="connsiteY68" fmla="*/ 517282 h 2617544"/>
                <a:gd name="connsiteX69" fmla="*/ 755259 w 2380307"/>
                <a:gd name="connsiteY69" fmla="*/ 536332 h 2617544"/>
                <a:gd name="connsiteX70" fmla="*/ 745734 w 2380307"/>
                <a:gd name="connsiteY70" fmla="*/ 564907 h 2617544"/>
                <a:gd name="connsiteX71" fmla="*/ 736209 w 2380307"/>
                <a:gd name="connsiteY71" fmla="*/ 579194 h 2617544"/>
                <a:gd name="connsiteX72" fmla="*/ 736209 w 2380307"/>
                <a:gd name="connsiteY72" fmla="*/ 650632 h 2617544"/>
                <a:gd name="connsiteX73" fmla="*/ 740972 w 2380307"/>
                <a:gd name="connsiteY73" fmla="*/ 664919 h 2617544"/>
                <a:gd name="connsiteX74" fmla="*/ 745734 w 2380307"/>
                <a:gd name="connsiteY74" fmla="*/ 683969 h 2617544"/>
                <a:gd name="connsiteX75" fmla="*/ 760022 w 2380307"/>
                <a:gd name="connsiteY75" fmla="*/ 731594 h 2617544"/>
                <a:gd name="connsiteX76" fmla="*/ 764784 w 2380307"/>
                <a:gd name="connsiteY76" fmla="*/ 745882 h 2617544"/>
                <a:gd name="connsiteX77" fmla="*/ 771928 w 2380307"/>
                <a:gd name="connsiteY77" fmla="*/ 791125 h 2617544"/>
                <a:gd name="connsiteX78" fmla="*/ 750497 w 2380307"/>
                <a:gd name="connsiteY78" fmla="*/ 812557 h 2617544"/>
                <a:gd name="connsiteX79" fmla="*/ 731447 w 2380307"/>
                <a:gd name="connsiteY79" fmla="*/ 817319 h 2617544"/>
                <a:gd name="connsiteX80" fmla="*/ 712397 w 2380307"/>
                <a:gd name="connsiteY80" fmla="*/ 824463 h 2617544"/>
                <a:gd name="connsiteX81" fmla="*/ 683822 w 2380307"/>
                <a:gd name="connsiteY81" fmla="*/ 843513 h 2617544"/>
                <a:gd name="connsiteX82" fmla="*/ 674297 w 2380307"/>
                <a:gd name="connsiteY82" fmla="*/ 860182 h 2617544"/>
                <a:gd name="connsiteX83" fmla="*/ 660009 w 2380307"/>
                <a:gd name="connsiteY83" fmla="*/ 869707 h 2617544"/>
                <a:gd name="connsiteX84" fmla="*/ 650484 w 2380307"/>
                <a:gd name="connsiteY84" fmla="*/ 883994 h 2617544"/>
                <a:gd name="connsiteX85" fmla="*/ 640959 w 2380307"/>
                <a:gd name="connsiteY85" fmla="*/ 964957 h 2617544"/>
                <a:gd name="connsiteX86" fmla="*/ 626672 w 2380307"/>
                <a:gd name="connsiteY86" fmla="*/ 998294 h 2617544"/>
                <a:gd name="connsiteX87" fmla="*/ 593334 w 2380307"/>
                <a:gd name="connsiteY87" fmla="*/ 1012582 h 2617544"/>
                <a:gd name="connsiteX88" fmla="*/ 588572 w 2380307"/>
                <a:gd name="connsiteY88" fmla="*/ 1026869 h 2617544"/>
                <a:gd name="connsiteX89" fmla="*/ 593334 w 2380307"/>
                <a:gd name="connsiteY89" fmla="*/ 1041157 h 2617544"/>
                <a:gd name="connsiteX90" fmla="*/ 579047 w 2380307"/>
                <a:gd name="connsiteY90" fmla="*/ 1055444 h 2617544"/>
                <a:gd name="connsiteX91" fmla="*/ 569521 w 2380307"/>
                <a:gd name="connsiteY91" fmla="*/ 1098307 h 2617544"/>
                <a:gd name="connsiteX92" fmla="*/ 552854 w 2380307"/>
                <a:gd name="connsiteY92" fmla="*/ 1129262 h 2617544"/>
                <a:gd name="connsiteX93" fmla="*/ 533803 w 2380307"/>
                <a:gd name="connsiteY93" fmla="*/ 1150694 h 2617544"/>
                <a:gd name="connsiteX94" fmla="*/ 519515 w 2380307"/>
                <a:gd name="connsiteY94" fmla="*/ 1179269 h 2617544"/>
                <a:gd name="connsiteX95" fmla="*/ 498084 w 2380307"/>
                <a:gd name="connsiteY95" fmla="*/ 1226894 h 2617544"/>
                <a:gd name="connsiteX96" fmla="*/ 493322 w 2380307"/>
                <a:gd name="connsiteY96" fmla="*/ 1241182 h 2617544"/>
                <a:gd name="connsiteX97" fmla="*/ 474272 w 2380307"/>
                <a:gd name="connsiteY97" fmla="*/ 1274519 h 2617544"/>
                <a:gd name="connsiteX98" fmla="*/ 464747 w 2380307"/>
                <a:gd name="connsiteY98" fmla="*/ 1293569 h 2617544"/>
                <a:gd name="connsiteX99" fmla="*/ 459984 w 2380307"/>
                <a:gd name="connsiteY99" fmla="*/ 1307857 h 2617544"/>
                <a:gd name="connsiteX100" fmla="*/ 450459 w 2380307"/>
                <a:gd name="connsiteY100" fmla="*/ 1322144 h 2617544"/>
                <a:gd name="connsiteX101" fmla="*/ 436172 w 2380307"/>
                <a:gd name="connsiteY101" fmla="*/ 1360244 h 2617544"/>
                <a:gd name="connsiteX102" fmla="*/ 412359 w 2380307"/>
                <a:gd name="connsiteY102" fmla="*/ 1403107 h 2617544"/>
                <a:gd name="connsiteX103" fmla="*/ 398072 w 2380307"/>
                <a:gd name="connsiteY103" fmla="*/ 1436445 h 2617544"/>
                <a:gd name="connsiteX104" fmla="*/ 393310 w 2380307"/>
                <a:gd name="connsiteY104" fmla="*/ 1465019 h 2617544"/>
                <a:gd name="connsiteX105" fmla="*/ 379022 w 2380307"/>
                <a:gd name="connsiteY105" fmla="*/ 1526932 h 2617544"/>
                <a:gd name="connsiteX106" fmla="*/ 374259 w 2380307"/>
                <a:gd name="connsiteY106" fmla="*/ 1565032 h 2617544"/>
                <a:gd name="connsiteX107" fmla="*/ 369497 w 2380307"/>
                <a:gd name="connsiteY107" fmla="*/ 1579319 h 2617544"/>
                <a:gd name="connsiteX108" fmla="*/ 357591 w 2380307"/>
                <a:gd name="connsiteY108" fmla="*/ 1615038 h 2617544"/>
                <a:gd name="connsiteX109" fmla="*/ 343303 w 2380307"/>
                <a:gd name="connsiteY109" fmla="*/ 1660282 h 2617544"/>
                <a:gd name="connsiteX110" fmla="*/ 336159 w 2380307"/>
                <a:gd name="connsiteY110" fmla="*/ 1684094 h 2617544"/>
                <a:gd name="connsiteX111" fmla="*/ 326634 w 2380307"/>
                <a:gd name="connsiteY111" fmla="*/ 1698382 h 2617544"/>
                <a:gd name="connsiteX112" fmla="*/ 321872 w 2380307"/>
                <a:gd name="connsiteY112" fmla="*/ 1712669 h 2617544"/>
                <a:gd name="connsiteX113" fmla="*/ 307584 w 2380307"/>
                <a:gd name="connsiteY113" fmla="*/ 1722194 h 2617544"/>
                <a:gd name="connsiteX114" fmla="*/ 293297 w 2380307"/>
                <a:gd name="connsiteY114" fmla="*/ 1750769 h 2617544"/>
                <a:gd name="connsiteX115" fmla="*/ 283772 w 2380307"/>
                <a:gd name="connsiteY115" fmla="*/ 1779344 h 2617544"/>
                <a:gd name="connsiteX116" fmla="*/ 267103 w 2380307"/>
                <a:gd name="connsiteY116" fmla="*/ 1810301 h 2617544"/>
                <a:gd name="connsiteX117" fmla="*/ 231384 w 2380307"/>
                <a:gd name="connsiteY117" fmla="*/ 1846019 h 2617544"/>
                <a:gd name="connsiteX118" fmla="*/ 207572 w 2380307"/>
                <a:gd name="connsiteY118" fmla="*/ 1869832 h 2617544"/>
                <a:gd name="connsiteX119" fmla="*/ 202809 w 2380307"/>
                <a:gd name="connsiteY119" fmla="*/ 1884119 h 2617544"/>
                <a:gd name="connsiteX120" fmla="*/ 174234 w 2380307"/>
                <a:gd name="connsiteY120" fmla="*/ 1903169 h 2617544"/>
                <a:gd name="connsiteX121" fmla="*/ 159947 w 2380307"/>
                <a:gd name="connsiteY121" fmla="*/ 1912694 h 2617544"/>
                <a:gd name="connsiteX122" fmla="*/ 131372 w 2380307"/>
                <a:gd name="connsiteY122" fmla="*/ 1941270 h 2617544"/>
                <a:gd name="connsiteX123" fmla="*/ 102797 w 2380307"/>
                <a:gd name="connsiteY123" fmla="*/ 1953175 h 2617544"/>
                <a:gd name="connsiteX124" fmla="*/ 78985 w 2380307"/>
                <a:gd name="connsiteY124" fmla="*/ 1965081 h 2617544"/>
                <a:gd name="connsiteX125" fmla="*/ 45647 w 2380307"/>
                <a:gd name="connsiteY125" fmla="*/ 1981750 h 2617544"/>
                <a:gd name="connsiteX126" fmla="*/ 24215 w 2380307"/>
                <a:gd name="connsiteY126" fmla="*/ 1986513 h 2617544"/>
                <a:gd name="connsiteX127" fmla="*/ 403 w 2380307"/>
                <a:gd name="connsiteY127" fmla="*/ 1996038 h 2617544"/>
                <a:gd name="connsiteX128" fmla="*/ 12309 w 2380307"/>
                <a:gd name="connsiteY128" fmla="*/ 2036519 h 2617544"/>
                <a:gd name="connsiteX129" fmla="*/ 43265 w 2380307"/>
                <a:gd name="connsiteY129" fmla="*/ 2062713 h 2617544"/>
                <a:gd name="connsiteX130" fmla="*/ 67079 w 2380307"/>
                <a:gd name="connsiteY130" fmla="*/ 2079382 h 2617544"/>
                <a:gd name="connsiteX131" fmla="*/ 90890 w 2380307"/>
                <a:gd name="connsiteY131" fmla="*/ 2084144 h 2617544"/>
                <a:gd name="connsiteX132" fmla="*/ 114703 w 2380307"/>
                <a:gd name="connsiteY132" fmla="*/ 2105575 h 2617544"/>
                <a:gd name="connsiteX133" fmla="*/ 119466 w 2380307"/>
                <a:gd name="connsiteY133" fmla="*/ 2134151 h 2617544"/>
                <a:gd name="connsiteX134" fmla="*/ 126609 w 2380307"/>
                <a:gd name="connsiteY134" fmla="*/ 2155582 h 2617544"/>
                <a:gd name="connsiteX135" fmla="*/ 121847 w 2380307"/>
                <a:gd name="connsiteY135" fmla="*/ 2193682 h 2617544"/>
                <a:gd name="connsiteX136" fmla="*/ 112322 w 2380307"/>
                <a:gd name="connsiteY136" fmla="*/ 2212732 h 2617544"/>
                <a:gd name="connsiteX137" fmla="*/ 100416 w 2380307"/>
                <a:gd name="connsiteY137" fmla="*/ 2231781 h 2617544"/>
                <a:gd name="connsiteX138" fmla="*/ 71841 w 2380307"/>
                <a:gd name="connsiteY138" fmla="*/ 2234163 h 2617544"/>
                <a:gd name="connsiteX139" fmla="*/ 50409 w 2380307"/>
                <a:gd name="connsiteY139" fmla="*/ 2260357 h 2617544"/>
                <a:gd name="connsiteX140" fmla="*/ 21834 w 2380307"/>
                <a:gd name="connsiteY140" fmla="*/ 2274644 h 2617544"/>
                <a:gd name="connsiteX141" fmla="*/ 31359 w 2380307"/>
                <a:gd name="connsiteY141" fmla="*/ 2298457 h 2617544"/>
                <a:gd name="connsiteX142" fmla="*/ 21834 w 2380307"/>
                <a:gd name="connsiteY142" fmla="*/ 2331794 h 2617544"/>
                <a:gd name="connsiteX143" fmla="*/ 12309 w 2380307"/>
                <a:gd name="connsiteY143" fmla="*/ 2346082 h 2617544"/>
                <a:gd name="connsiteX144" fmla="*/ 374259 w 2380307"/>
                <a:gd name="connsiteY144" fmla="*/ 2617544 h 2617544"/>
                <a:gd name="connsiteX145" fmla="*/ 690172 w 2380307"/>
                <a:gd name="connsiteY145" fmla="*/ 2427044 h 2617544"/>
                <a:gd name="connsiteX0" fmla="*/ 690172 w 2380307"/>
                <a:gd name="connsiteY0" fmla="*/ 2427044 h 2617544"/>
                <a:gd name="connsiteX1" fmla="*/ 1055297 w 2380307"/>
                <a:gd name="connsiteY1" fmla="*/ 2026994 h 2617544"/>
                <a:gd name="connsiteX2" fmla="*/ 1275166 w 2380307"/>
                <a:gd name="connsiteY2" fmla="*/ 1637263 h 2617544"/>
                <a:gd name="connsiteX3" fmla="*/ 1525990 w 2380307"/>
                <a:gd name="connsiteY3" fmla="*/ 1274520 h 2617544"/>
                <a:gd name="connsiteX4" fmla="*/ 1864922 w 2380307"/>
                <a:gd name="connsiteY4" fmla="*/ 1118944 h 2617544"/>
                <a:gd name="connsiteX5" fmla="*/ 2341171 w 2380307"/>
                <a:gd name="connsiteY5" fmla="*/ 838751 h 2617544"/>
                <a:gd name="connsiteX6" fmla="*/ 2349903 w 2380307"/>
                <a:gd name="connsiteY6" fmla="*/ 681588 h 2617544"/>
                <a:gd name="connsiteX7" fmla="*/ 2322122 w 2380307"/>
                <a:gd name="connsiteY7" fmla="*/ 541094 h 2617544"/>
                <a:gd name="connsiteX8" fmla="*/ 2307834 w 2380307"/>
                <a:gd name="connsiteY8" fmla="*/ 531569 h 2617544"/>
                <a:gd name="connsiteX9" fmla="*/ 2264972 w 2380307"/>
                <a:gd name="connsiteY9" fmla="*/ 512519 h 2617544"/>
                <a:gd name="connsiteX10" fmla="*/ 2241159 w 2380307"/>
                <a:gd name="connsiteY10" fmla="*/ 486326 h 2617544"/>
                <a:gd name="connsiteX11" fmla="*/ 2231634 w 2380307"/>
                <a:gd name="connsiteY11" fmla="*/ 464894 h 2617544"/>
                <a:gd name="connsiteX12" fmla="*/ 2212584 w 2380307"/>
                <a:gd name="connsiteY12" fmla="*/ 455369 h 2617544"/>
                <a:gd name="connsiteX13" fmla="*/ 2198297 w 2380307"/>
                <a:gd name="connsiteY13" fmla="*/ 445844 h 2617544"/>
                <a:gd name="connsiteX14" fmla="*/ 2179247 w 2380307"/>
                <a:gd name="connsiteY14" fmla="*/ 450607 h 2617544"/>
                <a:gd name="connsiteX15" fmla="*/ 2155434 w 2380307"/>
                <a:gd name="connsiteY15" fmla="*/ 426794 h 2617544"/>
                <a:gd name="connsiteX16" fmla="*/ 2136384 w 2380307"/>
                <a:gd name="connsiteY16" fmla="*/ 398219 h 2617544"/>
                <a:gd name="connsiteX17" fmla="*/ 2126859 w 2380307"/>
                <a:gd name="connsiteY17" fmla="*/ 369644 h 2617544"/>
                <a:gd name="connsiteX18" fmla="*/ 2103047 w 2380307"/>
                <a:gd name="connsiteY18" fmla="*/ 369644 h 2617544"/>
                <a:gd name="connsiteX19" fmla="*/ 2088759 w 2380307"/>
                <a:gd name="connsiteY19" fmla="*/ 355357 h 2617544"/>
                <a:gd name="connsiteX20" fmla="*/ 2050660 w 2380307"/>
                <a:gd name="connsiteY20" fmla="*/ 348213 h 2617544"/>
                <a:gd name="connsiteX21" fmla="*/ 2007797 w 2380307"/>
                <a:gd name="connsiteY21" fmla="*/ 336307 h 2617544"/>
                <a:gd name="connsiteX22" fmla="*/ 1976841 w 2380307"/>
                <a:gd name="connsiteY22" fmla="*/ 333925 h 2617544"/>
                <a:gd name="connsiteX23" fmla="*/ 1948266 w 2380307"/>
                <a:gd name="connsiteY23" fmla="*/ 329163 h 2617544"/>
                <a:gd name="connsiteX24" fmla="*/ 1926834 w 2380307"/>
                <a:gd name="connsiteY24" fmla="*/ 312494 h 2617544"/>
                <a:gd name="connsiteX25" fmla="*/ 1912547 w 2380307"/>
                <a:gd name="connsiteY25" fmla="*/ 317257 h 2617544"/>
                <a:gd name="connsiteX26" fmla="*/ 1841109 w 2380307"/>
                <a:gd name="connsiteY26" fmla="*/ 302969 h 2617544"/>
                <a:gd name="connsiteX27" fmla="*/ 1812534 w 2380307"/>
                <a:gd name="connsiteY27" fmla="*/ 293444 h 2617544"/>
                <a:gd name="connsiteX28" fmla="*/ 1798247 w 2380307"/>
                <a:gd name="connsiteY28" fmla="*/ 288682 h 2617544"/>
                <a:gd name="connsiteX29" fmla="*/ 1783959 w 2380307"/>
                <a:gd name="connsiteY29" fmla="*/ 298207 h 2617544"/>
                <a:gd name="connsiteX30" fmla="*/ 1769672 w 2380307"/>
                <a:gd name="connsiteY30" fmla="*/ 302969 h 2617544"/>
                <a:gd name="connsiteX31" fmla="*/ 1741097 w 2380307"/>
                <a:gd name="connsiteY31" fmla="*/ 331544 h 2617544"/>
                <a:gd name="connsiteX32" fmla="*/ 1717284 w 2380307"/>
                <a:gd name="connsiteY32" fmla="*/ 326782 h 2617544"/>
                <a:gd name="connsiteX33" fmla="*/ 1683947 w 2380307"/>
                <a:gd name="connsiteY33" fmla="*/ 317257 h 2617544"/>
                <a:gd name="connsiteX34" fmla="*/ 1650609 w 2380307"/>
                <a:gd name="connsiteY34" fmla="*/ 312494 h 2617544"/>
                <a:gd name="connsiteX35" fmla="*/ 1622034 w 2380307"/>
                <a:gd name="connsiteY35" fmla="*/ 307732 h 2617544"/>
                <a:gd name="connsiteX36" fmla="*/ 1581553 w 2380307"/>
                <a:gd name="connsiteY36" fmla="*/ 291063 h 2617544"/>
                <a:gd name="connsiteX37" fmla="*/ 1552978 w 2380307"/>
                <a:gd name="connsiteY37" fmla="*/ 291063 h 2617544"/>
                <a:gd name="connsiteX38" fmla="*/ 1541072 w 2380307"/>
                <a:gd name="connsiteY38" fmla="*/ 274394 h 2617544"/>
                <a:gd name="connsiteX39" fmla="*/ 1526784 w 2380307"/>
                <a:gd name="connsiteY39" fmla="*/ 255344 h 2617544"/>
                <a:gd name="connsiteX40" fmla="*/ 1522021 w 2380307"/>
                <a:gd name="connsiteY40" fmla="*/ 229150 h 2617544"/>
                <a:gd name="connsiteX41" fmla="*/ 1533929 w 2380307"/>
                <a:gd name="connsiteY41" fmla="*/ 200576 h 2617544"/>
                <a:gd name="connsiteX42" fmla="*/ 1564884 w 2380307"/>
                <a:gd name="connsiteY42" fmla="*/ 174382 h 2617544"/>
                <a:gd name="connsiteX43" fmla="*/ 1557740 w 2380307"/>
                <a:gd name="connsiteY43" fmla="*/ 148188 h 2617544"/>
                <a:gd name="connsiteX44" fmla="*/ 1564884 w 2380307"/>
                <a:gd name="connsiteY44" fmla="*/ 117231 h 2617544"/>
                <a:gd name="connsiteX45" fmla="*/ 1583934 w 2380307"/>
                <a:gd name="connsiteY45" fmla="*/ 93419 h 2617544"/>
                <a:gd name="connsiteX46" fmla="*/ 1588697 w 2380307"/>
                <a:gd name="connsiteY46" fmla="*/ 79132 h 2617544"/>
                <a:gd name="connsiteX47" fmla="*/ 1579172 w 2380307"/>
                <a:gd name="connsiteY47" fmla="*/ 64844 h 2617544"/>
                <a:gd name="connsiteX48" fmla="*/ 1545834 w 2380307"/>
                <a:gd name="connsiteY48" fmla="*/ 38650 h 2617544"/>
                <a:gd name="connsiteX49" fmla="*/ 1522022 w 2380307"/>
                <a:gd name="connsiteY49" fmla="*/ 36269 h 2617544"/>
                <a:gd name="connsiteX50" fmla="*/ 1507734 w 2380307"/>
                <a:gd name="connsiteY50" fmla="*/ 550 h 2617544"/>
                <a:gd name="connsiteX51" fmla="*/ 1414072 w 2380307"/>
                <a:gd name="connsiteY51" fmla="*/ 17219 h 2617544"/>
                <a:gd name="connsiteX52" fmla="*/ 1365652 w 2380307"/>
                <a:gd name="connsiteY52" fmla="*/ 52144 h 2617544"/>
                <a:gd name="connsiteX53" fmla="*/ 1285484 w 2380307"/>
                <a:gd name="connsiteY53" fmla="*/ 75164 h 2617544"/>
                <a:gd name="connsiteX54" fmla="*/ 1263259 w 2380307"/>
                <a:gd name="connsiteY54" fmla="*/ 93419 h 2617544"/>
                <a:gd name="connsiteX55" fmla="*/ 1210872 w 2380307"/>
                <a:gd name="connsiteY55" fmla="*/ 120407 h 2617544"/>
                <a:gd name="connsiteX56" fmla="*/ 1144197 w 2380307"/>
                <a:gd name="connsiteY56" fmla="*/ 174382 h 2617544"/>
                <a:gd name="connsiteX57" fmla="*/ 972747 w 2380307"/>
                <a:gd name="connsiteY57" fmla="*/ 272807 h 2617544"/>
                <a:gd name="connsiteX58" fmla="*/ 783834 w 2380307"/>
                <a:gd name="connsiteY58" fmla="*/ 317257 h 2617544"/>
                <a:gd name="connsiteX59" fmla="*/ 712397 w 2380307"/>
                <a:gd name="connsiteY59" fmla="*/ 345832 h 2617544"/>
                <a:gd name="connsiteX60" fmla="*/ 702872 w 2380307"/>
                <a:gd name="connsiteY60" fmla="*/ 374407 h 2617544"/>
                <a:gd name="connsiteX61" fmla="*/ 698109 w 2380307"/>
                <a:gd name="connsiteY61" fmla="*/ 388694 h 2617544"/>
                <a:gd name="connsiteX62" fmla="*/ 683822 w 2380307"/>
                <a:gd name="connsiteY62" fmla="*/ 419650 h 2617544"/>
                <a:gd name="connsiteX63" fmla="*/ 702872 w 2380307"/>
                <a:gd name="connsiteY63" fmla="*/ 445844 h 2617544"/>
                <a:gd name="connsiteX64" fmla="*/ 731447 w 2380307"/>
                <a:gd name="connsiteY64" fmla="*/ 455369 h 2617544"/>
                <a:gd name="connsiteX65" fmla="*/ 740972 w 2380307"/>
                <a:gd name="connsiteY65" fmla="*/ 469657 h 2617544"/>
                <a:gd name="connsiteX66" fmla="*/ 745734 w 2380307"/>
                <a:gd name="connsiteY66" fmla="*/ 483944 h 2617544"/>
                <a:gd name="connsiteX67" fmla="*/ 745734 w 2380307"/>
                <a:gd name="connsiteY67" fmla="*/ 495850 h 2617544"/>
                <a:gd name="connsiteX68" fmla="*/ 748115 w 2380307"/>
                <a:gd name="connsiteY68" fmla="*/ 517282 h 2617544"/>
                <a:gd name="connsiteX69" fmla="*/ 755259 w 2380307"/>
                <a:gd name="connsiteY69" fmla="*/ 536332 h 2617544"/>
                <a:gd name="connsiteX70" fmla="*/ 745734 w 2380307"/>
                <a:gd name="connsiteY70" fmla="*/ 564907 h 2617544"/>
                <a:gd name="connsiteX71" fmla="*/ 736209 w 2380307"/>
                <a:gd name="connsiteY71" fmla="*/ 579194 h 2617544"/>
                <a:gd name="connsiteX72" fmla="*/ 736209 w 2380307"/>
                <a:gd name="connsiteY72" fmla="*/ 650632 h 2617544"/>
                <a:gd name="connsiteX73" fmla="*/ 740972 w 2380307"/>
                <a:gd name="connsiteY73" fmla="*/ 664919 h 2617544"/>
                <a:gd name="connsiteX74" fmla="*/ 745734 w 2380307"/>
                <a:gd name="connsiteY74" fmla="*/ 683969 h 2617544"/>
                <a:gd name="connsiteX75" fmla="*/ 760022 w 2380307"/>
                <a:gd name="connsiteY75" fmla="*/ 731594 h 2617544"/>
                <a:gd name="connsiteX76" fmla="*/ 764784 w 2380307"/>
                <a:gd name="connsiteY76" fmla="*/ 745882 h 2617544"/>
                <a:gd name="connsiteX77" fmla="*/ 771928 w 2380307"/>
                <a:gd name="connsiteY77" fmla="*/ 791125 h 2617544"/>
                <a:gd name="connsiteX78" fmla="*/ 750497 w 2380307"/>
                <a:gd name="connsiteY78" fmla="*/ 812557 h 2617544"/>
                <a:gd name="connsiteX79" fmla="*/ 731447 w 2380307"/>
                <a:gd name="connsiteY79" fmla="*/ 817319 h 2617544"/>
                <a:gd name="connsiteX80" fmla="*/ 712397 w 2380307"/>
                <a:gd name="connsiteY80" fmla="*/ 824463 h 2617544"/>
                <a:gd name="connsiteX81" fmla="*/ 683822 w 2380307"/>
                <a:gd name="connsiteY81" fmla="*/ 843513 h 2617544"/>
                <a:gd name="connsiteX82" fmla="*/ 674297 w 2380307"/>
                <a:gd name="connsiteY82" fmla="*/ 860182 h 2617544"/>
                <a:gd name="connsiteX83" fmla="*/ 660009 w 2380307"/>
                <a:gd name="connsiteY83" fmla="*/ 869707 h 2617544"/>
                <a:gd name="connsiteX84" fmla="*/ 650484 w 2380307"/>
                <a:gd name="connsiteY84" fmla="*/ 883994 h 2617544"/>
                <a:gd name="connsiteX85" fmla="*/ 640959 w 2380307"/>
                <a:gd name="connsiteY85" fmla="*/ 964957 h 2617544"/>
                <a:gd name="connsiteX86" fmla="*/ 626672 w 2380307"/>
                <a:gd name="connsiteY86" fmla="*/ 998294 h 2617544"/>
                <a:gd name="connsiteX87" fmla="*/ 593334 w 2380307"/>
                <a:gd name="connsiteY87" fmla="*/ 1012582 h 2617544"/>
                <a:gd name="connsiteX88" fmla="*/ 588572 w 2380307"/>
                <a:gd name="connsiteY88" fmla="*/ 1026869 h 2617544"/>
                <a:gd name="connsiteX89" fmla="*/ 593334 w 2380307"/>
                <a:gd name="connsiteY89" fmla="*/ 1041157 h 2617544"/>
                <a:gd name="connsiteX90" fmla="*/ 579047 w 2380307"/>
                <a:gd name="connsiteY90" fmla="*/ 1055444 h 2617544"/>
                <a:gd name="connsiteX91" fmla="*/ 569521 w 2380307"/>
                <a:gd name="connsiteY91" fmla="*/ 1098307 h 2617544"/>
                <a:gd name="connsiteX92" fmla="*/ 552854 w 2380307"/>
                <a:gd name="connsiteY92" fmla="*/ 1129262 h 2617544"/>
                <a:gd name="connsiteX93" fmla="*/ 533803 w 2380307"/>
                <a:gd name="connsiteY93" fmla="*/ 1150694 h 2617544"/>
                <a:gd name="connsiteX94" fmla="*/ 519515 w 2380307"/>
                <a:gd name="connsiteY94" fmla="*/ 1179269 h 2617544"/>
                <a:gd name="connsiteX95" fmla="*/ 498084 w 2380307"/>
                <a:gd name="connsiteY95" fmla="*/ 1226894 h 2617544"/>
                <a:gd name="connsiteX96" fmla="*/ 493322 w 2380307"/>
                <a:gd name="connsiteY96" fmla="*/ 1241182 h 2617544"/>
                <a:gd name="connsiteX97" fmla="*/ 474272 w 2380307"/>
                <a:gd name="connsiteY97" fmla="*/ 1274519 h 2617544"/>
                <a:gd name="connsiteX98" fmla="*/ 464747 w 2380307"/>
                <a:gd name="connsiteY98" fmla="*/ 1293569 h 2617544"/>
                <a:gd name="connsiteX99" fmla="*/ 459984 w 2380307"/>
                <a:gd name="connsiteY99" fmla="*/ 1307857 h 2617544"/>
                <a:gd name="connsiteX100" fmla="*/ 450459 w 2380307"/>
                <a:gd name="connsiteY100" fmla="*/ 1322144 h 2617544"/>
                <a:gd name="connsiteX101" fmla="*/ 436172 w 2380307"/>
                <a:gd name="connsiteY101" fmla="*/ 1360244 h 2617544"/>
                <a:gd name="connsiteX102" fmla="*/ 412359 w 2380307"/>
                <a:gd name="connsiteY102" fmla="*/ 1403107 h 2617544"/>
                <a:gd name="connsiteX103" fmla="*/ 398072 w 2380307"/>
                <a:gd name="connsiteY103" fmla="*/ 1436445 h 2617544"/>
                <a:gd name="connsiteX104" fmla="*/ 393310 w 2380307"/>
                <a:gd name="connsiteY104" fmla="*/ 1465019 h 2617544"/>
                <a:gd name="connsiteX105" fmla="*/ 379022 w 2380307"/>
                <a:gd name="connsiteY105" fmla="*/ 1526932 h 2617544"/>
                <a:gd name="connsiteX106" fmla="*/ 374259 w 2380307"/>
                <a:gd name="connsiteY106" fmla="*/ 1565032 h 2617544"/>
                <a:gd name="connsiteX107" fmla="*/ 369497 w 2380307"/>
                <a:gd name="connsiteY107" fmla="*/ 1579319 h 2617544"/>
                <a:gd name="connsiteX108" fmla="*/ 357591 w 2380307"/>
                <a:gd name="connsiteY108" fmla="*/ 1615038 h 2617544"/>
                <a:gd name="connsiteX109" fmla="*/ 343303 w 2380307"/>
                <a:gd name="connsiteY109" fmla="*/ 1660282 h 2617544"/>
                <a:gd name="connsiteX110" fmla="*/ 336159 w 2380307"/>
                <a:gd name="connsiteY110" fmla="*/ 1684094 h 2617544"/>
                <a:gd name="connsiteX111" fmla="*/ 326634 w 2380307"/>
                <a:gd name="connsiteY111" fmla="*/ 1698382 h 2617544"/>
                <a:gd name="connsiteX112" fmla="*/ 321872 w 2380307"/>
                <a:gd name="connsiteY112" fmla="*/ 1712669 h 2617544"/>
                <a:gd name="connsiteX113" fmla="*/ 307584 w 2380307"/>
                <a:gd name="connsiteY113" fmla="*/ 1722194 h 2617544"/>
                <a:gd name="connsiteX114" fmla="*/ 293297 w 2380307"/>
                <a:gd name="connsiteY114" fmla="*/ 1750769 h 2617544"/>
                <a:gd name="connsiteX115" fmla="*/ 283772 w 2380307"/>
                <a:gd name="connsiteY115" fmla="*/ 1779344 h 2617544"/>
                <a:gd name="connsiteX116" fmla="*/ 267103 w 2380307"/>
                <a:gd name="connsiteY116" fmla="*/ 1810301 h 2617544"/>
                <a:gd name="connsiteX117" fmla="*/ 231384 w 2380307"/>
                <a:gd name="connsiteY117" fmla="*/ 1846019 h 2617544"/>
                <a:gd name="connsiteX118" fmla="*/ 207572 w 2380307"/>
                <a:gd name="connsiteY118" fmla="*/ 1869832 h 2617544"/>
                <a:gd name="connsiteX119" fmla="*/ 202809 w 2380307"/>
                <a:gd name="connsiteY119" fmla="*/ 1884119 h 2617544"/>
                <a:gd name="connsiteX120" fmla="*/ 174234 w 2380307"/>
                <a:gd name="connsiteY120" fmla="*/ 1903169 h 2617544"/>
                <a:gd name="connsiteX121" fmla="*/ 159947 w 2380307"/>
                <a:gd name="connsiteY121" fmla="*/ 1912694 h 2617544"/>
                <a:gd name="connsiteX122" fmla="*/ 131372 w 2380307"/>
                <a:gd name="connsiteY122" fmla="*/ 1941270 h 2617544"/>
                <a:gd name="connsiteX123" fmla="*/ 102797 w 2380307"/>
                <a:gd name="connsiteY123" fmla="*/ 1953175 h 2617544"/>
                <a:gd name="connsiteX124" fmla="*/ 78985 w 2380307"/>
                <a:gd name="connsiteY124" fmla="*/ 1965081 h 2617544"/>
                <a:gd name="connsiteX125" fmla="*/ 45647 w 2380307"/>
                <a:gd name="connsiteY125" fmla="*/ 1981750 h 2617544"/>
                <a:gd name="connsiteX126" fmla="*/ 24215 w 2380307"/>
                <a:gd name="connsiteY126" fmla="*/ 1986513 h 2617544"/>
                <a:gd name="connsiteX127" fmla="*/ 403 w 2380307"/>
                <a:gd name="connsiteY127" fmla="*/ 1996038 h 2617544"/>
                <a:gd name="connsiteX128" fmla="*/ 12309 w 2380307"/>
                <a:gd name="connsiteY128" fmla="*/ 2036519 h 2617544"/>
                <a:gd name="connsiteX129" fmla="*/ 43265 w 2380307"/>
                <a:gd name="connsiteY129" fmla="*/ 2062713 h 2617544"/>
                <a:gd name="connsiteX130" fmla="*/ 67079 w 2380307"/>
                <a:gd name="connsiteY130" fmla="*/ 2079382 h 2617544"/>
                <a:gd name="connsiteX131" fmla="*/ 90890 w 2380307"/>
                <a:gd name="connsiteY131" fmla="*/ 2084144 h 2617544"/>
                <a:gd name="connsiteX132" fmla="*/ 114703 w 2380307"/>
                <a:gd name="connsiteY132" fmla="*/ 2105575 h 2617544"/>
                <a:gd name="connsiteX133" fmla="*/ 119466 w 2380307"/>
                <a:gd name="connsiteY133" fmla="*/ 2134151 h 2617544"/>
                <a:gd name="connsiteX134" fmla="*/ 126609 w 2380307"/>
                <a:gd name="connsiteY134" fmla="*/ 2155582 h 2617544"/>
                <a:gd name="connsiteX135" fmla="*/ 121847 w 2380307"/>
                <a:gd name="connsiteY135" fmla="*/ 2193682 h 2617544"/>
                <a:gd name="connsiteX136" fmla="*/ 112322 w 2380307"/>
                <a:gd name="connsiteY136" fmla="*/ 2212732 h 2617544"/>
                <a:gd name="connsiteX137" fmla="*/ 100416 w 2380307"/>
                <a:gd name="connsiteY137" fmla="*/ 2231781 h 2617544"/>
                <a:gd name="connsiteX138" fmla="*/ 71841 w 2380307"/>
                <a:gd name="connsiteY138" fmla="*/ 2234163 h 2617544"/>
                <a:gd name="connsiteX139" fmla="*/ 50409 w 2380307"/>
                <a:gd name="connsiteY139" fmla="*/ 2260357 h 2617544"/>
                <a:gd name="connsiteX140" fmla="*/ 21834 w 2380307"/>
                <a:gd name="connsiteY140" fmla="*/ 2274644 h 2617544"/>
                <a:gd name="connsiteX141" fmla="*/ 31359 w 2380307"/>
                <a:gd name="connsiteY141" fmla="*/ 2298457 h 2617544"/>
                <a:gd name="connsiteX142" fmla="*/ 21834 w 2380307"/>
                <a:gd name="connsiteY142" fmla="*/ 2331794 h 2617544"/>
                <a:gd name="connsiteX143" fmla="*/ 12309 w 2380307"/>
                <a:gd name="connsiteY143" fmla="*/ 2346082 h 2617544"/>
                <a:gd name="connsiteX144" fmla="*/ 374259 w 2380307"/>
                <a:gd name="connsiteY144" fmla="*/ 2617544 h 2617544"/>
                <a:gd name="connsiteX145" fmla="*/ 690172 w 2380307"/>
                <a:gd name="connsiteY145" fmla="*/ 2427044 h 2617544"/>
                <a:gd name="connsiteX0" fmla="*/ 690172 w 2380307"/>
                <a:gd name="connsiteY0" fmla="*/ 2427044 h 2617544"/>
                <a:gd name="connsiteX1" fmla="*/ 1055297 w 2380307"/>
                <a:gd name="connsiteY1" fmla="*/ 2026994 h 2617544"/>
                <a:gd name="connsiteX2" fmla="*/ 1275166 w 2380307"/>
                <a:gd name="connsiteY2" fmla="*/ 1637263 h 2617544"/>
                <a:gd name="connsiteX3" fmla="*/ 1525990 w 2380307"/>
                <a:gd name="connsiteY3" fmla="*/ 1274520 h 2617544"/>
                <a:gd name="connsiteX4" fmla="*/ 1864922 w 2380307"/>
                <a:gd name="connsiteY4" fmla="*/ 1118944 h 2617544"/>
                <a:gd name="connsiteX5" fmla="*/ 2341171 w 2380307"/>
                <a:gd name="connsiteY5" fmla="*/ 838751 h 2617544"/>
                <a:gd name="connsiteX6" fmla="*/ 2349903 w 2380307"/>
                <a:gd name="connsiteY6" fmla="*/ 681588 h 2617544"/>
                <a:gd name="connsiteX7" fmla="*/ 2322122 w 2380307"/>
                <a:gd name="connsiteY7" fmla="*/ 541094 h 2617544"/>
                <a:gd name="connsiteX8" fmla="*/ 2307834 w 2380307"/>
                <a:gd name="connsiteY8" fmla="*/ 531569 h 2617544"/>
                <a:gd name="connsiteX9" fmla="*/ 2264972 w 2380307"/>
                <a:gd name="connsiteY9" fmla="*/ 512519 h 2617544"/>
                <a:gd name="connsiteX10" fmla="*/ 2241159 w 2380307"/>
                <a:gd name="connsiteY10" fmla="*/ 486326 h 2617544"/>
                <a:gd name="connsiteX11" fmla="*/ 2231634 w 2380307"/>
                <a:gd name="connsiteY11" fmla="*/ 464894 h 2617544"/>
                <a:gd name="connsiteX12" fmla="*/ 2212584 w 2380307"/>
                <a:gd name="connsiteY12" fmla="*/ 455369 h 2617544"/>
                <a:gd name="connsiteX13" fmla="*/ 2198297 w 2380307"/>
                <a:gd name="connsiteY13" fmla="*/ 445844 h 2617544"/>
                <a:gd name="connsiteX14" fmla="*/ 2179247 w 2380307"/>
                <a:gd name="connsiteY14" fmla="*/ 450607 h 2617544"/>
                <a:gd name="connsiteX15" fmla="*/ 2155434 w 2380307"/>
                <a:gd name="connsiteY15" fmla="*/ 426794 h 2617544"/>
                <a:gd name="connsiteX16" fmla="*/ 2136384 w 2380307"/>
                <a:gd name="connsiteY16" fmla="*/ 398219 h 2617544"/>
                <a:gd name="connsiteX17" fmla="*/ 2126859 w 2380307"/>
                <a:gd name="connsiteY17" fmla="*/ 369644 h 2617544"/>
                <a:gd name="connsiteX18" fmla="*/ 2103047 w 2380307"/>
                <a:gd name="connsiteY18" fmla="*/ 369644 h 2617544"/>
                <a:gd name="connsiteX19" fmla="*/ 2088759 w 2380307"/>
                <a:gd name="connsiteY19" fmla="*/ 355357 h 2617544"/>
                <a:gd name="connsiteX20" fmla="*/ 2050660 w 2380307"/>
                <a:gd name="connsiteY20" fmla="*/ 348213 h 2617544"/>
                <a:gd name="connsiteX21" fmla="*/ 2007797 w 2380307"/>
                <a:gd name="connsiteY21" fmla="*/ 336307 h 2617544"/>
                <a:gd name="connsiteX22" fmla="*/ 1976841 w 2380307"/>
                <a:gd name="connsiteY22" fmla="*/ 333925 h 2617544"/>
                <a:gd name="connsiteX23" fmla="*/ 1948266 w 2380307"/>
                <a:gd name="connsiteY23" fmla="*/ 329163 h 2617544"/>
                <a:gd name="connsiteX24" fmla="*/ 1926834 w 2380307"/>
                <a:gd name="connsiteY24" fmla="*/ 312494 h 2617544"/>
                <a:gd name="connsiteX25" fmla="*/ 1912547 w 2380307"/>
                <a:gd name="connsiteY25" fmla="*/ 317257 h 2617544"/>
                <a:gd name="connsiteX26" fmla="*/ 1841109 w 2380307"/>
                <a:gd name="connsiteY26" fmla="*/ 302969 h 2617544"/>
                <a:gd name="connsiteX27" fmla="*/ 1812534 w 2380307"/>
                <a:gd name="connsiteY27" fmla="*/ 293444 h 2617544"/>
                <a:gd name="connsiteX28" fmla="*/ 1798247 w 2380307"/>
                <a:gd name="connsiteY28" fmla="*/ 288682 h 2617544"/>
                <a:gd name="connsiteX29" fmla="*/ 1783959 w 2380307"/>
                <a:gd name="connsiteY29" fmla="*/ 298207 h 2617544"/>
                <a:gd name="connsiteX30" fmla="*/ 1769672 w 2380307"/>
                <a:gd name="connsiteY30" fmla="*/ 302969 h 2617544"/>
                <a:gd name="connsiteX31" fmla="*/ 1741097 w 2380307"/>
                <a:gd name="connsiteY31" fmla="*/ 331544 h 2617544"/>
                <a:gd name="connsiteX32" fmla="*/ 1717284 w 2380307"/>
                <a:gd name="connsiteY32" fmla="*/ 326782 h 2617544"/>
                <a:gd name="connsiteX33" fmla="*/ 1683947 w 2380307"/>
                <a:gd name="connsiteY33" fmla="*/ 317257 h 2617544"/>
                <a:gd name="connsiteX34" fmla="*/ 1650609 w 2380307"/>
                <a:gd name="connsiteY34" fmla="*/ 312494 h 2617544"/>
                <a:gd name="connsiteX35" fmla="*/ 1622034 w 2380307"/>
                <a:gd name="connsiteY35" fmla="*/ 307732 h 2617544"/>
                <a:gd name="connsiteX36" fmla="*/ 1581553 w 2380307"/>
                <a:gd name="connsiteY36" fmla="*/ 291063 h 2617544"/>
                <a:gd name="connsiteX37" fmla="*/ 1552978 w 2380307"/>
                <a:gd name="connsiteY37" fmla="*/ 291063 h 2617544"/>
                <a:gd name="connsiteX38" fmla="*/ 1541072 w 2380307"/>
                <a:gd name="connsiteY38" fmla="*/ 274394 h 2617544"/>
                <a:gd name="connsiteX39" fmla="*/ 1526784 w 2380307"/>
                <a:gd name="connsiteY39" fmla="*/ 255344 h 2617544"/>
                <a:gd name="connsiteX40" fmla="*/ 1522021 w 2380307"/>
                <a:gd name="connsiteY40" fmla="*/ 229150 h 2617544"/>
                <a:gd name="connsiteX41" fmla="*/ 1533929 w 2380307"/>
                <a:gd name="connsiteY41" fmla="*/ 200576 h 2617544"/>
                <a:gd name="connsiteX42" fmla="*/ 1564884 w 2380307"/>
                <a:gd name="connsiteY42" fmla="*/ 174382 h 2617544"/>
                <a:gd name="connsiteX43" fmla="*/ 1557740 w 2380307"/>
                <a:gd name="connsiteY43" fmla="*/ 148188 h 2617544"/>
                <a:gd name="connsiteX44" fmla="*/ 1564884 w 2380307"/>
                <a:gd name="connsiteY44" fmla="*/ 117231 h 2617544"/>
                <a:gd name="connsiteX45" fmla="*/ 1583934 w 2380307"/>
                <a:gd name="connsiteY45" fmla="*/ 93419 h 2617544"/>
                <a:gd name="connsiteX46" fmla="*/ 1588697 w 2380307"/>
                <a:gd name="connsiteY46" fmla="*/ 79132 h 2617544"/>
                <a:gd name="connsiteX47" fmla="*/ 1579172 w 2380307"/>
                <a:gd name="connsiteY47" fmla="*/ 64844 h 2617544"/>
                <a:gd name="connsiteX48" fmla="*/ 1545834 w 2380307"/>
                <a:gd name="connsiteY48" fmla="*/ 38650 h 2617544"/>
                <a:gd name="connsiteX49" fmla="*/ 1522022 w 2380307"/>
                <a:gd name="connsiteY49" fmla="*/ 36269 h 2617544"/>
                <a:gd name="connsiteX50" fmla="*/ 1507734 w 2380307"/>
                <a:gd name="connsiteY50" fmla="*/ 550 h 2617544"/>
                <a:gd name="connsiteX51" fmla="*/ 1414072 w 2380307"/>
                <a:gd name="connsiteY51" fmla="*/ 17219 h 2617544"/>
                <a:gd name="connsiteX52" fmla="*/ 1365652 w 2380307"/>
                <a:gd name="connsiteY52" fmla="*/ 52144 h 2617544"/>
                <a:gd name="connsiteX53" fmla="*/ 1285484 w 2380307"/>
                <a:gd name="connsiteY53" fmla="*/ 75164 h 2617544"/>
                <a:gd name="connsiteX54" fmla="*/ 1263259 w 2380307"/>
                <a:gd name="connsiteY54" fmla="*/ 93419 h 2617544"/>
                <a:gd name="connsiteX55" fmla="*/ 1210872 w 2380307"/>
                <a:gd name="connsiteY55" fmla="*/ 120407 h 2617544"/>
                <a:gd name="connsiteX56" fmla="*/ 1144197 w 2380307"/>
                <a:gd name="connsiteY56" fmla="*/ 174382 h 2617544"/>
                <a:gd name="connsiteX57" fmla="*/ 972747 w 2380307"/>
                <a:gd name="connsiteY57" fmla="*/ 272807 h 2617544"/>
                <a:gd name="connsiteX58" fmla="*/ 783834 w 2380307"/>
                <a:gd name="connsiteY58" fmla="*/ 317257 h 2617544"/>
                <a:gd name="connsiteX59" fmla="*/ 712397 w 2380307"/>
                <a:gd name="connsiteY59" fmla="*/ 345832 h 2617544"/>
                <a:gd name="connsiteX60" fmla="*/ 702872 w 2380307"/>
                <a:gd name="connsiteY60" fmla="*/ 374407 h 2617544"/>
                <a:gd name="connsiteX61" fmla="*/ 698109 w 2380307"/>
                <a:gd name="connsiteY61" fmla="*/ 388694 h 2617544"/>
                <a:gd name="connsiteX62" fmla="*/ 683822 w 2380307"/>
                <a:gd name="connsiteY62" fmla="*/ 419650 h 2617544"/>
                <a:gd name="connsiteX63" fmla="*/ 702872 w 2380307"/>
                <a:gd name="connsiteY63" fmla="*/ 445844 h 2617544"/>
                <a:gd name="connsiteX64" fmla="*/ 731447 w 2380307"/>
                <a:gd name="connsiteY64" fmla="*/ 455369 h 2617544"/>
                <a:gd name="connsiteX65" fmla="*/ 740972 w 2380307"/>
                <a:gd name="connsiteY65" fmla="*/ 469657 h 2617544"/>
                <a:gd name="connsiteX66" fmla="*/ 745734 w 2380307"/>
                <a:gd name="connsiteY66" fmla="*/ 483944 h 2617544"/>
                <a:gd name="connsiteX67" fmla="*/ 745734 w 2380307"/>
                <a:gd name="connsiteY67" fmla="*/ 495850 h 2617544"/>
                <a:gd name="connsiteX68" fmla="*/ 748115 w 2380307"/>
                <a:gd name="connsiteY68" fmla="*/ 517282 h 2617544"/>
                <a:gd name="connsiteX69" fmla="*/ 755259 w 2380307"/>
                <a:gd name="connsiteY69" fmla="*/ 536332 h 2617544"/>
                <a:gd name="connsiteX70" fmla="*/ 745734 w 2380307"/>
                <a:gd name="connsiteY70" fmla="*/ 564907 h 2617544"/>
                <a:gd name="connsiteX71" fmla="*/ 736209 w 2380307"/>
                <a:gd name="connsiteY71" fmla="*/ 579194 h 2617544"/>
                <a:gd name="connsiteX72" fmla="*/ 736209 w 2380307"/>
                <a:gd name="connsiteY72" fmla="*/ 650632 h 2617544"/>
                <a:gd name="connsiteX73" fmla="*/ 740972 w 2380307"/>
                <a:gd name="connsiteY73" fmla="*/ 664919 h 2617544"/>
                <a:gd name="connsiteX74" fmla="*/ 745734 w 2380307"/>
                <a:gd name="connsiteY74" fmla="*/ 683969 h 2617544"/>
                <a:gd name="connsiteX75" fmla="*/ 760022 w 2380307"/>
                <a:gd name="connsiteY75" fmla="*/ 731594 h 2617544"/>
                <a:gd name="connsiteX76" fmla="*/ 764784 w 2380307"/>
                <a:gd name="connsiteY76" fmla="*/ 745882 h 2617544"/>
                <a:gd name="connsiteX77" fmla="*/ 771928 w 2380307"/>
                <a:gd name="connsiteY77" fmla="*/ 791125 h 2617544"/>
                <a:gd name="connsiteX78" fmla="*/ 750497 w 2380307"/>
                <a:gd name="connsiteY78" fmla="*/ 812557 h 2617544"/>
                <a:gd name="connsiteX79" fmla="*/ 731447 w 2380307"/>
                <a:gd name="connsiteY79" fmla="*/ 817319 h 2617544"/>
                <a:gd name="connsiteX80" fmla="*/ 712397 w 2380307"/>
                <a:gd name="connsiteY80" fmla="*/ 824463 h 2617544"/>
                <a:gd name="connsiteX81" fmla="*/ 683822 w 2380307"/>
                <a:gd name="connsiteY81" fmla="*/ 843513 h 2617544"/>
                <a:gd name="connsiteX82" fmla="*/ 674297 w 2380307"/>
                <a:gd name="connsiteY82" fmla="*/ 860182 h 2617544"/>
                <a:gd name="connsiteX83" fmla="*/ 660009 w 2380307"/>
                <a:gd name="connsiteY83" fmla="*/ 869707 h 2617544"/>
                <a:gd name="connsiteX84" fmla="*/ 650484 w 2380307"/>
                <a:gd name="connsiteY84" fmla="*/ 883994 h 2617544"/>
                <a:gd name="connsiteX85" fmla="*/ 640959 w 2380307"/>
                <a:gd name="connsiteY85" fmla="*/ 964957 h 2617544"/>
                <a:gd name="connsiteX86" fmla="*/ 626672 w 2380307"/>
                <a:gd name="connsiteY86" fmla="*/ 998294 h 2617544"/>
                <a:gd name="connsiteX87" fmla="*/ 593334 w 2380307"/>
                <a:gd name="connsiteY87" fmla="*/ 1012582 h 2617544"/>
                <a:gd name="connsiteX88" fmla="*/ 588572 w 2380307"/>
                <a:gd name="connsiteY88" fmla="*/ 1026869 h 2617544"/>
                <a:gd name="connsiteX89" fmla="*/ 593334 w 2380307"/>
                <a:gd name="connsiteY89" fmla="*/ 1041157 h 2617544"/>
                <a:gd name="connsiteX90" fmla="*/ 579047 w 2380307"/>
                <a:gd name="connsiteY90" fmla="*/ 1055444 h 2617544"/>
                <a:gd name="connsiteX91" fmla="*/ 569521 w 2380307"/>
                <a:gd name="connsiteY91" fmla="*/ 1098307 h 2617544"/>
                <a:gd name="connsiteX92" fmla="*/ 552854 w 2380307"/>
                <a:gd name="connsiteY92" fmla="*/ 1129262 h 2617544"/>
                <a:gd name="connsiteX93" fmla="*/ 533803 w 2380307"/>
                <a:gd name="connsiteY93" fmla="*/ 1150694 h 2617544"/>
                <a:gd name="connsiteX94" fmla="*/ 519515 w 2380307"/>
                <a:gd name="connsiteY94" fmla="*/ 1179269 h 2617544"/>
                <a:gd name="connsiteX95" fmla="*/ 498084 w 2380307"/>
                <a:gd name="connsiteY95" fmla="*/ 1226894 h 2617544"/>
                <a:gd name="connsiteX96" fmla="*/ 493322 w 2380307"/>
                <a:gd name="connsiteY96" fmla="*/ 1241182 h 2617544"/>
                <a:gd name="connsiteX97" fmla="*/ 474272 w 2380307"/>
                <a:gd name="connsiteY97" fmla="*/ 1274519 h 2617544"/>
                <a:gd name="connsiteX98" fmla="*/ 464747 w 2380307"/>
                <a:gd name="connsiteY98" fmla="*/ 1293569 h 2617544"/>
                <a:gd name="connsiteX99" fmla="*/ 459984 w 2380307"/>
                <a:gd name="connsiteY99" fmla="*/ 1307857 h 2617544"/>
                <a:gd name="connsiteX100" fmla="*/ 450459 w 2380307"/>
                <a:gd name="connsiteY100" fmla="*/ 1322144 h 2617544"/>
                <a:gd name="connsiteX101" fmla="*/ 436172 w 2380307"/>
                <a:gd name="connsiteY101" fmla="*/ 1360244 h 2617544"/>
                <a:gd name="connsiteX102" fmla="*/ 412359 w 2380307"/>
                <a:gd name="connsiteY102" fmla="*/ 1403107 h 2617544"/>
                <a:gd name="connsiteX103" fmla="*/ 398072 w 2380307"/>
                <a:gd name="connsiteY103" fmla="*/ 1436445 h 2617544"/>
                <a:gd name="connsiteX104" fmla="*/ 393310 w 2380307"/>
                <a:gd name="connsiteY104" fmla="*/ 1465019 h 2617544"/>
                <a:gd name="connsiteX105" fmla="*/ 379022 w 2380307"/>
                <a:gd name="connsiteY105" fmla="*/ 1526932 h 2617544"/>
                <a:gd name="connsiteX106" fmla="*/ 374259 w 2380307"/>
                <a:gd name="connsiteY106" fmla="*/ 1565032 h 2617544"/>
                <a:gd name="connsiteX107" fmla="*/ 369497 w 2380307"/>
                <a:gd name="connsiteY107" fmla="*/ 1579319 h 2617544"/>
                <a:gd name="connsiteX108" fmla="*/ 357591 w 2380307"/>
                <a:gd name="connsiteY108" fmla="*/ 1615038 h 2617544"/>
                <a:gd name="connsiteX109" fmla="*/ 343303 w 2380307"/>
                <a:gd name="connsiteY109" fmla="*/ 1660282 h 2617544"/>
                <a:gd name="connsiteX110" fmla="*/ 336159 w 2380307"/>
                <a:gd name="connsiteY110" fmla="*/ 1684094 h 2617544"/>
                <a:gd name="connsiteX111" fmla="*/ 326634 w 2380307"/>
                <a:gd name="connsiteY111" fmla="*/ 1698382 h 2617544"/>
                <a:gd name="connsiteX112" fmla="*/ 321872 w 2380307"/>
                <a:gd name="connsiteY112" fmla="*/ 1712669 h 2617544"/>
                <a:gd name="connsiteX113" fmla="*/ 307584 w 2380307"/>
                <a:gd name="connsiteY113" fmla="*/ 1722194 h 2617544"/>
                <a:gd name="connsiteX114" fmla="*/ 293297 w 2380307"/>
                <a:gd name="connsiteY114" fmla="*/ 1750769 h 2617544"/>
                <a:gd name="connsiteX115" fmla="*/ 283772 w 2380307"/>
                <a:gd name="connsiteY115" fmla="*/ 1779344 h 2617544"/>
                <a:gd name="connsiteX116" fmla="*/ 267103 w 2380307"/>
                <a:gd name="connsiteY116" fmla="*/ 1810301 h 2617544"/>
                <a:gd name="connsiteX117" fmla="*/ 231384 w 2380307"/>
                <a:gd name="connsiteY117" fmla="*/ 1846019 h 2617544"/>
                <a:gd name="connsiteX118" fmla="*/ 207572 w 2380307"/>
                <a:gd name="connsiteY118" fmla="*/ 1869832 h 2617544"/>
                <a:gd name="connsiteX119" fmla="*/ 202809 w 2380307"/>
                <a:gd name="connsiteY119" fmla="*/ 1884119 h 2617544"/>
                <a:gd name="connsiteX120" fmla="*/ 174234 w 2380307"/>
                <a:gd name="connsiteY120" fmla="*/ 1903169 h 2617544"/>
                <a:gd name="connsiteX121" fmla="*/ 159947 w 2380307"/>
                <a:gd name="connsiteY121" fmla="*/ 1912694 h 2617544"/>
                <a:gd name="connsiteX122" fmla="*/ 131372 w 2380307"/>
                <a:gd name="connsiteY122" fmla="*/ 1941270 h 2617544"/>
                <a:gd name="connsiteX123" fmla="*/ 102797 w 2380307"/>
                <a:gd name="connsiteY123" fmla="*/ 1953175 h 2617544"/>
                <a:gd name="connsiteX124" fmla="*/ 78985 w 2380307"/>
                <a:gd name="connsiteY124" fmla="*/ 1965081 h 2617544"/>
                <a:gd name="connsiteX125" fmla="*/ 45647 w 2380307"/>
                <a:gd name="connsiteY125" fmla="*/ 1981750 h 2617544"/>
                <a:gd name="connsiteX126" fmla="*/ 24215 w 2380307"/>
                <a:gd name="connsiteY126" fmla="*/ 1986513 h 2617544"/>
                <a:gd name="connsiteX127" fmla="*/ 403 w 2380307"/>
                <a:gd name="connsiteY127" fmla="*/ 1996038 h 2617544"/>
                <a:gd name="connsiteX128" fmla="*/ 12309 w 2380307"/>
                <a:gd name="connsiteY128" fmla="*/ 2036519 h 2617544"/>
                <a:gd name="connsiteX129" fmla="*/ 43265 w 2380307"/>
                <a:gd name="connsiteY129" fmla="*/ 2062713 h 2617544"/>
                <a:gd name="connsiteX130" fmla="*/ 67079 w 2380307"/>
                <a:gd name="connsiteY130" fmla="*/ 2079382 h 2617544"/>
                <a:gd name="connsiteX131" fmla="*/ 90890 w 2380307"/>
                <a:gd name="connsiteY131" fmla="*/ 2084144 h 2617544"/>
                <a:gd name="connsiteX132" fmla="*/ 114703 w 2380307"/>
                <a:gd name="connsiteY132" fmla="*/ 2105575 h 2617544"/>
                <a:gd name="connsiteX133" fmla="*/ 119466 w 2380307"/>
                <a:gd name="connsiteY133" fmla="*/ 2134151 h 2617544"/>
                <a:gd name="connsiteX134" fmla="*/ 126609 w 2380307"/>
                <a:gd name="connsiteY134" fmla="*/ 2155582 h 2617544"/>
                <a:gd name="connsiteX135" fmla="*/ 121847 w 2380307"/>
                <a:gd name="connsiteY135" fmla="*/ 2193682 h 2617544"/>
                <a:gd name="connsiteX136" fmla="*/ 112322 w 2380307"/>
                <a:gd name="connsiteY136" fmla="*/ 2212732 h 2617544"/>
                <a:gd name="connsiteX137" fmla="*/ 100416 w 2380307"/>
                <a:gd name="connsiteY137" fmla="*/ 2231781 h 2617544"/>
                <a:gd name="connsiteX138" fmla="*/ 71841 w 2380307"/>
                <a:gd name="connsiteY138" fmla="*/ 2234163 h 2617544"/>
                <a:gd name="connsiteX139" fmla="*/ 50409 w 2380307"/>
                <a:gd name="connsiteY139" fmla="*/ 2260357 h 2617544"/>
                <a:gd name="connsiteX140" fmla="*/ 21834 w 2380307"/>
                <a:gd name="connsiteY140" fmla="*/ 2274644 h 2617544"/>
                <a:gd name="connsiteX141" fmla="*/ 31359 w 2380307"/>
                <a:gd name="connsiteY141" fmla="*/ 2298457 h 2617544"/>
                <a:gd name="connsiteX142" fmla="*/ 21834 w 2380307"/>
                <a:gd name="connsiteY142" fmla="*/ 2331794 h 2617544"/>
                <a:gd name="connsiteX143" fmla="*/ 12309 w 2380307"/>
                <a:gd name="connsiteY143" fmla="*/ 2346082 h 2617544"/>
                <a:gd name="connsiteX144" fmla="*/ 374259 w 2380307"/>
                <a:gd name="connsiteY144" fmla="*/ 2617544 h 2617544"/>
                <a:gd name="connsiteX145" fmla="*/ 690172 w 2380307"/>
                <a:gd name="connsiteY145" fmla="*/ 2427044 h 2617544"/>
                <a:gd name="connsiteX0" fmla="*/ 690172 w 2380307"/>
                <a:gd name="connsiteY0" fmla="*/ 2427044 h 2617544"/>
                <a:gd name="connsiteX1" fmla="*/ 1055297 w 2380307"/>
                <a:gd name="connsiteY1" fmla="*/ 2026994 h 2617544"/>
                <a:gd name="connsiteX2" fmla="*/ 1275166 w 2380307"/>
                <a:gd name="connsiteY2" fmla="*/ 1637263 h 2617544"/>
                <a:gd name="connsiteX3" fmla="*/ 1525990 w 2380307"/>
                <a:gd name="connsiteY3" fmla="*/ 1274520 h 2617544"/>
                <a:gd name="connsiteX4" fmla="*/ 1969697 w 2380307"/>
                <a:gd name="connsiteY4" fmla="*/ 1064969 h 2617544"/>
                <a:gd name="connsiteX5" fmla="*/ 2341171 w 2380307"/>
                <a:gd name="connsiteY5" fmla="*/ 838751 h 2617544"/>
                <a:gd name="connsiteX6" fmla="*/ 2349903 w 2380307"/>
                <a:gd name="connsiteY6" fmla="*/ 681588 h 2617544"/>
                <a:gd name="connsiteX7" fmla="*/ 2322122 w 2380307"/>
                <a:gd name="connsiteY7" fmla="*/ 541094 h 2617544"/>
                <a:gd name="connsiteX8" fmla="*/ 2307834 w 2380307"/>
                <a:gd name="connsiteY8" fmla="*/ 531569 h 2617544"/>
                <a:gd name="connsiteX9" fmla="*/ 2264972 w 2380307"/>
                <a:gd name="connsiteY9" fmla="*/ 512519 h 2617544"/>
                <a:gd name="connsiteX10" fmla="*/ 2241159 w 2380307"/>
                <a:gd name="connsiteY10" fmla="*/ 486326 h 2617544"/>
                <a:gd name="connsiteX11" fmla="*/ 2231634 w 2380307"/>
                <a:gd name="connsiteY11" fmla="*/ 464894 h 2617544"/>
                <a:gd name="connsiteX12" fmla="*/ 2212584 w 2380307"/>
                <a:gd name="connsiteY12" fmla="*/ 455369 h 2617544"/>
                <a:gd name="connsiteX13" fmla="*/ 2198297 w 2380307"/>
                <a:gd name="connsiteY13" fmla="*/ 445844 h 2617544"/>
                <a:gd name="connsiteX14" fmla="*/ 2179247 w 2380307"/>
                <a:gd name="connsiteY14" fmla="*/ 450607 h 2617544"/>
                <a:gd name="connsiteX15" fmla="*/ 2155434 w 2380307"/>
                <a:gd name="connsiteY15" fmla="*/ 426794 h 2617544"/>
                <a:gd name="connsiteX16" fmla="*/ 2136384 w 2380307"/>
                <a:gd name="connsiteY16" fmla="*/ 398219 h 2617544"/>
                <a:gd name="connsiteX17" fmla="*/ 2126859 w 2380307"/>
                <a:gd name="connsiteY17" fmla="*/ 369644 h 2617544"/>
                <a:gd name="connsiteX18" fmla="*/ 2103047 w 2380307"/>
                <a:gd name="connsiteY18" fmla="*/ 369644 h 2617544"/>
                <a:gd name="connsiteX19" fmla="*/ 2088759 w 2380307"/>
                <a:gd name="connsiteY19" fmla="*/ 355357 h 2617544"/>
                <a:gd name="connsiteX20" fmla="*/ 2050660 w 2380307"/>
                <a:gd name="connsiteY20" fmla="*/ 348213 h 2617544"/>
                <a:gd name="connsiteX21" fmla="*/ 2007797 w 2380307"/>
                <a:gd name="connsiteY21" fmla="*/ 336307 h 2617544"/>
                <a:gd name="connsiteX22" fmla="*/ 1976841 w 2380307"/>
                <a:gd name="connsiteY22" fmla="*/ 333925 h 2617544"/>
                <a:gd name="connsiteX23" fmla="*/ 1948266 w 2380307"/>
                <a:gd name="connsiteY23" fmla="*/ 329163 h 2617544"/>
                <a:gd name="connsiteX24" fmla="*/ 1926834 w 2380307"/>
                <a:gd name="connsiteY24" fmla="*/ 312494 h 2617544"/>
                <a:gd name="connsiteX25" fmla="*/ 1912547 w 2380307"/>
                <a:gd name="connsiteY25" fmla="*/ 317257 h 2617544"/>
                <a:gd name="connsiteX26" fmla="*/ 1841109 w 2380307"/>
                <a:gd name="connsiteY26" fmla="*/ 302969 h 2617544"/>
                <a:gd name="connsiteX27" fmla="*/ 1812534 w 2380307"/>
                <a:gd name="connsiteY27" fmla="*/ 293444 h 2617544"/>
                <a:gd name="connsiteX28" fmla="*/ 1798247 w 2380307"/>
                <a:gd name="connsiteY28" fmla="*/ 288682 h 2617544"/>
                <a:gd name="connsiteX29" fmla="*/ 1783959 w 2380307"/>
                <a:gd name="connsiteY29" fmla="*/ 298207 h 2617544"/>
                <a:gd name="connsiteX30" fmla="*/ 1769672 w 2380307"/>
                <a:gd name="connsiteY30" fmla="*/ 302969 h 2617544"/>
                <a:gd name="connsiteX31" fmla="*/ 1741097 w 2380307"/>
                <a:gd name="connsiteY31" fmla="*/ 331544 h 2617544"/>
                <a:gd name="connsiteX32" fmla="*/ 1717284 w 2380307"/>
                <a:gd name="connsiteY32" fmla="*/ 326782 h 2617544"/>
                <a:gd name="connsiteX33" fmla="*/ 1683947 w 2380307"/>
                <a:gd name="connsiteY33" fmla="*/ 317257 h 2617544"/>
                <a:gd name="connsiteX34" fmla="*/ 1650609 w 2380307"/>
                <a:gd name="connsiteY34" fmla="*/ 312494 h 2617544"/>
                <a:gd name="connsiteX35" fmla="*/ 1622034 w 2380307"/>
                <a:gd name="connsiteY35" fmla="*/ 307732 h 2617544"/>
                <a:gd name="connsiteX36" fmla="*/ 1581553 w 2380307"/>
                <a:gd name="connsiteY36" fmla="*/ 291063 h 2617544"/>
                <a:gd name="connsiteX37" fmla="*/ 1552978 w 2380307"/>
                <a:gd name="connsiteY37" fmla="*/ 291063 h 2617544"/>
                <a:gd name="connsiteX38" fmla="*/ 1541072 w 2380307"/>
                <a:gd name="connsiteY38" fmla="*/ 274394 h 2617544"/>
                <a:gd name="connsiteX39" fmla="*/ 1526784 w 2380307"/>
                <a:gd name="connsiteY39" fmla="*/ 255344 h 2617544"/>
                <a:gd name="connsiteX40" fmla="*/ 1522021 w 2380307"/>
                <a:gd name="connsiteY40" fmla="*/ 229150 h 2617544"/>
                <a:gd name="connsiteX41" fmla="*/ 1533929 w 2380307"/>
                <a:gd name="connsiteY41" fmla="*/ 200576 h 2617544"/>
                <a:gd name="connsiteX42" fmla="*/ 1564884 w 2380307"/>
                <a:gd name="connsiteY42" fmla="*/ 174382 h 2617544"/>
                <a:gd name="connsiteX43" fmla="*/ 1557740 w 2380307"/>
                <a:gd name="connsiteY43" fmla="*/ 148188 h 2617544"/>
                <a:gd name="connsiteX44" fmla="*/ 1564884 w 2380307"/>
                <a:gd name="connsiteY44" fmla="*/ 117231 h 2617544"/>
                <a:gd name="connsiteX45" fmla="*/ 1583934 w 2380307"/>
                <a:gd name="connsiteY45" fmla="*/ 93419 h 2617544"/>
                <a:gd name="connsiteX46" fmla="*/ 1588697 w 2380307"/>
                <a:gd name="connsiteY46" fmla="*/ 79132 h 2617544"/>
                <a:gd name="connsiteX47" fmla="*/ 1579172 w 2380307"/>
                <a:gd name="connsiteY47" fmla="*/ 64844 h 2617544"/>
                <a:gd name="connsiteX48" fmla="*/ 1545834 w 2380307"/>
                <a:gd name="connsiteY48" fmla="*/ 38650 h 2617544"/>
                <a:gd name="connsiteX49" fmla="*/ 1522022 w 2380307"/>
                <a:gd name="connsiteY49" fmla="*/ 36269 h 2617544"/>
                <a:gd name="connsiteX50" fmla="*/ 1507734 w 2380307"/>
                <a:gd name="connsiteY50" fmla="*/ 550 h 2617544"/>
                <a:gd name="connsiteX51" fmla="*/ 1414072 w 2380307"/>
                <a:gd name="connsiteY51" fmla="*/ 17219 h 2617544"/>
                <a:gd name="connsiteX52" fmla="*/ 1365652 w 2380307"/>
                <a:gd name="connsiteY52" fmla="*/ 52144 h 2617544"/>
                <a:gd name="connsiteX53" fmla="*/ 1285484 w 2380307"/>
                <a:gd name="connsiteY53" fmla="*/ 75164 h 2617544"/>
                <a:gd name="connsiteX54" fmla="*/ 1263259 w 2380307"/>
                <a:gd name="connsiteY54" fmla="*/ 93419 h 2617544"/>
                <a:gd name="connsiteX55" fmla="*/ 1210872 w 2380307"/>
                <a:gd name="connsiteY55" fmla="*/ 120407 h 2617544"/>
                <a:gd name="connsiteX56" fmla="*/ 1144197 w 2380307"/>
                <a:gd name="connsiteY56" fmla="*/ 174382 h 2617544"/>
                <a:gd name="connsiteX57" fmla="*/ 972747 w 2380307"/>
                <a:gd name="connsiteY57" fmla="*/ 272807 h 2617544"/>
                <a:gd name="connsiteX58" fmla="*/ 783834 w 2380307"/>
                <a:gd name="connsiteY58" fmla="*/ 317257 h 2617544"/>
                <a:gd name="connsiteX59" fmla="*/ 712397 w 2380307"/>
                <a:gd name="connsiteY59" fmla="*/ 345832 h 2617544"/>
                <a:gd name="connsiteX60" fmla="*/ 702872 w 2380307"/>
                <a:gd name="connsiteY60" fmla="*/ 374407 h 2617544"/>
                <a:gd name="connsiteX61" fmla="*/ 698109 w 2380307"/>
                <a:gd name="connsiteY61" fmla="*/ 388694 h 2617544"/>
                <a:gd name="connsiteX62" fmla="*/ 683822 w 2380307"/>
                <a:gd name="connsiteY62" fmla="*/ 419650 h 2617544"/>
                <a:gd name="connsiteX63" fmla="*/ 702872 w 2380307"/>
                <a:gd name="connsiteY63" fmla="*/ 445844 h 2617544"/>
                <a:gd name="connsiteX64" fmla="*/ 731447 w 2380307"/>
                <a:gd name="connsiteY64" fmla="*/ 455369 h 2617544"/>
                <a:gd name="connsiteX65" fmla="*/ 740972 w 2380307"/>
                <a:gd name="connsiteY65" fmla="*/ 469657 h 2617544"/>
                <a:gd name="connsiteX66" fmla="*/ 745734 w 2380307"/>
                <a:gd name="connsiteY66" fmla="*/ 483944 h 2617544"/>
                <a:gd name="connsiteX67" fmla="*/ 745734 w 2380307"/>
                <a:gd name="connsiteY67" fmla="*/ 495850 h 2617544"/>
                <a:gd name="connsiteX68" fmla="*/ 748115 w 2380307"/>
                <a:gd name="connsiteY68" fmla="*/ 517282 h 2617544"/>
                <a:gd name="connsiteX69" fmla="*/ 755259 w 2380307"/>
                <a:gd name="connsiteY69" fmla="*/ 536332 h 2617544"/>
                <a:gd name="connsiteX70" fmla="*/ 745734 w 2380307"/>
                <a:gd name="connsiteY70" fmla="*/ 564907 h 2617544"/>
                <a:gd name="connsiteX71" fmla="*/ 736209 w 2380307"/>
                <a:gd name="connsiteY71" fmla="*/ 579194 h 2617544"/>
                <a:gd name="connsiteX72" fmla="*/ 736209 w 2380307"/>
                <a:gd name="connsiteY72" fmla="*/ 650632 h 2617544"/>
                <a:gd name="connsiteX73" fmla="*/ 740972 w 2380307"/>
                <a:gd name="connsiteY73" fmla="*/ 664919 h 2617544"/>
                <a:gd name="connsiteX74" fmla="*/ 745734 w 2380307"/>
                <a:gd name="connsiteY74" fmla="*/ 683969 h 2617544"/>
                <a:gd name="connsiteX75" fmla="*/ 760022 w 2380307"/>
                <a:gd name="connsiteY75" fmla="*/ 731594 h 2617544"/>
                <a:gd name="connsiteX76" fmla="*/ 764784 w 2380307"/>
                <a:gd name="connsiteY76" fmla="*/ 745882 h 2617544"/>
                <a:gd name="connsiteX77" fmla="*/ 771928 w 2380307"/>
                <a:gd name="connsiteY77" fmla="*/ 791125 h 2617544"/>
                <a:gd name="connsiteX78" fmla="*/ 750497 w 2380307"/>
                <a:gd name="connsiteY78" fmla="*/ 812557 h 2617544"/>
                <a:gd name="connsiteX79" fmla="*/ 731447 w 2380307"/>
                <a:gd name="connsiteY79" fmla="*/ 817319 h 2617544"/>
                <a:gd name="connsiteX80" fmla="*/ 712397 w 2380307"/>
                <a:gd name="connsiteY80" fmla="*/ 824463 h 2617544"/>
                <a:gd name="connsiteX81" fmla="*/ 683822 w 2380307"/>
                <a:gd name="connsiteY81" fmla="*/ 843513 h 2617544"/>
                <a:gd name="connsiteX82" fmla="*/ 674297 w 2380307"/>
                <a:gd name="connsiteY82" fmla="*/ 860182 h 2617544"/>
                <a:gd name="connsiteX83" fmla="*/ 660009 w 2380307"/>
                <a:gd name="connsiteY83" fmla="*/ 869707 h 2617544"/>
                <a:gd name="connsiteX84" fmla="*/ 650484 w 2380307"/>
                <a:gd name="connsiteY84" fmla="*/ 883994 h 2617544"/>
                <a:gd name="connsiteX85" fmla="*/ 640959 w 2380307"/>
                <a:gd name="connsiteY85" fmla="*/ 964957 h 2617544"/>
                <a:gd name="connsiteX86" fmla="*/ 626672 w 2380307"/>
                <a:gd name="connsiteY86" fmla="*/ 998294 h 2617544"/>
                <a:gd name="connsiteX87" fmla="*/ 593334 w 2380307"/>
                <a:gd name="connsiteY87" fmla="*/ 1012582 h 2617544"/>
                <a:gd name="connsiteX88" fmla="*/ 588572 w 2380307"/>
                <a:gd name="connsiteY88" fmla="*/ 1026869 h 2617544"/>
                <a:gd name="connsiteX89" fmla="*/ 593334 w 2380307"/>
                <a:gd name="connsiteY89" fmla="*/ 1041157 h 2617544"/>
                <a:gd name="connsiteX90" fmla="*/ 579047 w 2380307"/>
                <a:gd name="connsiteY90" fmla="*/ 1055444 h 2617544"/>
                <a:gd name="connsiteX91" fmla="*/ 569521 w 2380307"/>
                <a:gd name="connsiteY91" fmla="*/ 1098307 h 2617544"/>
                <a:gd name="connsiteX92" fmla="*/ 552854 w 2380307"/>
                <a:gd name="connsiteY92" fmla="*/ 1129262 h 2617544"/>
                <a:gd name="connsiteX93" fmla="*/ 533803 w 2380307"/>
                <a:gd name="connsiteY93" fmla="*/ 1150694 h 2617544"/>
                <a:gd name="connsiteX94" fmla="*/ 519515 w 2380307"/>
                <a:gd name="connsiteY94" fmla="*/ 1179269 h 2617544"/>
                <a:gd name="connsiteX95" fmla="*/ 498084 w 2380307"/>
                <a:gd name="connsiteY95" fmla="*/ 1226894 h 2617544"/>
                <a:gd name="connsiteX96" fmla="*/ 493322 w 2380307"/>
                <a:gd name="connsiteY96" fmla="*/ 1241182 h 2617544"/>
                <a:gd name="connsiteX97" fmla="*/ 474272 w 2380307"/>
                <a:gd name="connsiteY97" fmla="*/ 1274519 h 2617544"/>
                <a:gd name="connsiteX98" fmla="*/ 464747 w 2380307"/>
                <a:gd name="connsiteY98" fmla="*/ 1293569 h 2617544"/>
                <a:gd name="connsiteX99" fmla="*/ 459984 w 2380307"/>
                <a:gd name="connsiteY99" fmla="*/ 1307857 h 2617544"/>
                <a:gd name="connsiteX100" fmla="*/ 450459 w 2380307"/>
                <a:gd name="connsiteY100" fmla="*/ 1322144 h 2617544"/>
                <a:gd name="connsiteX101" fmla="*/ 436172 w 2380307"/>
                <a:gd name="connsiteY101" fmla="*/ 1360244 h 2617544"/>
                <a:gd name="connsiteX102" fmla="*/ 412359 w 2380307"/>
                <a:gd name="connsiteY102" fmla="*/ 1403107 h 2617544"/>
                <a:gd name="connsiteX103" fmla="*/ 398072 w 2380307"/>
                <a:gd name="connsiteY103" fmla="*/ 1436445 h 2617544"/>
                <a:gd name="connsiteX104" fmla="*/ 393310 w 2380307"/>
                <a:gd name="connsiteY104" fmla="*/ 1465019 h 2617544"/>
                <a:gd name="connsiteX105" fmla="*/ 379022 w 2380307"/>
                <a:gd name="connsiteY105" fmla="*/ 1526932 h 2617544"/>
                <a:gd name="connsiteX106" fmla="*/ 374259 w 2380307"/>
                <a:gd name="connsiteY106" fmla="*/ 1565032 h 2617544"/>
                <a:gd name="connsiteX107" fmla="*/ 369497 w 2380307"/>
                <a:gd name="connsiteY107" fmla="*/ 1579319 h 2617544"/>
                <a:gd name="connsiteX108" fmla="*/ 357591 w 2380307"/>
                <a:gd name="connsiteY108" fmla="*/ 1615038 h 2617544"/>
                <a:gd name="connsiteX109" fmla="*/ 343303 w 2380307"/>
                <a:gd name="connsiteY109" fmla="*/ 1660282 h 2617544"/>
                <a:gd name="connsiteX110" fmla="*/ 336159 w 2380307"/>
                <a:gd name="connsiteY110" fmla="*/ 1684094 h 2617544"/>
                <a:gd name="connsiteX111" fmla="*/ 326634 w 2380307"/>
                <a:gd name="connsiteY111" fmla="*/ 1698382 h 2617544"/>
                <a:gd name="connsiteX112" fmla="*/ 321872 w 2380307"/>
                <a:gd name="connsiteY112" fmla="*/ 1712669 h 2617544"/>
                <a:gd name="connsiteX113" fmla="*/ 307584 w 2380307"/>
                <a:gd name="connsiteY113" fmla="*/ 1722194 h 2617544"/>
                <a:gd name="connsiteX114" fmla="*/ 293297 w 2380307"/>
                <a:gd name="connsiteY114" fmla="*/ 1750769 h 2617544"/>
                <a:gd name="connsiteX115" fmla="*/ 283772 w 2380307"/>
                <a:gd name="connsiteY115" fmla="*/ 1779344 h 2617544"/>
                <a:gd name="connsiteX116" fmla="*/ 267103 w 2380307"/>
                <a:gd name="connsiteY116" fmla="*/ 1810301 h 2617544"/>
                <a:gd name="connsiteX117" fmla="*/ 231384 w 2380307"/>
                <a:gd name="connsiteY117" fmla="*/ 1846019 h 2617544"/>
                <a:gd name="connsiteX118" fmla="*/ 207572 w 2380307"/>
                <a:gd name="connsiteY118" fmla="*/ 1869832 h 2617544"/>
                <a:gd name="connsiteX119" fmla="*/ 202809 w 2380307"/>
                <a:gd name="connsiteY119" fmla="*/ 1884119 h 2617544"/>
                <a:gd name="connsiteX120" fmla="*/ 174234 w 2380307"/>
                <a:gd name="connsiteY120" fmla="*/ 1903169 h 2617544"/>
                <a:gd name="connsiteX121" fmla="*/ 159947 w 2380307"/>
                <a:gd name="connsiteY121" fmla="*/ 1912694 h 2617544"/>
                <a:gd name="connsiteX122" fmla="*/ 131372 w 2380307"/>
                <a:gd name="connsiteY122" fmla="*/ 1941270 h 2617544"/>
                <a:gd name="connsiteX123" fmla="*/ 102797 w 2380307"/>
                <a:gd name="connsiteY123" fmla="*/ 1953175 h 2617544"/>
                <a:gd name="connsiteX124" fmla="*/ 78985 w 2380307"/>
                <a:gd name="connsiteY124" fmla="*/ 1965081 h 2617544"/>
                <a:gd name="connsiteX125" fmla="*/ 45647 w 2380307"/>
                <a:gd name="connsiteY125" fmla="*/ 1981750 h 2617544"/>
                <a:gd name="connsiteX126" fmla="*/ 24215 w 2380307"/>
                <a:gd name="connsiteY126" fmla="*/ 1986513 h 2617544"/>
                <a:gd name="connsiteX127" fmla="*/ 403 w 2380307"/>
                <a:gd name="connsiteY127" fmla="*/ 1996038 h 2617544"/>
                <a:gd name="connsiteX128" fmla="*/ 12309 w 2380307"/>
                <a:gd name="connsiteY128" fmla="*/ 2036519 h 2617544"/>
                <a:gd name="connsiteX129" fmla="*/ 43265 w 2380307"/>
                <a:gd name="connsiteY129" fmla="*/ 2062713 h 2617544"/>
                <a:gd name="connsiteX130" fmla="*/ 67079 w 2380307"/>
                <a:gd name="connsiteY130" fmla="*/ 2079382 h 2617544"/>
                <a:gd name="connsiteX131" fmla="*/ 90890 w 2380307"/>
                <a:gd name="connsiteY131" fmla="*/ 2084144 h 2617544"/>
                <a:gd name="connsiteX132" fmla="*/ 114703 w 2380307"/>
                <a:gd name="connsiteY132" fmla="*/ 2105575 h 2617544"/>
                <a:gd name="connsiteX133" fmla="*/ 119466 w 2380307"/>
                <a:gd name="connsiteY133" fmla="*/ 2134151 h 2617544"/>
                <a:gd name="connsiteX134" fmla="*/ 126609 w 2380307"/>
                <a:gd name="connsiteY134" fmla="*/ 2155582 h 2617544"/>
                <a:gd name="connsiteX135" fmla="*/ 121847 w 2380307"/>
                <a:gd name="connsiteY135" fmla="*/ 2193682 h 2617544"/>
                <a:gd name="connsiteX136" fmla="*/ 112322 w 2380307"/>
                <a:gd name="connsiteY136" fmla="*/ 2212732 h 2617544"/>
                <a:gd name="connsiteX137" fmla="*/ 100416 w 2380307"/>
                <a:gd name="connsiteY137" fmla="*/ 2231781 h 2617544"/>
                <a:gd name="connsiteX138" fmla="*/ 71841 w 2380307"/>
                <a:gd name="connsiteY138" fmla="*/ 2234163 h 2617544"/>
                <a:gd name="connsiteX139" fmla="*/ 50409 w 2380307"/>
                <a:gd name="connsiteY139" fmla="*/ 2260357 h 2617544"/>
                <a:gd name="connsiteX140" fmla="*/ 21834 w 2380307"/>
                <a:gd name="connsiteY140" fmla="*/ 2274644 h 2617544"/>
                <a:gd name="connsiteX141" fmla="*/ 31359 w 2380307"/>
                <a:gd name="connsiteY141" fmla="*/ 2298457 h 2617544"/>
                <a:gd name="connsiteX142" fmla="*/ 21834 w 2380307"/>
                <a:gd name="connsiteY142" fmla="*/ 2331794 h 2617544"/>
                <a:gd name="connsiteX143" fmla="*/ 12309 w 2380307"/>
                <a:gd name="connsiteY143" fmla="*/ 2346082 h 2617544"/>
                <a:gd name="connsiteX144" fmla="*/ 374259 w 2380307"/>
                <a:gd name="connsiteY144" fmla="*/ 2617544 h 2617544"/>
                <a:gd name="connsiteX145" fmla="*/ 690172 w 2380307"/>
                <a:gd name="connsiteY145" fmla="*/ 2427044 h 2617544"/>
                <a:gd name="connsiteX0" fmla="*/ 690172 w 2359684"/>
                <a:gd name="connsiteY0" fmla="*/ 2427044 h 2617544"/>
                <a:gd name="connsiteX1" fmla="*/ 1055297 w 2359684"/>
                <a:gd name="connsiteY1" fmla="*/ 2026994 h 2617544"/>
                <a:gd name="connsiteX2" fmla="*/ 1275166 w 2359684"/>
                <a:gd name="connsiteY2" fmla="*/ 1637263 h 2617544"/>
                <a:gd name="connsiteX3" fmla="*/ 1525990 w 2359684"/>
                <a:gd name="connsiteY3" fmla="*/ 1274520 h 2617544"/>
                <a:gd name="connsiteX4" fmla="*/ 1969697 w 2359684"/>
                <a:gd name="connsiteY4" fmla="*/ 1064969 h 2617544"/>
                <a:gd name="connsiteX5" fmla="*/ 2306246 w 2359684"/>
                <a:gd name="connsiteY5" fmla="*/ 883201 h 2617544"/>
                <a:gd name="connsiteX6" fmla="*/ 2349903 w 2359684"/>
                <a:gd name="connsiteY6" fmla="*/ 681588 h 2617544"/>
                <a:gd name="connsiteX7" fmla="*/ 2322122 w 2359684"/>
                <a:gd name="connsiteY7" fmla="*/ 541094 h 2617544"/>
                <a:gd name="connsiteX8" fmla="*/ 2307834 w 2359684"/>
                <a:gd name="connsiteY8" fmla="*/ 531569 h 2617544"/>
                <a:gd name="connsiteX9" fmla="*/ 2264972 w 2359684"/>
                <a:gd name="connsiteY9" fmla="*/ 512519 h 2617544"/>
                <a:gd name="connsiteX10" fmla="*/ 2241159 w 2359684"/>
                <a:gd name="connsiteY10" fmla="*/ 486326 h 2617544"/>
                <a:gd name="connsiteX11" fmla="*/ 2231634 w 2359684"/>
                <a:gd name="connsiteY11" fmla="*/ 464894 h 2617544"/>
                <a:gd name="connsiteX12" fmla="*/ 2212584 w 2359684"/>
                <a:gd name="connsiteY12" fmla="*/ 455369 h 2617544"/>
                <a:gd name="connsiteX13" fmla="*/ 2198297 w 2359684"/>
                <a:gd name="connsiteY13" fmla="*/ 445844 h 2617544"/>
                <a:gd name="connsiteX14" fmla="*/ 2179247 w 2359684"/>
                <a:gd name="connsiteY14" fmla="*/ 450607 h 2617544"/>
                <a:gd name="connsiteX15" fmla="*/ 2155434 w 2359684"/>
                <a:gd name="connsiteY15" fmla="*/ 426794 h 2617544"/>
                <a:gd name="connsiteX16" fmla="*/ 2136384 w 2359684"/>
                <a:gd name="connsiteY16" fmla="*/ 398219 h 2617544"/>
                <a:gd name="connsiteX17" fmla="*/ 2126859 w 2359684"/>
                <a:gd name="connsiteY17" fmla="*/ 369644 h 2617544"/>
                <a:gd name="connsiteX18" fmla="*/ 2103047 w 2359684"/>
                <a:gd name="connsiteY18" fmla="*/ 369644 h 2617544"/>
                <a:gd name="connsiteX19" fmla="*/ 2088759 w 2359684"/>
                <a:gd name="connsiteY19" fmla="*/ 355357 h 2617544"/>
                <a:gd name="connsiteX20" fmla="*/ 2050660 w 2359684"/>
                <a:gd name="connsiteY20" fmla="*/ 348213 h 2617544"/>
                <a:gd name="connsiteX21" fmla="*/ 2007797 w 2359684"/>
                <a:gd name="connsiteY21" fmla="*/ 336307 h 2617544"/>
                <a:gd name="connsiteX22" fmla="*/ 1976841 w 2359684"/>
                <a:gd name="connsiteY22" fmla="*/ 333925 h 2617544"/>
                <a:gd name="connsiteX23" fmla="*/ 1948266 w 2359684"/>
                <a:gd name="connsiteY23" fmla="*/ 329163 h 2617544"/>
                <a:gd name="connsiteX24" fmla="*/ 1926834 w 2359684"/>
                <a:gd name="connsiteY24" fmla="*/ 312494 h 2617544"/>
                <a:gd name="connsiteX25" fmla="*/ 1912547 w 2359684"/>
                <a:gd name="connsiteY25" fmla="*/ 317257 h 2617544"/>
                <a:gd name="connsiteX26" fmla="*/ 1841109 w 2359684"/>
                <a:gd name="connsiteY26" fmla="*/ 302969 h 2617544"/>
                <a:gd name="connsiteX27" fmla="*/ 1812534 w 2359684"/>
                <a:gd name="connsiteY27" fmla="*/ 293444 h 2617544"/>
                <a:gd name="connsiteX28" fmla="*/ 1798247 w 2359684"/>
                <a:gd name="connsiteY28" fmla="*/ 288682 h 2617544"/>
                <a:gd name="connsiteX29" fmla="*/ 1783959 w 2359684"/>
                <a:gd name="connsiteY29" fmla="*/ 298207 h 2617544"/>
                <a:gd name="connsiteX30" fmla="*/ 1769672 w 2359684"/>
                <a:gd name="connsiteY30" fmla="*/ 302969 h 2617544"/>
                <a:gd name="connsiteX31" fmla="*/ 1741097 w 2359684"/>
                <a:gd name="connsiteY31" fmla="*/ 331544 h 2617544"/>
                <a:gd name="connsiteX32" fmla="*/ 1717284 w 2359684"/>
                <a:gd name="connsiteY32" fmla="*/ 326782 h 2617544"/>
                <a:gd name="connsiteX33" fmla="*/ 1683947 w 2359684"/>
                <a:gd name="connsiteY33" fmla="*/ 317257 h 2617544"/>
                <a:gd name="connsiteX34" fmla="*/ 1650609 w 2359684"/>
                <a:gd name="connsiteY34" fmla="*/ 312494 h 2617544"/>
                <a:gd name="connsiteX35" fmla="*/ 1622034 w 2359684"/>
                <a:gd name="connsiteY35" fmla="*/ 307732 h 2617544"/>
                <a:gd name="connsiteX36" fmla="*/ 1581553 w 2359684"/>
                <a:gd name="connsiteY36" fmla="*/ 291063 h 2617544"/>
                <a:gd name="connsiteX37" fmla="*/ 1552978 w 2359684"/>
                <a:gd name="connsiteY37" fmla="*/ 291063 h 2617544"/>
                <a:gd name="connsiteX38" fmla="*/ 1541072 w 2359684"/>
                <a:gd name="connsiteY38" fmla="*/ 274394 h 2617544"/>
                <a:gd name="connsiteX39" fmla="*/ 1526784 w 2359684"/>
                <a:gd name="connsiteY39" fmla="*/ 255344 h 2617544"/>
                <a:gd name="connsiteX40" fmla="*/ 1522021 w 2359684"/>
                <a:gd name="connsiteY40" fmla="*/ 229150 h 2617544"/>
                <a:gd name="connsiteX41" fmla="*/ 1533929 w 2359684"/>
                <a:gd name="connsiteY41" fmla="*/ 200576 h 2617544"/>
                <a:gd name="connsiteX42" fmla="*/ 1564884 w 2359684"/>
                <a:gd name="connsiteY42" fmla="*/ 174382 h 2617544"/>
                <a:gd name="connsiteX43" fmla="*/ 1557740 w 2359684"/>
                <a:gd name="connsiteY43" fmla="*/ 148188 h 2617544"/>
                <a:gd name="connsiteX44" fmla="*/ 1564884 w 2359684"/>
                <a:gd name="connsiteY44" fmla="*/ 117231 h 2617544"/>
                <a:gd name="connsiteX45" fmla="*/ 1583934 w 2359684"/>
                <a:gd name="connsiteY45" fmla="*/ 93419 h 2617544"/>
                <a:gd name="connsiteX46" fmla="*/ 1588697 w 2359684"/>
                <a:gd name="connsiteY46" fmla="*/ 79132 h 2617544"/>
                <a:gd name="connsiteX47" fmla="*/ 1579172 w 2359684"/>
                <a:gd name="connsiteY47" fmla="*/ 64844 h 2617544"/>
                <a:gd name="connsiteX48" fmla="*/ 1545834 w 2359684"/>
                <a:gd name="connsiteY48" fmla="*/ 38650 h 2617544"/>
                <a:gd name="connsiteX49" fmla="*/ 1522022 w 2359684"/>
                <a:gd name="connsiteY49" fmla="*/ 36269 h 2617544"/>
                <a:gd name="connsiteX50" fmla="*/ 1507734 w 2359684"/>
                <a:gd name="connsiteY50" fmla="*/ 550 h 2617544"/>
                <a:gd name="connsiteX51" fmla="*/ 1414072 w 2359684"/>
                <a:gd name="connsiteY51" fmla="*/ 17219 h 2617544"/>
                <a:gd name="connsiteX52" fmla="*/ 1365652 w 2359684"/>
                <a:gd name="connsiteY52" fmla="*/ 52144 h 2617544"/>
                <a:gd name="connsiteX53" fmla="*/ 1285484 w 2359684"/>
                <a:gd name="connsiteY53" fmla="*/ 75164 h 2617544"/>
                <a:gd name="connsiteX54" fmla="*/ 1263259 w 2359684"/>
                <a:gd name="connsiteY54" fmla="*/ 93419 h 2617544"/>
                <a:gd name="connsiteX55" fmla="*/ 1210872 w 2359684"/>
                <a:gd name="connsiteY55" fmla="*/ 120407 h 2617544"/>
                <a:gd name="connsiteX56" fmla="*/ 1144197 w 2359684"/>
                <a:gd name="connsiteY56" fmla="*/ 174382 h 2617544"/>
                <a:gd name="connsiteX57" fmla="*/ 972747 w 2359684"/>
                <a:gd name="connsiteY57" fmla="*/ 272807 h 2617544"/>
                <a:gd name="connsiteX58" fmla="*/ 783834 w 2359684"/>
                <a:gd name="connsiteY58" fmla="*/ 317257 h 2617544"/>
                <a:gd name="connsiteX59" fmla="*/ 712397 w 2359684"/>
                <a:gd name="connsiteY59" fmla="*/ 345832 h 2617544"/>
                <a:gd name="connsiteX60" fmla="*/ 702872 w 2359684"/>
                <a:gd name="connsiteY60" fmla="*/ 374407 h 2617544"/>
                <a:gd name="connsiteX61" fmla="*/ 698109 w 2359684"/>
                <a:gd name="connsiteY61" fmla="*/ 388694 h 2617544"/>
                <a:gd name="connsiteX62" fmla="*/ 683822 w 2359684"/>
                <a:gd name="connsiteY62" fmla="*/ 419650 h 2617544"/>
                <a:gd name="connsiteX63" fmla="*/ 702872 w 2359684"/>
                <a:gd name="connsiteY63" fmla="*/ 445844 h 2617544"/>
                <a:gd name="connsiteX64" fmla="*/ 731447 w 2359684"/>
                <a:gd name="connsiteY64" fmla="*/ 455369 h 2617544"/>
                <a:gd name="connsiteX65" fmla="*/ 740972 w 2359684"/>
                <a:gd name="connsiteY65" fmla="*/ 469657 h 2617544"/>
                <a:gd name="connsiteX66" fmla="*/ 745734 w 2359684"/>
                <a:gd name="connsiteY66" fmla="*/ 483944 h 2617544"/>
                <a:gd name="connsiteX67" fmla="*/ 745734 w 2359684"/>
                <a:gd name="connsiteY67" fmla="*/ 495850 h 2617544"/>
                <a:gd name="connsiteX68" fmla="*/ 748115 w 2359684"/>
                <a:gd name="connsiteY68" fmla="*/ 517282 h 2617544"/>
                <a:gd name="connsiteX69" fmla="*/ 755259 w 2359684"/>
                <a:gd name="connsiteY69" fmla="*/ 536332 h 2617544"/>
                <a:gd name="connsiteX70" fmla="*/ 745734 w 2359684"/>
                <a:gd name="connsiteY70" fmla="*/ 564907 h 2617544"/>
                <a:gd name="connsiteX71" fmla="*/ 736209 w 2359684"/>
                <a:gd name="connsiteY71" fmla="*/ 579194 h 2617544"/>
                <a:gd name="connsiteX72" fmla="*/ 736209 w 2359684"/>
                <a:gd name="connsiteY72" fmla="*/ 650632 h 2617544"/>
                <a:gd name="connsiteX73" fmla="*/ 740972 w 2359684"/>
                <a:gd name="connsiteY73" fmla="*/ 664919 h 2617544"/>
                <a:gd name="connsiteX74" fmla="*/ 745734 w 2359684"/>
                <a:gd name="connsiteY74" fmla="*/ 683969 h 2617544"/>
                <a:gd name="connsiteX75" fmla="*/ 760022 w 2359684"/>
                <a:gd name="connsiteY75" fmla="*/ 731594 h 2617544"/>
                <a:gd name="connsiteX76" fmla="*/ 764784 w 2359684"/>
                <a:gd name="connsiteY76" fmla="*/ 745882 h 2617544"/>
                <a:gd name="connsiteX77" fmla="*/ 771928 w 2359684"/>
                <a:gd name="connsiteY77" fmla="*/ 791125 h 2617544"/>
                <a:gd name="connsiteX78" fmla="*/ 750497 w 2359684"/>
                <a:gd name="connsiteY78" fmla="*/ 812557 h 2617544"/>
                <a:gd name="connsiteX79" fmla="*/ 731447 w 2359684"/>
                <a:gd name="connsiteY79" fmla="*/ 817319 h 2617544"/>
                <a:gd name="connsiteX80" fmla="*/ 712397 w 2359684"/>
                <a:gd name="connsiteY80" fmla="*/ 824463 h 2617544"/>
                <a:gd name="connsiteX81" fmla="*/ 683822 w 2359684"/>
                <a:gd name="connsiteY81" fmla="*/ 843513 h 2617544"/>
                <a:gd name="connsiteX82" fmla="*/ 674297 w 2359684"/>
                <a:gd name="connsiteY82" fmla="*/ 860182 h 2617544"/>
                <a:gd name="connsiteX83" fmla="*/ 660009 w 2359684"/>
                <a:gd name="connsiteY83" fmla="*/ 869707 h 2617544"/>
                <a:gd name="connsiteX84" fmla="*/ 650484 w 2359684"/>
                <a:gd name="connsiteY84" fmla="*/ 883994 h 2617544"/>
                <a:gd name="connsiteX85" fmla="*/ 640959 w 2359684"/>
                <a:gd name="connsiteY85" fmla="*/ 964957 h 2617544"/>
                <a:gd name="connsiteX86" fmla="*/ 626672 w 2359684"/>
                <a:gd name="connsiteY86" fmla="*/ 998294 h 2617544"/>
                <a:gd name="connsiteX87" fmla="*/ 593334 w 2359684"/>
                <a:gd name="connsiteY87" fmla="*/ 1012582 h 2617544"/>
                <a:gd name="connsiteX88" fmla="*/ 588572 w 2359684"/>
                <a:gd name="connsiteY88" fmla="*/ 1026869 h 2617544"/>
                <a:gd name="connsiteX89" fmla="*/ 593334 w 2359684"/>
                <a:gd name="connsiteY89" fmla="*/ 1041157 h 2617544"/>
                <a:gd name="connsiteX90" fmla="*/ 579047 w 2359684"/>
                <a:gd name="connsiteY90" fmla="*/ 1055444 h 2617544"/>
                <a:gd name="connsiteX91" fmla="*/ 569521 w 2359684"/>
                <a:gd name="connsiteY91" fmla="*/ 1098307 h 2617544"/>
                <a:gd name="connsiteX92" fmla="*/ 552854 w 2359684"/>
                <a:gd name="connsiteY92" fmla="*/ 1129262 h 2617544"/>
                <a:gd name="connsiteX93" fmla="*/ 533803 w 2359684"/>
                <a:gd name="connsiteY93" fmla="*/ 1150694 h 2617544"/>
                <a:gd name="connsiteX94" fmla="*/ 519515 w 2359684"/>
                <a:gd name="connsiteY94" fmla="*/ 1179269 h 2617544"/>
                <a:gd name="connsiteX95" fmla="*/ 498084 w 2359684"/>
                <a:gd name="connsiteY95" fmla="*/ 1226894 h 2617544"/>
                <a:gd name="connsiteX96" fmla="*/ 493322 w 2359684"/>
                <a:gd name="connsiteY96" fmla="*/ 1241182 h 2617544"/>
                <a:gd name="connsiteX97" fmla="*/ 474272 w 2359684"/>
                <a:gd name="connsiteY97" fmla="*/ 1274519 h 2617544"/>
                <a:gd name="connsiteX98" fmla="*/ 464747 w 2359684"/>
                <a:gd name="connsiteY98" fmla="*/ 1293569 h 2617544"/>
                <a:gd name="connsiteX99" fmla="*/ 459984 w 2359684"/>
                <a:gd name="connsiteY99" fmla="*/ 1307857 h 2617544"/>
                <a:gd name="connsiteX100" fmla="*/ 450459 w 2359684"/>
                <a:gd name="connsiteY100" fmla="*/ 1322144 h 2617544"/>
                <a:gd name="connsiteX101" fmla="*/ 436172 w 2359684"/>
                <a:gd name="connsiteY101" fmla="*/ 1360244 h 2617544"/>
                <a:gd name="connsiteX102" fmla="*/ 412359 w 2359684"/>
                <a:gd name="connsiteY102" fmla="*/ 1403107 h 2617544"/>
                <a:gd name="connsiteX103" fmla="*/ 398072 w 2359684"/>
                <a:gd name="connsiteY103" fmla="*/ 1436445 h 2617544"/>
                <a:gd name="connsiteX104" fmla="*/ 393310 w 2359684"/>
                <a:gd name="connsiteY104" fmla="*/ 1465019 h 2617544"/>
                <a:gd name="connsiteX105" fmla="*/ 379022 w 2359684"/>
                <a:gd name="connsiteY105" fmla="*/ 1526932 h 2617544"/>
                <a:gd name="connsiteX106" fmla="*/ 374259 w 2359684"/>
                <a:gd name="connsiteY106" fmla="*/ 1565032 h 2617544"/>
                <a:gd name="connsiteX107" fmla="*/ 369497 w 2359684"/>
                <a:gd name="connsiteY107" fmla="*/ 1579319 h 2617544"/>
                <a:gd name="connsiteX108" fmla="*/ 357591 w 2359684"/>
                <a:gd name="connsiteY108" fmla="*/ 1615038 h 2617544"/>
                <a:gd name="connsiteX109" fmla="*/ 343303 w 2359684"/>
                <a:gd name="connsiteY109" fmla="*/ 1660282 h 2617544"/>
                <a:gd name="connsiteX110" fmla="*/ 336159 w 2359684"/>
                <a:gd name="connsiteY110" fmla="*/ 1684094 h 2617544"/>
                <a:gd name="connsiteX111" fmla="*/ 326634 w 2359684"/>
                <a:gd name="connsiteY111" fmla="*/ 1698382 h 2617544"/>
                <a:gd name="connsiteX112" fmla="*/ 321872 w 2359684"/>
                <a:gd name="connsiteY112" fmla="*/ 1712669 h 2617544"/>
                <a:gd name="connsiteX113" fmla="*/ 307584 w 2359684"/>
                <a:gd name="connsiteY113" fmla="*/ 1722194 h 2617544"/>
                <a:gd name="connsiteX114" fmla="*/ 293297 w 2359684"/>
                <a:gd name="connsiteY114" fmla="*/ 1750769 h 2617544"/>
                <a:gd name="connsiteX115" fmla="*/ 283772 w 2359684"/>
                <a:gd name="connsiteY115" fmla="*/ 1779344 h 2617544"/>
                <a:gd name="connsiteX116" fmla="*/ 267103 w 2359684"/>
                <a:gd name="connsiteY116" fmla="*/ 1810301 h 2617544"/>
                <a:gd name="connsiteX117" fmla="*/ 231384 w 2359684"/>
                <a:gd name="connsiteY117" fmla="*/ 1846019 h 2617544"/>
                <a:gd name="connsiteX118" fmla="*/ 207572 w 2359684"/>
                <a:gd name="connsiteY118" fmla="*/ 1869832 h 2617544"/>
                <a:gd name="connsiteX119" fmla="*/ 202809 w 2359684"/>
                <a:gd name="connsiteY119" fmla="*/ 1884119 h 2617544"/>
                <a:gd name="connsiteX120" fmla="*/ 174234 w 2359684"/>
                <a:gd name="connsiteY120" fmla="*/ 1903169 h 2617544"/>
                <a:gd name="connsiteX121" fmla="*/ 159947 w 2359684"/>
                <a:gd name="connsiteY121" fmla="*/ 1912694 h 2617544"/>
                <a:gd name="connsiteX122" fmla="*/ 131372 w 2359684"/>
                <a:gd name="connsiteY122" fmla="*/ 1941270 h 2617544"/>
                <a:gd name="connsiteX123" fmla="*/ 102797 w 2359684"/>
                <a:gd name="connsiteY123" fmla="*/ 1953175 h 2617544"/>
                <a:gd name="connsiteX124" fmla="*/ 78985 w 2359684"/>
                <a:gd name="connsiteY124" fmla="*/ 1965081 h 2617544"/>
                <a:gd name="connsiteX125" fmla="*/ 45647 w 2359684"/>
                <a:gd name="connsiteY125" fmla="*/ 1981750 h 2617544"/>
                <a:gd name="connsiteX126" fmla="*/ 24215 w 2359684"/>
                <a:gd name="connsiteY126" fmla="*/ 1986513 h 2617544"/>
                <a:gd name="connsiteX127" fmla="*/ 403 w 2359684"/>
                <a:gd name="connsiteY127" fmla="*/ 1996038 h 2617544"/>
                <a:gd name="connsiteX128" fmla="*/ 12309 w 2359684"/>
                <a:gd name="connsiteY128" fmla="*/ 2036519 h 2617544"/>
                <a:gd name="connsiteX129" fmla="*/ 43265 w 2359684"/>
                <a:gd name="connsiteY129" fmla="*/ 2062713 h 2617544"/>
                <a:gd name="connsiteX130" fmla="*/ 67079 w 2359684"/>
                <a:gd name="connsiteY130" fmla="*/ 2079382 h 2617544"/>
                <a:gd name="connsiteX131" fmla="*/ 90890 w 2359684"/>
                <a:gd name="connsiteY131" fmla="*/ 2084144 h 2617544"/>
                <a:gd name="connsiteX132" fmla="*/ 114703 w 2359684"/>
                <a:gd name="connsiteY132" fmla="*/ 2105575 h 2617544"/>
                <a:gd name="connsiteX133" fmla="*/ 119466 w 2359684"/>
                <a:gd name="connsiteY133" fmla="*/ 2134151 h 2617544"/>
                <a:gd name="connsiteX134" fmla="*/ 126609 w 2359684"/>
                <a:gd name="connsiteY134" fmla="*/ 2155582 h 2617544"/>
                <a:gd name="connsiteX135" fmla="*/ 121847 w 2359684"/>
                <a:gd name="connsiteY135" fmla="*/ 2193682 h 2617544"/>
                <a:gd name="connsiteX136" fmla="*/ 112322 w 2359684"/>
                <a:gd name="connsiteY136" fmla="*/ 2212732 h 2617544"/>
                <a:gd name="connsiteX137" fmla="*/ 100416 w 2359684"/>
                <a:gd name="connsiteY137" fmla="*/ 2231781 h 2617544"/>
                <a:gd name="connsiteX138" fmla="*/ 71841 w 2359684"/>
                <a:gd name="connsiteY138" fmla="*/ 2234163 h 2617544"/>
                <a:gd name="connsiteX139" fmla="*/ 50409 w 2359684"/>
                <a:gd name="connsiteY139" fmla="*/ 2260357 h 2617544"/>
                <a:gd name="connsiteX140" fmla="*/ 21834 w 2359684"/>
                <a:gd name="connsiteY140" fmla="*/ 2274644 h 2617544"/>
                <a:gd name="connsiteX141" fmla="*/ 31359 w 2359684"/>
                <a:gd name="connsiteY141" fmla="*/ 2298457 h 2617544"/>
                <a:gd name="connsiteX142" fmla="*/ 21834 w 2359684"/>
                <a:gd name="connsiteY142" fmla="*/ 2331794 h 2617544"/>
                <a:gd name="connsiteX143" fmla="*/ 12309 w 2359684"/>
                <a:gd name="connsiteY143" fmla="*/ 2346082 h 2617544"/>
                <a:gd name="connsiteX144" fmla="*/ 374259 w 2359684"/>
                <a:gd name="connsiteY144" fmla="*/ 2617544 h 2617544"/>
                <a:gd name="connsiteX145" fmla="*/ 690172 w 2359684"/>
                <a:gd name="connsiteY145" fmla="*/ 2427044 h 2617544"/>
                <a:gd name="connsiteX0" fmla="*/ 690172 w 2354623"/>
                <a:gd name="connsiteY0" fmla="*/ 2427044 h 2617544"/>
                <a:gd name="connsiteX1" fmla="*/ 1055297 w 2354623"/>
                <a:gd name="connsiteY1" fmla="*/ 2026994 h 2617544"/>
                <a:gd name="connsiteX2" fmla="*/ 1275166 w 2354623"/>
                <a:gd name="connsiteY2" fmla="*/ 1637263 h 2617544"/>
                <a:gd name="connsiteX3" fmla="*/ 1525990 w 2354623"/>
                <a:gd name="connsiteY3" fmla="*/ 1274520 h 2617544"/>
                <a:gd name="connsiteX4" fmla="*/ 1969697 w 2354623"/>
                <a:gd name="connsiteY4" fmla="*/ 1064969 h 2617544"/>
                <a:gd name="connsiteX5" fmla="*/ 2306246 w 2354623"/>
                <a:gd name="connsiteY5" fmla="*/ 883201 h 2617544"/>
                <a:gd name="connsiteX6" fmla="*/ 2349903 w 2354623"/>
                <a:gd name="connsiteY6" fmla="*/ 681588 h 2617544"/>
                <a:gd name="connsiteX7" fmla="*/ 2322122 w 2354623"/>
                <a:gd name="connsiteY7" fmla="*/ 541094 h 2617544"/>
                <a:gd name="connsiteX8" fmla="*/ 2307834 w 2354623"/>
                <a:gd name="connsiteY8" fmla="*/ 531569 h 2617544"/>
                <a:gd name="connsiteX9" fmla="*/ 2264972 w 2354623"/>
                <a:gd name="connsiteY9" fmla="*/ 512519 h 2617544"/>
                <a:gd name="connsiteX10" fmla="*/ 2241159 w 2354623"/>
                <a:gd name="connsiteY10" fmla="*/ 486326 h 2617544"/>
                <a:gd name="connsiteX11" fmla="*/ 2231634 w 2354623"/>
                <a:gd name="connsiteY11" fmla="*/ 464894 h 2617544"/>
                <a:gd name="connsiteX12" fmla="*/ 2212584 w 2354623"/>
                <a:gd name="connsiteY12" fmla="*/ 455369 h 2617544"/>
                <a:gd name="connsiteX13" fmla="*/ 2198297 w 2354623"/>
                <a:gd name="connsiteY13" fmla="*/ 445844 h 2617544"/>
                <a:gd name="connsiteX14" fmla="*/ 2179247 w 2354623"/>
                <a:gd name="connsiteY14" fmla="*/ 450607 h 2617544"/>
                <a:gd name="connsiteX15" fmla="*/ 2155434 w 2354623"/>
                <a:gd name="connsiteY15" fmla="*/ 426794 h 2617544"/>
                <a:gd name="connsiteX16" fmla="*/ 2136384 w 2354623"/>
                <a:gd name="connsiteY16" fmla="*/ 398219 h 2617544"/>
                <a:gd name="connsiteX17" fmla="*/ 2126859 w 2354623"/>
                <a:gd name="connsiteY17" fmla="*/ 369644 h 2617544"/>
                <a:gd name="connsiteX18" fmla="*/ 2103047 w 2354623"/>
                <a:gd name="connsiteY18" fmla="*/ 369644 h 2617544"/>
                <a:gd name="connsiteX19" fmla="*/ 2088759 w 2354623"/>
                <a:gd name="connsiteY19" fmla="*/ 355357 h 2617544"/>
                <a:gd name="connsiteX20" fmla="*/ 2050660 w 2354623"/>
                <a:gd name="connsiteY20" fmla="*/ 348213 h 2617544"/>
                <a:gd name="connsiteX21" fmla="*/ 2007797 w 2354623"/>
                <a:gd name="connsiteY21" fmla="*/ 336307 h 2617544"/>
                <a:gd name="connsiteX22" fmla="*/ 1976841 w 2354623"/>
                <a:gd name="connsiteY22" fmla="*/ 333925 h 2617544"/>
                <a:gd name="connsiteX23" fmla="*/ 1948266 w 2354623"/>
                <a:gd name="connsiteY23" fmla="*/ 329163 h 2617544"/>
                <a:gd name="connsiteX24" fmla="*/ 1926834 w 2354623"/>
                <a:gd name="connsiteY24" fmla="*/ 312494 h 2617544"/>
                <a:gd name="connsiteX25" fmla="*/ 1912547 w 2354623"/>
                <a:gd name="connsiteY25" fmla="*/ 317257 h 2617544"/>
                <a:gd name="connsiteX26" fmla="*/ 1841109 w 2354623"/>
                <a:gd name="connsiteY26" fmla="*/ 302969 h 2617544"/>
                <a:gd name="connsiteX27" fmla="*/ 1812534 w 2354623"/>
                <a:gd name="connsiteY27" fmla="*/ 293444 h 2617544"/>
                <a:gd name="connsiteX28" fmla="*/ 1798247 w 2354623"/>
                <a:gd name="connsiteY28" fmla="*/ 288682 h 2617544"/>
                <a:gd name="connsiteX29" fmla="*/ 1783959 w 2354623"/>
                <a:gd name="connsiteY29" fmla="*/ 298207 h 2617544"/>
                <a:gd name="connsiteX30" fmla="*/ 1769672 w 2354623"/>
                <a:gd name="connsiteY30" fmla="*/ 302969 h 2617544"/>
                <a:gd name="connsiteX31" fmla="*/ 1741097 w 2354623"/>
                <a:gd name="connsiteY31" fmla="*/ 331544 h 2617544"/>
                <a:gd name="connsiteX32" fmla="*/ 1717284 w 2354623"/>
                <a:gd name="connsiteY32" fmla="*/ 326782 h 2617544"/>
                <a:gd name="connsiteX33" fmla="*/ 1683947 w 2354623"/>
                <a:gd name="connsiteY33" fmla="*/ 317257 h 2617544"/>
                <a:gd name="connsiteX34" fmla="*/ 1650609 w 2354623"/>
                <a:gd name="connsiteY34" fmla="*/ 312494 h 2617544"/>
                <a:gd name="connsiteX35" fmla="*/ 1622034 w 2354623"/>
                <a:gd name="connsiteY35" fmla="*/ 307732 h 2617544"/>
                <a:gd name="connsiteX36" fmla="*/ 1581553 w 2354623"/>
                <a:gd name="connsiteY36" fmla="*/ 291063 h 2617544"/>
                <a:gd name="connsiteX37" fmla="*/ 1552978 w 2354623"/>
                <a:gd name="connsiteY37" fmla="*/ 291063 h 2617544"/>
                <a:gd name="connsiteX38" fmla="*/ 1541072 w 2354623"/>
                <a:gd name="connsiteY38" fmla="*/ 274394 h 2617544"/>
                <a:gd name="connsiteX39" fmla="*/ 1526784 w 2354623"/>
                <a:gd name="connsiteY39" fmla="*/ 255344 h 2617544"/>
                <a:gd name="connsiteX40" fmla="*/ 1522021 w 2354623"/>
                <a:gd name="connsiteY40" fmla="*/ 229150 h 2617544"/>
                <a:gd name="connsiteX41" fmla="*/ 1533929 w 2354623"/>
                <a:gd name="connsiteY41" fmla="*/ 200576 h 2617544"/>
                <a:gd name="connsiteX42" fmla="*/ 1564884 w 2354623"/>
                <a:gd name="connsiteY42" fmla="*/ 174382 h 2617544"/>
                <a:gd name="connsiteX43" fmla="*/ 1557740 w 2354623"/>
                <a:gd name="connsiteY43" fmla="*/ 148188 h 2617544"/>
                <a:gd name="connsiteX44" fmla="*/ 1564884 w 2354623"/>
                <a:gd name="connsiteY44" fmla="*/ 117231 h 2617544"/>
                <a:gd name="connsiteX45" fmla="*/ 1583934 w 2354623"/>
                <a:gd name="connsiteY45" fmla="*/ 93419 h 2617544"/>
                <a:gd name="connsiteX46" fmla="*/ 1588697 w 2354623"/>
                <a:gd name="connsiteY46" fmla="*/ 79132 h 2617544"/>
                <a:gd name="connsiteX47" fmla="*/ 1579172 w 2354623"/>
                <a:gd name="connsiteY47" fmla="*/ 64844 h 2617544"/>
                <a:gd name="connsiteX48" fmla="*/ 1545834 w 2354623"/>
                <a:gd name="connsiteY48" fmla="*/ 38650 h 2617544"/>
                <a:gd name="connsiteX49" fmla="*/ 1522022 w 2354623"/>
                <a:gd name="connsiteY49" fmla="*/ 36269 h 2617544"/>
                <a:gd name="connsiteX50" fmla="*/ 1507734 w 2354623"/>
                <a:gd name="connsiteY50" fmla="*/ 550 h 2617544"/>
                <a:gd name="connsiteX51" fmla="*/ 1414072 w 2354623"/>
                <a:gd name="connsiteY51" fmla="*/ 17219 h 2617544"/>
                <a:gd name="connsiteX52" fmla="*/ 1365652 w 2354623"/>
                <a:gd name="connsiteY52" fmla="*/ 52144 h 2617544"/>
                <a:gd name="connsiteX53" fmla="*/ 1285484 w 2354623"/>
                <a:gd name="connsiteY53" fmla="*/ 75164 h 2617544"/>
                <a:gd name="connsiteX54" fmla="*/ 1263259 w 2354623"/>
                <a:gd name="connsiteY54" fmla="*/ 93419 h 2617544"/>
                <a:gd name="connsiteX55" fmla="*/ 1210872 w 2354623"/>
                <a:gd name="connsiteY55" fmla="*/ 120407 h 2617544"/>
                <a:gd name="connsiteX56" fmla="*/ 1144197 w 2354623"/>
                <a:gd name="connsiteY56" fmla="*/ 174382 h 2617544"/>
                <a:gd name="connsiteX57" fmla="*/ 972747 w 2354623"/>
                <a:gd name="connsiteY57" fmla="*/ 272807 h 2617544"/>
                <a:gd name="connsiteX58" fmla="*/ 783834 w 2354623"/>
                <a:gd name="connsiteY58" fmla="*/ 317257 h 2617544"/>
                <a:gd name="connsiteX59" fmla="*/ 712397 w 2354623"/>
                <a:gd name="connsiteY59" fmla="*/ 345832 h 2617544"/>
                <a:gd name="connsiteX60" fmla="*/ 702872 w 2354623"/>
                <a:gd name="connsiteY60" fmla="*/ 374407 h 2617544"/>
                <a:gd name="connsiteX61" fmla="*/ 698109 w 2354623"/>
                <a:gd name="connsiteY61" fmla="*/ 388694 h 2617544"/>
                <a:gd name="connsiteX62" fmla="*/ 683822 w 2354623"/>
                <a:gd name="connsiteY62" fmla="*/ 419650 h 2617544"/>
                <a:gd name="connsiteX63" fmla="*/ 702872 w 2354623"/>
                <a:gd name="connsiteY63" fmla="*/ 445844 h 2617544"/>
                <a:gd name="connsiteX64" fmla="*/ 731447 w 2354623"/>
                <a:gd name="connsiteY64" fmla="*/ 455369 h 2617544"/>
                <a:gd name="connsiteX65" fmla="*/ 740972 w 2354623"/>
                <a:gd name="connsiteY65" fmla="*/ 469657 h 2617544"/>
                <a:gd name="connsiteX66" fmla="*/ 745734 w 2354623"/>
                <a:gd name="connsiteY66" fmla="*/ 483944 h 2617544"/>
                <a:gd name="connsiteX67" fmla="*/ 745734 w 2354623"/>
                <a:gd name="connsiteY67" fmla="*/ 495850 h 2617544"/>
                <a:gd name="connsiteX68" fmla="*/ 748115 w 2354623"/>
                <a:gd name="connsiteY68" fmla="*/ 517282 h 2617544"/>
                <a:gd name="connsiteX69" fmla="*/ 755259 w 2354623"/>
                <a:gd name="connsiteY69" fmla="*/ 536332 h 2617544"/>
                <a:gd name="connsiteX70" fmla="*/ 745734 w 2354623"/>
                <a:gd name="connsiteY70" fmla="*/ 564907 h 2617544"/>
                <a:gd name="connsiteX71" fmla="*/ 736209 w 2354623"/>
                <a:gd name="connsiteY71" fmla="*/ 579194 h 2617544"/>
                <a:gd name="connsiteX72" fmla="*/ 736209 w 2354623"/>
                <a:gd name="connsiteY72" fmla="*/ 650632 h 2617544"/>
                <a:gd name="connsiteX73" fmla="*/ 740972 w 2354623"/>
                <a:gd name="connsiteY73" fmla="*/ 664919 h 2617544"/>
                <a:gd name="connsiteX74" fmla="*/ 745734 w 2354623"/>
                <a:gd name="connsiteY74" fmla="*/ 683969 h 2617544"/>
                <a:gd name="connsiteX75" fmla="*/ 760022 w 2354623"/>
                <a:gd name="connsiteY75" fmla="*/ 731594 h 2617544"/>
                <a:gd name="connsiteX76" fmla="*/ 764784 w 2354623"/>
                <a:gd name="connsiteY76" fmla="*/ 745882 h 2617544"/>
                <a:gd name="connsiteX77" fmla="*/ 771928 w 2354623"/>
                <a:gd name="connsiteY77" fmla="*/ 791125 h 2617544"/>
                <a:gd name="connsiteX78" fmla="*/ 750497 w 2354623"/>
                <a:gd name="connsiteY78" fmla="*/ 812557 h 2617544"/>
                <a:gd name="connsiteX79" fmla="*/ 731447 w 2354623"/>
                <a:gd name="connsiteY79" fmla="*/ 817319 h 2617544"/>
                <a:gd name="connsiteX80" fmla="*/ 712397 w 2354623"/>
                <a:gd name="connsiteY80" fmla="*/ 824463 h 2617544"/>
                <a:gd name="connsiteX81" fmla="*/ 683822 w 2354623"/>
                <a:gd name="connsiteY81" fmla="*/ 843513 h 2617544"/>
                <a:gd name="connsiteX82" fmla="*/ 674297 w 2354623"/>
                <a:gd name="connsiteY82" fmla="*/ 860182 h 2617544"/>
                <a:gd name="connsiteX83" fmla="*/ 660009 w 2354623"/>
                <a:gd name="connsiteY83" fmla="*/ 869707 h 2617544"/>
                <a:gd name="connsiteX84" fmla="*/ 650484 w 2354623"/>
                <a:gd name="connsiteY84" fmla="*/ 883994 h 2617544"/>
                <a:gd name="connsiteX85" fmla="*/ 640959 w 2354623"/>
                <a:gd name="connsiteY85" fmla="*/ 964957 h 2617544"/>
                <a:gd name="connsiteX86" fmla="*/ 626672 w 2354623"/>
                <a:gd name="connsiteY86" fmla="*/ 998294 h 2617544"/>
                <a:gd name="connsiteX87" fmla="*/ 593334 w 2354623"/>
                <a:gd name="connsiteY87" fmla="*/ 1012582 h 2617544"/>
                <a:gd name="connsiteX88" fmla="*/ 588572 w 2354623"/>
                <a:gd name="connsiteY88" fmla="*/ 1026869 h 2617544"/>
                <a:gd name="connsiteX89" fmla="*/ 593334 w 2354623"/>
                <a:gd name="connsiteY89" fmla="*/ 1041157 h 2617544"/>
                <a:gd name="connsiteX90" fmla="*/ 579047 w 2354623"/>
                <a:gd name="connsiteY90" fmla="*/ 1055444 h 2617544"/>
                <a:gd name="connsiteX91" fmla="*/ 569521 w 2354623"/>
                <a:gd name="connsiteY91" fmla="*/ 1098307 h 2617544"/>
                <a:gd name="connsiteX92" fmla="*/ 552854 w 2354623"/>
                <a:gd name="connsiteY92" fmla="*/ 1129262 h 2617544"/>
                <a:gd name="connsiteX93" fmla="*/ 533803 w 2354623"/>
                <a:gd name="connsiteY93" fmla="*/ 1150694 h 2617544"/>
                <a:gd name="connsiteX94" fmla="*/ 519515 w 2354623"/>
                <a:gd name="connsiteY94" fmla="*/ 1179269 h 2617544"/>
                <a:gd name="connsiteX95" fmla="*/ 498084 w 2354623"/>
                <a:gd name="connsiteY95" fmla="*/ 1226894 h 2617544"/>
                <a:gd name="connsiteX96" fmla="*/ 493322 w 2354623"/>
                <a:gd name="connsiteY96" fmla="*/ 1241182 h 2617544"/>
                <a:gd name="connsiteX97" fmla="*/ 474272 w 2354623"/>
                <a:gd name="connsiteY97" fmla="*/ 1274519 h 2617544"/>
                <a:gd name="connsiteX98" fmla="*/ 464747 w 2354623"/>
                <a:gd name="connsiteY98" fmla="*/ 1293569 h 2617544"/>
                <a:gd name="connsiteX99" fmla="*/ 459984 w 2354623"/>
                <a:gd name="connsiteY99" fmla="*/ 1307857 h 2617544"/>
                <a:gd name="connsiteX100" fmla="*/ 450459 w 2354623"/>
                <a:gd name="connsiteY100" fmla="*/ 1322144 h 2617544"/>
                <a:gd name="connsiteX101" fmla="*/ 436172 w 2354623"/>
                <a:gd name="connsiteY101" fmla="*/ 1360244 h 2617544"/>
                <a:gd name="connsiteX102" fmla="*/ 412359 w 2354623"/>
                <a:gd name="connsiteY102" fmla="*/ 1403107 h 2617544"/>
                <a:gd name="connsiteX103" fmla="*/ 398072 w 2354623"/>
                <a:gd name="connsiteY103" fmla="*/ 1436445 h 2617544"/>
                <a:gd name="connsiteX104" fmla="*/ 393310 w 2354623"/>
                <a:gd name="connsiteY104" fmla="*/ 1465019 h 2617544"/>
                <a:gd name="connsiteX105" fmla="*/ 379022 w 2354623"/>
                <a:gd name="connsiteY105" fmla="*/ 1526932 h 2617544"/>
                <a:gd name="connsiteX106" fmla="*/ 374259 w 2354623"/>
                <a:gd name="connsiteY106" fmla="*/ 1565032 h 2617544"/>
                <a:gd name="connsiteX107" fmla="*/ 369497 w 2354623"/>
                <a:gd name="connsiteY107" fmla="*/ 1579319 h 2617544"/>
                <a:gd name="connsiteX108" fmla="*/ 357591 w 2354623"/>
                <a:gd name="connsiteY108" fmla="*/ 1615038 h 2617544"/>
                <a:gd name="connsiteX109" fmla="*/ 343303 w 2354623"/>
                <a:gd name="connsiteY109" fmla="*/ 1660282 h 2617544"/>
                <a:gd name="connsiteX110" fmla="*/ 336159 w 2354623"/>
                <a:gd name="connsiteY110" fmla="*/ 1684094 h 2617544"/>
                <a:gd name="connsiteX111" fmla="*/ 326634 w 2354623"/>
                <a:gd name="connsiteY111" fmla="*/ 1698382 h 2617544"/>
                <a:gd name="connsiteX112" fmla="*/ 321872 w 2354623"/>
                <a:gd name="connsiteY112" fmla="*/ 1712669 h 2617544"/>
                <a:gd name="connsiteX113" fmla="*/ 307584 w 2354623"/>
                <a:gd name="connsiteY113" fmla="*/ 1722194 h 2617544"/>
                <a:gd name="connsiteX114" fmla="*/ 293297 w 2354623"/>
                <a:gd name="connsiteY114" fmla="*/ 1750769 h 2617544"/>
                <a:gd name="connsiteX115" fmla="*/ 283772 w 2354623"/>
                <a:gd name="connsiteY115" fmla="*/ 1779344 h 2617544"/>
                <a:gd name="connsiteX116" fmla="*/ 267103 w 2354623"/>
                <a:gd name="connsiteY116" fmla="*/ 1810301 h 2617544"/>
                <a:gd name="connsiteX117" fmla="*/ 231384 w 2354623"/>
                <a:gd name="connsiteY117" fmla="*/ 1846019 h 2617544"/>
                <a:gd name="connsiteX118" fmla="*/ 207572 w 2354623"/>
                <a:gd name="connsiteY118" fmla="*/ 1869832 h 2617544"/>
                <a:gd name="connsiteX119" fmla="*/ 202809 w 2354623"/>
                <a:gd name="connsiteY119" fmla="*/ 1884119 h 2617544"/>
                <a:gd name="connsiteX120" fmla="*/ 174234 w 2354623"/>
                <a:gd name="connsiteY120" fmla="*/ 1903169 h 2617544"/>
                <a:gd name="connsiteX121" fmla="*/ 159947 w 2354623"/>
                <a:gd name="connsiteY121" fmla="*/ 1912694 h 2617544"/>
                <a:gd name="connsiteX122" fmla="*/ 131372 w 2354623"/>
                <a:gd name="connsiteY122" fmla="*/ 1941270 h 2617544"/>
                <a:gd name="connsiteX123" fmla="*/ 102797 w 2354623"/>
                <a:gd name="connsiteY123" fmla="*/ 1953175 h 2617544"/>
                <a:gd name="connsiteX124" fmla="*/ 78985 w 2354623"/>
                <a:gd name="connsiteY124" fmla="*/ 1965081 h 2617544"/>
                <a:gd name="connsiteX125" fmla="*/ 45647 w 2354623"/>
                <a:gd name="connsiteY125" fmla="*/ 1981750 h 2617544"/>
                <a:gd name="connsiteX126" fmla="*/ 24215 w 2354623"/>
                <a:gd name="connsiteY126" fmla="*/ 1986513 h 2617544"/>
                <a:gd name="connsiteX127" fmla="*/ 403 w 2354623"/>
                <a:gd name="connsiteY127" fmla="*/ 1996038 h 2617544"/>
                <a:gd name="connsiteX128" fmla="*/ 12309 w 2354623"/>
                <a:gd name="connsiteY128" fmla="*/ 2036519 h 2617544"/>
                <a:gd name="connsiteX129" fmla="*/ 43265 w 2354623"/>
                <a:gd name="connsiteY129" fmla="*/ 2062713 h 2617544"/>
                <a:gd name="connsiteX130" fmla="*/ 67079 w 2354623"/>
                <a:gd name="connsiteY130" fmla="*/ 2079382 h 2617544"/>
                <a:gd name="connsiteX131" fmla="*/ 90890 w 2354623"/>
                <a:gd name="connsiteY131" fmla="*/ 2084144 h 2617544"/>
                <a:gd name="connsiteX132" fmla="*/ 114703 w 2354623"/>
                <a:gd name="connsiteY132" fmla="*/ 2105575 h 2617544"/>
                <a:gd name="connsiteX133" fmla="*/ 119466 w 2354623"/>
                <a:gd name="connsiteY133" fmla="*/ 2134151 h 2617544"/>
                <a:gd name="connsiteX134" fmla="*/ 126609 w 2354623"/>
                <a:gd name="connsiteY134" fmla="*/ 2155582 h 2617544"/>
                <a:gd name="connsiteX135" fmla="*/ 121847 w 2354623"/>
                <a:gd name="connsiteY135" fmla="*/ 2193682 h 2617544"/>
                <a:gd name="connsiteX136" fmla="*/ 112322 w 2354623"/>
                <a:gd name="connsiteY136" fmla="*/ 2212732 h 2617544"/>
                <a:gd name="connsiteX137" fmla="*/ 100416 w 2354623"/>
                <a:gd name="connsiteY137" fmla="*/ 2231781 h 2617544"/>
                <a:gd name="connsiteX138" fmla="*/ 71841 w 2354623"/>
                <a:gd name="connsiteY138" fmla="*/ 2234163 h 2617544"/>
                <a:gd name="connsiteX139" fmla="*/ 50409 w 2354623"/>
                <a:gd name="connsiteY139" fmla="*/ 2260357 h 2617544"/>
                <a:gd name="connsiteX140" fmla="*/ 21834 w 2354623"/>
                <a:gd name="connsiteY140" fmla="*/ 2274644 h 2617544"/>
                <a:gd name="connsiteX141" fmla="*/ 31359 w 2354623"/>
                <a:gd name="connsiteY141" fmla="*/ 2298457 h 2617544"/>
                <a:gd name="connsiteX142" fmla="*/ 21834 w 2354623"/>
                <a:gd name="connsiteY142" fmla="*/ 2331794 h 2617544"/>
                <a:gd name="connsiteX143" fmla="*/ 12309 w 2354623"/>
                <a:gd name="connsiteY143" fmla="*/ 2346082 h 2617544"/>
                <a:gd name="connsiteX144" fmla="*/ 374259 w 2354623"/>
                <a:gd name="connsiteY144" fmla="*/ 2617544 h 2617544"/>
                <a:gd name="connsiteX145" fmla="*/ 690172 w 2354623"/>
                <a:gd name="connsiteY145" fmla="*/ 2427044 h 2617544"/>
                <a:gd name="connsiteX0" fmla="*/ 690172 w 2361636"/>
                <a:gd name="connsiteY0" fmla="*/ 2427044 h 2617544"/>
                <a:gd name="connsiteX1" fmla="*/ 1055297 w 2361636"/>
                <a:gd name="connsiteY1" fmla="*/ 2026994 h 2617544"/>
                <a:gd name="connsiteX2" fmla="*/ 1275166 w 2361636"/>
                <a:gd name="connsiteY2" fmla="*/ 1637263 h 2617544"/>
                <a:gd name="connsiteX3" fmla="*/ 1525990 w 2361636"/>
                <a:gd name="connsiteY3" fmla="*/ 1274520 h 2617544"/>
                <a:gd name="connsiteX4" fmla="*/ 1969697 w 2361636"/>
                <a:gd name="connsiteY4" fmla="*/ 1064969 h 2617544"/>
                <a:gd name="connsiteX5" fmla="*/ 2306246 w 2361636"/>
                <a:gd name="connsiteY5" fmla="*/ 883201 h 2617544"/>
                <a:gd name="connsiteX6" fmla="*/ 2359428 w 2361636"/>
                <a:gd name="connsiteY6" fmla="*/ 691113 h 2617544"/>
                <a:gd name="connsiteX7" fmla="*/ 2322122 w 2361636"/>
                <a:gd name="connsiteY7" fmla="*/ 541094 h 2617544"/>
                <a:gd name="connsiteX8" fmla="*/ 2307834 w 2361636"/>
                <a:gd name="connsiteY8" fmla="*/ 531569 h 2617544"/>
                <a:gd name="connsiteX9" fmla="*/ 2264972 w 2361636"/>
                <a:gd name="connsiteY9" fmla="*/ 512519 h 2617544"/>
                <a:gd name="connsiteX10" fmla="*/ 2241159 w 2361636"/>
                <a:gd name="connsiteY10" fmla="*/ 486326 h 2617544"/>
                <a:gd name="connsiteX11" fmla="*/ 2231634 w 2361636"/>
                <a:gd name="connsiteY11" fmla="*/ 464894 h 2617544"/>
                <a:gd name="connsiteX12" fmla="*/ 2212584 w 2361636"/>
                <a:gd name="connsiteY12" fmla="*/ 455369 h 2617544"/>
                <a:gd name="connsiteX13" fmla="*/ 2198297 w 2361636"/>
                <a:gd name="connsiteY13" fmla="*/ 445844 h 2617544"/>
                <a:gd name="connsiteX14" fmla="*/ 2179247 w 2361636"/>
                <a:gd name="connsiteY14" fmla="*/ 450607 h 2617544"/>
                <a:gd name="connsiteX15" fmla="*/ 2155434 w 2361636"/>
                <a:gd name="connsiteY15" fmla="*/ 426794 h 2617544"/>
                <a:gd name="connsiteX16" fmla="*/ 2136384 w 2361636"/>
                <a:gd name="connsiteY16" fmla="*/ 398219 h 2617544"/>
                <a:gd name="connsiteX17" fmla="*/ 2126859 w 2361636"/>
                <a:gd name="connsiteY17" fmla="*/ 369644 h 2617544"/>
                <a:gd name="connsiteX18" fmla="*/ 2103047 w 2361636"/>
                <a:gd name="connsiteY18" fmla="*/ 369644 h 2617544"/>
                <a:gd name="connsiteX19" fmla="*/ 2088759 w 2361636"/>
                <a:gd name="connsiteY19" fmla="*/ 355357 h 2617544"/>
                <a:gd name="connsiteX20" fmla="*/ 2050660 w 2361636"/>
                <a:gd name="connsiteY20" fmla="*/ 348213 h 2617544"/>
                <a:gd name="connsiteX21" fmla="*/ 2007797 w 2361636"/>
                <a:gd name="connsiteY21" fmla="*/ 336307 h 2617544"/>
                <a:gd name="connsiteX22" fmla="*/ 1976841 w 2361636"/>
                <a:gd name="connsiteY22" fmla="*/ 333925 h 2617544"/>
                <a:gd name="connsiteX23" fmla="*/ 1948266 w 2361636"/>
                <a:gd name="connsiteY23" fmla="*/ 329163 h 2617544"/>
                <a:gd name="connsiteX24" fmla="*/ 1926834 w 2361636"/>
                <a:gd name="connsiteY24" fmla="*/ 312494 h 2617544"/>
                <a:gd name="connsiteX25" fmla="*/ 1912547 w 2361636"/>
                <a:gd name="connsiteY25" fmla="*/ 317257 h 2617544"/>
                <a:gd name="connsiteX26" fmla="*/ 1841109 w 2361636"/>
                <a:gd name="connsiteY26" fmla="*/ 302969 h 2617544"/>
                <a:gd name="connsiteX27" fmla="*/ 1812534 w 2361636"/>
                <a:gd name="connsiteY27" fmla="*/ 293444 h 2617544"/>
                <a:gd name="connsiteX28" fmla="*/ 1798247 w 2361636"/>
                <a:gd name="connsiteY28" fmla="*/ 288682 h 2617544"/>
                <a:gd name="connsiteX29" fmla="*/ 1783959 w 2361636"/>
                <a:gd name="connsiteY29" fmla="*/ 298207 h 2617544"/>
                <a:gd name="connsiteX30" fmla="*/ 1769672 w 2361636"/>
                <a:gd name="connsiteY30" fmla="*/ 302969 h 2617544"/>
                <a:gd name="connsiteX31" fmla="*/ 1741097 w 2361636"/>
                <a:gd name="connsiteY31" fmla="*/ 331544 h 2617544"/>
                <a:gd name="connsiteX32" fmla="*/ 1717284 w 2361636"/>
                <a:gd name="connsiteY32" fmla="*/ 326782 h 2617544"/>
                <a:gd name="connsiteX33" fmla="*/ 1683947 w 2361636"/>
                <a:gd name="connsiteY33" fmla="*/ 317257 h 2617544"/>
                <a:gd name="connsiteX34" fmla="*/ 1650609 w 2361636"/>
                <a:gd name="connsiteY34" fmla="*/ 312494 h 2617544"/>
                <a:gd name="connsiteX35" fmla="*/ 1622034 w 2361636"/>
                <a:gd name="connsiteY35" fmla="*/ 307732 h 2617544"/>
                <a:gd name="connsiteX36" fmla="*/ 1581553 w 2361636"/>
                <a:gd name="connsiteY36" fmla="*/ 291063 h 2617544"/>
                <a:gd name="connsiteX37" fmla="*/ 1552978 w 2361636"/>
                <a:gd name="connsiteY37" fmla="*/ 291063 h 2617544"/>
                <a:gd name="connsiteX38" fmla="*/ 1541072 w 2361636"/>
                <a:gd name="connsiteY38" fmla="*/ 274394 h 2617544"/>
                <a:gd name="connsiteX39" fmla="*/ 1526784 w 2361636"/>
                <a:gd name="connsiteY39" fmla="*/ 255344 h 2617544"/>
                <a:gd name="connsiteX40" fmla="*/ 1522021 w 2361636"/>
                <a:gd name="connsiteY40" fmla="*/ 229150 h 2617544"/>
                <a:gd name="connsiteX41" fmla="*/ 1533929 w 2361636"/>
                <a:gd name="connsiteY41" fmla="*/ 200576 h 2617544"/>
                <a:gd name="connsiteX42" fmla="*/ 1564884 w 2361636"/>
                <a:gd name="connsiteY42" fmla="*/ 174382 h 2617544"/>
                <a:gd name="connsiteX43" fmla="*/ 1557740 w 2361636"/>
                <a:gd name="connsiteY43" fmla="*/ 148188 h 2617544"/>
                <a:gd name="connsiteX44" fmla="*/ 1564884 w 2361636"/>
                <a:gd name="connsiteY44" fmla="*/ 117231 h 2617544"/>
                <a:gd name="connsiteX45" fmla="*/ 1583934 w 2361636"/>
                <a:gd name="connsiteY45" fmla="*/ 93419 h 2617544"/>
                <a:gd name="connsiteX46" fmla="*/ 1588697 w 2361636"/>
                <a:gd name="connsiteY46" fmla="*/ 79132 h 2617544"/>
                <a:gd name="connsiteX47" fmla="*/ 1579172 w 2361636"/>
                <a:gd name="connsiteY47" fmla="*/ 64844 h 2617544"/>
                <a:gd name="connsiteX48" fmla="*/ 1545834 w 2361636"/>
                <a:gd name="connsiteY48" fmla="*/ 38650 h 2617544"/>
                <a:gd name="connsiteX49" fmla="*/ 1522022 w 2361636"/>
                <a:gd name="connsiteY49" fmla="*/ 36269 h 2617544"/>
                <a:gd name="connsiteX50" fmla="*/ 1507734 w 2361636"/>
                <a:gd name="connsiteY50" fmla="*/ 550 h 2617544"/>
                <a:gd name="connsiteX51" fmla="*/ 1414072 w 2361636"/>
                <a:gd name="connsiteY51" fmla="*/ 17219 h 2617544"/>
                <a:gd name="connsiteX52" fmla="*/ 1365652 w 2361636"/>
                <a:gd name="connsiteY52" fmla="*/ 52144 h 2617544"/>
                <a:gd name="connsiteX53" fmla="*/ 1285484 w 2361636"/>
                <a:gd name="connsiteY53" fmla="*/ 75164 h 2617544"/>
                <a:gd name="connsiteX54" fmla="*/ 1263259 w 2361636"/>
                <a:gd name="connsiteY54" fmla="*/ 93419 h 2617544"/>
                <a:gd name="connsiteX55" fmla="*/ 1210872 w 2361636"/>
                <a:gd name="connsiteY55" fmla="*/ 120407 h 2617544"/>
                <a:gd name="connsiteX56" fmla="*/ 1144197 w 2361636"/>
                <a:gd name="connsiteY56" fmla="*/ 174382 h 2617544"/>
                <a:gd name="connsiteX57" fmla="*/ 972747 w 2361636"/>
                <a:gd name="connsiteY57" fmla="*/ 272807 h 2617544"/>
                <a:gd name="connsiteX58" fmla="*/ 783834 w 2361636"/>
                <a:gd name="connsiteY58" fmla="*/ 317257 h 2617544"/>
                <a:gd name="connsiteX59" fmla="*/ 712397 w 2361636"/>
                <a:gd name="connsiteY59" fmla="*/ 345832 h 2617544"/>
                <a:gd name="connsiteX60" fmla="*/ 702872 w 2361636"/>
                <a:gd name="connsiteY60" fmla="*/ 374407 h 2617544"/>
                <a:gd name="connsiteX61" fmla="*/ 698109 w 2361636"/>
                <a:gd name="connsiteY61" fmla="*/ 388694 h 2617544"/>
                <a:gd name="connsiteX62" fmla="*/ 683822 w 2361636"/>
                <a:gd name="connsiteY62" fmla="*/ 419650 h 2617544"/>
                <a:gd name="connsiteX63" fmla="*/ 702872 w 2361636"/>
                <a:gd name="connsiteY63" fmla="*/ 445844 h 2617544"/>
                <a:gd name="connsiteX64" fmla="*/ 731447 w 2361636"/>
                <a:gd name="connsiteY64" fmla="*/ 455369 h 2617544"/>
                <a:gd name="connsiteX65" fmla="*/ 740972 w 2361636"/>
                <a:gd name="connsiteY65" fmla="*/ 469657 h 2617544"/>
                <a:gd name="connsiteX66" fmla="*/ 745734 w 2361636"/>
                <a:gd name="connsiteY66" fmla="*/ 483944 h 2617544"/>
                <a:gd name="connsiteX67" fmla="*/ 745734 w 2361636"/>
                <a:gd name="connsiteY67" fmla="*/ 495850 h 2617544"/>
                <a:gd name="connsiteX68" fmla="*/ 748115 w 2361636"/>
                <a:gd name="connsiteY68" fmla="*/ 517282 h 2617544"/>
                <a:gd name="connsiteX69" fmla="*/ 755259 w 2361636"/>
                <a:gd name="connsiteY69" fmla="*/ 536332 h 2617544"/>
                <a:gd name="connsiteX70" fmla="*/ 745734 w 2361636"/>
                <a:gd name="connsiteY70" fmla="*/ 564907 h 2617544"/>
                <a:gd name="connsiteX71" fmla="*/ 736209 w 2361636"/>
                <a:gd name="connsiteY71" fmla="*/ 579194 h 2617544"/>
                <a:gd name="connsiteX72" fmla="*/ 736209 w 2361636"/>
                <a:gd name="connsiteY72" fmla="*/ 650632 h 2617544"/>
                <a:gd name="connsiteX73" fmla="*/ 740972 w 2361636"/>
                <a:gd name="connsiteY73" fmla="*/ 664919 h 2617544"/>
                <a:gd name="connsiteX74" fmla="*/ 745734 w 2361636"/>
                <a:gd name="connsiteY74" fmla="*/ 683969 h 2617544"/>
                <a:gd name="connsiteX75" fmla="*/ 760022 w 2361636"/>
                <a:gd name="connsiteY75" fmla="*/ 731594 h 2617544"/>
                <a:gd name="connsiteX76" fmla="*/ 764784 w 2361636"/>
                <a:gd name="connsiteY76" fmla="*/ 745882 h 2617544"/>
                <a:gd name="connsiteX77" fmla="*/ 771928 w 2361636"/>
                <a:gd name="connsiteY77" fmla="*/ 791125 h 2617544"/>
                <a:gd name="connsiteX78" fmla="*/ 750497 w 2361636"/>
                <a:gd name="connsiteY78" fmla="*/ 812557 h 2617544"/>
                <a:gd name="connsiteX79" fmla="*/ 731447 w 2361636"/>
                <a:gd name="connsiteY79" fmla="*/ 817319 h 2617544"/>
                <a:gd name="connsiteX80" fmla="*/ 712397 w 2361636"/>
                <a:gd name="connsiteY80" fmla="*/ 824463 h 2617544"/>
                <a:gd name="connsiteX81" fmla="*/ 683822 w 2361636"/>
                <a:gd name="connsiteY81" fmla="*/ 843513 h 2617544"/>
                <a:gd name="connsiteX82" fmla="*/ 674297 w 2361636"/>
                <a:gd name="connsiteY82" fmla="*/ 860182 h 2617544"/>
                <a:gd name="connsiteX83" fmla="*/ 660009 w 2361636"/>
                <a:gd name="connsiteY83" fmla="*/ 869707 h 2617544"/>
                <a:gd name="connsiteX84" fmla="*/ 650484 w 2361636"/>
                <a:gd name="connsiteY84" fmla="*/ 883994 h 2617544"/>
                <a:gd name="connsiteX85" fmla="*/ 640959 w 2361636"/>
                <a:gd name="connsiteY85" fmla="*/ 964957 h 2617544"/>
                <a:gd name="connsiteX86" fmla="*/ 626672 w 2361636"/>
                <a:gd name="connsiteY86" fmla="*/ 998294 h 2617544"/>
                <a:gd name="connsiteX87" fmla="*/ 593334 w 2361636"/>
                <a:gd name="connsiteY87" fmla="*/ 1012582 h 2617544"/>
                <a:gd name="connsiteX88" fmla="*/ 588572 w 2361636"/>
                <a:gd name="connsiteY88" fmla="*/ 1026869 h 2617544"/>
                <a:gd name="connsiteX89" fmla="*/ 593334 w 2361636"/>
                <a:gd name="connsiteY89" fmla="*/ 1041157 h 2617544"/>
                <a:gd name="connsiteX90" fmla="*/ 579047 w 2361636"/>
                <a:gd name="connsiteY90" fmla="*/ 1055444 h 2617544"/>
                <a:gd name="connsiteX91" fmla="*/ 569521 w 2361636"/>
                <a:gd name="connsiteY91" fmla="*/ 1098307 h 2617544"/>
                <a:gd name="connsiteX92" fmla="*/ 552854 w 2361636"/>
                <a:gd name="connsiteY92" fmla="*/ 1129262 h 2617544"/>
                <a:gd name="connsiteX93" fmla="*/ 533803 w 2361636"/>
                <a:gd name="connsiteY93" fmla="*/ 1150694 h 2617544"/>
                <a:gd name="connsiteX94" fmla="*/ 519515 w 2361636"/>
                <a:gd name="connsiteY94" fmla="*/ 1179269 h 2617544"/>
                <a:gd name="connsiteX95" fmla="*/ 498084 w 2361636"/>
                <a:gd name="connsiteY95" fmla="*/ 1226894 h 2617544"/>
                <a:gd name="connsiteX96" fmla="*/ 493322 w 2361636"/>
                <a:gd name="connsiteY96" fmla="*/ 1241182 h 2617544"/>
                <a:gd name="connsiteX97" fmla="*/ 474272 w 2361636"/>
                <a:gd name="connsiteY97" fmla="*/ 1274519 h 2617544"/>
                <a:gd name="connsiteX98" fmla="*/ 464747 w 2361636"/>
                <a:gd name="connsiteY98" fmla="*/ 1293569 h 2617544"/>
                <a:gd name="connsiteX99" fmla="*/ 459984 w 2361636"/>
                <a:gd name="connsiteY99" fmla="*/ 1307857 h 2617544"/>
                <a:gd name="connsiteX100" fmla="*/ 450459 w 2361636"/>
                <a:gd name="connsiteY100" fmla="*/ 1322144 h 2617544"/>
                <a:gd name="connsiteX101" fmla="*/ 436172 w 2361636"/>
                <a:gd name="connsiteY101" fmla="*/ 1360244 h 2617544"/>
                <a:gd name="connsiteX102" fmla="*/ 412359 w 2361636"/>
                <a:gd name="connsiteY102" fmla="*/ 1403107 h 2617544"/>
                <a:gd name="connsiteX103" fmla="*/ 398072 w 2361636"/>
                <a:gd name="connsiteY103" fmla="*/ 1436445 h 2617544"/>
                <a:gd name="connsiteX104" fmla="*/ 393310 w 2361636"/>
                <a:gd name="connsiteY104" fmla="*/ 1465019 h 2617544"/>
                <a:gd name="connsiteX105" fmla="*/ 379022 w 2361636"/>
                <a:gd name="connsiteY105" fmla="*/ 1526932 h 2617544"/>
                <a:gd name="connsiteX106" fmla="*/ 374259 w 2361636"/>
                <a:gd name="connsiteY106" fmla="*/ 1565032 h 2617544"/>
                <a:gd name="connsiteX107" fmla="*/ 369497 w 2361636"/>
                <a:gd name="connsiteY107" fmla="*/ 1579319 h 2617544"/>
                <a:gd name="connsiteX108" fmla="*/ 357591 w 2361636"/>
                <a:gd name="connsiteY108" fmla="*/ 1615038 h 2617544"/>
                <a:gd name="connsiteX109" fmla="*/ 343303 w 2361636"/>
                <a:gd name="connsiteY109" fmla="*/ 1660282 h 2617544"/>
                <a:gd name="connsiteX110" fmla="*/ 336159 w 2361636"/>
                <a:gd name="connsiteY110" fmla="*/ 1684094 h 2617544"/>
                <a:gd name="connsiteX111" fmla="*/ 326634 w 2361636"/>
                <a:gd name="connsiteY111" fmla="*/ 1698382 h 2617544"/>
                <a:gd name="connsiteX112" fmla="*/ 321872 w 2361636"/>
                <a:gd name="connsiteY112" fmla="*/ 1712669 h 2617544"/>
                <a:gd name="connsiteX113" fmla="*/ 307584 w 2361636"/>
                <a:gd name="connsiteY113" fmla="*/ 1722194 h 2617544"/>
                <a:gd name="connsiteX114" fmla="*/ 293297 w 2361636"/>
                <a:gd name="connsiteY114" fmla="*/ 1750769 h 2617544"/>
                <a:gd name="connsiteX115" fmla="*/ 283772 w 2361636"/>
                <a:gd name="connsiteY115" fmla="*/ 1779344 h 2617544"/>
                <a:gd name="connsiteX116" fmla="*/ 267103 w 2361636"/>
                <a:gd name="connsiteY116" fmla="*/ 1810301 h 2617544"/>
                <a:gd name="connsiteX117" fmla="*/ 231384 w 2361636"/>
                <a:gd name="connsiteY117" fmla="*/ 1846019 h 2617544"/>
                <a:gd name="connsiteX118" fmla="*/ 207572 w 2361636"/>
                <a:gd name="connsiteY118" fmla="*/ 1869832 h 2617544"/>
                <a:gd name="connsiteX119" fmla="*/ 202809 w 2361636"/>
                <a:gd name="connsiteY119" fmla="*/ 1884119 h 2617544"/>
                <a:gd name="connsiteX120" fmla="*/ 174234 w 2361636"/>
                <a:gd name="connsiteY120" fmla="*/ 1903169 h 2617544"/>
                <a:gd name="connsiteX121" fmla="*/ 159947 w 2361636"/>
                <a:gd name="connsiteY121" fmla="*/ 1912694 h 2617544"/>
                <a:gd name="connsiteX122" fmla="*/ 131372 w 2361636"/>
                <a:gd name="connsiteY122" fmla="*/ 1941270 h 2617544"/>
                <a:gd name="connsiteX123" fmla="*/ 102797 w 2361636"/>
                <a:gd name="connsiteY123" fmla="*/ 1953175 h 2617544"/>
                <a:gd name="connsiteX124" fmla="*/ 78985 w 2361636"/>
                <a:gd name="connsiteY124" fmla="*/ 1965081 h 2617544"/>
                <a:gd name="connsiteX125" fmla="*/ 45647 w 2361636"/>
                <a:gd name="connsiteY125" fmla="*/ 1981750 h 2617544"/>
                <a:gd name="connsiteX126" fmla="*/ 24215 w 2361636"/>
                <a:gd name="connsiteY126" fmla="*/ 1986513 h 2617544"/>
                <a:gd name="connsiteX127" fmla="*/ 403 w 2361636"/>
                <a:gd name="connsiteY127" fmla="*/ 1996038 h 2617544"/>
                <a:gd name="connsiteX128" fmla="*/ 12309 w 2361636"/>
                <a:gd name="connsiteY128" fmla="*/ 2036519 h 2617544"/>
                <a:gd name="connsiteX129" fmla="*/ 43265 w 2361636"/>
                <a:gd name="connsiteY129" fmla="*/ 2062713 h 2617544"/>
                <a:gd name="connsiteX130" fmla="*/ 67079 w 2361636"/>
                <a:gd name="connsiteY130" fmla="*/ 2079382 h 2617544"/>
                <a:gd name="connsiteX131" fmla="*/ 90890 w 2361636"/>
                <a:gd name="connsiteY131" fmla="*/ 2084144 h 2617544"/>
                <a:gd name="connsiteX132" fmla="*/ 114703 w 2361636"/>
                <a:gd name="connsiteY132" fmla="*/ 2105575 h 2617544"/>
                <a:gd name="connsiteX133" fmla="*/ 119466 w 2361636"/>
                <a:gd name="connsiteY133" fmla="*/ 2134151 h 2617544"/>
                <a:gd name="connsiteX134" fmla="*/ 126609 w 2361636"/>
                <a:gd name="connsiteY134" fmla="*/ 2155582 h 2617544"/>
                <a:gd name="connsiteX135" fmla="*/ 121847 w 2361636"/>
                <a:gd name="connsiteY135" fmla="*/ 2193682 h 2617544"/>
                <a:gd name="connsiteX136" fmla="*/ 112322 w 2361636"/>
                <a:gd name="connsiteY136" fmla="*/ 2212732 h 2617544"/>
                <a:gd name="connsiteX137" fmla="*/ 100416 w 2361636"/>
                <a:gd name="connsiteY137" fmla="*/ 2231781 h 2617544"/>
                <a:gd name="connsiteX138" fmla="*/ 71841 w 2361636"/>
                <a:gd name="connsiteY138" fmla="*/ 2234163 h 2617544"/>
                <a:gd name="connsiteX139" fmla="*/ 50409 w 2361636"/>
                <a:gd name="connsiteY139" fmla="*/ 2260357 h 2617544"/>
                <a:gd name="connsiteX140" fmla="*/ 21834 w 2361636"/>
                <a:gd name="connsiteY140" fmla="*/ 2274644 h 2617544"/>
                <a:gd name="connsiteX141" fmla="*/ 31359 w 2361636"/>
                <a:gd name="connsiteY141" fmla="*/ 2298457 h 2617544"/>
                <a:gd name="connsiteX142" fmla="*/ 21834 w 2361636"/>
                <a:gd name="connsiteY142" fmla="*/ 2331794 h 2617544"/>
                <a:gd name="connsiteX143" fmla="*/ 12309 w 2361636"/>
                <a:gd name="connsiteY143" fmla="*/ 2346082 h 2617544"/>
                <a:gd name="connsiteX144" fmla="*/ 374259 w 2361636"/>
                <a:gd name="connsiteY144" fmla="*/ 2617544 h 2617544"/>
                <a:gd name="connsiteX145" fmla="*/ 690172 w 2361636"/>
                <a:gd name="connsiteY145" fmla="*/ 2427044 h 2617544"/>
                <a:gd name="connsiteX0" fmla="*/ 690172 w 2361636"/>
                <a:gd name="connsiteY0" fmla="*/ 2427044 h 2617544"/>
                <a:gd name="connsiteX1" fmla="*/ 1055297 w 2361636"/>
                <a:gd name="connsiteY1" fmla="*/ 2026994 h 2617544"/>
                <a:gd name="connsiteX2" fmla="*/ 1275166 w 2361636"/>
                <a:gd name="connsiteY2" fmla="*/ 1637263 h 2617544"/>
                <a:gd name="connsiteX3" fmla="*/ 1525990 w 2361636"/>
                <a:gd name="connsiteY3" fmla="*/ 1274520 h 2617544"/>
                <a:gd name="connsiteX4" fmla="*/ 1956997 w 2361636"/>
                <a:gd name="connsiteY4" fmla="*/ 991944 h 2617544"/>
                <a:gd name="connsiteX5" fmla="*/ 2306246 w 2361636"/>
                <a:gd name="connsiteY5" fmla="*/ 883201 h 2617544"/>
                <a:gd name="connsiteX6" fmla="*/ 2359428 w 2361636"/>
                <a:gd name="connsiteY6" fmla="*/ 691113 h 2617544"/>
                <a:gd name="connsiteX7" fmla="*/ 2322122 w 2361636"/>
                <a:gd name="connsiteY7" fmla="*/ 541094 h 2617544"/>
                <a:gd name="connsiteX8" fmla="*/ 2307834 w 2361636"/>
                <a:gd name="connsiteY8" fmla="*/ 531569 h 2617544"/>
                <a:gd name="connsiteX9" fmla="*/ 2264972 w 2361636"/>
                <a:gd name="connsiteY9" fmla="*/ 512519 h 2617544"/>
                <a:gd name="connsiteX10" fmla="*/ 2241159 w 2361636"/>
                <a:gd name="connsiteY10" fmla="*/ 486326 h 2617544"/>
                <a:gd name="connsiteX11" fmla="*/ 2231634 w 2361636"/>
                <a:gd name="connsiteY11" fmla="*/ 464894 h 2617544"/>
                <a:gd name="connsiteX12" fmla="*/ 2212584 w 2361636"/>
                <a:gd name="connsiteY12" fmla="*/ 455369 h 2617544"/>
                <a:gd name="connsiteX13" fmla="*/ 2198297 w 2361636"/>
                <a:gd name="connsiteY13" fmla="*/ 445844 h 2617544"/>
                <a:gd name="connsiteX14" fmla="*/ 2179247 w 2361636"/>
                <a:gd name="connsiteY14" fmla="*/ 450607 h 2617544"/>
                <a:gd name="connsiteX15" fmla="*/ 2155434 w 2361636"/>
                <a:gd name="connsiteY15" fmla="*/ 426794 h 2617544"/>
                <a:gd name="connsiteX16" fmla="*/ 2136384 w 2361636"/>
                <a:gd name="connsiteY16" fmla="*/ 398219 h 2617544"/>
                <a:gd name="connsiteX17" fmla="*/ 2126859 w 2361636"/>
                <a:gd name="connsiteY17" fmla="*/ 369644 h 2617544"/>
                <a:gd name="connsiteX18" fmla="*/ 2103047 w 2361636"/>
                <a:gd name="connsiteY18" fmla="*/ 369644 h 2617544"/>
                <a:gd name="connsiteX19" fmla="*/ 2088759 w 2361636"/>
                <a:gd name="connsiteY19" fmla="*/ 355357 h 2617544"/>
                <a:gd name="connsiteX20" fmla="*/ 2050660 w 2361636"/>
                <a:gd name="connsiteY20" fmla="*/ 348213 h 2617544"/>
                <a:gd name="connsiteX21" fmla="*/ 2007797 w 2361636"/>
                <a:gd name="connsiteY21" fmla="*/ 336307 h 2617544"/>
                <a:gd name="connsiteX22" fmla="*/ 1976841 w 2361636"/>
                <a:gd name="connsiteY22" fmla="*/ 333925 h 2617544"/>
                <a:gd name="connsiteX23" fmla="*/ 1948266 w 2361636"/>
                <a:gd name="connsiteY23" fmla="*/ 329163 h 2617544"/>
                <a:gd name="connsiteX24" fmla="*/ 1926834 w 2361636"/>
                <a:gd name="connsiteY24" fmla="*/ 312494 h 2617544"/>
                <a:gd name="connsiteX25" fmla="*/ 1912547 w 2361636"/>
                <a:gd name="connsiteY25" fmla="*/ 317257 h 2617544"/>
                <a:gd name="connsiteX26" fmla="*/ 1841109 w 2361636"/>
                <a:gd name="connsiteY26" fmla="*/ 302969 h 2617544"/>
                <a:gd name="connsiteX27" fmla="*/ 1812534 w 2361636"/>
                <a:gd name="connsiteY27" fmla="*/ 293444 h 2617544"/>
                <a:gd name="connsiteX28" fmla="*/ 1798247 w 2361636"/>
                <a:gd name="connsiteY28" fmla="*/ 288682 h 2617544"/>
                <a:gd name="connsiteX29" fmla="*/ 1783959 w 2361636"/>
                <a:gd name="connsiteY29" fmla="*/ 298207 h 2617544"/>
                <a:gd name="connsiteX30" fmla="*/ 1769672 w 2361636"/>
                <a:gd name="connsiteY30" fmla="*/ 302969 h 2617544"/>
                <a:gd name="connsiteX31" fmla="*/ 1741097 w 2361636"/>
                <a:gd name="connsiteY31" fmla="*/ 331544 h 2617544"/>
                <a:gd name="connsiteX32" fmla="*/ 1717284 w 2361636"/>
                <a:gd name="connsiteY32" fmla="*/ 326782 h 2617544"/>
                <a:gd name="connsiteX33" fmla="*/ 1683947 w 2361636"/>
                <a:gd name="connsiteY33" fmla="*/ 317257 h 2617544"/>
                <a:gd name="connsiteX34" fmla="*/ 1650609 w 2361636"/>
                <a:gd name="connsiteY34" fmla="*/ 312494 h 2617544"/>
                <a:gd name="connsiteX35" fmla="*/ 1622034 w 2361636"/>
                <a:gd name="connsiteY35" fmla="*/ 307732 h 2617544"/>
                <a:gd name="connsiteX36" fmla="*/ 1581553 w 2361636"/>
                <a:gd name="connsiteY36" fmla="*/ 291063 h 2617544"/>
                <a:gd name="connsiteX37" fmla="*/ 1552978 w 2361636"/>
                <a:gd name="connsiteY37" fmla="*/ 291063 h 2617544"/>
                <a:gd name="connsiteX38" fmla="*/ 1541072 w 2361636"/>
                <a:gd name="connsiteY38" fmla="*/ 274394 h 2617544"/>
                <a:gd name="connsiteX39" fmla="*/ 1526784 w 2361636"/>
                <a:gd name="connsiteY39" fmla="*/ 255344 h 2617544"/>
                <a:gd name="connsiteX40" fmla="*/ 1522021 w 2361636"/>
                <a:gd name="connsiteY40" fmla="*/ 229150 h 2617544"/>
                <a:gd name="connsiteX41" fmla="*/ 1533929 w 2361636"/>
                <a:gd name="connsiteY41" fmla="*/ 200576 h 2617544"/>
                <a:gd name="connsiteX42" fmla="*/ 1564884 w 2361636"/>
                <a:gd name="connsiteY42" fmla="*/ 174382 h 2617544"/>
                <a:gd name="connsiteX43" fmla="*/ 1557740 w 2361636"/>
                <a:gd name="connsiteY43" fmla="*/ 148188 h 2617544"/>
                <a:gd name="connsiteX44" fmla="*/ 1564884 w 2361636"/>
                <a:gd name="connsiteY44" fmla="*/ 117231 h 2617544"/>
                <a:gd name="connsiteX45" fmla="*/ 1583934 w 2361636"/>
                <a:gd name="connsiteY45" fmla="*/ 93419 h 2617544"/>
                <a:gd name="connsiteX46" fmla="*/ 1588697 w 2361636"/>
                <a:gd name="connsiteY46" fmla="*/ 79132 h 2617544"/>
                <a:gd name="connsiteX47" fmla="*/ 1579172 w 2361636"/>
                <a:gd name="connsiteY47" fmla="*/ 64844 h 2617544"/>
                <a:gd name="connsiteX48" fmla="*/ 1545834 w 2361636"/>
                <a:gd name="connsiteY48" fmla="*/ 38650 h 2617544"/>
                <a:gd name="connsiteX49" fmla="*/ 1522022 w 2361636"/>
                <a:gd name="connsiteY49" fmla="*/ 36269 h 2617544"/>
                <a:gd name="connsiteX50" fmla="*/ 1507734 w 2361636"/>
                <a:gd name="connsiteY50" fmla="*/ 550 h 2617544"/>
                <a:gd name="connsiteX51" fmla="*/ 1414072 w 2361636"/>
                <a:gd name="connsiteY51" fmla="*/ 17219 h 2617544"/>
                <a:gd name="connsiteX52" fmla="*/ 1365652 w 2361636"/>
                <a:gd name="connsiteY52" fmla="*/ 52144 h 2617544"/>
                <a:gd name="connsiteX53" fmla="*/ 1285484 w 2361636"/>
                <a:gd name="connsiteY53" fmla="*/ 75164 h 2617544"/>
                <a:gd name="connsiteX54" fmla="*/ 1263259 w 2361636"/>
                <a:gd name="connsiteY54" fmla="*/ 93419 h 2617544"/>
                <a:gd name="connsiteX55" fmla="*/ 1210872 w 2361636"/>
                <a:gd name="connsiteY55" fmla="*/ 120407 h 2617544"/>
                <a:gd name="connsiteX56" fmla="*/ 1144197 w 2361636"/>
                <a:gd name="connsiteY56" fmla="*/ 174382 h 2617544"/>
                <a:gd name="connsiteX57" fmla="*/ 972747 w 2361636"/>
                <a:gd name="connsiteY57" fmla="*/ 272807 h 2617544"/>
                <a:gd name="connsiteX58" fmla="*/ 783834 w 2361636"/>
                <a:gd name="connsiteY58" fmla="*/ 317257 h 2617544"/>
                <a:gd name="connsiteX59" fmla="*/ 712397 w 2361636"/>
                <a:gd name="connsiteY59" fmla="*/ 345832 h 2617544"/>
                <a:gd name="connsiteX60" fmla="*/ 702872 w 2361636"/>
                <a:gd name="connsiteY60" fmla="*/ 374407 h 2617544"/>
                <a:gd name="connsiteX61" fmla="*/ 698109 w 2361636"/>
                <a:gd name="connsiteY61" fmla="*/ 388694 h 2617544"/>
                <a:gd name="connsiteX62" fmla="*/ 683822 w 2361636"/>
                <a:gd name="connsiteY62" fmla="*/ 419650 h 2617544"/>
                <a:gd name="connsiteX63" fmla="*/ 702872 w 2361636"/>
                <a:gd name="connsiteY63" fmla="*/ 445844 h 2617544"/>
                <a:gd name="connsiteX64" fmla="*/ 731447 w 2361636"/>
                <a:gd name="connsiteY64" fmla="*/ 455369 h 2617544"/>
                <a:gd name="connsiteX65" fmla="*/ 740972 w 2361636"/>
                <a:gd name="connsiteY65" fmla="*/ 469657 h 2617544"/>
                <a:gd name="connsiteX66" fmla="*/ 745734 w 2361636"/>
                <a:gd name="connsiteY66" fmla="*/ 483944 h 2617544"/>
                <a:gd name="connsiteX67" fmla="*/ 745734 w 2361636"/>
                <a:gd name="connsiteY67" fmla="*/ 495850 h 2617544"/>
                <a:gd name="connsiteX68" fmla="*/ 748115 w 2361636"/>
                <a:gd name="connsiteY68" fmla="*/ 517282 h 2617544"/>
                <a:gd name="connsiteX69" fmla="*/ 755259 w 2361636"/>
                <a:gd name="connsiteY69" fmla="*/ 536332 h 2617544"/>
                <a:gd name="connsiteX70" fmla="*/ 745734 w 2361636"/>
                <a:gd name="connsiteY70" fmla="*/ 564907 h 2617544"/>
                <a:gd name="connsiteX71" fmla="*/ 736209 w 2361636"/>
                <a:gd name="connsiteY71" fmla="*/ 579194 h 2617544"/>
                <a:gd name="connsiteX72" fmla="*/ 736209 w 2361636"/>
                <a:gd name="connsiteY72" fmla="*/ 650632 h 2617544"/>
                <a:gd name="connsiteX73" fmla="*/ 740972 w 2361636"/>
                <a:gd name="connsiteY73" fmla="*/ 664919 h 2617544"/>
                <a:gd name="connsiteX74" fmla="*/ 745734 w 2361636"/>
                <a:gd name="connsiteY74" fmla="*/ 683969 h 2617544"/>
                <a:gd name="connsiteX75" fmla="*/ 760022 w 2361636"/>
                <a:gd name="connsiteY75" fmla="*/ 731594 h 2617544"/>
                <a:gd name="connsiteX76" fmla="*/ 764784 w 2361636"/>
                <a:gd name="connsiteY76" fmla="*/ 745882 h 2617544"/>
                <a:gd name="connsiteX77" fmla="*/ 771928 w 2361636"/>
                <a:gd name="connsiteY77" fmla="*/ 791125 h 2617544"/>
                <a:gd name="connsiteX78" fmla="*/ 750497 w 2361636"/>
                <a:gd name="connsiteY78" fmla="*/ 812557 h 2617544"/>
                <a:gd name="connsiteX79" fmla="*/ 731447 w 2361636"/>
                <a:gd name="connsiteY79" fmla="*/ 817319 h 2617544"/>
                <a:gd name="connsiteX80" fmla="*/ 712397 w 2361636"/>
                <a:gd name="connsiteY80" fmla="*/ 824463 h 2617544"/>
                <a:gd name="connsiteX81" fmla="*/ 683822 w 2361636"/>
                <a:gd name="connsiteY81" fmla="*/ 843513 h 2617544"/>
                <a:gd name="connsiteX82" fmla="*/ 674297 w 2361636"/>
                <a:gd name="connsiteY82" fmla="*/ 860182 h 2617544"/>
                <a:gd name="connsiteX83" fmla="*/ 660009 w 2361636"/>
                <a:gd name="connsiteY83" fmla="*/ 869707 h 2617544"/>
                <a:gd name="connsiteX84" fmla="*/ 650484 w 2361636"/>
                <a:gd name="connsiteY84" fmla="*/ 883994 h 2617544"/>
                <a:gd name="connsiteX85" fmla="*/ 640959 w 2361636"/>
                <a:gd name="connsiteY85" fmla="*/ 964957 h 2617544"/>
                <a:gd name="connsiteX86" fmla="*/ 626672 w 2361636"/>
                <a:gd name="connsiteY86" fmla="*/ 998294 h 2617544"/>
                <a:gd name="connsiteX87" fmla="*/ 593334 w 2361636"/>
                <a:gd name="connsiteY87" fmla="*/ 1012582 h 2617544"/>
                <a:gd name="connsiteX88" fmla="*/ 588572 w 2361636"/>
                <a:gd name="connsiteY88" fmla="*/ 1026869 h 2617544"/>
                <a:gd name="connsiteX89" fmla="*/ 593334 w 2361636"/>
                <a:gd name="connsiteY89" fmla="*/ 1041157 h 2617544"/>
                <a:gd name="connsiteX90" fmla="*/ 579047 w 2361636"/>
                <a:gd name="connsiteY90" fmla="*/ 1055444 h 2617544"/>
                <a:gd name="connsiteX91" fmla="*/ 569521 w 2361636"/>
                <a:gd name="connsiteY91" fmla="*/ 1098307 h 2617544"/>
                <a:gd name="connsiteX92" fmla="*/ 552854 w 2361636"/>
                <a:gd name="connsiteY92" fmla="*/ 1129262 h 2617544"/>
                <a:gd name="connsiteX93" fmla="*/ 533803 w 2361636"/>
                <a:gd name="connsiteY93" fmla="*/ 1150694 h 2617544"/>
                <a:gd name="connsiteX94" fmla="*/ 519515 w 2361636"/>
                <a:gd name="connsiteY94" fmla="*/ 1179269 h 2617544"/>
                <a:gd name="connsiteX95" fmla="*/ 498084 w 2361636"/>
                <a:gd name="connsiteY95" fmla="*/ 1226894 h 2617544"/>
                <a:gd name="connsiteX96" fmla="*/ 493322 w 2361636"/>
                <a:gd name="connsiteY96" fmla="*/ 1241182 h 2617544"/>
                <a:gd name="connsiteX97" fmla="*/ 474272 w 2361636"/>
                <a:gd name="connsiteY97" fmla="*/ 1274519 h 2617544"/>
                <a:gd name="connsiteX98" fmla="*/ 464747 w 2361636"/>
                <a:gd name="connsiteY98" fmla="*/ 1293569 h 2617544"/>
                <a:gd name="connsiteX99" fmla="*/ 459984 w 2361636"/>
                <a:gd name="connsiteY99" fmla="*/ 1307857 h 2617544"/>
                <a:gd name="connsiteX100" fmla="*/ 450459 w 2361636"/>
                <a:gd name="connsiteY100" fmla="*/ 1322144 h 2617544"/>
                <a:gd name="connsiteX101" fmla="*/ 436172 w 2361636"/>
                <a:gd name="connsiteY101" fmla="*/ 1360244 h 2617544"/>
                <a:gd name="connsiteX102" fmla="*/ 412359 w 2361636"/>
                <a:gd name="connsiteY102" fmla="*/ 1403107 h 2617544"/>
                <a:gd name="connsiteX103" fmla="*/ 398072 w 2361636"/>
                <a:gd name="connsiteY103" fmla="*/ 1436445 h 2617544"/>
                <a:gd name="connsiteX104" fmla="*/ 393310 w 2361636"/>
                <a:gd name="connsiteY104" fmla="*/ 1465019 h 2617544"/>
                <a:gd name="connsiteX105" fmla="*/ 379022 w 2361636"/>
                <a:gd name="connsiteY105" fmla="*/ 1526932 h 2617544"/>
                <a:gd name="connsiteX106" fmla="*/ 374259 w 2361636"/>
                <a:gd name="connsiteY106" fmla="*/ 1565032 h 2617544"/>
                <a:gd name="connsiteX107" fmla="*/ 369497 w 2361636"/>
                <a:gd name="connsiteY107" fmla="*/ 1579319 h 2617544"/>
                <a:gd name="connsiteX108" fmla="*/ 357591 w 2361636"/>
                <a:gd name="connsiteY108" fmla="*/ 1615038 h 2617544"/>
                <a:gd name="connsiteX109" fmla="*/ 343303 w 2361636"/>
                <a:gd name="connsiteY109" fmla="*/ 1660282 h 2617544"/>
                <a:gd name="connsiteX110" fmla="*/ 336159 w 2361636"/>
                <a:gd name="connsiteY110" fmla="*/ 1684094 h 2617544"/>
                <a:gd name="connsiteX111" fmla="*/ 326634 w 2361636"/>
                <a:gd name="connsiteY111" fmla="*/ 1698382 h 2617544"/>
                <a:gd name="connsiteX112" fmla="*/ 321872 w 2361636"/>
                <a:gd name="connsiteY112" fmla="*/ 1712669 h 2617544"/>
                <a:gd name="connsiteX113" fmla="*/ 307584 w 2361636"/>
                <a:gd name="connsiteY113" fmla="*/ 1722194 h 2617544"/>
                <a:gd name="connsiteX114" fmla="*/ 293297 w 2361636"/>
                <a:gd name="connsiteY114" fmla="*/ 1750769 h 2617544"/>
                <a:gd name="connsiteX115" fmla="*/ 283772 w 2361636"/>
                <a:gd name="connsiteY115" fmla="*/ 1779344 h 2617544"/>
                <a:gd name="connsiteX116" fmla="*/ 267103 w 2361636"/>
                <a:gd name="connsiteY116" fmla="*/ 1810301 h 2617544"/>
                <a:gd name="connsiteX117" fmla="*/ 231384 w 2361636"/>
                <a:gd name="connsiteY117" fmla="*/ 1846019 h 2617544"/>
                <a:gd name="connsiteX118" fmla="*/ 207572 w 2361636"/>
                <a:gd name="connsiteY118" fmla="*/ 1869832 h 2617544"/>
                <a:gd name="connsiteX119" fmla="*/ 202809 w 2361636"/>
                <a:gd name="connsiteY119" fmla="*/ 1884119 h 2617544"/>
                <a:gd name="connsiteX120" fmla="*/ 174234 w 2361636"/>
                <a:gd name="connsiteY120" fmla="*/ 1903169 h 2617544"/>
                <a:gd name="connsiteX121" fmla="*/ 159947 w 2361636"/>
                <a:gd name="connsiteY121" fmla="*/ 1912694 h 2617544"/>
                <a:gd name="connsiteX122" fmla="*/ 131372 w 2361636"/>
                <a:gd name="connsiteY122" fmla="*/ 1941270 h 2617544"/>
                <a:gd name="connsiteX123" fmla="*/ 102797 w 2361636"/>
                <a:gd name="connsiteY123" fmla="*/ 1953175 h 2617544"/>
                <a:gd name="connsiteX124" fmla="*/ 78985 w 2361636"/>
                <a:gd name="connsiteY124" fmla="*/ 1965081 h 2617544"/>
                <a:gd name="connsiteX125" fmla="*/ 45647 w 2361636"/>
                <a:gd name="connsiteY125" fmla="*/ 1981750 h 2617544"/>
                <a:gd name="connsiteX126" fmla="*/ 24215 w 2361636"/>
                <a:gd name="connsiteY126" fmla="*/ 1986513 h 2617544"/>
                <a:gd name="connsiteX127" fmla="*/ 403 w 2361636"/>
                <a:gd name="connsiteY127" fmla="*/ 1996038 h 2617544"/>
                <a:gd name="connsiteX128" fmla="*/ 12309 w 2361636"/>
                <a:gd name="connsiteY128" fmla="*/ 2036519 h 2617544"/>
                <a:gd name="connsiteX129" fmla="*/ 43265 w 2361636"/>
                <a:gd name="connsiteY129" fmla="*/ 2062713 h 2617544"/>
                <a:gd name="connsiteX130" fmla="*/ 67079 w 2361636"/>
                <a:gd name="connsiteY130" fmla="*/ 2079382 h 2617544"/>
                <a:gd name="connsiteX131" fmla="*/ 90890 w 2361636"/>
                <a:gd name="connsiteY131" fmla="*/ 2084144 h 2617544"/>
                <a:gd name="connsiteX132" fmla="*/ 114703 w 2361636"/>
                <a:gd name="connsiteY132" fmla="*/ 2105575 h 2617544"/>
                <a:gd name="connsiteX133" fmla="*/ 119466 w 2361636"/>
                <a:gd name="connsiteY133" fmla="*/ 2134151 h 2617544"/>
                <a:gd name="connsiteX134" fmla="*/ 126609 w 2361636"/>
                <a:gd name="connsiteY134" fmla="*/ 2155582 h 2617544"/>
                <a:gd name="connsiteX135" fmla="*/ 121847 w 2361636"/>
                <a:gd name="connsiteY135" fmla="*/ 2193682 h 2617544"/>
                <a:gd name="connsiteX136" fmla="*/ 112322 w 2361636"/>
                <a:gd name="connsiteY136" fmla="*/ 2212732 h 2617544"/>
                <a:gd name="connsiteX137" fmla="*/ 100416 w 2361636"/>
                <a:gd name="connsiteY137" fmla="*/ 2231781 h 2617544"/>
                <a:gd name="connsiteX138" fmla="*/ 71841 w 2361636"/>
                <a:gd name="connsiteY138" fmla="*/ 2234163 h 2617544"/>
                <a:gd name="connsiteX139" fmla="*/ 50409 w 2361636"/>
                <a:gd name="connsiteY139" fmla="*/ 2260357 h 2617544"/>
                <a:gd name="connsiteX140" fmla="*/ 21834 w 2361636"/>
                <a:gd name="connsiteY140" fmla="*/ 2274644 h 2617544"/>
                <a:gd name="connsiteX141" fmla="*/ 31359 w 2361636"/>
                <a:gd name="connsiteY141" fmla="*/ 2298457 h 2617544"/>
                <a:gd name="connsiteX142" fmla="*/ 21834 w 2361636"/>
                <a:gd name="connsiteY142" fmla="*/ 2331794 h 2617544"/>
                <a:gd name="connsiteX143" fmla="*/ 12309 w 2361636"/>
                <a:gd name="connsiteY143" fmla="*/ 2346082 h 2617544"/>
                <a:gd name="connsiteX144" fmla="*/ 374259 w 2361636"/>
                <a:gd name="connsiteY144" fmla="*/ 2617544 h 2617544"/>
                <a:gd name="connsiteX145" fmla="*/ 690172 w 2361636"/>
                <a:gd name="connsiteY145" fmla="*/ 2427044 h 2617544"/>
                <a:gd name="connsiteX0" fmla="*/ 690172 w 2359512"/>
                <a:gd name="connsiteY0" fmla="*/ 2427044 h 2617544"/>
                <a:gd name="connsiteX1" fmla="*/ 1055297 w 2359512"/>
                <a:gd name="connsiteY1" fmla="*/ 2026994 h 2617544"/>
                <a:gd name="connsiteX2" fmla="*/ 1275166 w 2359512"/>
                <a:gd name="connsiteY2" fmla="*/ 1637263 h 2617544"/>
                <a:gd name="connsiteX3" fmla="*/ 1525990 w 2359512"/>
                <a:gd name="connsiteY3" fmla="*/ 1274520 h 2617544"/>
                <a:gd name="connsiteX4" fmla="*/ 1956997 w 2359512"/>
                <a:gd name="connsiteY4" fmla="*/ 991944 h 2617544"/>
                <a:gd name="connsiteX5" fmla="*/ 2210996 w 2359512"/>
                <a:gd name="connsiteY5" fmla="*/ 775251 h 2617544"/>
                <a:gd name="connsiteX6" fmla="*/ 2359428 w 2359512"/>
                <a:gd name="connsiteY6" fmla="*/ 691113 h 2617544"/>
                <a:gd name="connsiteX7" fmla="*/ 2322122 w 2359512"/>
                <a:gd name="connsiteY7" fmla="*/ 541094 h 2617544"/>
                <a:gd name="connsiteX8" fmla="*/ 2307834 w 2359512"/>
                <a:gd name="connsiteY8" fmla="*/ 531569 h 2617544"/>
                <a:gd name="connsiteX9" fmla="*/ 2264972 w 2359512"/>
                <a:gd name="connsiteY9" fmla="*/ 512519 h 2617544"/>
                <a:gd name="connsiteX10" fmla="*/ 2241159 w 2359512"/>
                <a:gd name="connsiteY10" fmla="*/ 486326 h 2617544"/>
                <a:gd name="connsiteX11" fmla="*/ 2231634 w 2359512"/>
                <a:gd name="connsiteY11" fmla="*/ 464894 h 2617544"/>
                <a:gd name="connsiteX12" fmla="*/ 2212584 w 2359512"/>
                <a:gd name="connsiteY12" fmla="*/ 455369 h 2617544"/>
                <a:gd name="connsiteX13" fmla="*/ 2198297 w 2359512"/>
                <a:gd name="connsiteY13" fmla="*/ 445844 h 2617544"/>
                <a:gd name="connsiteX14" fmla="*/ 2179247 w 2359512"/>
                <a:gd name="connsiteY14" fmla="*/ 450607 h 2617544"/>
                <a:gd name="connsiteX15" fmla="*/ 2155434 w 2359512"/>
                <a:gd name="connsiteY15" fmla="*/ 426794 h 2617544"/>
                <a:gd name="connsiteX16" fmla="*/ 2136384 w 2359512"/>
                <a:gd name="connsiteY16" fmla="*/ 398219 h 2617544"/>
                <a:gd name="connsiteX17" fmla="*/ 2126859 w 2359512"/>
                <a:gd name="connsiteY17" fmla="*/ 369644 h 2617544"/>
                <a:gd name="connsiteX18" fmla="*/ 2103047 w 2359512"/>
                <a:gd name="connsiteY18" fmla="*/ 369644 h 2617544"/>
                <a:gd name="connsiteX19" fmla="*/ 2088759 w 2359512"/>
                <a:gd name="connsiteY19" fmla="*/ 355357 h 2617544"/>
                <a:gd name="connsiteX20" fmla="*/ 2050660 w 2359512"/>
                <a:gd name="connsiteY20" fmla="*/ 348213 h 2617544"/>
                <a:gd name="connsiteX21" fmla="*/ 2007797 w 2359512"/>
                <a:gd name="connsiteY21" fmla="*/ 336307 h 2617544"/>
                <a:gd name="connsiteX22" fmla="*/ 1976841 w 2359512"/>
                <a:gd name="connsiteY22" fmla="*/ 333925 h 2617544"/>
                <a:gd name="connsiteX23" fmla="*/ 1948266 w 2359512"/>
                <a:gd name="connsiteY23" fmla="*/ 329163 h 2617544"/>
                <a:gd name="connsiteX24" fmla="*/ 1926834 w 2359512"/>
                <a:gd name="connsiteY24" fmla="*/ 312494 h 2617544"/>
                <a:gd name="connsiteX25" fmla="*/ 1912547 w 2359512"/>
                <a:gd name="connsiteY25" fmla="*/ 317257 h 2617544"/>
                <a:gd name="connsiteX26" fmla="*/ 1841109 w 2359512"/>
                <a:gd name="connsiteY26" fmla="*/ 302969 h 2617544"/>
                <a:gd name="connsiteX27" fmla="*/ 1812534 w 2359512"/>
                <a:gd name="connsiteY27" fmla="*/ 293444 h 2617544"/>
                <a:gd name="connsiteX28" fmla="*/ 1798247 w 2359512"/>
                <a:gd name="connsiteY28" fmla="*/ 288682 h 2617544"/>
                <a:gd name="connsiteX29" fmla="*/ 1783959 w 2359512"/>
                <a:gd name="connsiteY29" fmla="*/ 298207 h 2617544"/>
                <a:gd name="connsiteX30" fmla="*/ 1769672 w 2359512"/>
                <a:gd name="connsiteY30" fmla="*/ 302969 h 2617544"/>
                <a:gd name="connsiteX31" fmla="*/ 1741097 w 2359512"/>
                <a:gd name="connsiteY31" fmla="*/ 331544 h 2617544"/>
                <a:gd name="connsiteX32" fmla="*/ 1717284 w 2359512"/>
                <a:gd name="connsiteY32" fmla="*/ 326782 h 2617544"/>
                <a:gd name="connsiteX33" fmla="*/ 1683947 w 2359512"/>
                <a:gd name="connsiteY33" fmla="*/ 317257 h 2617544"/>
                <a:gd name="connsiteX34" fmla="*/ 1650609 w 2359512"/>
                <a:gd name="connsiteY34" fmla="*/ 312494 h 2617544"/>
                <a:gd name="connsiteX35" fmla="*/ 1622034 w 2359512"/>
                <a:gd name="connsiteY35" fmla="*/ 307732 h 2617544"/>
                <a:gd name="connsiteX36" fmla="*/ 1581553 w 2359512"/>
                <a:gd name="connsiteY36" fmla="*/ 291063 h 2617544"/>
                <a:gd name="connsiteX37" fmla="*/ 1552978 w 2359512"/>
                <a:gd name="connsiteY37" fmla="*/ 291063 h 2617544"/>
                <a:gd name="connsiteX38" fmla="*/ 1541072 w 2359512"/>
                <a:gd name="connsiteY38" fmla="*/ 274394 h 2617544"/>
                <a:gd name="connsiteX39" fmla="*/ 1526784 w 2359512"/>
                <a:gd name="connsiteY39" fmla="*/ 255344 h 2617544"/>
                <a:gd name="connsiteX40" fmla="*/ 1522021 w 2359512"/>
                <a:gd name="connsiteY40" fmla="*/ 229150 h 2617544"/>
                <a:gd name="connsiteX41" fmla="*/ 1533929 w 2359512"/>
                <a:gd name="connsiteY41" fmla="*/ 200576 h 2617544"/>
                <a:gd name="connsiteX42" fmla="*/ 1564884 w 2359512"/>
                <a:gd name="connsiteY42" fmla="*/ 174382 h 2617544"/>
                <a:gd name="connsiteX43" fmla="*/ 1557740 w 2359512"/>
                <a:gd name="connsiteY43" fmla="*/ 148188 h 2617544"/>
                <a:gd name="connsiteX44" fmla="*/ 1564884 w 2359512"/>
                <a:gd name="connsiteY44" fmla="*/ 117231 h 2617544"/>
                <a:gd name="connsiteX45" fmla="*/ 1583934 w 2359512"/>
                <a:gd name="connsiteY45" fmla="*/ 93419 h 2617544"/>
                <a:gd name="connsiteX46" fmla="*/ 1588697 w 2359512"/>
                <a:gd name="connsiteY46" fmla="*/ 79132 h 2617544"/>
                <a:gd name="connsiteX47" fmla="*/ 1579172 w 2359512"/>
                <a:gd name="connsiteY47" fmla="*/ 64844 h 2617544"/>
                <a:gd name="connsiteX48" fmla="*/ 1545834 w 2359512"/>
                <a:gd name="connsiteY48" fmla="*/ 38650 h 2617544"/>
                <a:gd name="connsiteX49" fmla="*/ 1522022 w 2359512"/>
                <a:gd name="connsiteY49" fmla="*/ 36269 h 2617544"/>
                <a:gd name="connsiteX50" fmla="*/ 1507734 w 2359512"/>
                <a:gd name="connsiteY50" fmla="*/ 550 h 2617544"/>
                <a:gd name="connsiteX51" fmla="*/ 1414072 w 2359512"/>
                <a:gd name="connsiteY51" fmla="*/ 17219 h 2617544"/>
                <a:gd name="connsiteX52" fmla="*/ 1365652 w 2359512"/>
                <a:gd name="connsiteY52" fmla="*/ 52144 h 2617544"/>
                <a:gd name="connsiteX53" fmla="*/ 1285484 w 2359512"/>
                <a:gd name="connsiteY53" fmla="*/ 75164 h 2617544"/>
                <a:gd name="connsiteX54" fmla="*/ 1263259 w 2359512"/>
                <a:gd name="connsiteY54" fmla="*/ 93419 h 2617544"/>
                <a:gd name="connsiteX55" fmla="*/ 1210872 w 2359512"/>
                <a:gd name="connsiteY55" fmla="*/ 120407 h 2617544"/>
                <a:gd name="connsiteX56" fmla="*/ 1144197 w 2359512"/>
                <a:gd name="connsiteY56" fmla="*/ 174382 h 2617544"/>
                <a:gd name="connsiteX57" fmla="*/ 972747 w 2359512"/>
                <a:gd name="connsiteY57" fmla="*/ 272807 h 2617544"/>
                <a:gd name="connsiteX58" fmla="*/ 783834 w 2359512"/>
                <a:gd name="connsiteY58" fmla="*/ 317257 h 2617544"/>
                <a:gd name="connsiteX59" fmla="*/ 712397 w 2359512"/>
                <a:gd name="connsiteY59" fmla="*/ 345832 h 2617544"/>
                <a:gd name="connsiteX60" fmla="*/ 702872 w 2359512"/>
                <a:gd name="connsiteY60" fmla="*/ 374407 h 2617544"/>
                <a:gd name="connsiteX61" fmla="*/ 698109 w 2359512"/>
                <a:gd name="connsiteY61" fmla="*/ 388694 h 2617544"/>
                <a:gd name="connsiteX62" fmla="*/ 683822 w 2359512"/>
                <a:gd name="connsiteY62" fmla="*/ 419650 h 2617544"/>
                <a:gd name="connsiteX63" fmla="*/ 702872 w 2359512"/>
                <a:gd name="connsiteY63" fmla="*/ 445844 h 2617544"/>
                <a:gd name="connsiteX64" fmla="*/ 731447 w 2359512"/>
                <a:gd name="connsiteY64" fmla="*/ 455369 h 2617544"/>
                <a:gd name="connsiteX65" fmla="*/ 740972 w 2359512"/>
                <a:gd name="connsiteY65" fmla="*/ 469657 h 2617544"/>
                <a:gd name="connsiteX66" fmla="*/ 745734 w 2359512"/>
                <a:gd name="connsiteY66" fmla="*/ 483944 h 2617544"/>
                <a:gd name="connsiteX67" fmla="*/ 745734 w 2359512"/>
                <a:gd name="connsiteY67" fmla="*/ 495850 h 2617544"/>
                <a:gd name="connsiteX68" fmla="*/ 748115 w 2359512"/>
                <a:gd name="connsiteY68" fmla="*/ 517282 h 2617544"/>
                <a:gd name="connsiteX69" fmla="*/ 755259 w 2359512"/>
                <a:gd name="connsiteY69" fmla="*/ 536332 h 2617544"/>
                <a:gd name="connsiteX70" fmla="*/ 745734 w 2359512"/>
                <a:gd name="connsiteY70" fmla="*/ 564907 h 2617544"/>
                <a:gd name="connsiteX71" fmla="*/ 736209 w 2359512"/>
                <a:gd name="connsiteY71" fmla="*/ 579194 h 2617544"/>
                <a:gd name="connsiteX72" fmla="*/ 736209 w 2359512"/>
                <a:gd name="connsiteY72" fmla="*/ 650632 h 2617544"/>
                <a:gd name="connsiteX73" fmla="*/ 740972 w 2359512"/>
                <a:gd name="connsiteY73" fmla="*/ 664919 h 2617544"/>
                <a:gd name="connsiteX74" fmla="*/ 745734 w 2359512"/>
                <a:gd name="connsiteY74" fmla="*/ 683969 h 2617544"/>
                <a:gd name="connsiteX75" fmla="*/ 760022 w 2359512"/>
                <a:gd name="connsiteY75" fmla="*/ 731594 h 2617544"/>
                <a:gd name="connsiteX76" fmla="*/ 764784 w 2359512"/>
                <a:gd name="connsiteY76" fmla="*/ 745882 h 2617544"/>
                <a:gd name="connsiteX77" fmla="*/ 771928 w 2359512"/>
                <a:gd name="connsiteY77" fmla="*/ 791125 h 2617544"/>
                <a:gd name="connsiteX78" fmla="*/ 750497 w 2359512"/>
                <a:gd name="connsiteY78" fmla="*/ 812557 h 2617544"/>
                <a:gd name="connsiteX79" fmla="*/ 731447 w 2359512"/>
                <a:gd name="connsiteY79" fmla="*/ 817319 h 2617544"/>
                <a:gd name="connsiteX80" fmla="*/ 712397 w 2359512"/>
                <a:gd name="connsiteY80" fmla="*/ 824463 h 2617544"/>
                <a:gd name="connsiteX81" fmla="*/ 683822 w 2359512"/>
                <a:gd name="connsiteY81" fmla="*/ 843513 h 2617544"/>
                <a:gd name="connsiteX82" fmla="*/ 674297 w 2359512"/>
                <a:gd name="connsiteY82" fmla="*/ 860182 h 2617544"/>
                <a:gd name="connsiteX83" fmla="*/ 660009 w 2359512"/>
                <a:gd name="connsiteY83" fmla="*/ 869707 h 2617544"/>
                <a:gd name="connsiteX84" fmla="*/ 650484 w 2359512"/>
                <a:gd name="connsiteY84" fmla="*/ 883994 h 2617544"/>
                <a:gd name="connsiteX85" fmla="*/ 640959 w 2359512"/>
                <a:gd name="connsiteY85" fmla="*/ 964957 h 2617544"/>
                <a:gd name="connsiteX86" fmla="*/ 626672 w 2359512"/>
                <a:gd name="connsiteY86" fmla="*/ 998294 h 2617544"/>
                <a:gd name="connsiteX87" fmla="*/ 593334 w 2359512"/>
                <a:gd name="connsiteY87" fmla="*/ 1012582 h 2617544"/>
                <a:gd name="connsiteX88" fmla="*/ 588572 w 2359512"/>
                <a:gd name="connsiteY88" fmla="*/ 1026869 h 2617544"/>
                <a:gd name="connsiteX89" fmla="*/ 593334 w 2359512"/>
                <a:gd name="connsiteY89" fmla="*/ 1041157 h 2617544"/>
                <a:gd name="connsiteX90" fmla="*/ 579047 w 2359512"/>
                <a:gd name="connsiteY90" fmla="*/ 1055444 h 2617544"/>
                <a:gd name="connsiteX91" fmla="*/ 569521 w 2359512"/>
                <a:gd name="connsiteY91" fmla="*/ 1098307 h 2617544"/>
                <a:gd name="connsiteX92" fmla="*/ 552854 w 2359512"/>
                <a:gd name="connsiteY92" fmla="*/ 1129262 h 2617544"/>
                <a:gd name="connsiteX93" fmla="*/ 533803 w 2359512"/>
                <a:gd name="connsiteY93" fmla="*/ 1150694 h 2617544"/>
                <a:gd name="connsiteX94" fmla="*/ 519515 w 2359512"/>
                <a:gd name="connsiteY94" fmla="*/ 1179269 h 2617544"/>
                <a:gd name="connsiteX95" fmla="*/ 498084 w 2359512"/>
                <a:gd name="connsiteY95" fmla="*/ 1226894 h 2617544"/>
                <a:gd name="connsiteX96" fmla="*/ 493322 w 2359512"/>
                <a:gd name="connsiteY96" fmla="*/ 1241182 h 2617544"/>
                <a:gd name="connsiteX97" fmla="*/ 474272 w 2359512"/>
                <a:gd name="connsiteY97" fmla="*/ 1274519 h 2617544"/>
                <a:gd name="connsiteX98" fmla="*/ 464747 w 2359512"/>
                <a:gd name="connsiteY98" fmla="*/ 1293569 h 2617544"/>
                <a:gd name="connsiteX99" fmla="*/ 459984 w 2359512"/>
                <a:gd name="connsiteY99" fmla="*/ 1307857 h 2617544"/>
                <a:gd name="connsiteX100" fmla="*/ 450459 w 2359512"/>
                <a:gd name="connsiteY100" fmla="*/ 1322144 h 2617544"/>
                <a:gd name="connsiteX101" fmla="*/ 436172 w 2359512"/>
                <a:gd name="connsiteY101" fmla="*/ 1360244 h 2617544"/>
                <a:gd name="connsiteX102" fmla="*/ 412359 w 2359512"/>
                <a:gd name="connsiteY102" fmla="*/ 1403107 h 2617544"/>
                <a:gd name="connsiteX103" fmla="*/ 398072 w 2359512"/>
                <a:gd name="connsiteY103" fmla="*/ 1436445 h 2617544"/>
                <a:gd name="connsiteX104" fmla="*/ 393310 w 2359512"/>
                <a:gd name="connsiteY104" fmla="*/ 1465019 h 2617544"/>
                <a:gd name="connsiteX105" fmla="*/ 379022 w 2359512"/>
                <a:gd name="connsiteY105" fmla="*/ 1526932 h 2617544"/>
                <a:gd name="connsiteX106" fmla="*/ 374259 w 2359512"/>
                <a:gd name="connsiteY106" fmla="*/ 1565032 h 2617544"/>
                <a:gd name="connsiteX107" fmla="*/ 369497 w 2359512"/>
                <a:gd name="connsiteY107" fmla="*/ 1579319 h 2617544"/>
                <a:gd name="connsiteX108" fmla="*/ 357591 w 2359512"/>
                <a:gd name="connsiteY108" fmla="*/ 1615038 h 2617544"/>
                <a:gd name="connsiteX109" fmla="*/ 343303 w 2359512"/>
                <a:gd name="connsiteY109" fmla="*/ 1660282 h 2617544"/>
                <a:gd name="connsiteX110" fmla="*/ 336159 w 2359512"/>
                <a:gd name="connsiteY110" fmla="*/ 1684094 h 2617544"/>
                <a:gd name="connsiteX111" fmla="*/ 326634 w 2359512"/>
                <a:gd name="connsiteY111" fmla="*/ 1698382 h 2617544"/>
                <a:gd name="connsiteX112" fmla="*/ 321872 w 2359512"/>
                <a:gd name="connsiteY112" fmla="*/ 1712669 h 2617544"/>
                <a:gd name="connsiteX113" fmla="*/ 307584 w 2359512"/>
                <a:gd name="connsiteY113" fmla="*/ 1722194 h 2617544"/>
                <a:gd name="connsiteX114" fmla="*/ 293297 w 2359512"/>
                <a:gd name="connsiteY114" fmla="*/ 1750769 h 2617544"/>
                <a:gd name="connsiteX115" fmla="*/ 283772 w 2359512"/>
                <a:gd name="connsiteY115" fmla="*/ 1779344 h 2617544"/>
                <a:gd name="connsiteX116" fmla="*/ 267103 w 2359512"/>
                <a:gd name="connsiteY116" fmla="*/ 1810301 h 2617544"/>
                <a:gd name="connsiteX117" fmla="*/ 231384 w 2359512"/>
                <a:gd name="connsiteY117" fmla="*/ 1846019 h 2617544"/>
                <a:gd name="connsiteX118" fmla="*/ 207572 w 2359512"/>
                <a:gd name="connsiteY118" fmla="*/ 1869832 h 2617544"/>
                <a:gd name="connsiteX119" fmla="*/ 202809 w 2359512"/>
                <a:gd name="connsiteY119" fmla="*/ 1884119 h 2617544"/>
                <a:gd name="connsiteX120" fmla="*/ 174234 w 2359512"/>
                <a:gd name="connsiteY120" fmla="*/ 1903169 h 2617544"/>
                <a:gd name="connsiteX121" fmla="*/ 159947 w 2359512"/>
                <a:gd name="connsiteY121" fmla="*/ 1912694 h 2617544"/>
                <a:gd name="connsiteX122" fmla="*/ 131372 w 2359512"/>
                <a:gd name="connsiteY122" fmla="*/ 1941270 h 2617544"/>
                <a:gd name="connsiteX123" fmla="*/ 102797 w 2359512"/>
                <a:gd name="connsiteY123" fmla="*/ 1953175 h 2617544"/>
                <a:gd name="connsiteX124" fmla="*/ 78985 w 2359512"/>
                <a:gd name="connsiteY124" fmla="*/ 1965081 h 2617544"/>
                <a:gd name="connsiteX125" fmla="*/ 45647 w 2359512"/>
                <a:gd name="connsiteY125" fmla="*/ 1981750 h 2617544"/>
                <a:gd name="connsiteX126" fmla="*/ 24215 w 2359512"/>
                <a:gd name="connsiteY126" fmla="*/ 1986513 h 2617544"/>
                <a:gd name="connsiteX127" fmla="*/ 403 w 2359512"/>
                <a:gd name="connsiteY127" fmla="*/ 1996038 h 2617544"/>
                <a:gd name="connsiteX128" fmla="*/ 12309 w 2359512"/>
                <a:gd name="connsiteY128" fmla="*/ 2036519 h 2617544"/>
                <a:gd name="connsiteX129" fmla="*/ 43265 w 2359512"/>
                <a:gd name="connsiteY129" fmla="*/ 2062713 h 2617544"/>
                <a:gd name="connsiteX130" fmla="*/ 67079 w 2359512"/>
                <a:gd name="connsiteY130" fmla="*/ 2079382 h 2617544"/>
                <a:gd name="connsiteX131" fmla="*/ 90890 w 2359512"/>
                <a:gd name="connsiteY131" fmla="*/ 2084144 h 2617544"/>
                <a:gd name="connsiteX132" fmla="*/ 114703 w 2359512"/>
                <a:gd name="connsiteY132" fmla="*/ 2105575 h 2617544"/>
                <a:gd name="connsiteX133" fmla="*/ 119466 w 2359512"/>
                <a:gd name="connsiteY133" fmla="*/ 2134151 h 2617544"/>
                <a:gd name="connsiteX134" fmla="*/ 126609 w 2359512"/>
                <a:gd name="connsiteY134" fmla="*/ 2155582 h 2617544"/>
                <a:gd name="connsiteX135" fmla="*/ 121847 w 2359512"/>
                <a:gd name="connsiteY135" fmla="*/ 2193682 h 2617544"/>
                <a:gd name="connsiteX136" fmla="*/ 112322 w 2359512"/>
                <a:gd name="connsiteY136" fmla="*/ 2212732 h 2617544"/>
                <a:gd name="connsiteX137" fmla="*/ 100416 w 2359512"/>
                <a:gd name="connsiteY137" fmla="*/ 2231781 h 2617544"/>
                <a:gd name="connsiteX138" fmla="*/ 71841 w 2359512"/>
                <a:gd name="connsiteY138" fmla="*/ 2234163 h 2617544"/>
                <a:gd name="connsiteX139" fmla="*/ 50409 w 2359512"/>
                <a:gd name="connsiteY139" fmla="*/ 2260357 h 2617544"/>
                <a:gd name="connsiteX140" fmla="*/ 21834 w 2359512"/>
                <a:gd name="connsiteY140" fmla="*/ 2274644 h 2617544"/>
                <a:gd name="connsiteX141" fmla="*/ 31359 w 2359512"/>
                <a:gd name="connsiteY141" fmla="*/ 2298457 h 2617544"/>
                <a:gd name="connsiteX142" fmla="*/ 21834 w 2359512"/>
                <a:gd name="connsiteY142" fmla="*/ 2331794 h 2617544"/>
                <a:gd name="connsiteX143" fmla="*/ 12309 w 2359512"/>
                <a:gd name="connsiteY143" fmla="*/ 2346082 h 2617544"/>
                <a:gd name="connsiteX144" fmla="*/ 374259 w 2359512"/>
                <a:gd name="connsiteY144" fmla="*/ 2617544 h 2617544"/>
                <a:gd name="connsiteX145" fmla="*/ 690172 w 2359512"/>
                <a:gd name="connsiteY145" fmla="*/ 2427044 h 2617544"/>
                <a:gd name="connsiteX0" fmla="*/ 690172 w 2322122"/>
                <a:gd name="connsiteY0" fmla="*/ 2427044 h 2617544"/>
                <a:gd name="connsiteX1" fmla="*/ 1055297 w 2322122"/>
                <a:gd name="connsiteY1" fmla="*/ 2026994 h 2617544"/>
                <a:gd name="connsiteX2" fmla="*/ 1275166 w 2322122"/>
                <a:gd name="connsiteY2" fmla="*/ 1637263 h 2617544"/>
                <a:gd name="connsiteX3" fmla="*/ 1525990 w 2322122"/>
                <a:gd name="connsiteY3" fmla="*/ 1274520 h 2617544"/>
                <a:gd name="connsiteX4" fmla="*/ 1956997 w 2322122"/>
                <a:gd name="connsiteY4" fmla="*/ 991944 h 2617544"/>
                <a:gd name="connsiteX5" fmla="*/ 2210996 w 2322122"/>
                <a:gd name="connsiteY5" fmla="*/ 775251 h 2617544"/>
                <a:gd name="connsiteX6" fmla="*/ 2322122 w 2322122"/>
                <a:gd name="connsiteY6" fmla="*/ 541094 h 2617544"/>
                <a:gd name="connsiteX7" fmla="*/ 2307834 w 2322122"/>
                <a:gd name="connsiteY7" fmla="*/ 531569 h 2617544"/>
                <a:gd name="connsiteX8" fmla="*/ 2264972 w 2322122"/>
                <a:gd name="connsiteY8" fmla="*/ 512519 h 2617544"/>
                <a:gd name="connsiteX9" fmla="*/ 2241159 w 2322122"/>
                <a:gd name="connsiteY9" fmla="*/ 486326 h 2617544"/>
                <a:gd name="connsiteX10" fmla="*/ 2231634 w 2322122"/>
                <a:gd name="connsiteY10" fmla="*/ 464894 h 2617544"/>
                <a:gd name="connsiteX11" fmla="*/ 2212584 w 2322122"/>
                <a:gd name="connsiteY11" fmla="*/ 455369 h 2617544"/>
                <a:gd name="connsiteX12" fmla="*/ 2198297 w 2322122"/>
                <a:gd name="connsiteY12" fmla="*/ 445844 h 2617544"/>
                <a:gd name="connsiteX13" fmla="*/ 2179247 w 2322122"/>
                <a:gd name="connsiteY13" fmla="*/ 450607 h 2617544"/>
                <a:gd name="connsiteX14" fmla="*/ 2155434 w 2322122"/>
                <a:gd name="connsiteY14" fmla="*/ 426794 h 2617544"/>
                <a:gd name="connsiteX15" fmla="*/ 2136384 w 2322122"/>
                <a:gd name="connsiteY15" fmla="*/ 398219 h 2617544"/>
                <a:gd name="connsiteX16" fmla="*/ 2126859 w 2322122"/>
                <a:gd name="connsiteY16" fmla="*/ 369644 h 2617544"/>
                <a:gd name="connsiteX17" fmla="*/ 2103047 w 2322122"/>
                <a:gd name="connsiteY17" fmla="*/ 369644 h 2617544"/>
                <a:gd name="connsiteX18" fmla="*/ 2088759 w 2322122"/>
                <a:gd name="connsiteY18" fmla="*/ 355357 h 2617544"/>
                <a:gd name="connsiteX19" fmla="*/ 2050660 w 2322122"/>
                <a:gd name="connsiteY19" fmla="*/ 348213 h 2617544"/>
                <a:gd name="connsiteX20" fmla="*/ 2007797 w 2322122"/>
                <a:gd name="connsiteY20" fmla="*/ 336307 h 2617544"/>
                <a:gd name="connsiteX21" fmla="*/ 1976841 w 2322122"/>
                <a:gd name="connsiteY21" fmla="*/ 333925 h 2617544"/>
                <a:gd name="connsiteX22" fmla="*/ 1948266 w 2322122"/>
                <a:gd name="connsiteY22" fmla="*/ 329163 h 2617544"/>
                <a:gd name="connsiteX23" fmla="*/ 1926834 w 2322122"/>
                <a:gd name="connsiteY23" fmla="*/ 312494 h 2617544"/>
                <a:gd name="connsiteX24" fmla="*/ 1912547 w 2322122"/>
                <a:gd name="connsiteY24" fmla="*/ 317257 h 2617544"/>
                <a:gd name="connsiteX25" fmla="*/ 1841109 w 2322122"/>
                <a:gd name="connsiteY25" fmla="*/ 302969 h 2617544"/>
                <a:gd name="connsiteX26" fmla="*/ 1812534 w 2322122"/>
                <a:gd name="connsiteY26" fmla="*/ 293444 h 2617544"/>
                <a:gd name="connsiteX27" fmla="*/ 1798247 w 2322122"/>
                <a:gd name="connsiteY27" fmla="*/ 288682 h 2617544"/>
                <a:gd name="connsiteX28" fmla="*/ 1783959 w 2322122"/>
                <a:gd name="connsiteY28" fmla="*/ 298207 h 2617544"/>
                <a:gd name="connsiteX29" fmla="*/ 1769672 w 2322122"/>
                <a:gd name="connsiteY29" fmla="*/ 302969 h 2617544"/>
                <a:gd name="connsiteX30" fmla="*/ 1741097 w 2322122"/>
                <a:gd name="connsiteY30" fmla="*/ 331544 h 2617544"/>
                <a:gd name="connsiteX31" fmla="*/ 1717284 w 2322122"/>
                <a:gd name="connsiteY31" fmla="*/ 326782 h 2617544"/>
                <a:gd name="connsiteX32" fmla="*/ 1683947 w 2322122"/>
                <a:gd name="connsiteY32" fmla="*/ 317257 h 2617544"/>
                <a:gd name="connsiteX33" fmla="*/ 1650609 w 2322122"/>
                <a:gd name="connsiteY33" fmla="*/ 312494 h 2617544"/>
                <a:gd name="connsiteX34" fmla="*/ 1622034 w 2322122"/>
                <a:gd name="connsiteY34" fmla="*/ 307732 h 2617544"/>
                <a:gd name="connsiteX35" fmla="*/ 1581553 w 2322122"/>
                <a:gd name="connsiteY35" fmla="*/ 291063 h 2617544"/>
                <a:gd name="connsiteX36" fmla="*/ 1552978 w 2322122"/>
                <a:gd name="connsiteY36" fmla="*/ 291063 h 2617544"/>
                <a:gd name="connsiteX37" fmla="*/ 1541072 w 2322122"/>
                <a:gd name="connsiteY37" fmla="*/ 274394 h 2617544"/>
                <a:gd name="connsiteX38" fmla="*/ 1526784 w 2322122"/>
                <a:gd name="connsiteY38" fmla="*/ 255344 h 2617544"/>
                <a:gd name="connsiteX39" fmla="*/ 1522021 w 2322122"/>
                <a:gd name="connsiteY39" fmla="*/ 229150 h 2617544"/>
                <a:gd name="connsiteX40" fmla="*/ 1533929 w 2322122"/>
                <a:gd name="connsiteY40" fmla="*/ 200576 h 2617544"/>
                <a:gd name="connsiteX41" fmla="*/ 1564884 w 2322122"/>
                <a:gd name="connsiteY41" fmla="*/ 174382 h 2617544"/>
                <a:gd name="connsiteX42" fmla="*/ 1557740 w 2322122"/>
                <a:gd name="connsiteY42" fmla="*/ 148188 h 2617544"/>
                <a:gd name="connsiteX43" fmla="*/ 1564884 w 2322122"/>
                <a:gd name="connsiteY43" fmla="*/ 117231 h 2617544"/>
                <a:gd name="connsiteX44" fmla="*/ 1583934 w 2322122"/>
                <a:gd name="connsiteY44" fmla="*/ 93419 h 2617544"/>
                <a:gd name="connsiteX45" fmla="*/ 1588697 w 2322122"/>
                <a:gd name="connsiteY45" fmla="*/ 79132 h 2617544"/>
                <a:gd name="connsiteX46" fmla="*/ 1579172 w 2322122"/>
                <a:gd name="connsiteY46" fmla="*/ 64844 h 2617544"/>
                <a:gd name="connsiteX47" fmla="*/ 1545834 w 2322122"/>
                <a:gd name="connsiteY47" fmla="*/ 38650 h 2617544"/>
                <a:gd name="connsiteX48" fmla="*/ 1522022 w 2322122"/>
                <a:gd name="connsiteY48" fmla="*/ 36269 h 2617544"/>
                <a:gd name="connsiteX49" fmla="*/ 1507734 w 2322122"/>
                <a:gd name="connsiteY49" fmla="*/ 550 h 2617544"/>
                <a:gd name="connsiteX50" fmla="*/ 1414072 w 2322122"/>
                <a:gd name="connsiteY50" fmla="*/ 17219 h 2617544"/>
                <a:gd name="connsiteX51" fmla="*/ 1365652 w 2322122"/>
                <a:gd name="connsiteY51" fmla="*/ 52144 h 2617544"/>
                <a:gd name="connsiteX52" fmla="*/ 1285484 w 2322122"/>
                <a:gd name="connsiteY52" fmla="*/ 75164 h 2617544"/>
                <a:gd name="connsiteX53" fmla="*/ 1263259 w 2322122"/>
                <a:gd name="connsiteY53" fmla="*/ 93419 h 2617544"/>
                <a:gd name="connsiteX54" fmla="*/ 1210872 w 2322122"/>
                <a:gd name="connsiteY54" fmla="*/ 120407 h 2617544"/>
                <a:gd name="connsiteX55" fmla="*/ 1144197 w 2322122"/>
                <a:gd name="connsiteY55" fmla="*/ 174382 h 2617544"/>
                <a:gd name="connsiteX56" fmla="*/ 972747 w 2322122"/>
                <a:gd name="connsiteY56" fmla="*/ 272807 h 2617544"/>
                <a:gd name="connsiteX57" fmla="*/ 783834 w 2322122"/>
                <a:gd name="connsiteY57" fmla="*/ 317257 h 2617544"/>
                <a:gd name="connsiteX58" fmla="*/ 712397 w 2322122"/>
                <a:gd name="connsiteY58" fmla="*/ 345832 h 2617544"/>
                <a:gd name="connsiteX59" fmla="*/ 702872 w 2322122"/>
                <a:gd name="connsiteY59" fmla="*/ 374407 h 2617544"/>
                <a:gd name="connsiteX60" fmla="*/ 698109 w 2322122"/>
                <a:gd name="connsiteY60" fmla="*/ 388694 h 2617544"/>
                <a:gd name="connsiteX61" fmla="*/ 683822 w 2322122"/>
                <a:gd name="connsiteY61" fmla="*/ 419650 h 2617544"/>
                <a:gd name="connsiteX62" fmla="*/ 702872 w 2322122"/>
                <a:gd name="connsiteY62" fmla="*/ 445844 h 2617544"/>
                <a:gd name="connsiteX63" fmla="*/ 731447 w 2322122"/>
                <a:gd name="connsiteY63" fmla="*/ 455369 h 2617544"/>
                <a:gd name="connsiteX64" fmla="*/ 740972 w 2322122"/>
                <a:gd name="connsiteY64" fmla="*/ 469657 h 2617544"/>
                <a:gd name="connsiteX65" fmla="*/ 745734 w 2322122"/>
                <a:gd name="connsiteY65" fmla="*/ 483944 h 2617544"/>
                <a:gd name="connsiteX66" fmla="*/ 745734 w 2322122"/>
                <a:gd name="connsiteY66" fmla="*/ 495850 h 2617544"/>
                <a:gd name="connsiteX67" fmla="*/ 748115 w 2322122"/>
                <a:gd name="connsiteY67" fmla="*/ 517282 h 2617544"/>
                <a:gd name="connsiteX68" fmla="*/ 755259 w 2322122"/>
                <a:gd name="connsiteY68" fmla="*/ 536332 h 2617544"/>
                <a:gd name="connsiteX69" fmla="*/ 745734 w 2322122"/>
                <a:gd name="connsiteY69" fmla="*/ 564907 h 2617544"/>
                <a:gd name="connsiteX70" fmla="*/ 736209 w 2322122"/>
                <a:gd name="connsiteY70" fmla="*/ 579194 h 2617544"/>
                <a:gd name="connsiteX71" fmla="*/ 736209 w 2322122"/>
                <a:gd name="connsiteY71" fmla="*/ 650632 h 2617544"/>
                <a:gd name="connsiteX72" fmla="*/ 740972 w 2322122"/>
                <a:gd name="connsiteY72" fmla="*/ 664919 h 2617544"/>
                <a:gd name="connsiteX73" fmla="*/ 745734 w 2322122"/>
                <a:gd name="connsiteY73" fmla="*/ 683969 h 2617544"/>
                <a:gd name="connsiteX74" fmla="*/ 760022 w 2322122"/>
                <a:gd name="connsiteY74" fmla="*/ 731594 h 2617544"/>
                <a:gd name="connsiteX75" fmla="*/ 764784 w 2322122"/>
                <a:gd name="connsiteY75" fmla="*/ 745882 h 2617544"/>
                <a:gd name="connsiteX76" fmla="*/ 771928 w 2322122"/>
                <a:gd name="connsiteY76" fmla="*/ 791125 h 2617544"/>
                <a:gd name="connsiteX77" fmla="*/ 750497 w 2322122"/>
                <a:gd name="connsiteY77" fmla="*/ 812557 h 2617544"/>
                <a:gd name="connsiteX78" fmla="*/ 731447 w 2322122"/>
                <a:gd name="connsiteY78" fmla="*/ 817319 h 2617544"/>
                <a:gd name="connsiteX79" fmla="*/ 712397 w 2322122"/>
                <a:gd name="connsiteY79" fmla="*/ 824463 h 2617544"/>
                <a:gd name="connsiteX80" fmla="*/ 683822 w 2322122"/>
                <a:gd name="connsiteY80" fmla="*/ 843513 h 2617544"/>
                <a:gd name="connsiteX81" fmla="*/ 674297 w 2322122"/>
                <a:gd name="connsiteY81" fmla="*/ 860182 h 2617544"/>
                <a:gd name="connsiteX82" fmla="*/ 660009 w 2322122"/>
                <a:gd name="connsiteY82" fmla="*/ 869707 h 2617544"/>
                <a:gd name="connsiteX83" fmla="*/ 650484 w 2322122"/>
                <a:gd name="connsiteY83" fmla="*/ 883994 h 2617544"/>
                <a:gd name="connsiteX84" fmla="*/ 640959 w 2322122"/>
                <a:gd name="connsiteY84" fmla="*/ 964957 h 2617544"/>
                <a:gd name="connsiteX85" fmla="*/ 626672 w 2322122"/>
                <a:gd name="connsiteY85" fmla="*/ 998294 h 2617544"/>
                <a:gd name="connsiteX86" fmla="*/ 593334 w 2322122"/>
                <a:gd name="connsiteY86" fmla="*/ 1012582 h 2617544"/>
                <a:gd name="connsiteX87" fmla="*/ 588572 w 2322122"/>
                <a:gd name="connsiteY87" fmla="*/ 1026869 h 2617544"/>
                <a:gd name="connsiteX88" fmla="*/ 593334 w 2322122"/>
                <a:gd name="connsiteY88" fmla="*/ 1041157 h 2617544"/>
                <a:gd name="connsiteX89" fmla="*/ 579047 w 2322122"/>
                <a:gd name="connsiteY89" fmla="*/ 1055444 h 2617544"/>
                <a:gd name="connsiteX90" fmla="*/ 569521 w 2322122"/>
                <a:gd name="connsiteY90" fmla="*/ 1098307 h 2617544"/>
                <a:gd name="connsiteX91" fmla="*/ 552854 w 2322122"/>
                <a:gd name="connsiteY91" fmla="*/ 1129262 h 2617544"/>
                <a:gd name="connsiteX92" fmla="*/ 533803 w 2322122"/>
                <a:gd name="connsiteY92" fmla="*/ 1150694 h 2617544"/>
                <a:gd name="connsiteX93" fmla="*/ 519515 w 2322122"/>
                <a:gd name="connsiteY93" fmla="*/ 1179269 h 2617544"/>
                <a:gd name="connsiteX94" fmla="*/ 498084 w 2322122"/>
                <a:gd name="connsiteY94" fmla="*/ 1226894 h 2617544"/>
                <a:gd name="connsiteX95" fmla="*/ 493322 w 2322122"/>
                <a:gd name="connsiteY95" fmla="*/ 1241182 h 2617544"/>
                <a:gd name="connsiteX96" fmla="*/ 474272 w 2322122"/>
                <a:gd name="connsiteY96" fmla="*/ 1274519 h 2617544"/>
                <a:gd name="connsiteX97" fmla="*/ 464747 w 2322122"/>
                <a:gd name="connsiteY97" fmla="*/ 1293569 h 2617544"/>
                <a:gd name="connsiteX98" fmla="*/ 459984 w 2322122"/>
                <a:gd name="connsiteY98" fmla="*/ 1307857 h 2617544"/>
                <a:gd name="connsiteX99" fmla="*/ 450459 w 2322122"/>
                <a:gd name="connsiteY99" fmla="*/ 1322144 h 2617544"/>
                <a:gd name="connsiteX100" fmla="*/ 436172 w 2322122"/>
                <a:gd name="connsiteY100" fmla="*/ 1360244 h 2617544"/>
                <a:gd name="connsiteX101" fmla="*/ 412359 w 2322122"/>
                <a:gd name="connsiteY101" fmla="*/ 1403107 h 2617544"/>
                <a:gd name="connsiteX102" fmla="*/ 398072 w 2322122"/>
                <a:gd name="connsiteY102" fmla="*/ 1436445 h 2617544"/>
                <a:gd name="connsiteX103" fmla="*/ 393310 w 2322122"/>
                <a:gd name="connsiteY103" fmla="*/ 1465019 h 2617544"/>
                <a:gd name="connsiteX104" fmla="*/ 379022 w 2322122"/>
                <a:gd name="connsiteY104" fmla="*/ 1526932 h 2617544"/>
                <a:gd name="connsiteX105" fmla="*/ 374259 w 2322122"/>
                <a:gd name="connsiteY105" fmla="*/ 1565032 h 2617544"/>
                <a:gd name="connsiteX106" fmla="*/ 369497 w 2322122"/>
                <a:gd name="connsiteY106" fmla="*/ 1579319 h 2617544"/>
                <a:gd name="connsiteX107" fmla="*/ 357591 w 2322122"/>
                <a:gd name="connsiteY107" fmla="*/ 1615038 h 2617544"/>
                <a:gd name="connsiteX108" fmla="*/ 343303 w 2322122"/>
                <a:gd name="connsiteY108" fmla="*/ 1660282 h 2617544"/>
                <a:gd name="connsiteX109" fmla="*/ 336159 w 2322122"/>
                <a:gd name="connsiteY109" fmla="*/ 1684094 h 2617544"/>
                <a:gd name="connsiteX110" fmla="*/ 326634 w 2322122"/>
                <a:gd name="connsiteY110" fmla="*/ 1698382 h 2617544"/>
                <a:gd name="connsiteX111" fmla="*/ 321872 w 2322122"/>
                <a:gd name="connsiteY111" fmla="*/ 1712669 h 2617544"/>
                <a:gd name="connsiteX112" fmla="*/ 307584 w 2322122"/>
                <a:gd name="connsiteY112" fmla="*/ 1722194 h 2617544"/>
                <a:gd name="connsiteX113" fmla="*/ 293297 w 2322122"/>
                <a:gd name="connsiteY113" fmla="*/ 1750769 h 2617544"/>
                <a:gd name="connsiteX114" fmla="*/ 283772 w 2322122"/>
                <a:gd name="connsiteY114" fmla="*/ 1779344 h 2617544"/>
                <a:gd name="connsiteX115" fmla="*/ 267103 w 2322122"/>
                <a:gd name="connsiteY115" fmla="*/ 1810301 h 2617544"/>
                <a:gd name="connsiteX116" fmla="*/ 231384 w 2322122"/>
                <a:gd name="connsiteY116" fmla="*/ 1846019 h 2617544"/>
                <a:gd name="connsiteX117" fmla="*/ 207572 w 2322122"/>
                <a:gd name="connsiteY117" fmla="*/ 1869832 h 2617544"/>
                <a:gd name="connsiteX118" fmla="*/ 202809 w 2322122"/>
                <a:gd name="connsiteY118" fmla="*/ 1884119 h 2617544"/>
                <a:gd name="connsiteX119" fmla="*/ 174234 w 2322122"/>
                <a:gd name="connsiteY119" fmla="*/ 1903169 h 2617544"/>
                <a:gd name="connsiteX120" fmla="*/ 159947 w 2322122"/>
                <a:gd name="connsiteY120" fmla="*/ 1912694 h 2617544"/>
                <a:gd name="connsiteX121" fmla="*/ 131372 w 2322122"/>
                <a:gd name="connsiteY121" fmla="*/ 1941270 h 2617544"/>
                <a:gd name="connsiteX122" fmla="*/ 102797 w 2322122"/>
                <a:gd name="connsiteY122" fmla="*/ 1953175 h 2617544"/>
                <a:gd name="connsiteX123" fmla="*/ 78985 w 2322122"/>
                <a:gd name="connsiteY123" fmla="*/ 1965081 h 2617544"/>
                <a:gd name="connsiteX124" fmla="*/ 45647 w 2322122"/>
                <a:gd name="connsiteY124" fmla="*/ 1981750 h 2617544"/>
                <a:gd name="connsiteX125" fmla="*/ 24215 w 2322122"/>
                <a:gd name="connsiteY125" fmla="*/ 1986513 h 2617544"/>
                <a:gd name="connsiteX126" fmla="*/ 403 w 2322122"/>
                <a:gd name="connsiteY126" fmla="*/ 1996038 h 2617544"/>
                <a:gd name="connsiteX127" fmla="*/ 12309 w 2322122"/>
                <a:gd name="connsiteY127" fmla="*/ 2036519 h 2617544"/>
                <a:gd name="connsiteX128" fmla="*/ 43265 w 2322122"/>
                <a:gd name="connsiteY128" fmla="*/ 2062713 h 2617544"/>
                <a:gd name="connsiteX129" fmla="*/ 67079 w 2322122"/>
                <a:gd name="connsiteY129" fmla="*/ 2079382 h 2617544"/>
                <a:gd name="connsiteX130" fmla="*/ 90890 w 2322122"/>
                <a:gd name="connsiteY130" fmla="*/ 2084144 h 2617544"/>
                <a:gd name="connsiteX131" fmla="*/ 114703 w 2322122"/>
                <a:gd name="connsiteY131" fmla="*/ 2105575 h 2617544"/>
                <a:gd name="connsiteX132" fmla="*/ 119466 w 2322122"/>
                <a:gd name="connsiteY132" fmla="*/ 2134151 h 2617544"/>
                <a:gd name="connsiteX133" fmla="*/ 126609 w 2322122"/>
                <a:gd name="connsiteY133" fmla="*/ 2155582 h 2617544"/>
                <a:gd name="connsiteX134" fmla="*/ 121847 w 2322122"/>
                <a:gd name="connsiteY134" fmla="*/ 2193682 h 2617544"/>
                <a:gd name="connsiteX135" fmla="*/ 112322 w 2322122"/>
                <a:gd name="connsiteY135" fmla="*/ 2212732 h 2617544"/>
                <a:gd name="connsiteX136" fmla="*/ 100416 w 2322122"/>
                <a:gd name="connsiteY136" fmla="*/ 2231781 h 2617544"/>
                <a:gd name="connsiteX137" fmla="*/ 71841 w 2322122"/>
                <a:gd name="connsiteY137" fmla="*/ 2234163 h 2617544"/>
                <a:gd name="connsiteX138" fmla="*/ 50409 w 2322122"/>
                <a:gd name="connsiteY138" fmla="*/ 2260357 h 2617544"/>
                <a:gd name="connsiteX139" fmla="*/ 21834 w 2322122"/>
                <a:gd name="connsiteY139" fmla="*/ 2274644 h 2617544"/>
                <a:gd name="connsiteX140" fmla="*/ 31359 w 2322122"/>
                <a:gd name="connsiteY140" fmla="*/ 2298457 h 2617544"/>
                <a:gd name="connsiteX141" fmla="*/ 21834 w 2322122"/>
                <a:gd name="connsiteY141" fmla="*/ 2331794 h 2617544"/>
                <a:gd name="connsiteX142" fmla="*/ 12309 w 2322122"/>
                <a:gd name="connsiteY142" fmla="*/ 2346082 h 2617544"/>
                <a:gd name="connsiteX143" fmla="*/ 374259 w 2322122"/>
                <a:gd name="connsiteY143" fmla="*/ 2617544 h 2617544"/>
                <a:gd name="connsiteX144" fmla="*/ 690172 w 2322122"/>
                <a:gd name="connsiteY144" fmla="*/ 2427044 h 2617544"/>
                <a:gd name="connsiteX0" fmla="*/ 690172 w 2323177"/>
                <a:gd name="connsiteY0" fmla="*/ 2427044 h 2617544"/>
                <a:gd name="connsiteX1" fmla="*/ 1055297 w 2323177"/>
                <a:gd name="connsiteY1" fmla="*/ 2026994 h 2617544"/>
                <a:gd name="connsiteX2" fmla="*/ 1275166 w 2323177"/>
                <a:gd name="connsiteY2" fmla="*/ 1637263 h 2617544"/>
                <a:gd name="connsiteX3" fmla="*/ 1525990 w 2323177"/>
                <a:gd name="connsiteY3" fmla="*/ 1274520 h 2617544"/>
                <a:gd name="connsiteX4" fmla="*/ 1956997 w 2323177"/>
                <a:gd name="connsiteY4" fmla="*/ 991944 h 2617544"/>
                <a:gd name="connsiteX5" fmla="*/ 2280846 w 2323177"/>
                <a:gd name="connsiteY5" fmla="*/ 743501 h 2617544"/>
                <a:gd name="connsiteX6" fmla="*/ 2322122 w 2323177"/>
                <a:gd name="connsiteY6" fmla="*/ 541094 h 2617544"/>
                <a:gd name="connsiteX7" fmla="*/ 2307834 w 2323177"/>
                <a:gd name="connsiteY7" fmla="*/ 531569 h 2617544"/>
                <a:gd name="connsiteX8" fmla="*/ 2264972 w 2323177"/>
                <a:gd name="connsiteY8" fmla="*/ 512519 h 2617544"/>
                <a:gd name="connsiteX9" fmla="*/ 2241159 w 2323177"/>
                <a:gd name="connsiteY9" fmla="*/ 486326 h 2617544"/>
                <a:gd name="connsiteX10" fmla="*/ 2231634 w 2323177"/>
                <a:gd name="connsiteY10" fmla="*/ 464894 h 2617544"/>
                <a:gd name="connsiteX11" fmla="*/ 2212584 w 2323177"/>
                <a:gd name="connsiteY11" fmla="*/ 455369 h 2617544"/>
                <a:gd name="connsiteX12" fmla="*/ 2198297 w 2323177"/>
                <a:gd name="connsiteY12" fmla="*/ 445844 h 2617544"/>
                <a:gd name="connsiteX13" fmla="*/ 2179247 w 2323177"/>
                <a:gd name="connsiteY13" fmla="*/ 450607 h 2617544"/>
                <a:gd name="connsiteX14" fmla="*/ 2155434 w 2323177"/>
                <a:gd name="connsiteY14" fmla="*/ 426794 h 2617544"/>
                <a:gd name="connsiteX15" fmla="*/ 2136384 w 2323177"/>
                <a:gd name="connsiteY15" fmla="*/ 398219 h 2617544"/>
                <a:gd name="connsiteX16" fmla="*/ 2126859 w 2323177"/>
                <a:gd name="connsiteY16" fmla="*/ 369644 h 2617544"/>
                <a:gd name="connsiteX17" fmla="*/ 2103047 w 2323177"/>
                <a:gd name="connsiteY17" fmla="*/ 369644 h 2617544"/>
                <a:gd name="connsiteX18" fmla="*/ 2088759 w 2323177"/>
                <a:gd name="connsiteY18" fmla="*/ 355357 h 2617544"/>
                <a:gd name="connsiteX19" fmla="*/ 2050660 w 2323177"/>
                <a:gd name="connsiteY19" fmla="*/ 348213 h 2617544"/>
                <a:gd name="connsiteX20" fmla="*/ 2007797 w 2323177"/>
                <a:gd name="connsiteY20" fmla="*/ 336307 h 2617544"/>
                <a:gd name="connsiteX21" fmla="*/ 1976841 w 2323177"/>
                <a:gd name="connsiteY21" fmla="*/ 333925 h 2617544"/>
                <a:gd name="connsiteX22" fmla="*/ 1948266 w 2323177"/>
                <a:gd name="connsiteY22" fmla="*/ 329163 h 2617544"/>
                <a:gd name="connsiteX23" fmla="*/ 1926834 w 2323177"/>
                <a:gd name="connsiteY23" fmla="*/ 312494 h 2617544"/>
                <a:gd name="connsiteX24" fmla="*/ 1912547 w 2323177"/>
                <a:gd name="connsiteY24" fmla="*/ 317257 h 2617544"/>
                <a:gd name="connsiteX25" fmla="*/ 1841109 w 2323177"/>
                <a:gd name="connsiteY25" fmla="*/ 302969 h 2617544"/>
                <a:gd name="connsiteX26" fmla="*/ 1812534 w 2323177"/>
                <a:gd name="connsiteY26" fmla="*/ 293444 h 2617544"/>
                <a:gd name="connsiteX27" fmla="*/ 1798247 w 2323177"/>
                <a:gd name="connsiteY27" fmla="*/ 288682 h 2617544"/>
                <a:gd name="connsiteX28" fmla="*/ 1783959 w 2323177"/>
                <a:gd name="connsiteY28" fmla="*/ 298207 h 2617544"/>
                <a:gd name="connsiteX29" fmla="*/ 1769672 w 2323177"/>
                <a:gd name="connsiteY29" fmla="*/ 302969 h 2617544"/>
                <a:gd name="connsiteX30" fmla="*/ 1741097 w 2323177"/>
                <a:gd name="connsiteY30" fmla="*/ 331544 h 2617544"/>
                <a:gd name="connsiteX31" fmla="*/ 1717284 w 2323177"/>
                <a:gd name="connsiteY31" fmla="*/ 326782 h 2617544"/>
                <a:gd name="connsiteX32" fmla="*/ 1683947 w 2323177"/>
                <a:gd name="connsiteY32" fmla="*/ 317257 h 2617544"/>
                <a:gd name="connsiteX33" fmla="*/ 1650609 w 2323177"/>
                <a:gd name="connsiteY33" fmla="*/ 312494 h 2617544"/>
                <a:gd name="connsiteX34" fmla="*/ 1622034 w 2323177"/>
                <a:gd name="connsiteY34" fmla="*/ 307732 h 2617544"/>
                <a:gd name="connsiteX35" fmla="*/ 1581553 w 2323177"/>
                <a:gd name="connsiteY35" fmla="*/ 291063 h 2617544"/>
                <a:gd name="connsiteX36" fmla="*/ 1552978 w 2323177"/>
                <a:gd name="connsiteY36" fmla="*/ 291063 h 2617544"/>
                <a:gd name="connsiteX37" fmla="*/ 1541072 w 2323177"/>
                <a:gd name="connsiteY37" fmla="*/ 274394 h 2617544"/>
                <a:gd name="connsiteX38" fmla="*/ 1526784 w 2323177"/>
                <a:gd name="connsiteY38" fmla="*/ 255344 h 2617544"/>
                <a:gd name="connsiteX39" fmla="*/ 1522021 w 2323177"/>
                <a:gd name="connsiteY39" fmla="*/ 229150 h 2617544"/>
                <a:gd name="connsiteX40" fmla="*/ 1533929 w 2323177"/>
                <a:gd name="connsiteY40" fmla="*/ 200576 h 2617544"/>
                <a:gd name="connsiteX41" fmla="*/ 1564884 w 2323177"/>
                <a:gd name="connsiteY41" fmla="*/ 174382 h 2617544"/>
                <a:gd name="connsiteX42" fmla="*/ 1557740 w 2323177"/>
                <a:gd name="connsiteY42" fmla="*/ 148188 h 2617544"/>
                <a:gd name="connsiteX43" fmla="*/ 1564884 w 2323177"/>
                <a:gd name="connsiteY43" fmla="*/ 117231 h 2617544"/>
                <a:gd name="connsiteX44" fmla="*/ 1583934 w 2323177"/>
                <a:gd name="connsiteY44" fmla="*/ 93419 h 2617544"/>
                <a:gd name="connsiteX45" fmla="*/ 1588697 w 2323177"/>
                <a:gd name="connsiteY45" fmla="*/ 79132 h 2617544"/>
                <a:gd name="connsiteX46" fmla="*/ 1579172 w 2323177"/>
                <a:gd name="connsiteY46" fmla="*/ 64844 h 2617544"/>
                <a:gd name="connsiteX47" fmla="*/ 1545834 w 2323177"/>
                <a:gd name="connsiteY47" fmla="*/ 38650 h 2617544"/>
                <a:gd name="connsiteX48" fmla="*/ 1522022 w 2323177"/>
                <a:gd name="connsiteY48" fmla="*/ 36269 h 2617544"/>
                <a:gd name="connsiteX49" fmla="*/ 1507734 w 2323177"/>
                <a:gd name="connsiteY49" fmla="*/ 550 h 2617544"/>
                <a:gd name="connsiteX50" fmla="*/ 1414072 w 2323177"/>
                <a:gd name="connsiteY50" fmla="*/ 17219 h 2617544"/>
                <a:gd name="connsiteX51" fmla="*/ 1365652 w 2323177"/>
                <a:gd name="connsiteY51" fmla="*/ 52144 h 2617544"/>
                <a:gd name="connsiteX52" fmla="*/ 1285484 w 2323177"/>
                <a:gd name="connsiteY52" fmla="*/ 75164 h 2617544"/>
                <a:gd name="connsiteX53" fmla="*/ 1263259 w 2323177"/>
                <a:gd name="connsiteY53" fmla="*/ 93419 h 2617544"/>
                <a:gd name="connsiteX54" fmla="*/ 1210872 w 2323177"/>
                <a:gd name="connsiteY54" fmla="*/ 120407 h 2617544"/>
                <a:gd name="connsiteX55" fmla="*/ 1144197 w 2323177"/>
                <a:gd name="connsiteY55" fmla="*/ 174382 h 2617544"/>
                <a:gd name="connsiteX56" fmla="*/ 972747 w 2323177"/>
                <a:gd name="connsiteY56" fmla="*/ 272807 h 2617544"/>
                <a:gd name="connsiteX57" fmla="*/ 783834 w 2323177"/>
                <a:gd name="connsiteY57" fmla="*/ 317257 h 2617544"/>
                <a:gd name="connsiteX58" fmla="*/ 712397 w 2323177"/>
                <a:gd name="connsiteY58" fmla="*/ 345832 h 2617544"/>
                <a:gd name="connsiteX59" fmla="*/ 702872 w 2323177"/>
                <a:gd name="connsiteY59" fmla="*/ 374407 h 2617544"/>
                <a:gd name="connsiteX60" fmla="*/ 698109 w 2323177"/>
                <a:gd name="connsiteY60" fmla="*/ 388694 h 2617544"/>
                <a:gd name="connsiteX61" fmla="*/ 683822 w 2323177"/>
                <a:gd name="connsiteY61" fmla="*/ 419650 h 2617544"/>
                <a:gd name="connsiteX62" fmla="*/ 702872 w 2323177"/>
                <a:gd name="connsiteY62" fmla="*/ 445844 h 2617544"/>
                <a:gd name="connsiteX63" fmla="*/ 731447 w 2323177"/>
                <a:gd name="connsiteY63" fmla="*/ 455369 h 2617544"/>
                <a:gd name="connsiteX64" fmla="*/ 740972 w 2323177"/>
                <a:gd name="connsiteY64" fmla="*/ 469657 h 2617544"/>
                <a:gd name="connsiteX65" fmla="*/ 745734 w 2323177"/>
                <a:gd name="connsiteY65" fmla="*/ 483944 h 2617544"/>
                <a:gd name="connsiteX66" fmla="*/ 745734 w 2323177"/>
                <a:gd name="connsiteY66" fmla="*/ 495850 h 2617544"/>
                <a:gd name="connsiteX67" fmla="*/ 748115 w 2323177"/>
                <a:gd name="connsiteY67" fmla="*/ 517282 h 2617544"/>
                <a:gd name="connsiteX68" fmla="*/ 755259 w 2323177"/>
                <a:gd name="connsiteY68" fmla="*/ 536332 h 2617544"/>
                <a:gd name="connsiteX69" fmla="*/ 745734 w 2323177"/>
                <a:gd name="connsiteY69" fmla="*/ 564907 h 2617544"/>
                <a:gd name="connsiteX70" fmla="*/ 736209 w 2323177"/>
                <a:gd name="connsiteY70" fmla="*/ 579194 h 2617544"/>
                <a:gd name="connsiteX71" fmla="*/ 736209 w 2323177"/>
                <a:gd name="connsiteY71" fmla="*/ 650632 h 2617544"/>
                <a:gd name="connsiteX72" fmla="*/ 740972 w 2323177"/>
                <a:gd name="connsiteY72" fmla="*/ 664919 h 2617544"/>
                <a:gd name="connsiteX73" fmla="*/ 745734 w 2323177"/>
                <a:gd name="connsiteY73" fmla="*/ 683969 h 2617544"/>
                <a:gd name="connsiteX74" fmla="*/ 760022 w 2323177"/>
                <a:gd name="connsiteY74" fmla="*/ 731594 h 2617544"/>
                <a:gd name="connsiteX75" fmla="*/ 764784 w 2323177"/>
                <a:gd name="connsiteY75" fmla="*/ 745882 h 2617544"/>
                <a:gd name="connsiteX76" fmla="*/ 771928 w 2323177"/>
                <a:gd name="connsiteY76" fmla="*/ 791125 h 2617544"/>
                <a:gd name="connsiteX77" fmla="*/ 750497 w 2323177"/>
                <a:gd name="connsiteY77" fmla="*/ 812557 h 2617544"/>
                <a:gd name="connsiteX78" fmla="*/ 731447 w 2323177"/>
                <a:gd name="connsiteY78" fmla="*/ 817319 h 2617544"/>
                <a:gd name="connsiteX79" fmla="*/ 712397 w 2323177"/>
                <a:gd name="connsiteY79" fmla="*/ 824463 h 2617544"/>
                <a:gd name="connsiteX80" fmla="*/ 683822 w 2323177"/>
                <a:gd name="connsiteY80" fmla="*/ 843513 h 2617544"/>
                <a:gd name="connsiteX81" fmla="*/ 674297 w 2323177"/>
                <a:gd name="connsiteY81" fmla="*/ 860182 h 2617544"/>
                <a:gd name="connsiteX82" fmla="*/ 660009 w 2323177"/>
                <a:gd name="connsiteY82" fmla="*/ 869707 h 2617544"/>
                <a:gd name="connsiteX83" fmla="*/ 650484 w 2323177"/>
                <a:gd name="connsiteY83" fmla="*/ 883994 h 2617544"/>
                <a:gd name="connsiteX84" fmla="*/ 640959 w 2323177"/>
                <a:gd name="connsiteY84" fmla="*/ 964957 h 2617544"/>
                <a:gd name="connsiteX85" fmla="*/ 626672 w 2323177"/>
                <a:gd name="connsiteY85" fmla="*/ 998294 h 2617544"/>
                <a:gd name="connsiteX86" fmla="*/ 593334 w 2323177"/>
                <a:gd name="connsiteY86" fmla="*/ 1012582 h 2617544"/>
                <a:gd name="connsiteX87" fmla="*/ 588572 w 2323177"/>
                <a:gd name="connsiteY87" fmla="*/ 1026869 h 2617544"/>
                <a:gd name="connsiteX88" fmla="*/ 593334 w 2323177"/>
                <a:gd name="connsiteY88" fmla="*/ 1041157 h 2617544"/>
                <a:gd name="connsiteX89" fmla="*/ 579047 w 2323177"/>
                <a:gd name="connsiteY89" fmla="*/ 1055444 h 2617544"/>
                <a:gd name="connsiteX90" fmla="*/ 569521 w 2323177"/>
                <a:gd name="connsiteY90" fmla="*/ 1098307 h 2617544"/>
                <a:gd name="connsiteX91" fmla="*/ 552854 w 2323177"/>
                <a:gd name="connsiteY91" fmla="*/ 1129262 h 2617544"/>
                <a:gd name="connsiteX92" fmla="*/ 533803 w 2323177"/>
                <a:gd name="connsiteY92" fmla="*/ 1150694 h 2617544"/>
                <a:gd name="connsiteX93" fmla="*/ 519515 w 2323177"/>
                <a:gd name="connsiteY93" fmla="*/ 1179269 h 2617544"/>
                <a:gd name="connsiteX94" fmla="*/ 498084 w 2323177"/>
                <a:gd name="connsiteY94" fmla="*/ 1226894 h 2617544"/>
                <a:gd name="connsiteX95" fmla="*/ 493322 w 2323177"/>
                <a:gd name="connsiteY95" fmla="*/ 1241182 h 2617544"/>
                <a:gd name="connsiteX96" fmla="*/ 474272 w 2323177"/>
                <a:gd name="connsiteY96" fmla="*/ 1274519 h 2617544"/>
                <a:gd name="connsiteX97" fmla="*/ 464747 w 2323177"/>
                <a:gd name="connsiteY97" fmla="*/ 1293569 h 2617544"/>
                <a:gd name="connsiteX98" fmla="*/ 459984 w 2323177"/>
                <a:gd name="connsiteY98" fmla="*/ 1307857 h 2617544"/>
                <a:gd name="connsiteX99" fmla="*/ 450459 w 2323177"/>
                <a:gd name="connsiteY99" fmla="*/ 1322144 h 2617544"/>
                <a:gd name="connsiteX100" fmla="*/ 436172 w 2323177"/>
                <a:gd name="connsiteY100" fmla="*/ 1360244 h 2617544"/>
                <a:gd name="connsiteX101" fmla="*/ 412359 w 2323177"/>
                <a:gd name="connsiteY101" fmla="*/ 1403107 h 2617544"/>
                <a:gd name="connsiteX102" fmla="*/ 398072 w 2323177"/>
                <a:gd name="connsiteY102" fmla="*/ 1436445 h 2617544"/>
                <a:gd name="connsiteX103" fmla="*/ 393310 w 2323177"/>
                <a:gd name="connsiteY103" fmla="*/ 1465019 h 2617544"/>
                <a:gd name="connsiteX104" fmla="*/ 379022 w 2323177"/>
                <a:gd name="connsiteY104" fmla="*/ 1526932 h 2617544"/>
                <a:gd name="connsiteX105" fmla="*/ 374259 w 2323177"/>
                <a:gd name="connsiteY105" fmla="*/ 1565032 h 2617544"/>
                <a:gd name="connsiteX106" fmla="*/ 369497 w 2323177"/>
                <a:gd name="connsiteY106" fmla="*/ 1579319 h 2617544"/>
                <a:gd name="connsiteX107" fmla="*/ 357591 w 2323177"/>
                <a:gd name="connsiteY107" fmla="*/ 1615038 h 2617544"/>
                <a:gd name="connsiteX108" fmla="*/ 343303 w 2323177"/>
                <a:gd name="connsiteY108" fmla="*/ 1660282 h 2617544"/>
                <a:gd name="connsiteX109" fmla="*/ 336159 w 2323177"/>
                <a:gd name="connsiteY109" fmla="*/ 1684094 h 2617544"/>
                <a:gd name="connsiteX110" fmla="*/ 326634 w 2323177"/>
                <a:gd name="connsiteY110" fmla="*/ 1698382 h 2617544"/>
                <a:gd name="connsiteX111" fmla="*/ 321872 w 2323177"/>
                <a:gd name="connsiteY111" fmla="*/ 1712669 h 2617544"/>
                <a:gd name="connsiteX112" fmla="*/ 307584 w 2323177"/>
                <a:gd name="connsiteY112" fmla="*/ 1722194 h 2617544"/>
                <a:gd name="connsiteX113" fmla="*/ 293297 w 2323177"/>
                <a:gd name="connsiteY113" fmla="*/ 1750769 h 2617544"/>
                <a:gd name="connsiteX114" fmla="*/ 283772 w 2323177"/>
                <a:gd name="connsiteY114" fmla="*/ 1779344 h 2617544"/>
                <a:gd name="connsiteX115" fmla="*/ 267103 w 2323177"/>
                <a:gd name="connsiteY115" fmla="*/ 1810301 h 2617544"/>
                <a:gd name="connsiteX116" fmla="*/ 231384 w 2323177"/>
                <a:gd name="connsiteY116" fmla="*/ 1846019 h 2617544"/>
                <a:gd name="connsiteX117" fmla="*/ 207572 w 2323177"/>
                <a:gd name="connsiteY117" fmla="*/ 1869832 h 2617544"/>
                <a:gd name="connsiteX118" fmla="*/ 202809 w 2323177"/>
                <a:gd name="connsiteY118" fmla="*/ 1884119 h 2617544"/>
                <a:gd name="connsiteX119" fmla="*/ 174234 w 2323177"/>
                <a:gd name="connsiteY119" fmla="*/ 1903169 h 2617544"/>
                <a:gd name="connsiteX120" fmla="*/ 159947 w 2323177"/>
                <a:gd name="connsiteY120" fmla="*/ 1912694 h 2617544"/>
                <a:gd name="connsiteX121" fmla="*/ 131372 w 2323177"/>
                <a:gd name="connsiteY121" fmla="*/ 1941270 h 2617544"/>
                <a:gd name="connsiteX122" fmla="*/ 102797 w 2323177"/>
                <a:gd name="connsiteY122" fmla="*/ 1953175 h 2617544"/>
                <a:gd name="connsiteX123" fmla="*/ 78985 w 2323177"/>
                <a:gd name="connsiteY123" fmla="*/ 1965081 h 2617544"/>
                <a:gd name="connsiteX124" fmla="*/ 45647 w 2323177"/>
                <a:gd name="connsiteY124" fmla="*/ 1981750 h 2617544"/>
                <a:gd name="connsiteX125" fmla="*/ 24215 w 2323177"/>
                <a:gd name="connsiteY125" fmla="*/ 1986513 h 2617544"/>
                <a:gd name="connsiteX126" fmla="*/ 403 w 2323177"/>
                <a:gd name="connsiteY126" fmla="*/ 1996038 h 2617544"/>
                <a:gd name="connsiteX127" fmla="*/ 12309 w 2323177"/>
                <a:gd name="connsiteY127" fmla="*/ 2036519 h 2617544"/>
                <a:gd name="connsiteX128" fmla="*/ 43265 w 2323177"/>
                <a:gd name="connsiteY128" fmla="*/ 2062713 h 2617544"/>
                <a:gd name="connsiteX129" fmla="*/ 67079 w 2323177"/>
                <a:gd name="connsiteY129" fmla="*/ 2079382 h 2617544"/>
                <a:gd name="connsiteX130" fmla="*/ 90890 w 2323177"/>
                <a:gd name="connsiteY130" fmla="*/ 2084144 h 2617544"/>
                <a:gd name="connsiteX131" fmla="*/ 114703 w 2323177"/>
                <a:gd name="connsiteY131" fmla="*/ 2105575 h 2617544"/>
                <a:gd name="connsiteX132" fmla="*/ 119466 w 2323177"/>
                <a:gd name="connsiteY132" fmla="*/ 2134151 h 2617544"/>
                <a:gd name="connsiteX133" fmla="*/ 126609 w 2323177"/>
                <a:gd name="connsiteY133" fmla="*/ 2155582 h 2617544"/>
                <a:gd name="connsiteX134" fmla="*/ 121847 w 2323177"/>
                <a:gd name="connsiteY134" fmla="*/ 2193682 h 2617544"/>
                <a:gd name="connsiteX135" fmla="*/ 112322 w 2323177"/>
                <a:gd name="connsiteY135" fmla="*/ 2212732 h 2617544"/>
                <a:gd name="connsiteX136" fmla="*/ 100416 w 2323177"/>
                <a:gd name="connsiteY136" fmla="*/ 2231781 h 2617544"/>
                <a:gd name="connsiteX137" fmla="*/ 71841 w 2323177"/>
                <a:gd name="connsiteY137" fmla="*/ 2234163 h 2617544"/>
                <a:gd name="connsiteX138" fmla="*/ 50409 w 2323177"/>
                <a:gd name="connsiteY138" fmla="*/ 2260357 h 2617544"/>
                <a:gd name="connsiteX139" fmla="*/ 21834 w 2323177"/>
                <a:gd name="connsiteY139" fmla="*/ 2274644 h 2617544"/>
                <a:gd name="connsiteX140" fmla="*/ 31359 w 2323177"/>
                <a:gd name="connsiteY140" fmla="*/ 2298457 h 2617544"/>
                <a:gd name="connsiteX141" fmla="*/ 21834 w 2323177"/>
                <a:gd name="connsiteY141" fmla="*/ 2331794 h 2617544"/>
                <a:gd name="connsiteX142" fmla="*/ 12309 w 2323177"/>
                <a:gd name="connsiteY142" fmla="*/ 2346082 h 2617544"/>
                <a:gd name="connsiteX143" fmla="*/ 374259 w 2323177"/>
                <a:gd name="connsiteY143" fmla="*/ 2617544 h 2617544"/>
                <a:gd name="connsiteX144" fmla="*/ 690172 w 2323177"/>
                <a:gd name="connsiteY144" fmla="*/ 2427044 h 2617544"/>
                <a:gd name="connsiteX0" fmla="*/ 690172 w 2336015"/>
                <a:gd name="connsiteY0" fmla="*/ 2427044 h 2617544"/>
                <a:gd name="connsiteX1" fmla="*/ 1055297 w 2336015"/>
                <a:gd name="connsiteY1" fmla="*/ 20269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690172 w 2336015"/>
                <a:gd name="connsiteY144" fmla="*/ 2427044 h 2617544"/>
                <a:gd name="connsiteX0" fmla="*/ 690172 w 2336015"/>
                <a:gd name="connsiteY0" fmla="*/ 2427044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690172 w 2336015"/>
                <a:gd name="connsiteY144" fmla="*/ 2427044 h 2617544"/>
                <a:gd name="connsiteX0" fmla="*/ 702872 w 2336015"/>
                <a:gd name="connsiteY0" fmla="*/ 2474669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75166 w 2336015"/>
                <a:gd name="connsiteY2" fmla="*/ 16372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43416 w 2336015"/>
                <a:gd name="connsiteY2" fmla="*/ 16245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43416 w 2336015"/>
                <a:gd name="connsiteY2" fmla="*/ 16245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63259 w 2336015"/>
                <a:gd name="connsiteY53" fmla="*/ 93419 h 2617544"/>
                <a:gd name="connsiteX54" fmla="*/ 1210872 w 2336015"/>
                <a:gd name="connsiteY54" fmla="*/ 120407 h 2617544"/>
                <a:gd name="connsiteX55" fmla="*/ 1144197 w 2336015"/>
                <a:gd name="connsiteY55" fmla="*/ 174382 h 2617544"/>
                <a:gd name="connsiteX56" fmla="*/ 972747 w 2336015"/>
                <a:gd name="connsiteY56" fmla="*/ 272807 h 2617544"/>
                <a:gd name="connsiteX57" fmla="*/ 783834 w 2336015"/>
                <a:gd name="connsiteY57" fmla="*/ 317257 h 2617544"/>
                <a:gd name="connsiteX58" fmla="*/ 712397 w 2336015"/>
                <a:gd name="connsiteY58" fmla="*/ 345832 h 2617544"/>
                <a:gd name="connsiteX59" fmla="*/ 702872 w 2336015"/>
                <a:gd name="connsiteY59" fmla="*/ 374407 h 2617544"/>
                <a:gd name="connsiteX60" fmla="*/ 698109 w 2336015"/>
                <a:gd name="connsiteY60" fmla="*/ 388694 h 2617544"/>
                <a:gd name="connsiteX61" fmla="*/ 683822 w 2336015"/>
                <a:gd name="connsiteY61" fmla="*/ 419650 h 2617544"/>
                <a:gd name="connsiteX62" fmla="*/ 702872 w 2336015"/>
                <a:gd name="connsiteY62" fmla="*/ 445844 h 2617544"/>
                <a:gd name="connsiteX63" fmla="*/ 731447 w 2336015"/>
                <a:gd name="connsiteY63" fmla="*/ 455369 h 2617544"/>
                <a:gd name="connsiteX64" fmla="*/ 740972 w 2336015"/>
                <a:gd name="connsiteY64" fmla="*/ 469657 h 2617544"/>
                <a:gd name="connsiteX65" fmla="*/ 745734 w 2336015"/>
                <a:gd name="connsiteY65" fmla="*/ 483944 h 2617544"/>
                <a:gd name="connsiteX66" fmla="*/ 745734 w 2336015"/>
                <a:gd name="connsiteY66" fmla="*/ 495850 h 2617544"/>
                <a:gd name="connsiteX67" fmla="*/ 748115 w 2336015"/>
                <a:gd name="connsiteY67" fmla="*/ 517282 h 2617544"/>
                <a:gd name="connsiteX68" fmla="*/ 755259 w 2336015"/>
                <a:gd name="connsiteY68" fmla="*/ 536332 h 2617544"/>
                <a:gd name="connsiteX69" fmla="*/ 745734 w 2336015"/>
                <a:gd name="connsiteY69" fmla="*/ 564907 h 2617544"/>
                <a:gd name="connsiteX70" fmla="*/ 736209 w 2336015"/>
                <a:gd name="connsiteY70" fmla="*/ 579194 h 2617544"/>
                <a:gd name="connsiteX71" fmla="*/ 736209 w 2336015"/>
                <a:gd name="connsiteY71" fmla="*/ 650632 h 2617544"/>
                <a:gd name="connsiteX72" fmla="*/ 740972 w 2336015"/>
                <a:gd name="connsiteY72" fmla="*/ 664919 h 2617544"/>
                <a:gd name="connsiteX73" fmla="*/ 745734 w 2336015"/>
                <a:gd name="connsiteY73" fmla="*/ 683969 h 2617544"/>
                <a:gd name="connsiteX74" fmla="*/ 760022 w 2336015"/>
                <a:gd name="connsiteY74" fmla="*/ 731594 h 2617544"/>
                <a:gd name="connsiteX75" fmla="*/ 764784 w 2336015"/>
                <a:gd name="connsiteY75" fmla="*/ 745882 h 2617544"/>
                <a:gd name="connsiteX76" fmla="*/ 771928 w 2336015"/>
                <a:gd name="connsiteY76" fmla="*/ 791125 h 2617544"/>
                <a:gd name="connsiteX77" fmla="*/ 750497 w 2336015"/>
                <a:gd name="connsiteY77" fmla="*/ 812557 h 2617544"/>
                <a:gd name="connsiteX78" fmla="*/ 731447 w 2336015"/>
                <a:gd name="connsiteY78" fmla="*/ 817319 h 2617544"/>
                <a:gd name="connsiteX79" fmla="*/ 712397 w 2336015"/>
                <a:gd name="connsiteY79" fmla="*/ 824463 h 2617544"/>
                <a:gd name="connsiteX80" fmla="*/ 683822 w 2336015"/>
                <a:gd name="connsiteY80" fmla="*/ 843513 h 2617544"/>
                <a:gd name="connsiteX81" fmla="*/ 674297 w 2336015"/>
                <a:gd name="connsiteY81" fmla="*/ 860182 h 2617544"/>
                <a:gd name="connsiteX82" fmla="*/ 660009 w 2336015"/>
                <a:gd name="connsiteY82" fmla="*/ 869707 h 2617544"/>
                <a:gd name="connsiteX83" fmla="*/ 650484 w 2336015"/>
                <a:gd name="connsiteY83" fmla="*/ 883994 h 2617544"/>
                <a:gd name="connsiteX84" fmla="*/ 640959 w 2336015"/>
                <a:gd name="connsiteY84" fmla="*/ 964957 h 2617544"/>
                <a:gd name="connsiteX85" fmla="*/ 626672 w 2336015"/>
                <a:gd name="connsiteY85" fmla="*/ 998294 h 2617544"/>
                <a:gd name="connsiteX86" fmla="*/ 593334 w 2336015"/>
                <a:gd name="connsiteY86" fmla="*/ 1012582 h 2617544"/>
                <a:gd name="connsiteX87" fmla="*/ 588572 w 2336015"/>
                <a:gd name="connsiteY87" fmla="*/ 1026869 h 2617544"/>
                <a:gd name="connsiteX88" fmla="*/ 593334 w 2336015"/>
                <a:gd name="connsiteY88" fmla="*/ 1041157 h 2617544"/>
                <a:gd name="connsiteX89" fmla="*/ 579047 w 2336015"/>
                <a:gd name="connsiteY89" fmla="*/ 1055444 h 2617544"/>
                <a:gd name="connsiteX90" fmla="*/ 569521 w 2336015"/>
                <a:gd name="connsiteY90" fmla="*/ 1098307 h 2617544"/>
                <a:gd name="connsiteX91" fmla="*/ 552854 w 2336015"/>
                <a:gd name="connsiteY91" fmla="*/ 1129262 h 2617544"/>
                <a:gd name="connsiteX92" fmla="*/ 533803 w 2336015"/>
                <a:gd name="connsiteY92" fmla="*/ 1150694 h 2617544"/>
                <a:gd name="connsiteX93" fmla="*/ 519515 w 2336015"/>
                <a:gd name="connsiteY93" fmla="*/ 1179269 h 2617544"/>
                <a:gd name="connsiteX94" fmla="*/ 498084 w 2336015"/>
                <a:gd name="connsiteY94" fmla="*/ 1226894 h 2617544"/>
                <a:gd name="connsiteX95" fmla="*/ 493322 w 2336015"/>
                <a:gd name="connsiteY95" fmla="*/ 1241182 h 2617544"/>
                <a:gd name="connsiteX96" fmla="*/ 474272 w 2336015"/>
                <a:gd name="connsiteY96" fmla="*/ 1274519 h 2617544"/>
                <a:gd name="connsiteX97" fmla="*/ 464747 w 2336015"/>
                <a:gd name="connsiteY97" fmla="*/ 1293569 h 2617544"/>
                <a:gd name="connsiteX98" fmla="*/ 459984 w 2336015"/>
                <a:gd name="connsiteY98" fmla="*/ 1307857 h 2617544"/>
                <a:gd name="connsiteX99" fmla="*/ 450459 w 2336015"/>
                <a:gd name="connsiteY99" fmla="*/ 1322144 h 2617544"/>
                <a:gd name="connsiteX100" fmla="*/ 436172 w 2336015"/>
                <a:gd name="connsiteY100" fmla="*/ 1360244 h 2617544"/>
                <a:gd name="connsiteX101" fmla="*/ 412359 w 2336015"/>
                <a:gd name="connsiteY101" fmla="*/ 1403107 h 2617544"/>
                <a:gd name="connsiteX102" fmla="*/ 398072 w 2336015"/>
                <a:gd name="connsiteY102" fmla="*/ 1436445 h 2617544"/>
                <a:gd name="connsiteX103" fmla="*/ 393310 w 2336015"/>
                <a:gd name="connsiteY103" fmla="*/ 1465019 h 2617544"/>
                <a:gd name="connsiteX104" fmla="*/ 379022 w 2336015"/>
                <a:gd name="connsiteY104" fmla="*/ 1526932 h 2617544"/>
                <a:gd name="connsiteX105" fmla="*/ 374259 w 2336015"/>
                <a:gd name="connsiteY105" fmla="*/ 1565032 h 2617544"/>
                <a:gd name="connsiteX106" fmla="*/ 369497 w 2336015"/>
                <a:gd name="connsiteY106" fmla="*/ 1579319 h 2617544"/>
                <a:gd name="connsiteX107" fmla="*/ 357591 w 2336015"/>
                <a:gd name="connsiteY107" fmla="*/ 1615038 h 2617544"/>
                <a:gd name="connsiteX108" fmla="*/ 343303 w 2336015"/>
                <a:gd name="connsiteY108" fmla="*/ 1660282 h 2617544"/>
                <a:gd name="connsiteX109" fmla="*/ 336159 w 2336015"/>
                <a:gd name="connsiteY109" fmla="*/ 1684094 h 2617544"/>
                <a:gd name="connsiteX110" fmla="*/ 326634 w 2336015"/>
                <a:gd name="connsiteY110" fmla="*/ 1698382 h 2617544"/>
                <a:gd name="connsiteX111" fmla="*/ 321872 w 2336015"/>
                <a:gd name="connsiteY111" fmla="*/ 1712669 h 2617544"/>
                <a:gd name="connsiteX112" fmla="*/ 307584 w 2336015"/>
                <a:gd name="connsiteY112" fmla="*/ 1722194 h 2617544"/>
                <a:gd name="connsiteX113" fmla="*/ 293297 w 2336015"/>
                <a:gd name="connsiteY113" fmla="*/ 1750769 h 2617544"/>
                <a:gd name="connsiteX114" fmla="*/ 283772 w 2336015"/>
                <a:gd name="connsiteY114" fmla="*/ 1779344 h 2617544"/>
                <a:gd name="connsiteX115" fmla="*/ 267103 w 2336015"/>
                <a:gd name="connsiteY115" fmla="*/ 1810301 h 2617544"/>
                <a:gd name="connsiteX116" fmla="*/ 231384 w 2336015"/>
                <a:gd name="connsiteY116" fmla="*/ 1846019 h 2617544"/>
                <a:gd name="connsiteX117" fmla="*/ 207572 w 2336015"/>
                <a:gd name="connsiteY117" fmla="*/ 1869832 h 2617544"/>
                <a:gd name="connsiteX118" fmla="*/ 202809 w 2336015"/>
                <a:gd name="connsiteY118" fmla="*/ 1884119 h 2617544"/>
                <a:gd name="connsiteX119" fmla="*/ 174234 w 2336015"/>
                <a:gd name="connsiteY119" fmla="*/ 1903169 h 2617544"/>
                <a:gd name="connsiteX120" fmla="*/ 159947 w 2336015"/>
                <a:gd name="connsiteY120" fmla="*/ 1912694 h 2617544"/>
                <a:gd name="connsiteX121" fmla="*/ 131372 w 2336015"/>
                <a:gd name="connsiteY121" fmla="*/ 1941270 h 2617544"/>
                <a:gd name="connsiteX122" fmla="*/ 102797 w 2336015"/>
                <a:gd name="connsiteY122" fmla="*/ 1953175 h 2617544"/>
                <a:gd name="connsiteX123" fmla="*/ 78985 w 2336015"/>
                <a:gd name="connsiteY123" fmla="*/ 1965081 h 2617544"/>
                <a:gd name="connsiteX124" fmla="*/ 45647 w 2336015"/>
                <a:gd name="connsiteY124" fmla="*/ 1981750 h 2617544"/>
                <a:gd name="connsiteX125" fmla="*/ 24215 w 2336015"/>
                <a:gd name="connsiteY125" fmla="*/ 1986513 h 2617544"/>
                <a:gd name="connsiteX126" fmla="*/ 403 w 2336015"/>
                <a:gd name="connsiteY126" fmla="*/ 1996038 h 2617544"/>
                <a:gd name="connsiteX127" fmla="*/ 12309 w 2336015"/>
                <a:gd name="connsiteY127" fmla="*/ 2036519 h 2617544"/>
                <a:gd name="connsiteX128" fmla="*/ 43265 w 2336015"/>
                <a:gd name="connsiteY128" fmla="*/ 2062713 h 2617544"/>
                <a:gd name="connsiteX129" fmla="*/ 67079 w 2336015"/>
                <a:gd name="connsiteY129" fmla="*/ 2079382 h 2617544"/>
                <a:gd name="connsiteX130" fmla="*/ 90890 w 2336015"/>
                <a:gd name="connsiteY130" fmla="*/ 2084144 h 2617544"/>
                <a:gd name="connsiteX131" fmla="*/ 114703 w 2336015"/>
                <a:gd name="connsiteY131" fmla="*/ 2105575 h 2617544"/>
                <a:gd name="connsiteX132" fmla="*/ 119466 w 2336015"/>
                <a:gd name="connsiteY132" fmla="*/ 2134151 h 2617544"/>
                <a:gd name="connsiteX133" fmla="*/ 126609 w 2336015"/>
                <a:gd name="connsiteY133" fmla="*/ 2155582 h 2617544"/>
                <a:gd name="connsiteX134" fmla="*/ 121847 w 2336015"/>
                <a:gd name="connsiteY134" fmla="*/ 2193682 h 2617544"/>
                <a:gd name="connsiteX135" fmla="*/ 112322 w 2336015"/>
                <a:gd name="connsiteY135" fmla="*/ 2212732 h 2617544"/>
                <a:gd name="connsiteX136" fmla="*/ 100416 w 2336015"/>
                <a:gd name="connsiteY136" fmla="*/ 2231781 h 2617544"/>
                <a:gd name="connsiteX137" fmla="*/ 71841 w 2336015"/>
                <a:gd name="connsiteY137" fmla="*/ 2234163 h 2617544"/>
                <a:gd name="connsiteX138" fmla="*/ 50409 w 2336015"/>
                <a:gd name="connsiteY138" fmla="*/ 2260357 h 2617544"/>
                <a:gd name="connsiteX139" fmla="*/ 21834 w 2336015"/>
                <a:gd name="connsiteY139" fmla="*/ 2274644 h 2617544"/>
                <a:gd name="connsiteX140" fmla="*/ 31359 w 2336015"/>
                <a:gd name="connsiteY140" fmla="*/ 2298457 h 2617544"/>
                <a:gd name="connsiteX141" fmla="*/ 21834 w 2336015"/>
                <a:gd name="connsiteY141" fmla="*/ 2331794 h 2617544"/>
                <a:gd name="connsiteX142" fmla="*/ 12309 w 2336015"/>
                <a:gd name="connsiteY142" fmla="*/ 2346082 h 2617544"/>
                <a:gd name="connsiteX143" fmla="*/ 374259 w 2336015"/>
                <a:gd name="connsiteY143" fmla="*/ 2617544 h 2617544"/>
                <a:gd name="connsiteX144" fmla="*/ 702872 w 2336015"/>
                <a:gd name="connsiteY144" fmla="*/ 2474669 h 2617544"/>
                <a:gd name="connsiteX0" fmla="*/ 702872 w 2336015"/>
                <a:gd name="connsiteY0" fmla="*/ 2474669 h 2617544"/>
                <a:gd name="connsiteX1" fmla="*/ 1067997 w 2336015"/>
                <a:gd name="connsiteY1" fmla="*/ 2039694 h 2617544"/>
                <a:gd name="connsiteX2" fmla="*/ 1243416 w 2336015"/>
                <a:gd name="connsiteY2" fmla="*/ 16245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85484 w 2336015"/>
                <a:gd name="connsiteY52" fmla="*/ 75164 h 2617544"/>
                <a:gd name="connsiteX53" fmla="*/ 1210872 w 2336015"/>
                <a:gd name="connsiteY53" fmla="*/ 120407 h 2617544"/>
                <a:gd name="connsiteX54" fmla="*/ 1144197 w 2336015"/>
                <a:gd name="connsiteY54" fmla="*/ 174382 h 2617544"/>
                <a:gd name="connsiteX55" fmla="*/ 972747 w 2336015"/>
                <a:gd name="connsiteY55" fmla="*/ 272807 h 2617544"/>
                <a:gd name="connsiteX56" fmla="*/ 783834 w 2336015"/>
                <a:gd name="connsiteY56" fmla="*/ 317257 h 2617544"/>
                <a:gd name="connsiteX57" fmla="*/ 712397 w 2336015"/>
                <a:gd name="connsiteY57" fmla="*/ 345832 h 2617544"/>
                <a:gd name="connsiteX58" fmla="*/ 702872 w 2336015"/>
                <a:gd name="connsiteY58" fmla="*/ 374407 h 2617544"/>
                <a:gd name="connsiteX59" fmla="*/ 698109 w 2336015"/>
                <a:gd name="connsiteY59" fmla="*/ 388694 h 2617544"/>
                <a:gd name="connsiteX60" fmla="*/ 683822 w 2336015"/>
                <a:gd name="connsiteY60" fmla="*/ 419650 h 2617544"/>
                <a:gd name="connsiteX61" fmla="*/ 702872 w 2336015"/>
                <a:gd name="connsiteY61" fmla="*/ 445844 h 2617544"/>
                <a:gd name="connsiteX62" fmla="*/ 731447 w 2336015"/>
                <a:gd name="connsiteY62" fmla="*/ 455369 h 2617544"/>
                <a:gd name="connsiteX63" fmla="*/ 740972 w 2336015"/>
                <a:gd name="connsiteY63" fmla="*/ 469657 h 2617544"/>
                <a:gd name="connsiteX64" fmla="*/ 745734 w 2336015"/>
                <a:gd name="connsiteY64" fmla="*/ 483944 h 2617544"/>
                <a:gd name="connsiteX65" fmla="*/ 745734 w 2336015"/>
                <a:gd name="connsiteY65" fmla="*/ 495850 h 2617544"/>
                <a:gd name="connsiteX66" fmla="*/ 748115 w 2336015"/>
                <a:gd name="connsiteY66" fmla="*/ 517282 h 2617544"/>
                <a:gd name="connsiteX67" fmla="*/ 755259 w 2336015"/>
                <a:gd name="connsiteY67" fmla="*/ 536332 h 2617544"/>
                <a:gd name="connsiteX68" fmla="*/ 745734 w 2336015"/>
                <a:gd name="connsiteY68" fmla="*/ 564907 h 2617544"/>
                <a:gd name="connsiteX69" fmla="*/ 736209 w 2336015"/>
                <a:gd name="connsiteY69" fmla="*/ 579194 h 2617544"/>
                <a:gd name="connsiteX70" fmla="*/ 736209 w 2336015"/>
                <a:gd name="connsiteY70" fmla="*/ 650632 h 2617544"/>
                <a:gd name="connsiteX71" fmla="*/ 740972 w 2336015"/>
                <a:gd name="connsiteY71" fmla="*/ 664919 h 2617544"/>
                <a:gd name="connsiteX72" fmla="*/ 745734 w 2336015"/>
                <a:gd name="connsiteY72" fmla="*/ 683969 h 2617544"/>
                <a:gd name="connsiteX73" fmla="*/ 760022 w 2336015"/>
                <a:gd name="connsiteY73" fmla="*/ 731594 h 2617544"/>
                <a:gd name="connsiteX74" fmla="*/ 764784 w 2336015"/>
                <a:gd name="connsiteY74" fmla="*/ 745882 h 2617544"/>
                <a:gd name="connsiteX75" fmla="*/ 771928 w 2336015"/>
                <a:gd name="connsiteY75" fmla="*/ 791125 h 2617544"/>
                <a:gd name="connsiteX76" fmla="*/ 750497 w 2336015"/>
                <a:gd name="connsiteY76" fmla="*/ 812557 h 2617544"/>
                <a:gd name="connsiteX77" fmla="*/ 731447 w 2336015"/>
                <a:gd name="connsiteY77" fmla="*/ 817319 h 2617544"/>
                <a:gd name="connsiteX78" fmla="*/ 712397 w 2336015"/>
                <a:gd name="connsiteY78" fmla="*/ 824463 h 2617544"/>
                <a:gd name="connsiteX79" fmla="*/ 683822 w 2336015"/>
                <a:gd name="connsiteY79" fmla="*/ 843513 h 2617544"/>
                <a:gd name="connsiteX80" fmla="*/ 674297 w 2336015"/>
                <a:gd name="connsiteY80" fmla="*/ 860182 h 2617544"/>
                <a:gd name="connsiteX81" fmla="*/ 660009 w 2336015"/>
                <a:gd name="connsiteY81" fmla="*/ 869707 h 2617544"/>
                <a:gd name="connsiteX82" fmla="*/ 650484 w 2336015"/>
                <a:gd name="connsiteY82" fmla="*/ 883994 h 2617544"/>
                <a:gd name="connsiteX83" fmla="*/ 640959 w 2336015"/>
                <a:gd name="connsiteY83" fmla="*/ 964957 h 2617544"/>
                <a:gd name="connsiteX84" fmla="*/ 626672 w 2336015"/>
                <a:gd name="connsiteY84" fmla="*/ 998294 h 2617544"/>
                <a:gd name="connsiteX85" fmla="*/ 593334 w 2336015"/>
                <a:gd name="connsiteY85" fmla="*/ 1012582 h 2617544"/>
                <a:gd name="connsiteX86" fmla="*/ 588572 w 2336015"/>
                <a:gd name="connsiteY86" fmla="*/ 1026869 h 2617544"/>
                <a:gd name="connsiteX87" fmla="*/ 593334 w 2336015"/>
                <a:gd name="connsiteY87" fmla="*/ 1041157 h 2617544"/>
                <a:gd name="connsiteX88" fmla="*/ 579047 w 2336015"/>
                <a:gd name="connsiteY88" fmla="*/ 1055444 h 2617544"/>
                <a:gd name="connsiteX89" fmla="*/ 569521 w 2336015"/>
                <a:gd name="connsiteY89" fmla="*/ 1098307 h 2617544"/>
                <a:gd name="connsiteX90" fmla="*/ 552854 w 2336015"/>
                <a:gd name="connsiteY90" fmla="*/ 1129262 h 2617544"/>
                <a:gd name="connsiteX91" fmla="*/ 533803 w 2336015"/>
                <a:gd name="connsiteY91" fmla="*/ 1150694 h 2617544"/>
                <a:gd name="connsiteX92" fmla="*/ 519515 w 2336015"/>
                <a:gd name="connsiteY92" fmla="*/ 1179269 h 2617544"/>
                <a:gd name="connsiteX93" fmla="*/ 498084 w 2336015"/>
                <a:gd name="connsiteY93" fmla="*/ 1226894 h 2617544"/>
                <a:gd name="connsiteX94" fmla="*/ 493322 w 2336015"/>
                <a:gd name="connsiteY94" fmla="*/ 1241182 h 2617544"/>
                <a:gd name="connsiteX95" fmla="*/ 474272 w 2336015"/>
                <a:gd name="connsiteY95" fmla="*/ 1274519 h 2617544"/>
                <a:gd name="connsiteX96" fmla="*/ 464747 w 2336015"/>
                <a:gd name="connsiteY96" fmla="*/ 1293569 h 2617544"/>
                <a:gd name="connsiteX97" fmla="*/ 459984 w 2336015"/>
                <a:gd name="connsiteY97" fmla="*/ 1307857 h 2617544"/>
                <a:gd name="connsiteX98" fmla="*/ 450459 w 2336015"/>
                <a:gd name="connsiteY98" fmla="*/ 1322144 h 2617544"/>
                <a:gd name="connsiteX99" fmla="*/ 436172 w 2336015"/>
                <a:gd name="connsiteY99" fmla="*/ 1360244 h 2617544"/>
                <a:gd name="connsiteX100" fmla="*/ 412359 w 2336015"/>
                <a:gd name="connsiteY100" fmla="*/ 1403107 h 2617544"/>
                <a:gd name="connsiteX101" fmla="*/ 398072 w 2336015"/>
                <a:gd name="connsiteY101" fmla="*/ 1436445 h 2617544"/>
                <a:gd name="connsiteX102" fmla="*/ 393310 w 2336015"/>
                <a:gd name="connsiteY102" fmla="*/ 1465019 h 2617544"/>
                <a:gd name="connsiteX103" fmla="*/ 379022 w 2336015"/>
                <a:gd name="connsiteY103" fmla="*/ 1526932 h 2617544"/>
                <a:gd name="connsiteX104" fmla="*/ 374259 w 2336015"/>
                <a:gd name="connsiteY104" fmla="*/ 1565032 h 2617544"/>
                <a:gd name="connsiteX105" fmla="*/ 369497 w 2336015"/>
                <a:gd name="connsiteY105" fmla="*/ 1579319 h 2617544"/>
                <a:gd name="connsiteX106" fmla="*/ 357591 w 2336015"/>
                <a:gd name="connsiteY106" fmla="*/ 1615038 h 2617544"/>
                <a:gd name="connsiteX107" fmla="*/ 343303 w 2336015"/>
                <a:gd name="connsiteY107" fmla="*/ 1660282 h 2617544"/>
                <a:gd name="connsiteX108" fmla="*/ 336159 w 2336015"/>
                <a:gd name="connsiteY108" fmla="*/ 1684094 h 2617544"/>
                <a:gd name="connsiteX109" fmla="*/ 326634 w 2336015"/>
                <a:gd name="connsiteY109" fmla="*/ 1698382 h 2617544"/>
                <a:gd name="connsiteX110" fmla="*/ 321872 w 2336015"/>
                <a:gd name="connsiteY110" fmla="*/ 1712669 h 2617544"/>
                <a:gd name="connsiteX111" fmla="*/ 307584 w 2336015"/>
                <a:gd name="connsiteY111" fmla="*/ 1722194 h 2617544"/>
                <a:gd name="connsiteX112" fmla="*/ 293297 w 2336015"/>
                <a:gd name="connsiteY112" fmla="*/ 1750769 h 2617544"/>
                <a:gd name="connsiteX113" fmla="*/ 283772 w 2336015"/>
                <a:gd name="connsiteY113" fmla="*/ 1779344 h 2617544"/>
                <a:gd name="connsiteX114" fmla="*/ 267103 w 2336015"/>
                <a:gd name="connsiteY114" fmla="*/ 1810301 h 2617544"/>
                <a:gd name="connsiteX115" fmla="*/ 231384 w 2336015"/>
                <a:gd name="connsiteY115" fmla="*/ 1846019 h 2617544"/>
                <a:gd name="connsiteX116" fmla="*/ 207572 w 2336015"/>
                <a:gd name="connsiteY116" fmla="*/ 1869832 h 2617544"/>
                <a:gd name="connsiteX117" fmla="*/ 202809 w 2336015"/>
                <a:gd name="connsiteY117" fmla="*/ 1884119 h 2617544"/>
                <a:gd name="connsiteX118" fmla="*/ 174234 w 2336015"/>
                <a:gd name="connsiteY118" fmla="*/ 1903169 h 2617544"/>
                <a:gd name="connsiteX119" fmla="*/ 159947 w 2336015"/>
                <a:gd name="connsiteY119" fmla="*/ 1912694 h 2617544"/>
                <a:gd name="connsiteX120" fmla="*/ 131372 w 2336015"/>
                <a:gd name="connsiteY120" fmla="*/ 1941270 h 2617544"/>
                <a:gd name="connsiteX121" fmla="*/ 102797 w 2336015"/>
                <a:gd name="connsiteY121" fmla="*/ 1953175 h 2617544"/>
                <a:gd name="connsiteX122" fmla="*/ 78985 w 2336015"/>
                <a:gd name="connsiteY122" fmla="*/ 1965081 h 2617544"/>
                <a:gd name="connsiteX123" fmla="*/ 45647 w 2336015"/>
                <a:gd name="connsiteY123" fmla="*/ 1981750 h 2617544"/>
                <a:gd name="connsiteX124" fmla="*/ 24215 w 2336015"/>
                <a:gd name="connsiteY124" fmla="*/ 1986513 h 2617544"/>
                <a:gd name="connsiteX125" fmla="*/ 403 w 2336015"/>
                <a:gd name="connsiteY125" fmla="*/ 1996038 h 2617544"/>
                <a:gd name="connsiteX126" fmla="*/ 12309 w 2336015"/>
                <a:gd name="connsiteY126" fmla="*/ 2036519 h 2617544"/>
                <a:gd name="connsiteX127" fmla="*/ 43265 w 2336015"/>
                <a:gd name="connsiteY127" fmla="*/ 2062713 h 2617544"/>
                <a:gd name="connsiteX128" fmla="*/ 67079 w 2336015"/>
                <a:gd name="connsiteY128" fmla="*/ 2079382 h 2617544"/>
                <a:gd name="connsiteX129" fmla="*/ 90890 w 2336015"/>
                <a:gd name="connsiteY129" fmla="*/ 2084144 h 2617544"/>
                <a:gd name="connsiteX130" fmla="*/ 114703 w 2336015"/>
                <a:gd name="connsiteY130" fmla="*/ 2105575 h 2617544"/>
                <a:gd name="connsiteX131" fmla="*/ 119466 w 2336015"/>
                <a:gd name="connsiteY131" fmla="*/ 2134151 h 2617544"/>
                <a:gd name="connsiteX132" fmla="*/ 126609 w 2336015"/>
                <a:gd name="connsiteY132" fmla="*/ 2155582 h 2617544"/>
                <a:gd name="connsiteX133" fmla="*/ 121847 w 2336015"/>
                <a:gd name="connsiteY133" fmla="*/ 2193682 h 2617544"/>
                <a:gd name="connsiteX134" fmla="*/ 112322 w 2336015"/>
                <a:gd name="connsiteY134" fmla="*/ 2212732 h 2617544"/>
                <a:gd name="connsiteX135" fmla="*/ 100416 w 2336015"/>
                <a:gd name="connsiteY135" fmla="*/ 2231781 h 2617544"/>
                <a:gd name="connsiteX136" fmla="*/ 71841 w 2336015"/>
                <a:gd name="connsiteY136" fmla="*/ 2234163 h 2617544"/>
                <a:gd name="connsiteX137" fmla="*/ 50409 w 2336015"/>
                <a:gd name="connsiteY137" fmla="*/ 2260357 h 2617544"/>
                <a:gd name="connsiteX138" fmla="*/ 21834 w 2336015"/>
                <a:gd name="connsiteY138" fmla="*/ 2274644 h 2617544"/>
                <a:gd name="connsiteX139" fmla="*/ 31359 w 2336015"/>
                <a:gd name="connsiteY139" fmla="*/ 2298457 h 2617544"/>
                <a:gd name="connsiteX140" fmla="*/ 21834 w 2336015"/>
                <a:gd name="connsiteY140" fmla="*/ 2331794 h 2617544"/>
                <a:gd name="connsiteX141" fmla="*/ 12309 w 2336015"/>
                <a:gd name="connsiteY141" fmla="*/ 2346082 h 2617544"/>
                <a:gd name="connsiteX142" fmla="*/ 374259 w 2336015"/>
                <a:gd name="connsiteY142" fmla="*/ 2617544 h 2617544"/>
                <a:gd name="connsiteX143" fmla="*/ 702872 w 2336015"/>
                <a:gd name="connsiteY143" fmla="*/ 2474669 h 2617544"/>
                <a:gd name="connsiteX0" fmla="*/ 702872 w 2336015"/>
                <a:gd name="connsiteY0" fmla="*/ 2474669 h 2617544"/>
                <a:gd name="connsiteX1" fmla="*/ 1067997 w 2336015"/>
                <a:gd name="connsiteY1" fmla="*/ 2039694 h 2617544"/>
                <a:gd name="connsiteX2" fmla="*/ 1243416 w 2336015"/>
                <a:gd name="connsiteY2" fmla="*/ 16245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210872 w 2336015"/>
                <a:gd name="connsiteY52" fmla="*/ 120407 h 2617544"/>
                <a:gd name="connsiteX53" fmla="*/ 1144197 w 2336015"/>
                <a:gd name="connsiteY53" fmla="*/ 174382 h 2617544"/>
                <a:gd name="connsiteX54" fmla="*/ 972747 w 2336015"/>
                <a:gd name="connsiteY54" fmla="*/ 272807 h 2617544"/>
                <a:gd name="connsiteX55" fmla="*/ 783834 w 2336015"/>
                <a:gd name="connsiteY55" fmla="*/ 317257 h 2617544"/>
                <a:gd name="connsiteX56" fmla="*/ 712397 w 2336015"/>
                <a:gd name="connsiteY56" fmla="*/ 345832 h 2617544"/>
                <a:gd name="connsiteX57" fmla="*/ 702872 w 2336015"/>
                <a:gd name="connsiteY57" fmla="*/ 374407 h 2617544"/>
                <a:gd name="connsiteX58" fmla="*/ 698109 w 2336015"/>
                <a:gd name="connsiteY58" fmla="*/ 388694 h 2617544"/>
                <a:gd name="connsiteX59" fmla="*/ 683822 w 2336015"/>
                <a:gd name="connsiteY59" fmla="*/ 419650 h 2617544"/>
                <a:gd name="connsiteX60" fmla="*/ 702872 w 2336015"/>
                <a:gd name="connsiteY60" fmla="*/ 445844 h 2617544"/>
                <a:gd name="connsiteX61" fmla="*/ 731447 w 2336015"/>
                <a:gd name="connsiteY61" fmla="*/ 455369 h 2617544"/>
                <a:gd name="connsiteX62" fmla="*/ 740972 w 2336015"/>
                <a:gd name="connsiteY62" fmla="*/ 469657 h 2617544"/>
                <a:gd name="connsiteX63" fmla="*/ 745734 w 2336015"/>
                <a:gd name="connsiteY63" fmla="*/ 483944 h 2617544"/>
                <a:gd name="connsiteX64" fmla="*/ 745734 w 2336015"/>
                <a:gd name="connsiteY64" fmla="*/ 495850 h 2617544"/>
                <a:gd name="connsiteX65" fmla="*/ 748115 w 2336015"/>
                <a:gd name="connsiteY65" fmla="*/ 517282 h 2617544"/>
                <a:gd name="connsiteX66" fmla="*/ 755259 w 2336015"/>
                <a:gd name="connsiteY66" fmla="*/ 536332 h 2617544"/>
                <a:gd name="connsiteX67" fmla="*/ 745734 w 2336015"/>
                <a:gd name="connsiteY67" fmla="*/ 564907 h 2617544"/>
                <a:gd name="connsiteX68" fmla="*/ 736209 w 2336015"/>
                <a:gd name="connsiteY68" fmla="*/ 579194 h 2617544"/>
                <a:gd name="connsiteX69" fmla="*/ 736209 w 2336015"/>
                <a:gd name="connsiteY69" fmla="*/ 650632 h 2617544"/>
                <a:gd name="connsiteX70" fmla="*/ 740972 w 2336015"/>
                <a:gd name="connsiteY70" fmla="*/ 664919 h 2617544"/>
                <a:gd name="connsiteX71" fmla="*/ 745734 w 2336015"/>
                <a:gd name="connsiteY71" fmla="*/ 683969 h 2617544"/>
                <a:gd name="connsiteX72" fmla="*/ 760022 w 2336015"/>
                <a:gd name="connsiteY72" fmla="*/ 731594 h 2617544"/>
                <a:gd name="connsiteX73" fmla="*/ 764784 w 2336015"/>
                <a:gd name="connsiteY73" fmla="*/ 745882 h 2617544"/>
                <a:gd name="connsiteX74" fmla="*/ 771928 w 2336015"/>
                <a:gd name="connsiteY74" fmla="*/ 791125 h 2617544"/>
                <a:gd name="connsiteX75" fmla="*/ 750497 w 2336015"/>
                <a:gd name="connsiteY75" fmla="*/ 812557 h 2617544"/>
                <a:gd name="connsiteX76" fmla="*/ 731447 w 2336015"/>
                <a:gd name="connsiteY76" fmla="*/ 817319 h 2617544"/>
                <a:gd name="connsiteX77" fmla="*/ 712397 w 2336015"/>
                <a:gd name="connsiteY77" fmla="*/ 824463 h 2617544"/>
                <a:gd name="connsiteX78" fmla="*/ 683822 w 2336015"/>
                <a:gd name="connsiteY78" fmla="*/ 843513 h 2617544"/>
                <a:gd name="connsiteX79" fmla="*/ 674297 w 2336015"/>
                <a:gd name="connsiteY79" fmla="*/ 860182 h 2617544"/>
                <a:gd name="connsiteX80" fmla="*/ 660009 w 2336015"/>
                <a:gd name="connsiteY80" fmla="*/ 869707 h 2617544"/>
                <a:gd name="connsiteX81" fmla="*/ 650484 w 2336015"/>
                <a:gd name="connsiteY81" fmla="*/ 883994 h 2617544"/>
                <a:gd name="connsiteX82" fmla="*/ 640959 w 2336015"/>
                <a:gd name="connsiteY82" fmla="*/ 964957 h 2617544"/>
                <a:gd name="connsiteX83" fmla="*/ 626672 w 2336015"/>
                <a:gd name="connsiteY83" fmla="*/ 998294 h 2617544"/>
                <a:gd name="connsiteX84" fmla="*/ 593334 w 2336015"/>
                <a:gd name="connsiteY84" fmla="*/ 1012582 h 2617544"/>
                <a:gd name="connsiteX85" fmla="*/ 588572 w 2336015"/>
                <a:gd name="connsiteY85" fmla="*/ 1026869 h 2617544"/>
                <a:gd name="connsiteX86" fmla="*/ 593334 w 2336015"/>
                <a:gd name="connsiteY86" fmla="*/ 1041157 h 2617544"/>
                <a:gd name="connsiteX87" fmla="*/ 579047 w 2336015"/>
                <a:gd name="connsiteY87" fmla="*/ 1055444 h 2617544"/>
                <a:gd name="connsiteX88" fmla="*/ 569521 w 2336015"/>
                <a:gd name="connsiteY88" fmla="*/ 1098307 h 2617544"/>
                <a:gd name="connsiteX89" fmla="*/ 552854 w 2336015"/>
                <a:gd name="connsiteY89" fmla="*/ 1129262 h 2617544"/>
                <a:gd name="connsiteX90" fmla="*/ 533803 w 2336015"/>
                <a:gd name="connsiteY90" fmla="*/ 1150694 h 2617544"/>
                <a:gd name="connsiteX91" fmla="*/ 519515 w 2336015"/>
                <a:gd name="connsiteY91" fmla="*/ 1179269 h 2617544"/>
                <a:gd name="connsiteX92" fmla="*/ 498084 w 2336015"/>
                <a:gd name="connsiteY92" fmla="*/ 1226894 h 2617544"/>
                <a:gd name="connsiteX93" fmla="*/ 493322 w 2336015"/>
                <a:gd name="connsiteY93" fmla="*/ 1241182 h 2617544"/>
                <a:gd name="connsiteX94" fmla="*/ 474272 w 2336015"/>
                <a:gd name="connsiteY94" fmla="*/ 1274519 h 2617544"/>
                <a:gd name="connsiteX95" fmla="*/ 464747 w 2336015"/>
                <a:gd name="connsiteY95" fmla="*/ 1293569 h 2617544"/>
                <a:gd name="connsiteX96" fmla="*/ 459984 w 2336015"/>
                <a:gd name="connsiteY96" fmla="*/ 1307857 h 2617544"/>
                <a:gd name="connsiteX97" fmla="*/ 450459 w 2336015"/>
                <a:gd name="connsiteY97" fmla="*/ 1322144 h 2617544"/>
                <a:gd name="connsiteX98" fmla="*/ 436172 w 2336015"/>
                <a:gd name="connsiteY98" fmla="*/ 1360244 h 2617544"/>
                <a:gd name="connsiteX99" fmla="*/ 412359 w 2336015"/>
                <a:gd name="connsiteY99" fmla="*/ 1403107 h 2617544"/>
                <a:gd name="connsiteX100" fmla="*/ 398072 w 2336015"/>
                <a:gd name="connsiteY100" fmla="*/ 1436445 h 2617544"/>
                <a:gd name="connsiteX101" fmla="*/ 393310 w 2336015"/>
                <a:gd name="connsiteY101" fmla="*/ 1465019 h 2617544"/>
                <a:gd name="connsiteX102" fmla="*/ 379022 w 2336015"/>
                <a:gd name="connsiteY102" fmla="*/ 1526932 h 2617544"/>
                <a:gd name="connsiteX103" fmla="*/ 374259 w 2336015"/>
                <a:gd name="connsiteY103" fmla="*/ 1565032 h 2617544"/>
                <a:gd name="connsiteX104" fmla="*/ 369497 w 2336015"/>
                <a:gd name="connsiteY104" fmla="*/ 1579319 h 2617544"/>
                <a:gd name="connsiteX105" fmla="*/ 357591 w 2336015"/>
                <a:gd name="connsiteY105" fmla="*/ 1615038 h 2617544"/>
                <a:gd name="connsiteX106" fmla="*/ 343303 w 2336015"/>
                <a:gd name="connsiteY106" fmla="*/ 1660282 h 2617544"/>
                <a:gd name="connsiteX107" fmla="*/ 336159 w 2336015"/>
                <a:gd name="connsiteY107" fmla="*/ 1684094 h 2617544"/>
                <a:gd name="connsiteX108" fmla="*/ 326634 w 2336015"/>
                <a:gd name="connsiteY108" fmla="*/ 1698382 h 2617544"/>
                <a:gd name="connsiteX109" fmla="*/ 321872 w 2336015"/>
                <a:gd name="connsiteY109" fmla="*/ 1712669 h 2617544"/>
                <a:gd name="connsiteX110" fmla="*/ 307584 w 2336015"/>
                <a:gd name="connsiteY110" fmla="*/ 1722194 h 2617544"/>
                <a:gd name="connsiteX111" fmla="*/ 293297 w 2336015"/>
                <a:gd name="connsiteY111" fmla="*/ 1750769 h 2617544"/>
                <a:gd name="connsiteX112" fmla="*/ 283772 w 2336015"/>
                <a:gd name="connsiteY112" fmla="*/ 1779344 h 2617544"/>
                <a:gd name="connsiteX113" fmla="*/ 267103 w 2336015"/>
                <a:gd name="connsiteY113" fmla="*/ 1810301 h 2617544"/>
                <a:gd name="connsiteX114" fmla="*/ 231384 w 2336015"/>
                <a:gd name="connsiteY114" fmla="*/ 1846019 h 2617544"/>
                <a:gd name="connsiteX115" fmla="*/ 207572 w 2336015"/>
                <a:gd name="connsiteY115" fmla="*/ 1869832 h 2617544"/>
                <a:gd name="connsiteX116" fmla="*/ 202809 w 2336015"/>
                <a:gd name="connsiteY116" fmla="*/ 1884119 h 2617544"/>
                <a:gd name="connsiteX117" fmla="*/ 174234 w 2336015"/>
                <a:gd name="connsiteY117" fmla="*/ 1903169 h 2617544"/>
                <a:gd name="connsiteX118" fmla="*/ 159947 w 2336015"/>
                <a:gd name="connsiteY118" fmla="*/ 1912694 h 2617544"/>
                <a:gd name="connsiteX119" fmla="*/ 131372 w 2336015"/>
                <a:gd name="connsiteY119" fmla="*/ 1941270 h 2617544"/>
                <a:gd name="connsiteX120" fmla="*/ 102797 w 2336015"/>
                <a:gd name="connsiteY120" fmla="*/ 1953175 h 2617544"/>
                <a:gd name="connsiteX121" fmla="*/ 78985 w 2336015"/>
                <a:gd name="connsiteY121" fmla="*/ 1965081 h 2617544"/>
                <a:gd name="connsiteX122" fmla="*/ 45647 w 2336015"/>
                <a:gd name="connsiteY122" fmla="*/ 1981750 h 2617544"/>
                <a:gd name="connsiteX123" fmla="*/ 24215 w 2336015"/>
                <a:gd name="connsiteY123" fmla="*/ 1986513 h 2617544"/>
                <a:gd name="connsiteX124" fmla="*/ 403 w 2336015"/>
                <a:gd name="connsiteY124" fmla="*/ 1996038 h 2617544"/>
                <a:gd name="connsiteX125" fmla="*/ 12309 w 2336015"/>
                <a:gd name="connsiteY125" fmla="*/ 2036519 h 2617544"/>
                <a:gd name="connsiteX126" fmla="*/ 43265 w 2336015"/>
                <a:gd name="connsiteY126" fmla="*/ 2062713 h 2617544"/>
                <a:gd name="connsiteX127" fmla="*/ 67079 w 2336015"/>
                <a:gd name="connsiteY127" fmla="*/ 2079382 h 2617544"/>
                <a:gd name="connsiteX128" fmla="*/ 90890 w 2336015"/>
                <a:gd name="connsiteY128" fmla="*/ 2084144 h 2617544"/>
                <a:gd name="connsiteX129" fmla="*/ 114703 w 2336015"/>
                <a:gd name="connsiteY129" fmla="*/ 2105575 h 2617544"/>
                <a:gd name="connsiteX130" fmla="*/ 119466 w 2336015"/>
                <a:gd name="connsiteY130" fmla="*/ 2134151 h 2617544"/>
                <a:gd name="connsiteX131" fmla="*/ 126609 w 2336015"/>
                <a:gd name="connsiteY131" fmla="*/ 2155582 h 2617544"/>
                <a:gd name="connsiteX132" fmla="*/ 121847 w 2336015"/>
                <a:gd name="connsiteY132" fmla="*/ 2193682 h 2617544"/>
                <a:gd name="connsiteX133" fmla="*/ 112322 w 2336015"/>
                <a:gd name="connsiteY133" fmla="*/ 2212732 h 2617544"/>
                <a:gd name="connsiteX134" fmla="*/ 100416 w 2336015"/>
                <a:gd name="connsiteY134" fmla="*/ 2231781 h 2617544"/>
                <a:gd name="connsiteX135" fmla="*/ 71841 w 2336015"/>
                <a:gd name="connsiteY135" fmla="*/ 2234163 h 2617544"/>
                <a:gd name="connsiteX136" fmla="*/ 50409 w 2336015"/>
                <a:gd name="connsiteY136" fmla="*/ 2260357 h 2617544"/>
                <a:gd name="connsiteX137" fmla="*/ 21834 w 2336015"/>
                <a:gd name="connsiteY137" fmla="*/ 2274644 h 2617544"/>
                <a:gd name="connsiteX138" fmla="*/ 31359 w 2336015"/>
                <a:gd name="connsiteY138" fmla="*/ 2298457 h 2617544"/>
                <a:gd name="connsiteX139" fmla="*/ 21834 w 2336015"/>
                <a:gd name="connsiteY139" fmla="*/ 2331794 h 2617544"/>
                <a:gd name="connsiteX140" fmla="*/ 12309 w 2336015"/>
                <a:gd name="connsiteY140" fmla="*/ 2346082 h 2617544"/>
                <a:gd name="connsiteX141" fmla="*/ 374259 w 2336015"/>
                <a:gd name="connsiteY141" fmla="*/ 2617544 h 2617544"/>
                <a:gd name="connsiteX142" fmla="*/ 702872 w 2336015"/>
                <a:gd name="connsiteY142" fmla="*/ 2474669 h 2617544"/>
                <a:gd name="connsiteX0" fmla="*/ 702872 w 2336015"/>
                <a:gd name="connsiteY0" fmla="*/ 2474669 h 2617544"/>
                <a:gd name="connsiteX1" fmla="*/ 1067997 w 2336015"/>
                <a:gd name="connsiteY1" fmla="*/ 2039694 h 2617544"/>
                <a:gd name="connsiteX2" fmla="*/ 1243416 w 2336015"/>
                <a:gd name="connsiteY2" fmla="*/ 1624563 h 2617544"/>
                <a:gd name="connsiteX3" fmla="*/ 1525990 w 2336015"/>
                <a:gd name="connsiteY3" fmla="*/ 1274520 h 2617544"/>
                <a:gd name="connsiteX4" fmla="*/ 1956997 w 2336015"/>
                <a:gd name="connsiteY4" fmla="*/ 991944 h 2617544"/>
                <a:gd name="connsiteX5" fmla="*/ 2280846 w 2336015"/>
                <a:gd name="connsiteY5" fmla="*/ 743501 h 2617544"/>
                <a:gd name="connsiteX6" fmla="*/ 2322122 w 2336015"/>
                <a:gd name="connsiteY6" fmla="*/ 541094 h 2617544"/>
                <a:gd name="connsiteX7" fmla="*/ 2307834 w 2336015"/>
                <a:gd name="connsiteY7" fmla="*/ 531569 h 2617544"/>
                <a:gd name="connsiteX8" fmla="*/ 2264972 w 2336015"/>
                <a:gd name="connsiteY8" fmla="*/ 512519 h 2617544"/>
                <a:gd name="connsiteX9" fmla="*/ 2241159 w 2336015"/>
                <a:gd name="connsiteY9" fmla="*/ 486326 h 2617544"/>
                <a:gd name="connsiteX10" fmla="*/ 2231634 w 2336015"/>
                <a:gd name="connsiteY10" fmla="*/ 464894 h 2617544"/>
                <a:gd name="connsiteX11" fmla="*/ 2212584 w 2336015"/>
                <a:gd name="connsiteY11" fmla="*/ 455369 h 2617544"/>
                <a:gd name="connsiteX12" fmla="*/ 2198297 w 2336015"/>
                <a:gd name="connsiteY12" fmla="*/ 445844 h 2617544"/>
                <a:gd name="connsiteX13" fmla="*/ 2179247 w 2336015"/>
                <a:gd name="connsiteY13" fmla="*/ 450607 h 2617544"/>
                <a:gd name="connsiteX14" fmla="*/ 2155434 w 2336015"/>
                <a:gd name="connsiteY14" fmla="*/ 426794 h 2617544"/>
                <a:gd name="connsiteX15" fmla="*/ 2136384 w 2336015"/>
                <a:gd name="connsiteY15" fmla="*/ 398219 h 2617544"/>
                <a:gd name="connsiteX16" fmla="*/ 2126859 w 2336015"/>
                <a:gd name="connsiteY16" fmla="*/ 369644 h 2617544"/>
                <a:gd name="connsiteX17" fmla="*/ 2103047 w 2336015"/>
                <a:gd name="connsiteY17" fmla="*/ 369644 h 2617544"/>
                <a:gd name="connsiteX18" fmla="*/ 2088759 w 2336015"/>
                <a:gd name="connsiteY18" fmla="*/ 355357 h 2617544"/>
                <a:gd name="connsiteX19" fmla="*/ 2050660 w 2336015"/>
                <a:gd name="connsiteY19" fmla="*/ 348213 h 2617544"/>
                <a:gd name="connsiteX20" fmla="*/ 2007797 w 2336015"/>
                <a:gd name="connsiteY20" fmla="*/ 336307 h 2617544"/>
                <a:gd name="connsiteX21" fmla="*/ 1976841 w 2336015"/>
                <a:gd name="connsiteY21" fmla="*/ 333925 h 2617544"/>
                <a:gd name="connsiteX22" fmla="*/ 1948266 w 2336015"/>
                <a:gd name="connsiteY22" fmla="*/ 329163 h 2617544"/>
                <a:gd name="connsiteX23" fmla="*/ 1926834 w 2336015"/>
                <a:gd name="connsiteY23" fmla="*/ 312494 h 2617544"/>
                <a:gd name="connsiteX24" fmla="*/ 1912547 w 2336015"/>
                <a:gd name="connsiteY24" fmla="*/ 317257 h 2617544"/>
                <a:gd name="connsiteX25" fmla="*/ 1841109 w 2336015"/>
                <a:gd name="connsiteY25" fmla="*/ 302969 h 2617544"/>
                <a:gd name="connsiteX26" fmla="*/ 1812534 w 2336015"/>
                <a:gd name="connsiteY26" fmla="*/ 293444 h 2617544"/>
                <a:gd name="connsiteX27" fmla="*/ 1798247 w 2336015"/>
                <a:gd name="connsiteY27" fmla="*/ 288682 h 2617544"/>
                <a:gd name="connsiteX28" fmla="*/ 1783959 w 2336015"/>
                <a:gd name="connsiteY28" fmla="*/ 298207 h 2617544"/>
                <a:gd name="connsiteX29" fmla="*/ 1769672 w 2336015"/>
                <a:gd name="connsiteY29" fmla="*/ 302969 h 2617544"/>
                <a:gd name="connsiteX30" fmla="*/ 1741097 w 2336015"/>
                <a:gd name="connsiteY30" fmla="*/ 331544 h 2617544"/>
                <a:gd name="connsiteX31" fmla="*/ 1717284 w 2336015"/>
                <a:gd name="connsiteY31" fmla="*/ 326782 h 2617544"/>
                <a:gd name="connsiteX32" fmla="*/ 1683947 w 2336015"/>
                <a:gd name="connsiteY32" fmla="*/ 317257 h 2617544"/>
                <a:gd name="connsiteX33" fmla="*/ 1650609 w 2336015"/>
                <a:gd name="connsiteY33" fmla="*/ 312494 h 2617544"/>
                <a:gd name="connsiteX34" fmla="*/ 1622034 w 2336015"/>
                <a:gd name="connsiteY34" fmla="*/ 307732 h 2617544"/>
                <a:gd name="connsiteX35" fmla="*/ 1581553 w 2336015"/>
                <a:gd name="connsiteY35" fmla="*/ 291063 h 2617544"/>
                <a:gd name="connsiteX36" fmla="*/ 1552978 w 2336015"/>
                <a:gd name="connsiteY36" fmla="*/ 291063 h 2617544"/>
                <a:gd name="connsiteX37" fmla="*/ 1541072 w 2336015"/>
                <a:gd name="connsiteY37" fmla="*/ 274394 h 2617544"/>
                <a:gd name="connsiteX38" fmla="*/ 1526784 w 2336015"/>
                <a:gd name="connsiteY38" fmla="*/ 255344 h 2617544"/>
                <a:gd name="connsiteX39" fmla="*/ 1522021 w 2336015"/>
                <a:gd name="connsiteY39" fmla="*/ 229150 h 2617544"/>
                <a:gd name="connsiteX40" fmla="*/ 1533929 w 2336015"/>
                <a:gd name="connsiteY40" fmla="*/ 200576 h 2617544"/>
                <a:gd name="connsiteX41" fmla="*/ 1564884 w 2336015"/>
                <a:gd name="connsiteY41" fmla="*/ 174382 h 2617544"/>
                <a:gd name="connsiteX42" fmla="*/ 1557740 w 2336015"/>
                <a:gd name="connsiteY42" fmla="*/ 148188 h 2617544"/>
                <a:gd name="connsiteX43" fmla="*/ 1564884 w 2336015"/>
                <a:gd name="connsiteY43" fmla="*/ 117231 h 2617544"/>
                <a:gd name="connsiteX44" fmla="*/ 1583934 w 2336015"/>
                <a:gd name="connsiteY44" fmla="*/ 93419 h 2617544"/>
                <a:gd name="connsiteX45" fmla="*/ 1588697 w 2336015"/>
                <a:gd name="connsiteY45" fmla="*/ 79132 h 2617544"/>
                <a:gd name="connsiteX46" fmla="*/ 1579172 w 2336015"/>
                <a:gd name="connsiteY46" fmla="*/ 64844 h 2617544"/>
                <a:gd name="connsiteX47" fmla="*/ 1545834 w 2336015"/>
                <a:gd name="connsiteY47" fmla="*/ 38650 h 2617544"/>
                <a:gd name="connsiteX48" fmla="*/ 1522022 w 2336015"/>
                <a:gd name="connsiteY48" fmla="*/ 36269 h 2617544"/>
                <a:gd name="connsiteX49" fmla="*/ 1507734 w 2336015"/>
                <a:gd name="connsiteY49" fmla="*/ 550 h 2617544"/>
                <a:gd name="connsiteX50" fmla="*/ 1414072 w 2336015"/>
                <a:gd name="connsiteY50" fmla="*/ 17219 h 2617544"/>
                <a:gd name="connsiteX51" fmla="*/ 1365652 w 2336015"/>
                <a:gd name="connsiteY51" fmla="*/ 52144 h 2617544"/>
                <a:gd name="connsiteX52" fmla="*/ 1144197 w 2336015"/>
                <a:gd name="connsiteY52" fmla="*/ 174382 h 2617544"/>
                <a:gd name="connsiteX53" fmla="*/ 972747 w 2336015"/>
                <a:gd name="connsiteY53" fmla="*/ 272807 h 2617544"/>
                <a:gd name="connsiteX54" fmla="*/ 783834 w 2336015"/>
                <a:gd name="connsiteY54" fmla="*/ 317257 h 2617544"/>
                <a:gd name="connsiteX55" fmla="*/ 712397 w 2336015"/>
                <a:gd name="connsiteY55" fmla="*/ 345832 h 2617544"/>
                <a:gd name="connsiteX56" fmla="*/ 702872 w 2336015"/>
                <a:gd name="connsiteY56" fmla="*/ 374407 h 2617544"/>
                <a:gd name="connsiteX57" fmla="*/ 698109 w 2336015"/>
                <a:gd name="connsiteY57" fmla="*/ 388694 h 2617544"/>
                <a:gd name="connsiteX58" fmla="*/ 683822 w 2336015"/>
                <a:gd name="connsiteY58" fmla="*/ 419650 h 2617544"/>
                <a:gd name="connsiteX59" fmla="*/ 702872 w 2336015"/>
                <a:gd name="connsiteY59" fmla="*/ 445844 h 2617544"/>
                <a:gd name="connsiteX60" fmla="*/ 731447 w 2336015"/>
                <a:gd name="connsiteY60" fmla="*/ 455369 h 2617544"/>
                <a:gd name="connsiteX61" fmla="*/ 740972 w 2336015"/>
                <a:gd name="connsiteY61" fmla="*/ 469657 h 2617544"/>
                <a:gd name="connsiteX62" fmla="*/ 745734 w 2336015"/>
                <a:gd name="connsiteY62" fmla="*/ 483944 h 2617544"/>
                <a:gd name="connsiteX63" fmla="*/ 745734 w 2336015"/>
                <a:gd name="connsiteY63" fmla="*/ 495850 h 2617544"/>
                <a:gd name="connsiteX64" fmla="*/ 748115 w 2336015"/>
                <a:gd name="connsiteY64" fmla="*/ 517282 h 2617544"/>
                <a:gd name="connsiteX65" fmla="*/ 755259 w 2336015"/>
                <a:gd name="connsiteY65" fmla="*/ 536332 h 2617544"/>
                <a:gd name="connsiteX66" fmla="*/ 745734 w 2336015"/>
                <a:gd name="connsiteY66" fmla="*/ 564907 h 2617544"/>
                <a:gd name="connsiteX67" fmla="*/ 736209 w 2336015"/>
                <a:gd name="connsiteY67" fmla="*/ 579194 h 2617544"/>
                <a:gd name="connsiteX68" fmla="*/ 736209 w 2336015"/>
                <a:gd name="connsiteY68" fmla="*/ 650632 h 2617544"/>
                <a:gd name="connsiteX69" fmla="*/ 740972 w 2336015"/>
                <a:gd name="connsiteY69" fmla="*/ 664919 h 2617544"/>
                <a:gd name="connsiteX70" fmla="*/ 745734 w 2336015"/>
                <a:gd name="connsiteY70" fmla="*/ 683969 h 2617544"/>
                <a:gd name="connsiteX71" fmla="*/ 760022 w 2336015"/>
                <a:gd name="connsiteY71" fmla="*/ 731594 h 2617544"/>
                <a:gd name="connsiteX72" fmla="*/ 764784 w 2336015"/>
                <a:gd name="connsiteY72" fmla="*/ 745882 h 2617544"/>
                <a:gd name="connsiteX73" fmla="*/ 771928 w 2336015"/>
                <a:gd name="connsiteY73" fmla="*/ 791125 h 2617544"/>
                <a:gd name="connsiteX74" fmla="*/ 750497 w 2336015"/>
                <a:gd name="connsiteY74" fmla="*/ 812557 h 2617544"/>
                <a:gd name="connsiteX75" fmla="*/ 731447 w 2336015"/>
                <a:gd name="connsiteY75" fmla="*/ 817319 h 2617544"/>
                <a:gd name="connsiteX76" fmla="*/ 712397 w 2336015"/>
                <a:gd name="connsiteY76" fmla="*/ 824463 h 2617544"/>
                <a:gd name="connsiteX77" fmla="*/ 683822 w 2336015"/>
                <a:gd name="connsiteY77" fmla="*/ 843513 h 2617544"/>
                <a:gd name="connsiteX78" fmla="*/ 674297 w 2336015"/>
                <a:gd name="connsiteY78" fmla="*/ 860182 h 2617544"/>
                <a:gd name="connsiteX79" fmla="*/ 660009 w 2336015"/>
                <a:gd name="connsiteY79" fmla="*/ 869707 h 2617544"/>
                <a:gd name="connsiteX80" fmla="*/ 650484 w 2336015"/>
                <a:gd name="connsiteY80" fmla="*/ 883994 h 2617544"/>
                <a:gd name="connsiteX81" fmla="*/ 640959 w 2336015"/>
                <a:gd name="connsiteY81" fmla="*/ 964957 h 2617544"/>
                <a:gd name="connsiteX82" fmla="*/ 626672 w 2336015"/>
                <a:gd name="connsiteY82" fmla="*/ 998294 h 2617544"/>
                <a:gd name="connsiteX83" fmla="*/ 593334 w 2336015"/>
                <a:gd name="connsiteY83" fmla="*/ 1012582 h 2617544"/>
                <a:gd name="connsiteX84" fmla="*/ 588572 w 2336015"/>
                <a:gd name="connsiteY84" fmla="*/ 1026869 h 2617544"/>
                <a:gd name="connsiteX85" fmla="*/ 593334 w 2336015"/>
                <a:gd name="connsiteY85" fmla="*/ 1041157 h 2617544"/>
                <a:gd name="connsiteX86" fmla="*/ 579047 w 2336015"/>
                <a:gd name="connsiteY86" fmla="*/ 1055444 h 2617544"/>
                <a:gd name="connsiteX87" fmla="*/ 569521 w 2336015"/>
                <a:gd name="connsiteY87" fmla="*/ 1098307 h 2617544"/>
                <a:gd name="connsiteX88" fmla="*/ 552854 w 2336015"/>
                <a:gd name="connsiteY88" fmla="*/ 1129262 h 2617544"/>
                <a:gd name="connsiteX89" fmla="*/ 533803 w 2336015"/>
                <a:gd name="connsiteY89" fmla="*/ 1150694 h 2617544"/>
                <a:gd name="connsiteX90" fmla="*/ 519515 w 2336015"/>
                <a:gd name="connsiteY90" fmla="*/ 1179269 h 2617544"/>
                <a:gd name="connsiteX91" fmla="*/ 498084 w 2336015"/>
                <a:gd name="connsiteY91" fmla="*/ 1226894 h 2617544"/>
                <a:gd name="connsiteX92" fmla="*/ 493322 w 2336015"/>
                <a:gd name="connsiteY92" fmla="*/ 1241182 h 2617544"/>
                <a:gd name="connsiteX93" fmla="*/ 474272 w 2336015"/>
                <a:gd name="connsiteY93" fmla="*/ 1274519 h 2617544"/>
                <a:gd name="connsiteX94" fmla="*/ 464747 w 2336015"/>
                <a:gd name="connsiteY94" fmla="*/ 1293569 h 2617544"/>
                <a:gd name="connsiteX95" fmla="*/ 459984 w 2336015"/>
                <a:gd name="connsiteY95" fmla="*/ 1307857 h 2617544"/>
                <a:gd name="connsiteX96" fmla="*/ 450459 w 2336015"/>
                <a:gd name="connsiteY96" fmla="*/ 1322144 h 2617544"/>
                <a:gd name="connsiteX97" fmla="*/ 436172 w 2336015"/>
                <a:gd name="connsiteY97" fmla="*/ 1360244 h 2617544"/>
                <a:gd name="connsiteX98" fmla="*/ 412359 w 2336015"/>
                <a:gd name="connsiteY98" fmla="*/ 1403107 h 2617544"/>
                <a:gd name="connsiteX99" fmla="*/ 398072 w 2336015"/>
                <a:gd name="connsiteY99" fmla="*/ 1436445 h 2617544"/>
                <a:gd name="connsiteX100" fmla="*/ 393310 w 2336015"/>
                <a:gd name="connsiteY100" fmla="*/ 1465019 h 2617544"/>
                <a:gd name="connsiteX101" fmla="*/ 379022 w 2336015"/>
                <a:gd name="connsiteY101" fmla="*/ 1526932 h 2617544"/>
                <a:gd name="connsiteX102" fmla="*/ 374259 w 2336015"/>
                <a:gd name="connsiteY102" fmla="*/ 1565032 h 2617544"/>
                <a:gd name="connsiteX103" fmla="*/ 369497 w 2336015"/>
                <a:gd name="connsiteY103" fmla="*/ 1579319 h 2617544"/>
                <a:gd name="connsiteX104" fmla="*/ 357591 w 2336015"/>
                <a:gd name="connsiteY104" fmla="*/ 1615038 h 2617544"/>
                <a:gd name="connsiteX105" fmla="*/ 343303 w 2336015"/>
                <a:gd name="connsiteY105" fmla="*/ 1660282 h 2617544"/>
                <a:gd name="connsiteX106" fmla="*/ 336159 w 2336015"/>
                <a:gd name="connsiteY106" fmla="*/ 1684094 h 2617544"/>
                <a:gd name="connsiteX107" fmla="*/ 326634 w 2336015"/>
                <a:gd name="connsiteY107" fmla="*/ 1698382 h 2617544"/>
                <a:gd name="connsiteX108" fmla="*/ 321872 w 2336015"/>
                <a:gd name="connsiteY108" fmla="*/ 1712669 h 2617544"/>
                <a:gd name="connsiteX109" fmla="*/ 307584 w 2336015"/>
                <a:gd name="connsiteY109" fmla="*/ 1722194 h 2617544"/>
                <a:gd name="connsiteX110" fmla="*/ 293297 w 2336015"/>
                <a:gd name="connsiteY110" fmla="*/ 1750769 h 2617544"/>
                <a:gd name="connsiteX111" fmla="*/ 283772 w 2336015"/>
                <a:gd name="connsiteY111" fmla="*/ 1779344 h 2617544"/>
                <a:gd name="connsiteX112" fmla="*/ 267103 w 2336015"/>
                <a:gd name="connsiteY112" fmla="*/ 1810301 h 2617544"/>
                <a:gd name="connsiteX113" fmla="*/ 231384 w 2336015"/>
                <a:gd name="connsiteY113" fmla="*/ 1846019 h 2617544"/>
                <a:gd name="connsiteX114" fmla="*/ 207572 w 2336015"/>
                <a:gd name="connsiteY114" fmla="*/ 1869832 h 2617544"/>
                <a:gd name="connsiteX115" fmla="*/ 202809 w 2336015"/>
                <a:gd name="connsiteY115" fmla="*/ 1884119 h 2617544"/>
                <a:gd name="connsiteX116" fmla="*/ 174234 w 2336015"/>
                <a:gd name="connsiteY116" fmla="*/ 1903169 h 2617544"/>
                <a:gd name="connsiteX117" fmla="*/ 159947 w 2336015"/>
                <a:gd name="connsiteY117" fmla="*/ 1912694 h 2617544"/>
                <a:gd name="connsiteX118" fmla="*/ 131372 w 2336015"/>
                <a:gd name="connsiteY118" fmla="*/ 1941270 h 2617544"/>
                <a:gd name="connsiteX119" fmla="*/ 102797 w 2336015"/>
                <a:gd name="connsiteY119" fmla="*/ 1953175 h 2617544"/>
                <a:gd name="connsiteX120" fmla="*/ 78985 w 2336015"/>
                <a:gd name="connsiteY120" fmla="*/ 1965081 h 2617544"/>
                <a:gd name="connsiteX121" fmla="*/ 45647 w 2336015"/>
                <a:gd name="connsiteY121" fmla="*/ 1981750 h 2617544"/>
                <a:gd name="connsiteX122" fmla="*/ 24215 w 2336015"/>
                <a:gd name="connsiteY122" fmla="*/ 1986513 h 2617544"/>
                <a:gd name="connsiteX123" fmla="*/ 403 w 2336015"/>
                <a:gd name="connsiteY123" fmla="*/ 1996038 h 2617544"/>
                <a:gd name="connsiteX124" fmla="*/ 12309 w 2336015"/>
                <a:gd name="connsiteY124" fmla="*/ 2036519 h 2617544"/>
                <a:gd name="connsiteX125" fmla="*/ 43265 w 2336015"/>
                <a:gd name="connsiteY125" fmla="*/ 2062713 h 2617544"/>
                <a:gd name="connsiteX126" fmla="*/ 67079 w 2336015"/>
                <a:gd name="connsiteY126" fmla="*/ 2079382 h 2617544"/>
                <a:gd name="connsiteX127" fmla="*/ 90890 w 2336015"/>
                <a:gd name="connsiteY127" fmla="*/ 2084144 h 2617544"/>
                <a:gd name="connsiteX128" fmla="*/ 114703 w 2336015"/>
                <a:gd name="connsiteY128" fmla="*/ 2105575 h 2617544"/>
                <a:gd name="connsiteX129" fmla="*/ 119466 w 2336015"/>
                <a:gd name="connsiteY129" fmla="*/ 2134151 h 2617544"/>
                <a:gd name="connsiteX130" fmla="*/ 126609 w 2336015"/>
                <a:gd name="connsiteY130" fmla="*/ 2155582 h 2617544"/>
                <a:gd name="connsiteX131" fmla="*/ 121847 w 2336015"/>
                <a:gd name="connsiteY131" fmla="*/ 2193682 h 2617544"/>
                <a:gd name="connsiteX132" fmla="*/ 112322 w 2336015"/>
                <a:gd name="connsiteY132" fmla="*/ 2212732 h 2617544"/>
                <a:gd name="connsiteX133" fmla="*/ 100416 w 2336015"/>
                <a:gd name="connsiteY133" fmla="*/ 2231781 h 2617544"/>
                <a:gd name="connsiteX134" fmla="*/ 71841 w 2336015"/>
                <a:gd name="connsiteY134" fmla="*/ 2234163 h 2617544"/>
                <a:gd name="connsiteX135" fmla="*/ 50409 w 2336015"/>
                <a:gd name="connsiteY135" fmla="*/ 2260357 h 2617544"/>
                <a:gd name="connsiteX136" fmla="*/ 21834 w 2336015"/>
                <a:gd name="connsiteY136" fmla="*/ 2274644 h 2617544"/>
                <a:gd name="connsiteX137" fmla="*/ 31359 w 2336015"/>
                <a:gd name="connsiteY137" fmla="*/ 2298457 h 2617544"/>
                <a:gd name="connsiteX138" fmla="*/ 21834 w 2336015"/>
                <a:gd name="connsiteY138" fmla="*/ 2331794 h 2617544"/>
                <a:gd name="connsiteX139" fmla="*/ 12309 w 2336015"/>
                <a:gd name="connsiteY139" fmla="*/ 2346082 h 2617544"/>
                <a:gd name="connsiteX140" fmla="*/ 374259 w 2336015"/>
                <a:gd name="connsiteY140" fmla="*/ 2617544 h 2617544"/>
                <a:gd name="connsiteX141" fmla="*/ 702872 w 2336015"/>
                <a:gd name="connsiteY141" fmla="*/ 2474669 h 2617544"/>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1144197 w 2336015"/>
                <a:gd name="connsiteY51" fmla="*/ 174046 h 2617208"/>
                <a:gd name="connsiteX52" fmla="*/ 972747 w 2336015"/>
                <a:gd name="connsiteY52" fmla="*/ 272471 h 2617208"/>
                <a:gd name="connsiteX53" fmla="*/ 783834 w 2336015"/>
                <a:gd name="connsiteY53" fmla="*/ 316921 h 2617208"/>
                <a:gd name="connsiteX54" fmla="*/ 712397 w 2336015"/>
                <a:gd name="connsiteY54" fmla="*/ 345496 h 2617208"/>
                <a:gd name="connsiteX55" fmla="*/ 702872 w 2336015"/>
                <a:gd name="connsiteY55" fmla="*/ 374071 h 2617208"/>
                <a:gd name="connsiteX56" fmla="*/ 698109 w 2336015"/>
                <a:gd name="connsiteY56" fmla="*/ 388358 h 2617208"/>
                <a:gd name="connsiteX57" fmla="*/ 683822 w 2336015"/>
                <a:gd name="connsiteY57" fmla="*/ 419314 h 2617208"/>
                <a:gd name="connsiteX58" fmla="*/ 702872 w 2336015"/>
                <a:gd name="connsiteY58" fmla="*/ 445508 h 2617208"/>
                <a:gd name="connsiteX59" fmla="*/ 731447 w 2336015"/>
                <a:gd name="connsiteY59" fmla="*/ 455033 h 2617208"/>
                <a:gd name="connsiteX60" fmla="*/ 740972 w 2336015"/>
                <a:gd name="connsiteY60" fmla="*/ 469321 h 2617208"/>
                <a:gd name="connsiteX61" fmla="*/ 745734 w 2336015"/>
                <a:gd name="connsiteY61" fmla="*/ 483608 h 2617208"/>
                <a:gd name="connsiteX62" fmla="*/ 745734 w 2336015"/>
                <a:gd name="connsiteY62" fmla="*/ 495514 h 2617208"/>
                <a:gd name="connsiteX63" fmla="*/ 748115 w 2336015"/>
                <a:gd name="connsiteY63" fmla="*/ 516946 h 2617208"/>
                <a:gd name="connsiteX64" fmla="*/ 755259 w 2336015"/>
                <a:gd name="connsiteY64" fmla="*/ 535996 h 2617208"/>
                <a:gd name="connsiteX65" fmla="*/ 745734 w 2336015"/>
                <a:gd name="connsiteY65" fmla="*/ 564571 h 2617208"/>
                <a:gd name="connsiteX66" fmla="*/ 736209 w 2336015"/>
                <a:gd name="connsiteY66" fmla="*/ 578858 h 2617208"/>
                <a:gd name="connsiteX67" fmla="*/ 736209 w 2336015"/>
                <a:gd name="connsiteY67" fmla="*/ 650296 h 2617208"/>
                <a:gd name="connsiteX68" fmla="*/ 740972 w 2336015"/>
                <a:gd name="connsiteY68" fmla="*/ 664583 h 2617208"/>
                <a:gd name="connsiteX69" fmla="*/ 745734 w 2336015"/>
                <a:gd name="connsiteY69" fmla="*/ 683633 h 2617208"/>
                <a:gd name="connsiteX70" fmla="*/ 760022 w 2336015"/>
                <a:gd name="connsiteY70" fmla="*/ 731258 h 2617208"/>
                <a:gd name="connsiteX71" fmla="*/ 764784 w 2336015"/>
                <a:gd name="connsiteY71" fmla="*/ 745546 h 2617208"/>
                <a:gd name="connsiteX72" fmla="*/ 771928 w 2336015"/>
                <a:gd name="connsiteY72" fmla="*/ 790789 h 2617208"/>
                <a:gd name="connsiteX73" fmla="*/ 750497 w 2336015"/>
                <a:gd name="connsiteY73" fmla="*/ 812221 h 2617208"/>
                <a:gd name="connsiteX74" fmla="*/ 731447 w 2336015"/>
                <a:gd name="connsiteY74" fmla="*/ 816983 h 2617208"/>
                <a:gd name="connsiteX75" fmla="*/ 712397 w 2336015"/>
                <a:gd name="connsiteY75" fmla="*/ 824127 h 2617208"/>
                <a:gd name="connsiteX76" fmla="*/ 683822 w 2336015"/>
                <a:gd name="connsiteY76" fmla="*/ 843177 h 2617208"/>
                <a:gd name="connsiteX77" fmla="*/ 674297 w 2336015"/>
                <a:gd name="connsiteY77" fmla="*/ 859846 h 2617208"/>
                <a:gd name="connsiteX78" fmla="*/ 660009 w 2336015"/>
                <a:gd name="connsiteY78" fmla="*/ 869371 h 2617208"/>
                <a:gd name="connsiteX79" fmla="*/ 650484 w 2336015"/>
                <a:gd name="connsiteY79" fmla="*/ 883658 h 2617208"/>
                <a:gd name="connsiteX80" fmla="*/ 640959 w 2336015"/>
                <a:gd name="connsiteY80" fmla="*/ 964621 h 2617208"/>
                <a:gd name="connsiteX81" fmla="*/ 626672 w 2336015"/>
                <a:gd name="connsiteY81" fmla="*/ 997958 h 2617208"/>
                <a:gd name="connsiteX82" fmla="*/ 593334 w 2336015"/>
                <a:gd name="connsiteY82" fmla="*/ 1012246 h 2617208"/>
                <a:gd name="connsiteX83" fmla="*/ 588572 w 2336015"/>
                <a:gd name="connsiteY83" fmla="*/ 1026533 h 2617208"/>
                <a:gd name="connsiteX84" fmla="*/ 593334 w 2336015"/>
                <a:gd name="connsiteY84" fmla="*/ 1040821 h 2617208"/>
                <a:gd name="connsiteX85" fmla="*/ 579047 w 2336015"/>
                <a:gd name="connsiteY85" fmla="*/ 1055108 h 2617208"/>
                <a:gd name="connsiteX86" fmla="*/ 569521 w 2336015"/>
                <a:gd name="connsiteY86" fmla="*/ 1097971 h 2617208"/>
                <a:gd name="connsiteX87" fmla="*/ 552854 w 2336015"/>
                <a:gd name="connsiteY87" fmla="*/ 1128926 h 2617208"/>
                <a:gd name="connsiteX88" fmla="*/ 533803 w 2336015"/>
                <a:gd name="connsiteY88" fmla="*/ 1150358 h 2617208"/>
                <a:gd name="connsiteX89" fmla="*/ 519515 w 2336015"/>
                <a:gd name="connsiteY89" fmla="*/ 1178933 h 2617208"/>
                <a:gd name="connsiteX90" fmla="*/ 498084 w 2336015"/>
                <a:gd name="connsiteY90" fmla="*/ 1226558 h 2617208"/>
                <a:gd name="connsiteX91" fmla="*/ 493322 w 2336015"/>
                <a:gd name="connsiteY91" fmla="*/ 1240846 h 2617208"/>
                <a:gd name="connsiteX92" fmla="*/ 474272 w 2336015"/>
                <a:gd name="connsiteY92" fmla="*/ 1274183 h 2617208"/>
                <a:gd name="connsiteX93" fmla="*/ 464747 w 2336015"/>
                <a:gd name="connsiteY93" fmla="*/ 1293233 h 2617208"/>
                <a:gd name="connsiteX94" fmla="*/ 459984 w 2336015"/>
                <a:gd name="connsiteY94" fmla="*/ 1307521 h 2617208"/>
                <a:gd name="connsiteX95" fmla="*/ 450459 w 2336015"/>
                <a:gd name="connsiteY95" fmla="*/ 1321808 h 2617208"/>
                <a:gd name="connsiteX96" fmla="*/ 436172 w 2336015"/>
                <a:gd name="connsiteY96" fmla="*/ 1359908 h 2617208"/>
                <a:gd name="connsiteX97" fmla="*/ 412359 w 2336015"/>
                <a:gd name="connsiteY97" fmla="*/ 1402771 h 2617208"/>
                <a:gd name="connsiteX98" fmla="*/ 398072 w 2336015"/>
                <a:gd name="connsiteY98" fmla="*/ 1436109 h 2617208"/>
                <a:gd name="connsiteX99" fmla="*/ 393310 w 2336015"/>
                <a:gd name="connsiteY99" fmla="*/ 1464683 h 2617208"/>
                <a:gd name="connsiteX100" fmla="*/ 379022 w 2336015"/>
                <a:gd name="connsiteY100" fmla="*/ 1526596 h 2617208"/>
                <a:gd name="connsiteX101" fmla="*/ 374259 w 2336015"/>
                <a:gd name="connsiteY101" fmla="*/ 1564696 h 2617208"/>
                <a:gd name="connsiteX102" fmla="*/ 369497 w 2336015"/>
                <a:gd name="connsiteY102" fmla="*/ 1578983 h 2617208"/>
                <a:gd name="connsiteX103" fmla="*/ 357591 w 2336015"/>
                <a:gd name="connsiteY103" fmla="*/ 1614702 h 2617208"/>
                <a:gd name="connsiteX104" fmla="*/ 343303 w 2336015"/>
                <a:gd name="connsiteY104" fmla="*/ 1659946 h 2617208"/>
                <a:gd name="connsiteX105" fmla="*/ 336159 w 2336015"/>
                <a:gd name="connsiteY105" fmla="*/ 1683758 h 2617208"/>
                <a:gd name="connsiteX106" fmla="*/ 326634 w 2336015"/>
                <a:gd name="connsiteY106" fmla="*/ 1698046 h 2617208"/>
                <a:gd name="connsiteX107" fmla="*/ 321872 w 2336015"/>
                <a:gd name="connsiteY107" fmla="*/ 1712333 h 2617208"/>
                <a:gd name="connsiteX108" fmla="*/ 307584 w 2336015"/>
                <a:gd name="connsiteY108" fmla="*/ 1721858 h 2617208"/>
                <a:gd name="connsiteX109" fmla="*/ 293297 w 2336015"/>
                <a:gd name="connsiteY109" fmla="*/ 1750433 h 2617208"/>
                <a:gd name="connsiteX110" fmla="*/ 283772 w 2336015"/>
                <a:gd name="connsiteY110" fmla="*/ 1779008 h 2617208"/>
                <a:gd name="connsiteX111" fmla="*/ 267103 w 2336015"/>
                <a:gd name="connsiteY111" fmla="*/ 1809965 h 2617208"/>
                <a:gd name="connsiteX112" fmla="*/ 231384 w 2336015"/>
                <a:gd name="connsiteY112" fmla="*/ 1845683 h 2617208"/>
                <a:gd name="connsiteX113" fmla="*/ 207572 w 2336015"/>
                <a:gd name="connsiteY113" fmla="*/ 1869496 h 2617208"/>
                <a:gd name="connsiteX114" fmla="*/ 202809 w 2336015"/>
                <a:gd name="connsiteY114" fmla="*/ 1883783 h 2617208"/>
                <a:gd name="connsiteX115" fmla="*/ 174234 w 2336015"/>
                <a:gd name="connsiteY115" fmla="*/ 1902833 h 2617208"/>
                <a:gd name="connsiteX116" fmla="*/ 159947 w 2336015"/>
                <a:gd name="connsiteY116" fmla="*/ 1912358 h 2617208"/>
                <a:gd name="connsiteX117" fmla="*/ 131372 w 2336015"/>
                <a:gd name="connsiteY117" fmla="*/ 1940934 h 2617208"/>
                <a:gd name="connsiteX118" fmla="*/ 102797 w 2336015"/>
                <a:gd name="connsiteY118" fmla="*/ 1952839 h 2617208"/>
                <a:gd name="connsiteX119" fmla="*/ 78985 w 2336015"/>
                <a:gd name="connsiteY119" fmla="*/ 1964745 h 2617208"/>
                <a:gd name="connsiteX120" fmla="*/ 45647 w 2336015"/>
                <a:gd name="connsiteY120" fmla="*/ 1981414 h 2617208"/>
                <a:gd name="connsiteX121" fmla="*/ 24215 w 2336015"/>
                <a:gd name="connsiteY121" fmla="*/ 1986177 h 2617208"/>
                <a:gd name="connsiteX122" fmla="*/ 403 w 2336015"/>
                <a:gd name="connsiteY122" fmla="*/ 1995702 h 2617208"/>
                <a:gd name="connsiteX123" fmla="*/ 12309 w 2336015"/>
                <a:gd name="connsiteY123" fmla="*/ 2036183 h 2617208"/>
                <a:gd name="connsiteX124" fmla="*/ 43265 w 2336015"/>
                <a:gd name="connsiteY124" fmla="*/ 2062377 h 2617208"/>
                <a:gd name="connsiteX125" fmla="*/ 67079 w 2336015"/>
                <a:gd name="connsiteY125" fmla="*/ 2079046 h 2617208"/>
                <a:gd name="connsiteX126" fmla="*/ 90890 w 2336015"/>
                <a:gd name="connsiteY126" fmla="*/ 2083808 h 2617208"/>
                <a:gd name="connsiteX127" fmla="*/ 114703 w 2336015"/>
                <a:gd name="connsiteY127" fmla="*/ 2105239 h 2617208"/>
                <a:gd name="connsiteX128" fmla="*/ 119466 w 2336015"/>
                <a:gd name="connsiteY128" fmla="*/ 2133815 h 2617208"/>
                <a:gd name="connsiteX129" fmla="*/ 126609 w 2336015"/>
                <a:gd name="connsiteY129" fmla="*/ 2155246 h 2617208"/>
                <a:gd name="connsiteX130" fmla="*/ 121847 w 2336015"/>
                <a:gd name="connsiteY130" fmla="*/ 2193346 h 2617208"/>
                <a:gd name="connsiteX131" fmla="*/ 112322 w 2336015"/>
                <a:gd name="connsiteY131" fmla="*/ 2212396 h 2617208"/>
                <a:gd name="connsiteX132" fmla="*/ 100416 w 2336015"/>
                <a:gd name="connsiteY132" fmla="*/ 2231445 h 2617208"/>
                <a:gd name="connsiteX133" fmla="*/ 71841 w 2336015"/>
                <a:gd name="connsiteY133" fmla="*/ 2233827 h 2617208"/>
                <a:gd name="connsiteX134" fmla="*/ 50409 w 2336015"/>
                <a:gd name="connsiteY134" fmla="*/ 2260021 h 2617208"/>
                <a:gd name="connsiteX135" fmla="*/ 21834 w 2336015"/>
                <a:gd name="connsiteY135" fmla="*/ 2274308 h 2617208"/>
                <a:gd name="connsiteX136" fmla="*/ 31359 w 2336015"/>
                <a:gd name="connsiteY136" fmla="*/ 2298121 h 2617208"/>
                <a:gd name="connsiteX137" fmla="*/ 21834 w 2336015"/>
                <a:gd name="connsiteY137" fmla="*/ 2331458 h 2617208"/>
                <a:gd name="connsiteX138" fmla="*/ 12309 w 2336015"/>
                <a:gd name="connsiteY138" fmla="*/ 2345746 h 2617208"/>
                <a:gd name="connsiteX139" fmla="*/ 374259 w 2336015"/>
                <a:gd name="connsiteY139" fmla="*/ 2617208 h 2617208"/>
                <a:gd name="connsiteX140" fmla="*/ 702872 w 2336015"/>
                <a:gd name="connsiteY140"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1144197 w 2336015"/>
                <a:gd name="connsiteY51" fmla="*/ 174046 h 2617208"/>
                <a:gd name="connsiteX52" fmla="*/ 972747 w 2336015"/>
                <a:gd name="connsiteY52" fmla="*/ 272471 h 2617208"/>
                <a:gd name="connsiteX53" fmla="*/ 783834 w 2336015"/>
                <a:gd name="connsiteY53" fmla="*/ 316921 h 2617208"/>
                <a:gd name="connsiteX54" fmla="*/ 712397 w 2336015"/>
                <a:gd name="connsiteY54" fmla="*/ 345496 h 2617208"/>
                <a:gd name="connsiteX55" fmla="*/ 702872 w 2336015"/>
                <a:gd name="connsiteY55" fmla="*/ 374071 h 2617208"/>
                <a:gd name="connsiteX56" fmla="*/ 698109 w 2336015"/>
                <a:gd name="connsiteY56" fmla="*/ 388358 h 2617208"/>
                <a:gd name="connsiteX57" fmla="*/ 683822 w 2336015"/>
                <a:gd name="connsiteY57" fmla="*/ 419314 h 2617208"/>
                <a:gd name="connsiteX58" fmla="*/ 702872 w 2336015"/>
                <a:gd name="connsiteY58" fmla="*/ 445508 h 2617208"/>
                <a:gd name="connsiteX59" fmla="*/ 731447 w 2336015"/>
                <a:gd name="connsiteY59" fmla="*/ 455033 h 2617208"/>
                <a:gd name="connsiteX60" fmla="*/ 740972 w 2336015"/>
                <a:gd name="connsiteY60" fmla="*/ 469321 h 2617208"/>
                <a:gd name="connsiteX61" fmla="*/ 745734 w 2336015"/>
                <a:gd name="connsiteY61" fmla="*/ 483608 h 2617208"/>
                <a:gd name="connsiteX62" fmla="*/ 745734 w 2336015"/>
                <a:gd name="connsiteY62" fmla="*/ 495514 h 2617208"/>
                <a:gd name="connsiteX63" fmla="*/ 748115 w 2336015"/>
                <a:gd name="connsiteY63" fmla="*/ 516946 h 2617208"/>
                <a:gd name="connsiteX64" fmla="*/ 755259 w 2336015"/>
                <a:gd name="connsiteY64" fmla="*/ 535996 h 2617208"/>
                <a:gd name="connsiteX65" fmla="*/ 745734 w 2336015"/>
                <a:gd name="connsiteY65" fmla="*/ 564571 h 2617208"/>
                <a:gd name="connsiteX66" fmla="*/ 736209 w 2336015"/>
                <a:gd name="connsiteY66" fmla="*/ 578858 h 2617208"/>
                <a:gd name="connsiteX67" fmla="*/ 736209 w 2336015"/>
                <a:gd name="connsiteY67" fmla="*/ 650296 h 2617208"/>
                <a:gd name="connsiteX68" fmla="*/ 740972 w 2336015"/>
                <a:gd name="connsiteY68" fmla="*/ 664583 h 2617208"/>
                <a:gd name="connsiteX69" fmla="*/ 745734 w 2336015"/>
                <a:gd name="connsiteY69" fmla="*/ 683633 h 2617208"/>
                <a:gd name="connsiteX70" fmla="*/ 760022 w 2336015"/>
                <a:gd name="connsiteY70" fmla="*/ 731258 h 2617208"/>
                <a:gd name="connsiteX71" fmla="*/ 764784 w 2336015"/>
                <a:gd name="connsiteY71" fmla="*/ 745546 h 2617208"/>
                <a:gd name="connsiteX72" fmla="*/ 771928 w 2336015"/>
                <a:gd name="connsiteY72" fmla="*/ 790789 h 2617208"/>
                <a:gd name="connsiteX73" fmla="*/ 750497 w 2336015"/>
                <a:gd name="connsiteY73" fmla="*/ 812221 h 2617208"/>
                <a:gd name="connsiteX74" fmla="*/ 731447 w 2336015"/>
                <a:gd name="connsiteY74" fmla="*/ 816983 h 2617208"/>
                <a:gd name="connsiteX75" fmla="*/ 712397 w 2336015"/>
                <a:gd name="connsiteY75" fmla="*/ 824127 h 2617208"/>
                <a:gd name="connsiteX76" fmla="*/ 683822 w 2336015"/>
                <a:gd name="connsiteY76" fmla="*/ 843177 h 2617208"/>
                <a:gd name="connsiteX77" fmla="*/ 674297 w 2336015"/>
                <a:gd name="connsiteY77" fmla="*/ 859846 h 2617208"/>
                <a:gd name="connsiteX78" fmla="*/ 660009 w 2336015"/>
                <a:gd name="connsiteY78" fmla="*/ 869371 h 2617208"/>
                <a:gd name="connsiteX79" fmla="*/ 650484 w 2336015"/>
                <a:gd name="connsiteY79" fmla="*/ 883658 h 2617208"/>
                <a:gd name="connsiteX80" fmla="*/ 640959 w 2336015"/>
                <a:gd name="connsiteY80" fmla="*/ 964621 h 2617208"/>
                <a:gd name="connsiteX81" fmla="*/ 626672 w 2336015"/>
                <a:gd name="connsiteY81" fmla="*/ 997958 h 2617208"/>
                <a:gd name="connsiteX82" fmla="*/ 593334 w 2336015"/>
                <a:gd name="connsiteY82" fmla="*/ 1012246 h 2617208"/>
                <a:gd name="connsiteX83" fmla="*/ 588572 w 2336015"/>
                <a:gd name="connsiteY83" fmla="*/ 1026533 h 2617208"/>
                <a:gd name="connsiteX84" fmla="*/ 593334 w 2336015"/>
                <a:gd name="connsiteY84" fmla="*/ 1040821 h 2617208"/>
                <a:gd name="connsiteX85" fmla="*/ 579047 w 2336015"/>
                <a:gd name="connsiteY85" fmla="*/ 1055108 h 2617208"/>
                <a:gd name="connsiteX86" fmla="*/ 569521 w 2336015"/>
                <a:gd name="connsiteY86" fmla="*/ 1097971 h 2617208"/>
                <a:gd name="connsiteX87" fmla="*/ 552854 w 2336015"/>
                <a:gd name="connsiteY87" fmla="*/ 1128926 h 2617208"/>
                <a:gd name="connsiteX88" fmla="*/ 533803 w 2336015"/>
                <a:gd name="connsiteY88" fmla="*/ 1150358 h 2617208"/>
                <a:gd name="connsiteX89" fmla="*/ 519515 w 2336015"/>
                <a:gd name="connsiteY89" fmla="*/ 1178933 h 2617208"/>
                <a:gd name="connsiteX90" fmla="*/ 498084 w 2336015"/>
                <a:gd name="connsiteY90" fmla="*/ 1226558 h 2617208"/>
                <a:gd name="connsiteX91" fmla="*/ 493322 w 2336015"/>
                <a:gd name="connsiteY91" fmla="*/ 1240846 h 2617208"/>
                <a:gd name="connsiteX92" fmla="*/ 474272 w 2336015"/>
                <a:gd name="connsiteY92" fmla="*/ 1274183 h 2617208"/>
                <a:gd name="connsiteX93" fmla="*/ 464747 w 2336015"/>
                <a:gd name="connsiteY93" fmla="*/ 1293233 h 2617208"/>
                <a:gd name="connsiteX94" fmla="*/ 459984 w 2336015"/>
                <a:gd name="connsiteY94" fmla="*/ 1307521 h 2617208"/>
                <a:gd name="connsiteX95" fmla="*/ 450459 w 2336015"/>
                <a:gd name="connsiteY95" fmla="*/ 1321808 h 2617208"/>
                <a:gd name="connsiteX96" fmla="*/ 436172 w 2336015"/>
                <a:gd name="connsiteY96" fmla="*/ 1359908 h 2617208"/>
                <a:gd name="connsiteX97" fmla="*/ 412359 w 2336015"/>
                <a:gd name="connsiteY97" fmla="*/ 1402771 h 2617208"/>
                <a:gd name="connsiteX98" fmla="*/ 398072 w 2336015"/>
                <a:gd name="connsiteY98" fmla="*/ 1436109 h 2617208"/>
                <a:gd name="connsiteX99" fmla="*/ 393310 w 2336015"/>
                <a:gd name="connsiteY99" fmla="*/ 1464683 h 2617208"/>
                <a:gd name="connsiteX100" fmla="*/ 379022 w 2336015"/>
                <a:gd name="connsiteY100" fmla="*/ 1526596 h 2617208"/>
                <a:gd name="connsiteX101" fmla="*/ 374259 w 2336015"/>
                <a:gd name="connsiteY101" fmla="*/ 1564696 h 2617208"/>
                <a:gd name="connsiteX102" fmla="*/ 369497 w 2336015"/>
                <a:gd name="connsiteY102" fmla="*/ 1578983 h 2617208"/>
                <a:gd name="connsiteX103" fmla="*/ 357591 w 2336015"/>
                <a:gd name="connsiteY103" fmla="*/ 1614702 h 2617208"/>
                <a:gd name="connsiteX104" fmla="*/ 343303 w 2336015"/>
                <a:gd name="connsiteY104" fmla="*/ 1659946 h 2617208"/>
                <a:gd name="connsiteX105" fmla="*/ 336159 w 2336015"/>
                <a:gd name="connsiteY105" fmla="*/ 1683758 h 2617208"/>
                <a:gd name="connsiteX106" fmla="*/ 326634 w 2336015"/>
                <a:gd name="connsiteY106" fmla="*/ 1698046 h 2617208"/>
                <a:gd name="connsiteX107" fmla="*/ 321872 w 2336015"/>
                <a:gd name="connsiteY107" fmla="*/ 1712333 h 2617208"/>
                <a:gd name="connsiteX108" fmla="*/ 307584 w 2336015"/>
                <a:gd name="connsiteY108" fmla="*/ 1721858 h 2617208"/>
                <a:gd name="connsiteX109" fmla="*/ 293297 w 2336015"/>
                <a:gd name="connsiteY109" fmla="*/ 1750433 h 2617208"/>
                <a:gd name="connsiteX110" fmla="*/ 283772 w 2336015"/>
                <a:gd name="connsiteY110" fmla="*/ 1779008 h 2617208"/>
                <a:gd name="connsiteX111" fmla="*/ 267103 w 2336015"/>
                <a:gd name="connsiteY111" fmla="*/ 1809965 h 2617208"/>
                <a:gd name="connsiteX112" fmla="*/ 231384 w 2336015"/>
                <a:gd name="connsiteY112" fmla="*/ 1845683 h 2617208"/>
                <a:gd name="connsiteX113" fmla="*/ 207572 w 2336015"/>
                <a:gd name="connsiteY113" fmla="*/ 1869496 h 2617208"/>
                <a:gd name="connsiteX114" fmla="*/ 202809 w 2336015"/>
                <a:gd name="connsiteY114" fmla="*/ 1883783 h 2617208"/>
                <a:gd name="connsiteX115" fmla="*/ 174234 w 2336015"/>
                <a:gd name="connsiteY115" fmla="*/ 1902833 h 2617208"/>
                <a:gd name="connsiteX116" fmla="*/ 159947 w 2336015"/>
                <a:gd name="connsiteY116" fmla="*/ 1912358 h 2617208"/>
                <a:gd name="connsiteX117" fmla="*/ 131372 w 2336015"/>
                <a:gd name="connsiteY117" fmla="*/ 1940934 h 2617208"/>
                <a:gd name="connsiteX118" fmla="*/ 102797 w 2336015"/>
                <a:gd name="connsiteY118" fmla="*/ 1952839 h 2617208"/>
                <a:gd name="connsiteX119" fmla="*/ 78985 w 2336015"/>
                <a:gd name="connsiteY119" fmla="*/ 1964745 h 2617208"/>
                <a:gd name="connsiteX120" fmla="*/ 45647 w 2336015"/>
                <a:gd name="connsiteY120" fmla="*/ 1981414 h 2617208"/>
                <a:gd name="connsiteX121" fmla="*/ 24215 w 2336015"/>
                <a:gd name="connsiteY121" fmla="*/ 1986177 h 2617208"/>
                <a:gd name="connsiteX122" fmla="*/ 403 w 2336015"/>
                <a:gd name="connsiteY122" fmla="*/ 1995702 h 2617208"/>
                <a:gd name="connsiteX123" fmla="*/ 12309 w 2336015"/>
                <a:gd name="connsiteY123" fmla="*/ 2036183 h 2617208"/>
                <a:gd name="connsiteX124" fmla="*/ 43265 w 2336015"/>
                <a:gd name="connsiteY124" fmla="*/ 2062377 h 2617208"/>
                <a:gd name="connsiteX125" fmla="*/ 67079 w 2336015"/>
                <a:gd name="connsiteY125" fmla="*/ 2079046 h 2617208"/>
                <a:gd name="connsiteX126" fmla="*/ 90890 w 2336015"/>
                <a:gd name="connsiteY126" fmla="*/ 2083808 h 2617208"/>
                <a:gd name="connsiteX127" fmla="*/ 114703 w 2336015"/>
                <a:gd name="connsiteY127" fmla="*/ 2105239 h 2617208"/>
                <a:gd name="connsiteX128" fmla="*/ 119466 w 2336015"/>
                <a:gd name="connsiteY128" fmla="*/ 2133815 h 2617208"/>
                <a:gd name="connsiteX129" fmla="*/ 126609 w 2336015"/>
                <a:gd name="connsiteY129" fmla="*/ 2155246 h 2617208"/>
                <a:gd name="connsiteX130" fmla="*/ 121847 w 2336015"/>
                <a:gd name="connsiteY130" fmla="*/ 2193346 h 2617208"/>
                <a:gd name="connsiteX131" fmla="*/ 112322 w 2336015"/>
                <a:gd name="connsiteY131" fmla="*/ 2212396 h 2617208"/>
                <a:gd name="connsiteX132" fmla="*/ 100416 w 2336015"/>
                <a:gd name="connsiteY132" fmla="*/ 2231445 h 2617208"/>
                <a:gd name="connsiteX133" fmla="*/ 71841 w 2336015"/>
                <a:gd name="connsiteY133" fmla="*/ 2233827 h 2617208"/>
                <a:gd name="connsiteX134" fmla="*/ 50409 w 2336015"/>
                <a:gd name="connsiteY134" fmla="*/ 2260021 h 2617208"/>
                <a:gd name="connsiteX135" fmla="*/ 21834 w 2336015"/>
                <a:gd name="connsiteY135" fmla="*/ 2274308 h 2617208"/>
                <a:gd name="connsiteX136" fmla="*/ 31359 w 2336015"/>
                <a:gd name="connsiteY136" fmla="*/ 2298121 h 2617208"/>
                <a:gd name="connsiteX137" fmla="*/ 21834 w 2336015"/>
                <a:gd name="connsiteY137" fmla="*/ 2331458 h 2617208"/>
                <a:gd name="connsiteX138" fmla="*/ 12309 w 2336015"/>
                <a:gd name="connsiteY138" fmla="*/ 2345746 h 2617208"/>
                <a:gd name="connsiteX139" fmla="*/ 374259 w 2336015"/>
                <a:gd name="connsiteY139" fmla="*/ 2617208 h 2617208"/>
                <a:gd name="connsiteX140" fmla="*/ 702872 w 2336015"/>
                <a:gd name="connsiteY140"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1144197 w 2336015"/>
                <a:gd name="connsiteY51" fmla="*/ 174046 h 2617208"/>
                <a:gd name="connsiteX52" fmla="*/ 972747 w 2336015"/>
                <a:gd name="connsiteY52" fmla="*/ 272471 h 2617208"/>
                <a:gd name="connsiteX53" fmla="*/ 783834 w 2336015"/>
                <a:gd name="connsiteY53" fmla="*/ 316921 h 2617208"/>
                <a:gd name="connsiteX54" fmla="*/ 712397 w 2336015"/>
                <a:gd name="connsiteY54" fmla="*/ 345496 h 2617208"/>
                <a:gd name="connsiteX55" fmla="*/ 702872 w 2336015"/>
                <a:gd name="connsiteY55" fmla="*/ 374071 h 2617208"/>
                <a:gd name="connsiteX56" fmla="*/ 698109 w 2336015"/>
                <a:gd name="connsiteY56" fmla="*/ 388358 h 2617208"/>
                <a:gd name="connsiteX57" fmla="*/ 683822 w 2336015"/>
                <a:gd name="connsiteY57" fmla="*/ 419314 h 2617208"/>
                <a:gd name="connsiteX58" fmla="*/ 702872 w 2336015"/>
                <a:gd name="connsiteY58" fmla="*/ 445508 h 2617208"/>
                <a:gd name="connsiteX59" fmla="*/ 731447 w 2336015"/>
                <a:gd name="connsiteY59" fmla="*/ 455033 h 2617208"/>
                <a:gd name="connsiteX60" fmla="*/ 740972 w 2336015"/>
                <a:gd name="connsiteY60" fmla="*/ 469321 h 2617208"/>
                <a:gd name="connsiteX61" fmla="*/ 745734 w 2336015"/>
                <a:gd name="connsiteY61" fmla="*/ 483608 h 2617208"/>
                <a:gd name="connsiteX62" fmla="*/ 745734 w 2336015"/>
                <a:gd name="connsiteY62" fmla="*/ 495514 h 2617208"/>
                <a:gd name="connsiteX63" fmla="*/ 748115 w 2336015"/>
                <a:gd name="connsiteY63" fmla="*/ 516946 h 2617208"/>
                <a:gd name="connsiteX64" fmla="*/ 755259 w 2336015"/>
                <a:gd name="connsiteY64" fmla="*/ 535996 h 2617208"/>
                <a:gd name="connsiteX65" fmla="*/ 745734 w 2336015"/>
                <a:gd name="connsiteY65" fmla="*/ 564571 h 2617208"/>
                <a:gd name="connsiteX66" fmla="*/ 736209 w 2336015"/>
                <a:gd name="connsiteY66" fmla="*/ 578858 h 2617208"/>
                <a:gd name="connsiteX67" fmla="*/ 736209 w 2336015"/>
                <a:gd name="connsiteY67" fmla="*/ 650296 h 2617208"/>
                <a:gd name="connsiteX68" fmla="*/ 740972 w 2336015"/>
                <a:gd name="connsiteY68" fmla="*/ 664583 h 2617208"/>
                <a:gd name="connsiteX69" fmla="*/ 745734 w 2336015"/>
                <a:gd name="connsiteY69" fmla="*/ 683633 h 2617208"/>
                <a:gd name="connsiteX70" fmla="*/ 760022 w 2336015"/>
                <a:gd name="connsiteY70" fmla="*/ 731258 h 2617208"/>
                <a:gd name="connsiteX71" fmla="*/ 764784 w 2336015"/>
                <a:gd name="connsiteY71" fmla="*/ 745546 h 2617208"/>
                <a:gd name="connsiteX72" fmla="*/ 771928 w 2336015"/>
                <a:gd name="connsiteY72" fmla="*/ 790789 h 2617208"/>
                <a:gd name="connsiteX73" fmla="*/ 750497 w 2336015"/>
                <a:gd name="connsiteY73" fmla="*/ 812221 h 2617208"/>
                <a:gd name="connsiteX74" fmla="*/ 731447 w 2336015"/>
                <a:gd name="connsiteY74" fmla="*/ 816983 h 2617208"/>
                <a:gd name="connsiteX75" fmla="*/ 712397 w 2336015"/>
                <a:gd name="connsiteY75" fmla="*/ 824127 h 2617208"/>
                <a:gd name="connsiteX76" fmla="*/ 683822 w 2336015"/>
                <a:gd name="connsiteY76" fmla="*/ 843177 h 2617208"/>
                <a:gd name="connsiteX77" fmla="*/ 674297 w 2336015"/>
                <a:gd name="connsiteY77" fmla="*/ 859846 h 2617208"/>
                <a:gd name="connsiteX78" fmla="*/ 660009 w 2336015"/>
                <a:gd name="connsiteY78" fmla="*/ 869371 h 2617208"/>
                <a:gd name="connsiteX79" fmla="*/ 650484 w 2336015"/>
                <a:gd name="connsiteY79" fmla="*/ 883658 h 2617208"/>
                <a:gd name="connsiteX80" fmla="*/ 640959 w 2336015"/>
                <a:gd name="connsiteY80" fmla="*/ 964621 h 2617208"/>
                <a:gd name="connsiteX81" fmla="*/ 626672 w 2336015"/>
                <a:gd name="connsiteY81" fmla="*/ 997958 h 2617208"/>
                <a:gd name="connsiteX82" fmla="*/ 593334 w 2336015"/>
                <a:gd name="connsiteY82" fmla="*/ 1012246 h 2617208"/>
                <a:gd name="connsiteX83" fmla="*/ 588572 w 2336015"/>
                <a:gd name="connsiteY83" fmla="*/ 1026533 h 2617208"/>
                <a:gd name="connsiteX84" fmla="*/ 593334 w 2336015"/>
                <a:gd name="connsiteY84" fmla="*/ 1040821 h 2617208"/>
                <a:gd name="connsiteX85" fmla="*/ 579047 w 2336015"/>
                <a:gd name="connsiteY85" fmla="*/ 1055108 h 2617208"/>
                <a:gd name="connsiteX86" fmla="*/ 569521 w 2336015"/>
                <a:gd name="connsiteY86" fmla="*/ 1097971 h 2617208"/>
                <a:gd name="connsiteX87" fmla="*/ 552854 w 2336015"/>
                <a:gd name="connsiteY87" fmla="*/ 1128926 h 2617208"/>
                <a:gd name="connsiteX88" fmla="*/ 533803 w 2336015"/>
                <a:gd name="connsiteY88" fmla="*/ 1150358 h 2617208"/>
                <a:gd name="connsiteX89" fmla="*/ 519515 w 2336015"/>
                <a:gd name="connsiteY89" fmla="*/ 1178933 h 2617208"/>
                <a:gd name="connsiteX90" fmla="*/ 498084 w 2336015"/>
                <a:gd name="connsiteY90" fmla="*/ 1226558 h 2617208"/>
                <a:gd name="connsiteX91" fmla="*/ 493322 w 2336015"/>
                <a:gd name="connsiteY91" fmla="*/ 1240846 h 2617208"/>
                <a:gd name="connsiteX92" fmla="*/ 474272 w 2336015"/>
                <a:gd name="connsiteY92" fmla="*/ 1274183 h 2617208"/>
                <a:gd name="connsiteX93" fmla="*/ 464747 w 2336015"/>
                <a:gd name="connsiteY93" fmla="*/ 1293233 h 2617208"/>
                <a:gd name="connsiteX94" fmla="*/ 459984 w 2336015"/>
                <a:gd name="connsiteY94" fmla="*/ 1307521 h 2617208"/>
                <a:gd name="connsiteX95" fmla="*/ 450459 w 2336015"/>
                <a:gd name="connsiteY95" fmla="*/ 1321808 h 2617208"/>
                <a:gd name="connsiteX96" fmla="*/ 436172 w 2336015"/>
                <a:gd name="connsiteY96" fmla="*/ 1359908 h 2617208"/>
                <a:gd name="connsiteX97" fmla="*/ 412359 w 2336015"/>
                <a:gd name="connsiteY97" fmla="*/ 1402771 h 2617208"/>
                <a:gd name="connsiteX98" fmla="*/ 398072 w 2336015"/>
                <a:gd name="connsiteY98" fmla="*/ 1436109 h 2617208"/>
                <a:gd name="connsiteX99" fmla="*/ 393310 w 2336015"/>
                <a:gd name="connsiteY99" fmla="*/ 1464683 h 2617208"/>
                <a:gd name="connsiteX100" fmla="*/ 379022 w 2336015"/>
                <a:gd name="connsiteY100" fmla="*/ 1526596 h 2617208"/>
                <a:gd name="connsiteX101" fmla="*/ 374259 w 2336015"/>
                <a:gd name="connsiteY101" fmla="*/ 1564696 h 2617208"/>
                <a:gd name="connsiteX102" fmla="*/ 369497 w 2336015"/>
                <a:gd name="connsiteY102" fmla="*/ 1578983 h 2617208"/>
                <a:gd name="connsiteX103" fmla="*/ 357591 w 2336015"/>
                <a:gd name="connsiteY103" fmla="*/ 1614702 h 2617208"/>
                <a:gd name="connsiteX104" fmla="*/ 343303 w 2336015"/>
                <a:gd name="connsiteY104" fmla="*/ 1659946 h 2617208"/>
                <a:gd name="connsiteX105" fmla="*/ 336159 w 2336015"/>
                <a:gd name="connsiteY105" fmla="*/ 1683758 h 2617208"/>
                <a:gd name="connsiteX106" fmla="*/ 326634 w 2336015"/>
                <a:gd name="connsiteY106" fmla="*/ 1698046 h 2617208"/>
                <a:gd name="connsiteX107" fmla="*/ 321872 w 2336015"/>
                <a:gd name="connsiteY107" fmla="*/ 1712333 h 2617208"/>
                <a:gd name="connsiteX108" fmla="*/ 307584 w 2336015"/>
                <a:gd name="connsiteY108" fmla="*/ 1721858 h 2617208"/>
                <a:gd name="connsiteX109" fmla="*/ 293297 w 2336015"/>
                <a:gd name="connsiteY109" fmla="*/ 1750433 h 2617208"/>
                <a:gd name="connsiteX110" fmla="*/ 283772 w 2336015"/>
                <a:gd name="connsiteY110" fmla="*/ 1779008 h 2617208"/>
                <a:gd name="connsiteX111" fmla="*/ 267103 w 2336015"/>
                <a:gd name="connsiteY111" fmla="*/ 1809965 h 2617208"/>
                <a:gd name="connsiteX112" fmla="*/ 231384 w 2336015"/>
                <a:gd name="connsiteY112" fmla="*/ 1845683 h 2617208"/>
                <a:gd name="connsiteX113" fmla="*/ 207572 w 2336015"/>
                <a:gd name="connsiteY113" fmla="*/ 1869496 h 2617208"/>
                <a:gd name="connsiteX114" fmla="*/ 202809 w 2336015"/>
                <a:gd name="connsiteY114" fmla="*/ 1883783 h 2617208"/>
                <a:gd name="connsiteX115" fmla="*/ 174234 w 2336015"/>
                <a:gd name="connsiteY115" fmla="*/ 1902833 h 2617208"/>
                <a:gd name="connsiteX116" fmla="*/ 159947 w 2336015"/>
                <a:gd name="connsiteY116" fmla="*/ 1912358 h 2617208"/>
                <a:gd name="connsiteX117" fmla="*/ 131372 w 2336015"/>
                <a:gd name="connsiteY117" fmla="*/ 1940934 h 2617208"/>
                <a:gd name="connsiteX118" fmla="*/ 102797 w 2336015"/>
                <a:gd name="connsiteY118" fmla="*/ 1952839 h 2617208"/>
                <a:gd name="connsiteX119" fmla="*/ 78985 w 2336015"/>
                <a:gd name="connsiteY119" fmla="*/ 1964745 h 2617208"/>
                <a:gd name="connsiteX120" fmla="*/ 45647 w 2336015"/>
                <a:gd name="connsiteY120" fmla="*/ 1981414 h 2617208"/>
                <a:gd name="connsiteX121" fmla="*/ 24215 w 2336015"/>
                <a:gd name="connsiteY121" fmla="*/ 1986177 h 2617208"/>
                <a:gd name="connsiteX122" fmla="*/ 403 w 2336015"/>
                <a:gd name="connsiteY122" fmla="*/ 1995702 h 2617208"/>
                <a:gd name="connsiteX123" fmla="*/ 12309 w 2336015"/>
                <a:gd name="connsiteY123" fmla="*/ 2036183 h 2617208"/>
                <a:gd name="connsiteX124" fmla="*/ 43265 w 2336015"/>
                <a:gd name="connsiteY124" fmla="*/ 2062377 h 2617208"/>
                <a:gd name="connsiteX125" fmla="*/ 67079 w 2336015"/>
                <a:gd name="connsiteY125" fmla="*/ 2079046 h 2617208"/>
                <a:gd name="connsiteX126" fmla="*/ 90890 w 2336015"/>
                <a:gd name="connsiteY126" fmla="*/ 2083808 h 2617208"/>
                <a:gd name="connsiteX127" fmla="*/ 114703 w 2336015"/>
                <a:gd name="connsiteY127" fmla="*/ 2105239 h 2617208"/>
                <a:gd name="connsiteX128" fmla="*/ 119466 w 2336015"/>
                <a:gd name="connsiteY128" fmla="*/ 2133815 h 2617208"/>
                <a:gd name="connsiteX129" fmla="*/ 126609 w 2336015"/>
                <a:gd name="connsiteY129" fmla="*/ 2155246 h 2617208"/>
                <a:gd name="connsiteX130" fmla="*/ 121847 w 2336015"/>
                <a:gd name="connsiteY130" fmla="*/ 2193346 h 2617208"/>
                <a:gd name="connsiteX131" fmla="*/ 112322 w 2336015"/>
                <a:gd name="connsiteY131" fmla="*/ 2212396 h 2617208"/>
                <a:gd name="connsiteX132" fmla="*/ 100416 w 2336015"/>
                <a:gd name="connsiteY132" fmla="*/ 2231445 h 2617208"/>
                <a:gd name="connsiteX133" fmla="*/ 71841 w 2336015"/>
                <a:gd name="connsiteY133" fmla="*/ 2233827 h 2617208"/>
                <a:gd name="connsiteX134" fmla="*/ 50409 w 2336015"/>
                <a:gd name="connsiteY134" fmla="*/ 2260021 h 2617208"/>
                <a:gd name="connsiteX135" fmla="*/ 21834 w 2336015"/>
                <a:gd name="connsiteY135" fmla="*/ 2274308 h 2617208"/>
                <a:gd name="connsiteX136" fmla="*/ 31359 w 2336015"/>
                <a:gd name="connsiteY136" fmla="*/ 2298121 h 2617208"/>
                <a:gd name="connsiteX137" fmla="*/ 21834 w 2336015"/>
                <a:gd name="connsiteY137" fmla="*/ 2331458 h 2617208"/>
                <a:gd name="connsiteX138" fmla="*/ 12309 w 2336015"/>
                <a:gd name="connsiteY138" fmla="*/ 2345746 h 2617208"/>
                <a:gd name="connsiteX139" fmla="*/ 374259 w 2336015"/>
                <a:gd name="connsiteY139" fmla="*/ 2617208 h 2617208"/>
                <a:gd name="connsiteX140" fmla="*/ 702872 w 2336015"/>
                <a:gd name="connsiteY140"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1144197 w 2336015"/>
                <a:gd name="connsiteY51" fmla="*/ 174046 h 2617208"/>
                <a:gd name="connsiteX52" fmla="*/ 937029 w 2336015"/>
                <a:gd name="connsiteY52" fmla="*/ 286758 h 2617208"/>
                <a:gd name="connsiteX53" fmla="*/ 783834 w 2336015"/>
                <a:gd name="connsiteY53" fmla="*/ 316921 h 2617208"/>
                <a:gd name="connsiteX54" fmla="*/ 712397 w 2336015"/>
                <a:gd name="connsiteY54" fmla="*/ 345496 h 2617208"/>
                <a:gd name="connsiteX55" fmla="*/ 702872 w 2336015"/>
                <a:gd name="connsiteY55" fmla="*/ 374071 h 2617208"/>
                <a:gd name="connsiteX56" fmla="*/ 698109 w 2336015"/>
                <a:gd name="connsiteY56" fmla="*/ 388358 h 2617208"/>
                <a:gd name="connsiteX57" fmla="*/ 683822 w 2336015"/>
                <a:gd name="connsiteY57" fmla="*/ 419314 h 2617208"/>
                <a:gd name="connsiteX58" fmla="*/ 702872 w 2336015"/>
                <a:gd name="connsiteY58" fmla="*/ 445508 h 2617208"/>
                <a:gd name="connsiteX59" fmla="*/ 731447 w 2336015"/>
                <a:gd name="connsiteY59" fmla="*/ 455033 h 2617208"/>
                <a:gd name="connsiteX60" fmla="*/ 740972 w 2336015"/>
                <a:gd name="connsiteY60" fmla="*/ 469321 h 2617208"/>
                <a:gd name="connsiteX61" fmla="*/ 745734 w 2336015"/>
                <a:gd name="connsiteY61" fmla="*/ 483608 h 2617208"/>
                <a:gd name="connsiteX62" fmla="*/ 745734 w 2336015"/>
                <a:gd name="connsiteY62" fmla="*/ 495514 h 2617208"/>
                <a:gd name="connsiteX63" fmla="*/ 748115 w 2336015"/>
                <a:gd name="connsiteY63" fmla="*/ 516946 h 2617208"/>
                <a:gd name="connsiteX64" fmla="*/ 755259 w 2336015"/>
                <a:gd name="connsiteY64" fmla="*/ 535996 h 2617208"/>
                <a:gd name="connsiteX65" fmla="*/ 745734 w 2336015"/>
                <a:gd name="connsiteY65" fmla="*/ 564571 h 2617208"/>
                <a:gd name="connsiteX66" fmla="*/ 736209 w 2336015"/>
                <a:gd name="connsiteY66" fmla="*/ 578858 h 2617208"/>
                <a:gd name="connsiteX67" fmla="*/ 736209 w 2336015"/>
                <a:gd name="connsiteY67" fmla="*/ 650296 h 2617208"/>
                <a:gd name="connsiteX68" fmla="*/ 740972 w 2336015"/>
                <a:gd name="connsiteY68" fmla="*/ 664583 h 2617208"/>
                <a:gd name="connsiteX69" fmla="*/ 745734 w 2336015"/>
                <a:gd name="connsiteY69" fmla="*/ 683633 h 2617208"/>
                <a:gd name="connsiteX70" fmla="*/ 760022 w 2336015"/>
                <a:gd name="connsiteY70" fmla="*/ 731258 h 2617208"/>
                <a:gd name="connsiteX71" fmla="*/ 764784 w 2336015"/>
                <a:gd name="connsiteY71" fmla="*/ 745546 h 2617208"/>
                <a:gd name="connsiteX72" fmla="*/ 771928 w 2336015"/>
                <a:gd name="connsiteY72" fmla="*/ 790789 h 2617208"/>
                <a:gd name="connsiteX73" fmla="*/ 750497 w 2336015"/>
                <a:gd name="connsiteY73" fmla="*/ 812221 h 2617208"/>
                <a:gd name="connsiteX74" fmla="*/ 731447 w 2336015"/>
                <a:gd name="connsiteY74" fmla="*/ 816983 h 2617208"/>
                <a:gd name="connsiteX75" fmla="*/ 712397 w 2336015"/>
                <a:gd name="connsiteY75" fmla="*/ 824127 h 2617208"/>
                <a:gd name="connsiteX76" fmla="*/ 683822 w 2336015"/>
                <a:gd name="connsiteY76" fmla="*/ 843177 h 2617208"/>
                <a:gd name="connsiteX77" fmla="*/ 674297 w 2336015"/>
                <a:gd name="connsiteY77" fmla="*/ 859846 h 2617208"/>
                <a:gd name="connsiteX78" fmla="*/ 660009 w 2336015"/>
                <a:gd name="connsiteY78" fmla="*/ 869371 h 2617208"/>
                <a:gd name="connsiteX79" fmla="*/ 650484 w 2336015"/>
                <a:gd name="connsiteY79" fmla="*/ 883658 h 2617208"/>
                <a:gd name="connsiteX80" fmla="*/ 640959 w 2336015"/>
                <a:gd name="connsiteY80" fmla="*/ 964621 h 2617208"/>
                <a:gd name="connsiteX81" fmla="*/ 626672 w 2336015"/>
                <a:gd name="connsiteY81" fmla="*/ 997958 h 2617208"/>
                <a:gd name="connsiteX82" fmla="*/ 593334 w 2336015"/>
                <a:gd name="connsiteY82" fmla="*/ 1012246 h 2617208"/>
                <a:gd name="connsiteX83" fmla="*/ 588572 w 2336015"/>
                <a:gd name="connsiteY83" fmla="*/ 1026533 h 2617208"/>
                <a:gd name="connsiteX84" fmla="*/ 593334 w 2336015"/>
                <a:gd name="connsiteY84" fmla="*/ 1040821 h 2617208"/>
                <a:gd name="connsiteX85" fmla="*/ 579047 w 2336015"/>
                <a:gd name="connsiteY85" fmla="*/ 1055108 h 2617208"/>
                <a:gd name="connsiteX86" fmla="*/ 569521 w 2336015"/>
                <a:gd name="connsiteY86" fmla="*/ 1097971 h 2617208"/>
                <a:gd name="connsiteX87" fmla="*/ 552854 w 2336015"/>
                <a:gd name="connsiteY87" fmla="*/ 1128926 h 2617208"/>
                <a:gd name="connsiteX88" fmla="*/ 533803 w 2336015"/>
                <a:gd name="connsiteY88" fmla="*/ 1150358 h 2617208"/>
                <a:gd name="connsiteX89" fmla="*/ 519515 w 2336015"/>
                <a:gd name="connsiteY89" fmla="*/ 1178933 h 2617208"/>
                <a:gd name="connsiteX90" fmla="*/ 498084 w 2336015"/>
                <a:gd name="connsiteY90" fmla="*/ 1226558 h 2617208"/>
                <a:gd name="connsiteX91" fmla="*/ 493322 w 2336015"/>
                <a:gd name="connsiteY91" fmla="*/ 1240846 h 2617208"/>
                <a:gd name="connsiteX92" fmla="*/ 474272 w 2336015"/>
                <a:gd name="connsiteY92" fmla="*/ 1274183 h 2617208"/>
                <a:gd name="connsiteX93" fmla="*/ 464747 w 2336015"/>
                <a:gd name="connsiteY93" fmla="*/ 1293233 h 2617208"/>
                <a:gd name="connsiteX94" fmla="*/ 459984 w 2336015"/>
                <a:gd name="connsiteY94" fmla="*/ 1307521 h 2617208"/>
                <a:gd name="connsiteX95" fmla="*/ 450459 w 2336015"/>
                <a:gd name="connsiteY95" fmla="*/ 1321808 h 2617208"/>
                <a:gd name="connsiteX96" fmla="*/ 436172 w 2336015"/>
                <a:gd name="connsiteY96" fmla="*/ 1359908 h 2617208"/>
                <a:gd name="connsiteX97" fmla="*/ 412359 w 2336015"/>
                <a:gd name="connsiteY97" fmla="*/ 1402771 h 2617208"/>
                <a:gd name="connsiteX98" fmla="*/ 398072 w 2336015"/>
                <a:gd name="connsiteY98" fmla="*/ 1436109 h 2617208"/>
                <a:gd name="connsiteX99" fmla="*/ 393310 w 2336015"/>
                <a:gd name="connsiteY99" fmla="*/ 1464683 h 2617208"/>
                <a:gd name="connsiteX100" fmla="*/ 379022 w 2336015"/>
                <a:gd name="connsiteY100" fmla="*/ 1526596 h 2617208"/>
                <a:gd name="connsiteX101" fmla="*/ 374259 w 2336015"/>
                <a:gd name="connsiteY101" fmla="*/ 1564696 h 2617208"/>
                <a:gd name="connsiteX102" fmla="*/ 369497 w 2336015"/>
                <a:gd name="connsiteY102" fmla="*/ 1578983 h 2617208"/>
                <a:gd name="connsiteX103" fmla="*/ 357591 w 2336015"/>
                <a:gd name="connsiteY103" fmla="*/ 1614702 h 2617208"/>
                <a:gd name="connsiteX104" fmla="*/ 343303 w 2336015"/>
                <a:gd name="connsiteY104" fmla="*/ 1659946 h 2617208"/>
                <a:gd name="connsiteX105" fmla="*/ 336159 w 2336015"/>
                <a:gd name="connsiteY105" fmla="*/ 1683758 h 2617208"/>
                <a:gd name="connsiteX106" fmla="*/ 326634 w 2336015"/>
                <a:gd name="connsiteY106" fmla="*/ 1698046 h 2617208"/>
                <a:gd name="connsiteX107" fmla="*/ 321872 w 2336015"/>
                <a:gd name="connsiteY107" fmla="*/ 1712333 h 2617208"/>
                <a:gd name="connsiteX108" fmla="*/ 307584 w 2336015"/>
                <a:gd name="connsiteY108" fmla="*/ 1721858 h 2617208"/>
                <a:gd name="connsiteX109" fmla="*/ 293297 w 2336015"/>
                <a:gd name="connsiteY109" fmla="*/ 1750433 h 2617208"/>
                <a:gd name="connsiteX110" fmla="*/ 283772 w 2336015"/>
                <a:gd name="connsiteY110" fmla="*/ 1779008 h 2617208"/>
                <a:gd name="connsiteX111" fmla="*/ 267103 w 2336015"/>
                <a:gd name="connsiteY111" fmla="*/ 1809965 h 2617208"/>
                <a:gd name="connsiteX112" fmla="*/ 231384 w 2336015"/>
                <a:gd name="connsiteY112" fmla="*/ 1845683 h 2617208"/>
                <a:gd name="connsiteX113" fmla="*/ 207572 w 2336015"/>
                <a:gd name="connsiteY113" fmla="*/ 1869496 h 2617208"/>
                <a:gd name="connsiteX114" fmla="*/ 202809 w 2336015"/>
                <a:gd name="connsiteY114" fmla="*/ 1883783 h 2617208"/>
                <a:gd name="connsiteX115" fmla="*/ 174234 w 2336015"/>
                <a:gd name="connsiteY115" fmla="*/ 1902833 h 2617208"/>
                <a:gd name="connsiteX116" fmla="*/ 159947 w 2336015"/>
                <a:gd name="connsiteY116" fmla="*/ 1912358 h 2617208"/>
                <a:gd name="connsiteX117" fmla="*/ 131372 w 2336015"/>
                <a:gd name="connsiteY117" fmla="*/ 1940934 h 2617208"/>
                <a:gd name="connsiteX118" fmla="*/ 102797 w 2336015"/>
                <a:gd name="connsiteY118" fmla="*/ 1952839 h 2617208"/>
                <a:gd name="connsiteX119" fmla="*/ 78985 w 2336015"/>
                <a:gd name="connsiteY119" fmla="*/ 1964745 h 2617208"/>
                <a:gd name="connsiteX120" fmla="*/ 45647 w 2336015"/>
                <a:gd name="connsiteY120" fmla="*/ 1981414 h 2617208"/>
                <a:gd name="connsiteX121" fmla="*/ 24215 w 2336015"/>
                <a:gd name="connsiteY121" fmla="*/ 1986177 h 2617208"/>
                <a:gd name="connsiteX122" fmla="*/ 403 w 2336015"/>
                <a:gd name="connsiteY122" fmla="*/ 1995702 h 2617208"/>
                <a:gd name="connsiteX123" fmla="*/ 12309 w 2336015"/>
                <a:gd name="connsiteY123" fmla="*/ 2036183 h 2617208"/>
                <a:gd name="connsiteX124" fmla="*/ 43265 w 2336015"/>
                <a:gd name="connsiteY124" fmla="*/ 2062377 h 2617208"/>
                <a:gd name="connsiteX125" fmla="*/ 67079 w 2336015"/>
                <a:gd name="connsiteY125" fmla="*/ 2079046 h 2617208"/>
                <a:gd name="connsiteX126" fmla="*/ 90890 w 2336015"/>
                <a:gd name="connsiteY126" fmla="*/ 2083808 h 2617208"/>
                <a:gd name="connsiteX127" fmla="*/ 114703 w 2336015"/>
                <a:gd name="connsiteY127" fmla="*/ 2105239 h 2617208"/>
                <a:gd name="connsiteX128" fmla="*/ 119466 w 2336015"/>
                <a:gd name="connsiteY128" fmla="*/ 2133815 h 2617208"/>
                <a:gd name="connsiteX129" fmla="*/ 126609 w 2336015"/>
                <a:gd name="connsiteY129" fmla="*/ 2155246 h 2617208"/>
                <a:gd name="connsiteX130" fmla="*/ 121847 w 2336015"/>
                <a:gd name="connsiteY130" fmla="*/ 2193346 h 2617208"/>
                <a:gd name="connsiteX131" fmla="*/ 112322 w 2336015"/>
                <a:gd name="connsiteY131" fmla="*/ 2212396 h 2617208"/>
                <a:gd name="connsiteX132" fmla="*/ 100416 w 2336015"/>
                <a:gd name="connsiteY132" fmla="*/ 2231445 h 2617208"/>
                <a:gd name="connsiteX133" fmla="*/ 71841 w 2336015"/>
                <a:gd name="connsiteY133" fmla="*/ 2233827 h 2617208"/>
                <a:gd name="connsiteX134" fmla="*/ 50409 w 2336015"/>
                <a:gd name="connsiteY134" fmla="*/ 2260021 h 2617208"/>
                <a:gd name="connsiteX135" fmla="*/ 21834 w 2336015"/>
                <a:gd name="connsiteY135" fmla="*/ 2274308 h 2617208"/>
                <a:gd name="connsiteX136" fmla="*/ 31359 w 2336015"/>
                <a:gd name="connsiteY136" fmla="*/ 2298121 h 2617208"/>
                <a:gd name="connsiteX137" fmla="*/ 21834 w 2336015"/>
                <a:gd name="connsiteY137" fmla="*/ 2331458 h 2617208"/>
                <a:gd name="connsiteX138" fmla="*/ 12309 w 2336015"/>
                <a:gd name="connsiteY138" fmla="*/ 2345746 h 2617208"/>
                <a:gd name="connsiteX139" fmla="*/ 374259 w 2336015"/>
                <a:gd name="connsiteY139" fmla="*/ 2617208 h 2617208"/>
                <a:gd name="connsiteX140" fmla="*/ 702872 w 2336015"/>
                <a:gd name="connsiteY140"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1144197 w 2336015"/>
                <a:gd name="connsiteY51" fmla="*/ 174046 h 2617208"/>
                <a:gd name="connsiteX52" fmla="*/ 937029 w 2336015"/>
                <a:gd name="connsiteY52" fmla="*/ 286758 h 2617208"/>
                <a:gd name="connsiteX53" fmla="*/ 783834 w 2336015"/>
                <a:gd name="connsiteY53" fmla="*/ 316921 h 2617208"/>
                <a:gd name="connsiteX54" fmla="*/ 712397 w 2336015"/>
                <a:gd name="connsiteY54" fmla="*/ 345496 h 2617208"/>
                <a:gd name="connsiteX55" fmla="*/ 702872 w 2336015"/>
                <a:gd name="connsiteY55" fmla="*/ 374071 h 2617208"/>
                <a:gd name="connsiteX56" fmla="*/ 698109 w 2336015"/>
                <a:gd name="connsiteY56" fmla="*/ 388358 h 2617208"/>
                <a:gd name="connsiteX57" fmla="*/ 683822 w 2336015"/>
                <a:gd name="connsiteY57" fmla="*/ 419314 h 2617208"/>
                <a:gd name="connsiteX58" fmla="*/ 702872 w 2336015"/>
                <a:gd name="connsiteY58" fmla="*/ 445508 h 2617208"/>
                <a:gd name="connsiteX59" fmla="*/ 731447 w 2336015"/>
                <a:gd name="connsiteY59" fmla="*/ 455033 h 2617208"/>
                <a:gd name="connsiteX60" fmla="*/ 740972 w 2336015"/>
                <a:gd name="connsiteY60" fmla="*/ 469321 h 2617208"/>
                <a:gd name="connsiteX61" fmla="*/ 745734 w 2336015"/>
                <a:gd name="connsiteY61" fmla="*/ 483608 h 2617208"/>
                <a:gd name="connsiteX62" fmla="*/ 745734 w 2336015"/>
                <a:gd name="connsiteY62" fmla="*/ 495514 h 2617208"/>
                <a:gd name="connsiteX63" fmla="*/ 748115 w 2336015"/>
                <a:gd name="connsiteY63" fmla="*/ 516946 h 2617208"/>
                <a:gd name="connsiteX64" fmla="*/ 755259 w 2336015"/>
                <a:gd name="connsiteY64" fmla="*/ 535996 h 2617208"/>
                <a:gd name="connsiteX65" fmla="*/ 745734 w 2336015"/>
                <a:gd name="connsiteY65" fmla="*/ 564571 h 2617208"/>
                <a:gd name="connsiteX66" fmla="*/ 736209 w 2336015"/>
                <a:gd name="connsiteY66" fmla="*/ 578858 h 2617208"/>
                <a:gd name="connsiteX67" fmla="*/ 736209 w 2336015"/>
                <a:gd name="connsiteY67" fmla="*/ 650296 h 2617208"/>
                <a:gd name="connsiteX68" fmla="*/ 740972 w 2336015"/>
                <a:gd name="connsiteY68" fmla="*/ 664583 h 2617208"/>
                <a:gd name="connsiteX69" fmla="*/ 745734 w 2336015"/>
                <a:gd name="connsiteY69" fmla="*/ 683633 h 2617208"/>
                <a:gd name="connsiteX70" fmla="*/ 760022 w 2336015"/>
                <a:gd name="connsiteY70" fmla="*/ 731258 h 2617208"/>
                <a:gd name="connsiteX71" fmla="*/ 764784 w 2336015"/>
                <a:gd name="connsiteY71" fmla="*/ 745546 h 2617208"/>
                <a:gd name="connsiteX72" fmla="*/ 771928 w 2336015"/>
                <a:gd name="connsiteY72" fmla="*/ 790789 h 2617208"/>
                <a:gd name="connsiteX73" fmla="*/ 750497 w 2336015"/>
                <a:gd name="connsiteY73" fmla="*/ 812221 h 2617208"/>
                <a:gd name="connsiteX74" fmla="*/ 731447 w 2336015"/>
                <a:gd name="connsiteY74" fmla="*/ 816983 h 2617208"/>
                <a:gd name="connsiteX75" fmla="*/ 712397 w 2336015"/>
                <a:gd name="connsiteY75" fmla="*/ 824127 h 2617208"/>
                <a:gd name="connsiteX76" fmla="*/ 683822 w 2336015"/>
                <a:gd name="connsiteY76" fmla="*/ 843177 h 2617208"/>
                <a:gd name="connsiteX77" fmla="*/ 674297 w 2336015"/>
                <a:gd name="connsiteY77" fmla="*/ 859846 h 2617208"/>
                <a:gd name="connsiteX78" fmla="*/ 660009 w 2336015"/>
                <a:gd name="connsiteY78" fmla="*/ 869371 h 2617208"/>
                <a:gd name="connsiteX79" fmla="*/ 650484 w 2336015"/>
                <a:gd name="connsiteY79" fmla="*/ 883658 h 2617208"/>
                <a:gd name="connsiteX80" fmla="*/ 640959 w 2336015"/>
                <a:gd name="connsiteY80" fmla="*/ 964621 h 2617208"/>
                <a:gd name="connsiteX81" fmla="*/ 626672 w 2336015"/>
                <a:gd name="connsiteY81" fmla="*/ 997958 h 2617208"/>
                <a:gd name="connsiteX82" fmla="*/ 593334 w 2336015"/>
                <a:gd name="connsiteY82" fmla="*/ 1012246 h 2617208"/>
                <a:gd name="connsiteX83" fmla="*/ 588572 w 2336015"/>
                <a:gd name="connsiteY83" fmla="*/ 1026533 h 2617208"/>
                <a:gd name="connsiteX84" fmla="*/ 593334 w 2336015"/>
                <a:gd name="connsiteY84" fmla="*/ 1040821 h 2617208"/>
                <a:gd name="connsiteX85" fmla="*/ 579047 w 2336015"/>
                <a:gd name="connsiteY85" fmla="*/ 1055108 h 2617208"/>
                <a:gd name="connsiteX86" fmla="*/ 569521 w 2336015"/>
                <a:gd name="connsiteY86" fmla="*/ 1097971 h 2617208"/>
                <a:gd name="connsiteX87" fmla="*/ 552854 w 2336015"/>
                <a:gd name="connsiteY87" fmla="*/ 1128926 h 2617208"/>
                <a:gd name="connsiteX88" fmla="*/ 533803 w 2336015"/>
                <a:gd name="connsiteY88" fmla="*/ 1150358 h 2617208"/>
                <a:gd name="connsiteX89" fmla="*/ 519515 w 2336015"/>
                <a:gd name="connsiteY89" fmla="*/ 1178933 h 2617208"/>
                <a:gd name="connsiteX90" fmla="*/ 498084 w 2336015"/>
                <a:gd name="connsiteY90" fmla="*/ 1226558 h 2617208"/>
                <a:gd name="connsiteX91" fmla="*/ 493322 w 2336015"/>
                <a:gd name="connsiteY91" fmla="*/ 1240846 h 2617208"/>
                <a:gd name="connsiteX92" fmla="*/ 474272 w 2336015"/>
                <a:gd name="connsiteY92" fmla="*/ 1274183 h 2617208"/>
                <a:gd name="connsiteX93" fmla="*/ 464747 w 2336015"/>
                <a:gd name="connsiteY93" fmla="*/ 1293233 h 2617208"/>
                <a:gd name="connsiteX94" fmla="*/ 459984 w 2336015"/>
                <a:gd name="connsiteY94" fmla="*/ 1307521 h 2617208"/>
                <a:gd name="connsiteX95" fmla="*/ 450459 w 2336015"/>
                <a:gd name="connsiteY95" fmla="*/ 1321808 h 2617208"/>
                <a:gd name="connsiteX96" fmla="*/ 436172 w 2336015"/>
                <a:gd name="connsiteY96" fmla="*/ 1359908 h 2617208"/>
                <a:gd name="connsiteX97" fmla="*/ 412359 w 2336015"/>
                <a:gd name="connsiteY97" fmla="*/ 1402771 h 2617208"/>
                <a:gd name="connsiteX98" fmla="*/ 398072 w 2336015"/>
                <a:gd name="connsiteY98" fmla="*/ 1436109 h 2617208"/>
                <a:gd name="connsiteX99" fmla="*/ 393310 w 2336015"/>
                <a:gd name="connsiteY99" fmla="*/ 1464683 h 2617208"/>
                <a:gd name="connsiteX100" fmla="*/ 379022 w 2336015"/>
                <a:gd name="connsiteY100" fmla="*/ 1526596 h 2617208"/>
                <a:gd name="connsiteX101" fmla="*/ 374259 w 2336015"/>
                <a:gd name="connsiteY101" fmla="*/ 1564696 h 2617208"/>
                <a:gd name="connsiteX102" fmla="*/ 369497 w 2336015"/>
                <a:gd name="connsiteY102" fmla="*/ 1578983 h 2617208"/>
                <a:gd name="connsiteX103" fmla="*/ 357591 w 2336015"/>
                <a:gd name="connsiteY103" fmla="*/ 1614702 h 2617208"/>
                <a:gd name="connsiteX104" fmla="*/ 343303 w 2336015"/>
                <a:gd name="connsiteY104" fmla="*/ 1659946 h 2617208"/>
                <a:gd name="connsiteX105" fmla="*/ 336159 w 2336015"/>
                <a:gd name="connsiteY105" fmla="*/ 1683758 h 2617208"/>
                <a:gd name="connsiteX106" fmla="*/ 326634 w 2336015"/>
                <a:gd name="connsiteY106" fmla="*/ 1698046 h 2617208"/>
                <a:gd name="connsiteX107" fmla="*/ 321872 w 2336015"/>
                <a:gd name="connsiteY107" fmla="*/ 1712333 h 2617208"/>
                <a:gd name="connsiteX108" fmla="*/ 307584 w 2336015"/>
                <a:gd name="connsiteY108" fmla="*/ 1721858 h 2617208"/>
                <a:gd name="connsiteX109" fmla="*/ 293297 w 2336015"/>
                <a:gd name="connsiteY109" fmla="*/ 1750433 h 2617208"/>
                <a:gd name="connsiteX110" fmla="*/ 283772 w 2336015"/>
                <a:gd name="connsiteY110" fmla="*/ 1779008 h 2617208"/>
                <a:gd name="connsiteX111" fmla="*/ 267103 w 2336015"/>
                <a:gd name="connsiteY111" fmla="*/ 1809965 h 2617208"/>
                <a:gd name="connsiteX112" fmla="*/ 231384 w 2336015"/>
                <a:gd name="connsiteY112" fmla="*/ 1845683 h 2617208"/>
                <a:gd name="connsiteX113" fmla="*/ 207572 w 2336015"/>
                <a:gd name="connsiteY113" fmla="*/ 1869496 h 2617208"/>
                <a:gd name="connsiteX114" fmla="*/ 202809 w 2336015"/>
                <a:gd name="connsiteY114" fmla="*/ 1883783 h 2617208"/>
                <a:gd name="connsiteX115" fmla="*/ 174234 w 2336015"/>
                <a:gd name="connsiteY115" fmla="*/ 1902833 h 2617208"/>
                <a:gd name="connsiteX116" fmla="*/ 159947 w 2336015"/>
                <a:gd name="connsiteY116" fmla="*/ 1912358 h 2617208"/>
                <a:gd name="connsiteX117" fmla="*/ 131372 w 2336015"/>
                <a:gd name="connsiteY117" fmla="*/ 1940934 h 2617208"/>
                <a:gd name="connsiteX118" fmla="*/ 102797 w 2336015"/>
                <a:gd name="connsiteY118" fmla="*/ 1952839 h 2617208"/>
                <a:gd name="connsiteX119" fmla="*/ 78985 w 2336015"/>
                <a:gd name="connsiteY119" fmla="*/ 1964745 h 2617208"/>
                <a:gd name="connsiteX120" fmla="*/ 45647 w 2336015"/>
                <a:gd name="connsiteY120" fmla="*/ 1981414 h 2617208"/>
                <a:gd name="connsiteX121" fmla="*/ 24215 w 2336015"/>
                <a:gd name="connsiteY121" fmla="*/ 1986177 h 2617208"/>
                <a:gd name="connsiteX122" fmla="*/ 403 w 2336015"/>
                <a:gd name="connsiteY122" fmla="*/ 1995702 h 2617208"/>
                <a:gd name="connsiteX123" fmla="*/ 12309 w 2336015"/>
                <a:gd name="connsiteY123" fmla="*/ 2036183 h 2617208"/>
                <a:gd name="connsiteX124" fmla="*/ 43265 w 2336015"/>
                <a:gd name="connsiteY124" fmla="*/ 2062377 h 2617208"/>
                <a:gd name="connsiteX125" fmla="*/ 67079 w 2336015"/>
                <a:gd name="connsiteY125" fmla="*/ 2079046 h 2617208"/>
                <a:gd name="connsiteX126" fmla="*/ 90890 w 2336015"/>
                <a:gd name="connsiteY126" fmla="*/ 2083808 h 2617208"/>
                <a:gd name="connsiteX127" fmla="*/ 114703 w 2336015"/>
                <a:gd name="connsiteY127" fmla="*/ 2105239 h 2617208"/>
                <a:gd name="connsiteX128" fmla="*/ 119466 w 2336015"/>
                <a:gd name="connsiteY128" fmla="*/ 2133815 h 2617208"/>
                <a:gd name="connsiteX129" fmla="*/ 126609 w 2336015"/>
                <a:gd name="connsiteY129" fmla="*/ 2155246 h 2617208"/>
                <a:gd name="connsiteX130" fmla="*/ 121847 w 2336015"/>
                <a:gd name="connsiteY130" fmla="*/ 2193346 h 2617208"/>
                <a:gd name="connsiteX131" fmla="*/ 112322 w 2336015"/>
                <a:gd name="connsiteY131" fmla="*/ 2212396 h 2617208"/>
                <a:gd name="connsiteX132" fmla="*/ 100416 w 2336015"/>
                <a:gd name="connsiteY132" fmla="*/ 2231445 h 2617208"/>
                <a:gd name="connsiteX133" fmla="*/ 71841 w 2336015"/>
                <a:gd name="connsiteY133" fmla="*/ 2233827 h 2617208"/>
                <a:gd name="connsiteX134" fmla="*/ 50409 w 2336015"/>
                <a:gd name="connsiteY134" fmla="*/ 2260021 h 2617208"/>
                <a:gd name="connsiteX135" fmla="*/ 21834 w 2336015"/>
                <a:gd name="connsiteY135" fmla="*/ 2274308 h 2617208"/>
                <a:gd name="connsiteX136" fmla="*/ 31359 w 2336015"/>
                <a:gd name="connsiteY136" fmla="*/ 2298121 h 2617208"/>
                <a:gd name="connsiteX137" fmla="*/ 21834 w 2336015"/>
                <a:gd name="connsiteY137" fmla="*/ 2331458 h 2617208"/>
                <a:gd name="connsiteX138" fmla="*/ 12309 w 2336015"/>
                <a:gd name="connsiteY138" fmla="*/ 2345746 h 2617208"/>
                <a:gd name="connsiteX139" fmla="*/ 374259 w 2336015"/>
                <a:gd name="connsiteY139" fmla="*/ 2617208 h 2617208"/>
                <a:gd name="connsiteX140" fmla="*/ 702872 w 2336015"/>
                <a:gd name="connsiteY140"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937029 w 2336015"/>
                <a:gd name="connsiteY51" fmla="*/ 286758 h 2617208"/>
                <a:gd name="connsiteX52" fmla="*/ 783834 w 2336015"/>
                <a:gd name="connsiteY52" fmla="*/ 316921 h 2617208"/>
                <a:gd name="connsiteX53" fmla="*/ 712397 w 2336015"/>
                <a:gd name="connsiteY53" fmla="*/ 345496 h 2617208"/>
                <a:gd name="connsiteX54" fmla="*/ 702872 w 2336015"/>
                <a:gd name="connsiteY54" fmla="*/ 374071 h 2617208"/>
                <a:gd name="connsiteX55" fmla="*/ 698109 w 2336015"/>
                <a:gd name="connsiteY55" fmla="*/ 388358 h 2617208"/>
                <a:gd name="connsiteX56" fmla="*/ 683822 w 2336015"/>
                <a:gd name="connsiteY56" fmla="*/ 419314 h 2617208"/>
                <a:gd name="connsiteX57" fmla="*/ 702872 w 2336015"/>
                <a:gd name="connsiteY57" fmla="*/ 445508 h 2617208"/>
                <a:gd name="connsiteX58" fmla="*/ 731447 w 2336015"/>
                <a:gd name="connsiteY58" fmla="*/ 455033 h 2617208"/>
                <a:gd name="connsiteX59" fmla="*/ 740972 w 2336015"/>
                <a:gd name="connsiteY59" fmla="*/ 469321 h 2617208"/>
                <a:gd name="connsiteX60" fmla="*/ 745734 w 2336015"/>
                <a:gd name="connsiteY60" fmla="*/ 483608 h 2617208"/>
                <a:gd name="connsiteX61" fmla="*/ 745734 w 2336015"/>
                <a:gd name="connsiteY61" fmla="*/ 495514 h 2617208"/>
                <a:gd name="connsiteX62" fmla="*/ 748115 w 2336015"/>
                <a:gd name="connsiteY62" fmla="*/ 516946 h 2617208"/>
                <a:gd name="connsiteX63" fmla="*/ 755259 w 2336015"/>
                <a:gd name="connsiteY63" fmla="*/ 535996 h 2617208"/>
                <a:gd name="connsiteX64" fmla="*/ 745734 w 2336015"/>
                <a:gd name="connsiteY64" fmla="*/ 564571 h 2617208"/>
                <a:gd name="connsiteX65" fmla="*/ 736209 w 2336015"/>
                <a:gd name="connsiteY65" fmla="*/ 578858 h 2617208"/>
                <a:gd name="connsiteX66" fmla="*/ 736209 w 2336015"/>
                <a:gd name="connsiteY66" fmla="*/ 650296 h 2617208"/>
                <a:gd name="connsiteX67" fmla="*/ 740972 w 2336015"/>
                <a:gd name="connsiteY67" fmla="*/ 664583 h 2617208"/>
                <a:gd name="connsiteX68" fmla="*/ 745734 w 2336015"/>
                <a:gd name="connsiteY68" fmla="*/ 683633 h 2617208"/>
                <a:gd name="connsiteX69" fmla="*/ 760022 w 2336015"/>
                <a:gd name="connsiteY69" fmla="*/ 731258 h 2617208"/>
                <a:gd name="connsiteX70" fmla="*/ 764784 w 2336015"/>
                <a:gd name="connsiteY70" fmla="*/ 745546 h 2617208"/>
                <a:gd name="connsiteX71" fmla="*/ 771928 w 2336015"/>
                <a:gd name="connsiteY71" fmla="*/ 790789 h 2617208"/>
                <a:gd name="connsiteX72" fmla="*/ 750497 w 2336015"/>
                <a:gd name="connsiteY72" fmla="*/ 812221 h 2617208"/>
                <a:gd name="connsiteX73" fmla="*/ 731447 w 2336015"/>
                <a:gd name="connsiteY73" fmla="*/ 816983 h 2617208"/>
                <a:gd name="connsiteX74" fmla="*/ 712397 w 2336015"/>
                <a:gd name="connsiteY74" fmla="*/ 824127 h 2617208"/>
                <a:gd name="connsiteX75" fmla="*/ 683822 w 2336015"/>
                <a:gd name="connsiteY75" fmla="*/ 843177 h 2617208"/>
                <a:gd name="connsiteX76" fmla="*/ 674297 w 2336015"/>
                <a:gd name="connsiteY76" fmla="*/ 859846 h 2617208"/>
                <a:gd name="connsiteX77" fmla="*/ 660009 w 2336015"/>
                <a:gd name="connsiteY77" fmla="*/ 869371 h 2617208"/>
                <a:gd name="connsiteX78" fmla="*/ 650484 w 2336015"/>
                <a:gd name="connsiteY78" fmla="*/ 883658 h 2617208"/>
                <a:gd name="connsiteX79" fmla="*/ 640959 w 2336015"/>
                <a:gd name="connsiteY79" fmla="*/ 964621 h 2617208"/>
                <a:gd name="connsiteX80" fmla="*/ 626672 w 2336015"/>
                <a:gd name="connsiteY80" fmla="*/ 997958 h 2617208"/>
                <a:gd name="connsiteX81" fmla="*/ 593334 w 2336015"/>
                <a:gd name="connsiteY81" fmla="*/ 1012246 h 2617208"/>
                <a:gd name="connsiteX82" fmla="*/ 588572 w 2336015"/>
                <a:gd name="connsiteY82" fmla="*/ 1026533 h 2617208"/>
                <a:gd name="connsiteX83" fmla="*/ 593334 w 2336015"/>
                <a:gd name="connsiteY83" fmla="*/ 1040821 h 2617208"/>
                <a:gd name="connsiteX84" fmla="*/ 579047 w 2336015"/>
                <a:gd name="connsiteY84" fmla="*/ 1055108 h 2617208"/>
                <a:gd name="connsiteX85" fmla="*/ 569521 w 2336015"/>
                <a:gd name="connsiteY85" fmla="*/ 1097971 h 2617208"/>
                <a:gd name="connsiteX86" fmla="*/ 552854 w 2336015"/>
                <a:gd name="connsiteY86" fmla="*/ 1128926 h 2617208"/>
                <a:gd name="connsiteX87" fmla="*/ 533803 w 2336015"/>
                <a:gd name="connsiteY87" fmla="*/ 1150358 h 2617208"/>
                <a:gd name="connsiteX88" fmla="*/ 519515 w 2336015"/>
                <a:gd name="connsiteY88" fmla="*/ 1178933 h 2617208"/>
                <a:gd name="connsiteX89" fmla="*/ 498084 w 2336015"/>
                <a:gd name="connsiteY89" fmla="*/ 1226558 h 2617208"/>
                <a:gd name="connsiteX90" fmla="*/ 493322 w 2336015"/>
                <a:gd name="connsiteY90" fmla="*/ 1240846 h 2617208"/>
                <a:gd name="connsiteX91" fmla="*/ 474272 w 2336015"/>
                <a:gd name="connsiteY91" fmla="*/ 1274183 h 2617208"/>
                <a:gd name="connsiteX92" fmla="*/ 464747 w 2336015"/>
                <a:gd name="connsiteY92" fmla="*/ 1293233 h 2617208"/>
                <a:gd name="connsiteX93" fmla="*/ 459984 w 2336015"/>
                <a:gd name="connsiteY93" fmla="*/ 1307521 h 2617208"/>
                <a:gd name="connsiteX94" fmla="*/ 450459 w 2336015"/>
                <a:gd name="connsiteY94" fmla="*/ 1321808 h 2617208"/>
                <a:gd name="connsiteX95" fmla="*/ 436172 w 2336015"/>
                <a:gd name="connsiteY95" fmla="*/ 1359908 h 2617208"/>
                <a:gd name="connsiteX96" fmla="*/ 412359 w 2336015"/>
                <a:gd name="connsiteY96" fmla="*/ 1402771 h 2617208"/>
                <a:gd name="connsiteX97" fmla="*/ 398072 w 2336015"/>
                <a:gd name="connsiteY97" fmla="*/ 1436109 h 2617208"/>
                <a:gd name="connsiteX98" fmla="*/ 393310 w 2336015"/>
                <a:gd name="connsiteY98" fmla="*/ 1464683 h 2617208"/>
                <a:gd name="connsiteX99" fmla="*/ 379022 w 2336015"/>
                <a:gd name="connsiteY99" fmla="*/ 1526596 h 2617208"/>
                <a:gd name="connsiteX100" fmla="*/ 374259 w 2336015"/>
                <a:gd name="connsiteY100" fmla="*/ 1564696 h 2617208"/>
                <a:gd name="connsiteX101" fmla="*/ 369497 w 2336015"/>
                <a:gd name="connsiteY101" fmla="*/ 1578983 h 2617208"/>
                <a:gd name="connsiteX102" fmla="*/ 357591 w 2336015"/>
                <a:gd name="connsiteY102" fmla="*/ 1614702 h 2617208"/>
                <a:gd name="connsiteX103" fmla="*/ 343303 w 2336015"/>
                <a:gd name="connsiteY103" fmla="*/ 1659946 h 2617208"/>
                <a:gd name="connsiteX104" fmla="*/ 336159 w 2336015"/>
                <a:gd name="connsiteY104" fmla="*/ 1683758 h 2617208"/>
                <a:gd name="connsiteX105" fmla="*/ 326634 w 2336015"/>
                <a:gd name="connsiteY105" fmla="*/ 1698046 h 2617208"/>
                <a:gd name="connsiteX106" fmla="*/ 321872 w 2336015"/>
                <a:gd name="connsiteY106" fmla="*/ 1712333 h 2617208"/>
                <a:gd name="connsiteX107" fmla="*/ 307584 w 2336015"/>
                <a:gd name="connsiteY107" fmla="*/ 1721858 h 2617208"/>
                <a:gd name="connsiteX108" fmla="*/ 293297 w 2336015"/>
                <a:gd name="connsiteY108" fmla="*/ 1750433 h 2617208"/>
                <a:gd name="connsiteX109" fmla="*/ 283772 w 2336015"/>
                <a:gd name="connsiteY109" fmla="*/ 1779008 h 2617208"/>
                <a:gd name="connsiteX110" fmla="*/ 267103 w 2336015"/>
                <a:gd name="connsiteY110" fmla="*/ 1809965 h 2617208"/>
                <a:gd name="connsiteX111" fmla="*/ 231384 w 2336015"/>
                <a:gd name="connsiteY111" fmla="*/ 1845683 h 2617208"/>
                <a:gd name="connsiteX112" fmla="*/ 207572 w 2336015"/>
                <a:gd name="connsiteY112" fmla="*/ 1869496 h 2617208"/>
                <a:gd name="connsiteX113" fmla="*/ 202809 w 2336015"/>
                <a:gd name="connsiteY113" fmla="*/ 1883783 h 2617208"/>
                <a:gd name="connsiteX114" fmla="*/ 174234 w 2336015"/>
                <a:gd name="connsiteY114" fmla="*/ 1902833 h 2617208"/>
                <a:gd name="connsiteX115" fmla="*/ 159947 w 2336015"/>
                <a:gd name="connsiteY115" fmla="*/ 1912358 h 2617208"/>
                <a:gd name="connsiteX116" fmla="*/ 131372 w 2336015"/>
                <a:gd name="connsiteY116" fmla="*/ 1940934 h 2617208"/>
                <a:gd name="connsiteX117" fmla="*/ 102797 w 2336015"/>
                <a:gd name="connsiteY117" fmla="*/ 1952839 h 2617208"/>
                <a:gd name="connsiteX118" fmla="*/ 78985 w 2336015"/>
                <a:gd name="connsiteY118" fmla="*/ 1964745 h 2617208"/>
                <a:gd name="connsiteX119" fmla="*/ 45647 w 2336015"/>
                <a:gd name="connsiteY119" fmla="*/ 1981414 h 2617208"/>
                <a:gd name="connsiteX120" fmla="*/ 24215 w 2336015"/>
                <a:gd name="connsiteY120" fmla="*/ 1986177 h 2617208"/>
                <a:gd name="connsiteX121" fmla="*/ 403 w 2336015"/>
                <a:gd name="connsiteY121" fmla="*/ 1995702 h 2617208"/>
                <a:gd name="connsiteX122" fmla="*/ 12309 w 2336015"/>
                <a:gd name="connsiteY122" fmla="*/ 2036183 h 2617208"/>
                <a:gd name="connsiteX123" fmla="*/ 43265 w 2336015"/>
                <a:gd name="connsiteY123" fmla="*/ 2062377 h 2617208"/>
                <a:gd name="connsiteX124" fmla="*/ 67079 w 2336015"/>
                <a:gd name="connsiteY124" fmla="*/ 2079046 h 2617208"/>
                <a:gd name="connsiteX125" fmla="*/ 90890 w 2336015"/>
                <a:gd name="connsiteY125" fmla="*/ 2083808 h 2617208"/>
                <a:gd name="connsiteX126" fmla="*/ 114703 w 2336015"/>
                <a:gd name="connsiteY126" fmla="*/ 2105239 h 2617208"/>
                <a:gd name="connsiteX127" fmla="*/ 119466 w 2336015"/>
                <a:gd name="connsiteY127" fmla="*/ 2133815 h 2617208"/>
                <a:gd name="connsiteX128" fmla="*/ 126609 w 2336015"/>
                <a:gd name="connsiteY128" fmla="*/ 2155246 h 2617208"/>
                <a:gd name="connsiteX129" fmla="*/ 121847 w 2336015"/>
                <a:gd name="connsiteY129" fmla="*/ 2193346 h 2617208"/>
                <a:gd name="connsiteX130" fmla="*/ 112322 w 2336015"/>
                <a:gd name="connsiteY130" fmla="*/ 2212396 h 2617208"/>
                <a:gd name="connsiteX131" fmla="*/ 100416 w 2336015"/>
                <a:gd name="connsiteY131" fmla="*/ 2231445 h 2617208"/>
                <a:gd name="connsiteX132" fmla="*/ 71841 w 2336015"/>
                <a:gd name="connsiteY132" fmla="*/ 2233827 h 2617208"/>
                <a:gd name="connsiteX133" fmla="*/ 50409 w 2336015"/>
                <a:gd name="connsiteY133" fmla="*/ 2260021 h 2617208"/>
                <a:gd name="connsiteX134" fmla="*/ 21834 w 2336015"/>
                <a:gd name="connsiteY134" fmla="*/ 2274308 h 2617208"/>
                <a:gd name="connsiteX135" fmla="*/ 31359 w 2336015"/>
                <a:gd name="connsiteY135" fmla="*/ 2298121 h 2617208"/>
                <a:gd name="connsiteX136" fmla="*/ 21834 w 2336015"/>
                <a:gd name="connsiteY136" fmla="*/ 2331458 h 2617208"/>
                <a:gd name="connsiteX137" fmla="*/ 12309 w 2336015"/>
                <a:gd name="connsiteY137" fmla="*/ 2345746 h 2617208"/>
                <a:gd name="connsiteX138" fmla="*/ 374259 w 2336015"/>
                <a:gd name="connsiteY138" fmla="*/ 2617208 h 2617208"/>
                <a:gd name="connsiteX139" fmla="*/ 702872 w 2336015"/>
                <a:gd name="connsiteY139"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984654 w 2336015"/>
                <a:gd name="connsiteY51" fmla="*/ 270089 h 2617208"/>
                <a:gd name="connsiteX52" fmla="*/ 783834 w 2336015"/>
                <a:gd name="connsiteY52" fmla="*/ 316921 h 2617208"/>
                <a:gd name="connsiteX53" fmla="*/ 712397 w 2336015"/>
                <a:gd name="connsiteY53" fmla="*/ 345496 h 2617208"/>
                <a:gd name="connsiteX54" fmla="*/ 702872 w 2336015"/>
                <a:gd name="connsiteY54" fmla="*/ 374071 h 2617208"/>
                <a:gd name="connsiteX55" fmla="*/ 698109 w 2336015"/>
                <a:gd name="connsiteY55" fmla="*/ 388358 h 2617208"/>
                <a:gd name="connsiteX56" fmla="*/ 683822 w 2336015"/>
                <a:gd name="connsiteY56" fmla="*/ 419314 h 2617208"/>
                <a:gd name="connsiteX57" fmla="*/ 702872 w 2336015"/>
                <a:gd name="connsiteY57" fmla="*/ 445508 h 2617208"/>
                <a:gd name="connsiteX58" fmla="*/ 731447 w 2336015"/>
                <a:gd name="connsiteY58" fmla="*/ 455033 h 2617208"/>
                <a:gd name="connsiteX59" fmla="*/ 740972 w 2336015"/>
                <a:gd name="connsiteY59" fmla="*/ 469321 h 2617208"/>
                <a:gd name="connsiteX60" fmla="*/ 745734 w 2336015"/>
                <a:gd name="connsiteY60" fmla="*/ 483608 h 2617208"/>
                <a:gd name="connsiteX61" fmla="*/ 745734 w 2336015"/>
                <a:gd name="connsiteY61" fmla="*/ 495514 h 2617208"/>
                <a:gd name="connsiteX62" fmla="*/ 748115 w 2336015"/>
                <a:gd name="connsiteY62" fmla="*/ 516946 h 2617208"/>
                <a:gd name="connsiteX63" fmla="*/ 755259 w 2336015"/>
                <a:gd name="connsiteY63" fmla="*/ 535996 h 2617208"/>
                <a:gd name="connsiteX64" fmla="*/ 745734 w 2336015"/>
                <a:gd name="connsiteY64" fmla="*/ 564571 h 2617208"/>
                <a:gd name="connsiteX65" fmla="*/ 736209 w 2336015"/>
                <a:gd name="connsiteY65" fmla="*/ 578858 h 2617208"/>
                <a:gd name="connsiteX66" fmla="*/ 736209 w 2336015"/>
                <a:gd name="connsiteY66" fmla="*/ 650296 h 2617208"/>
                <a:gd name="connsiteX67" fmla="*/ 740972 w 2336015"/>
                <a:gd name="connsiteY67" fmla="*/ 664583 h 2617208"/>
                <a:gd name="connsiteX68" fmla="*/ 745734 w 2336015"/>
                <a:gd name="connsiteY68" fmla="*/ 683633 h 2617208"/>
                <a:gd name="connsiteX69" fmla="*/ 760022 w 2336015"/>
                <a:gd name="connsiteY69" fmla="*/ 731258 h 2617208"/>
                <a:gd name="connsiteX70" fmla="*/ 764784 w 2336015"/>
                <a:gd name="connsiteY70" fmla="*/ 745546 h 2617208"/>
                <a:gd name="connsiteX71" fmla="*/ 771928 w 2336015"/>
                <a:gd name="connsiteY71" fmla="*/ 790789 h 2617208"/>
                <a:gd name="connsiteX72" fmla="*/ 750497 w 2336015"/>
                <a:gd name="connsiteY72" fmla="*/ 812221 h 2617208"/>
                <a:gd name="connsiteX73" fmla="*/ 731447 w 2336015"/>
                <a:gd name="connsiteY73" fmla="*/ 816983 h 2617208"/>
                <a:gd name="connsiteX74" fmla="*/ 712397 w 2336015"/>
                <a:gd name="connsiteY74" fmla="*/ 824127 h 2617208"/>
                <a:gd name="connsiteX75" fmla="*/ 683822 w 2336015"/>
                <a:gd name="connsiteY75" fmla="*/ 843177 h 2617208"/>
                <a:gd name="connsiteX76" fmla="*/ 674297 w 2336015"/>
                <a:gd name="connsiteY76" fmla="*/ 859846 h 2617208"/>
                <a:gd name="connsiteX77" fmla="*/ 660009 w 2336015"/>
                <a:gd name="connsiteY77" fmla="*/ 869371 h 2617208"/>
                <a:gd name="connsiteX78" fmla="*/ 650484 w 2336015"/>
                <a:gd name="connsiteY78" fmla="*/ 883658 h 2617208"/>
                <a:gd name="connsiteX79" fmla="*/ 640959 w 2336015"/>
                <a:gd name="connsiteY79" fmla="*/ 964621 h 2617208"/>
                <a:gd name="connsiteX80" fmla="*/ 626672 w 2336015"/>
                <a:gd name="connsiteY80" fmla="*/ 997958 h 2617208"/>
                <a:gd name="connsiteX81" fmla="*/ 593334 w 2336015"/>
                <a:gd name="connsiteY81" fmla="*/ 1012246 h 2617208"/>
                <a:gd name="connsiteX82" fmla="*/ 588572 w 2336015"/>
                <a:gd name="connsiteY82" fmla="*/ 1026533 h 2617208"/>
                <a:gd name="connsiteX83" fmla="*/ 593334 w 2336015"/>
                <a:gd name="connsiteY83" fmla="*/ 1040821 h 2617208"/>
                <a:gd name="connsiteX84" fmla="*/ 579047 w 2336015"/>
                <a:gd name="connsiteY84" fmla="*/ 1055108 h 2617208"/>
                <a:gd name="connsiteX85" fmla="*/ 569521 w 2336015"/>
                <a:gd name="connsiteY85" fmla="*/ 1097971 h 2617208"/>
                <a:gd name="connsiteX86" fmla="*/ 552854 w 2336015"/>
                <a:gd name="connsiteY86" fmla="*/ 1128926 h 2617208"/>
                <a:gd name="connsiteX87" fmla="*/ 533803 w 2336015"/>
                <a:gd name="connsiteY87" fmla="*/ 1150358 h 2617208"/>
                <a:gd name="connsiteX88" fmla="*/ 519515 w 2336015"/>
                <a:gd name="connsiteY88" fmla="*/ 1178933 h 2617208"/>
                <a:gd name="connsiteX89" fmla="*/ 498084 w 2336015"/>
                <a:gd name="connsiteY89" fmla="*/ 1226558 h 2617208"/>
                <a:gd name="connsiteX90" fmla="*/ 493322 w 2336015"/>
                <a:gd name="connsiteY90" fmla="*/ 1240846 h 2617208"/>
                <a:gd name="connsiteX91" fmla="*/ 474272 w 2336015"/>
                <a:gd name="connsiteY91" fmla="*/ 1274183 h 2617208"/>
                <a:gd name="connsiteX92" fmla="*/ 464747 w 2336015"/>
                <a:gd name="connsiteY92" fmla="*/ 1293233 h 2617208"/>
                <a:gd name="connsiteX93" fmla="*/ 459984 w 2336015"/>
                <a:gd name="connsiteY93" fmla="*/ 1307521 h 2617208"/>
                <a:gd name="connsiteX94" fmla="*/ 450459 w 2336015"/>
                <a:gd name="connsiteY94" fmla="*/ 1321808 h 2617208"/>
                <a:gd name="connsiteX95" fmla="*/ 436172 w 2336015"/>
                <a:gd name="connsiteY95" fmla="*/ 1359908 h 2617208"/>
                <a:gd name="connsiteX96" fmla="*/ 412359 w 2336015"/>
                <a:gd name="connsiteY96" fmla="*/ 1402771 h 2617208"/>
                <a:gd name="connsiteX97" fmla="*/ 398072 w 2336015"/>
                <a:gd name="connsiteY97" fmla="*/ 1436109 h 2617208"/>
                <a:gd name="connsiteX98" fmla="*/ 393310 w 2336015"/>
                <a:gd name="connsiteY98" fmla="*/ 1464683 h 2617208"/>
                <a:gd name="connsiteX99" fmla="*/ 379022 w 2336015"/>
                <a:gd name="connsiteY99" fmla="*/ 1526596 h 2617208"/>
                <a:gd name="connsiteX100" fmla="*/ 374259 w 2336015"/>
                <a:gd name="connsiteY100" fmla="*/ 1564696 h 2617208"/>
                <a:gd name="connsiteX101" fmla="*/ 369497 w 2336015"/>
                <a:gd name="connsiteY101" fmla="*/ 1578983 h 2617208"/>
                <a:gd name="connsiteX102" fmla="*/ 357591 w 2336015"/>
                <a:gd name="connsiteY102" fmla="*/ 1614702 h 2617208"/>
                <a:gd name="connsiteX103" fmla="*/ 343303 w 2336015"/>
                <a:gd name="connsiteY103" fmla="*/ 1659946 h 2617208"/>
                <a:gd name="connsiteX104" fmla="*/ 336159 w 2336015"/>
                <a:gd name="connsiteY104" fmla="*/ 1683758 h 2617208"/>
                <a:gd name="connsiteX105" fmla="*/ 326634 w 2336015"/>
                <a:gd name="connsiteY105" fmla="*/ 1698046 h 2617208"/>
                <a:gd name="connsiteX106" fmla="*/ 321872 w 2336015"/>
                <a:gd name="connsiteY106" fmla="*/ 1712333 h 2617208"/>
                <a:gd name="connsiteX107" fmla="*/ 307584 w 2336015"/>
                <a:gd name="connsiteY107" fmla="*/ 1721858 h 2617208"/>
                <a:gd name="connsiteX108" fmla="*/ 293297 w 2336015"/>
                <a:gd name="connsiteY108" fmla="*/ 1750433 h 2617208"/>
                <a:gd name="connsiteX109" fmla="*/ 283772 w 2336015"/>
                <a:gd name="connsiteY109" fmla="*/ 1779008 h 2617208"/>
                <a:gd name="connsiteX110" fmla="*/ 267103 w 2336015"/>
                <a:gd name="connsiteY110" fmla="*/ 1809965 h 2617208"/>
                <a:gd name="connsiteX111" fmla="*/ 231384 w 2336015"/>
                <a:gd name="connsiteY111" fmla="*/ 1845683 h 2617208"/>
                <a:gd name="connsiteX112" fmla="*/ 207572 w 2336015"/>
                <a:gd name="connsiteY112" fmla="*/ 1869496 h 2617208"/>
                <a:gd name="connsiteX113" fmla="*/ 202809 w 2336015"/>
                <a:gd name="connsiteY113" fmla="*/ 1883783 h 2617208"/>
                <a:gd name="connsiteX114" fmla="*/ 174234 w 2336015"/>
                <a:gd name="connsiteY114" fmla="*/ 1902833 h 2617208"/>
                <a:gd name="connsiteX115" fmla="*/ 159947 w 2336015"/>
                <a:gd name="connsiteY115" fmla="*/ 1912358 h 2617208"/>
                <a:gd name="connsiteX116" fmla="*/ 131372 w 2336015"/>
                <a:gd name="connsiteY116" fmla="*/ 1940934 h 2617208"/>
                <a:gd name="connsiteX117" fmla="*/ 102797 w 2336015"/>
                <a:gd name="connsiteY117" fmla="*/ 1952839 h 2617208"/>
                <a:gd name="connsiteX118" fmla="*/ 78985 w 2336015"/>
                <a:gd name="connsiteY118" fmla="*/ 1964745 h 2617208"/>
                <a:gd name="connsiteX119" fmla="*/ 45647 w 2336015"/>
                <a:gd name="connsiteY119" fmla="*/ 1981414 h 2617208"/>
                <a:gd name="connsiteX120" fmla="*/ 24215 w 2336015"/>
                <a:gd name="connsiteY120" fmla="*/ 1986177 h 2617208"/>
                <a:gd name="connsiteX121" fmla="*/ 403 w 2336015"/>
                <a:gd name="connsiteY121" fmla="*/ 1995702 h 2617208"/>
                <a:gd name="connsiteX122" fmla="*/ 12309 w 2336015"/>
                <a:gd name="connsiteY122" fmla="*/ 2036183 h 2617208"/>
                <a:gd name="connsiteX123" fmla="*/ 43265 w 2336015"/>
                <a:gd name="connsiteY123" fmla="*/ 2062377 h 2617208"/>
                <a:gd name="connsiteX124" fmla="*/ 67079 w 2336015"/>
                <a:gd name="connsiteY124" fmla="*/ 2079046 h 2617208"/>
                <a:gd name="connsiteX125" fmla="*/ 90890 w 2336015"/>
                <a:gd name="connsiteY125" fmla="*/ 2083808 h 2617208"/>
                <a:gd name="connsiteX126" fmla="*/ 114703 w 2336015"/>
                <a:gd name="connsiteY126" fmla="*/ 2105239 h 2617208"/>
                <a:gd name="connsiteX127" fmla="*/ 119466 w 2336015"/>
                <a:gd name="connsiteY127" fmla="*/ 2133815 h 2617208"/>
                <a:gd name="connsiteX128" fmla="*/ 126609 w 2336015"/>
                <a:gd name="connsiteY128" fmla="*/ 2155246 h 2617208"/>
                <a:gd name="connsiteX129" fmla="*/ 121847 w 2336015"/>
                <a:gd name="connsiteY129" fmla="*/ 2193346 h 2617208"/>
                <a:gd name="connsiteX130" fmla="*/ 112322 w 2336015"/>
                <a:gd name="connsiteY130" fmla="*/ 2212396 h 2617208"/>
                <a:gd name="connsiteX131" fmla="*/ 100416 w 2336015"/>
                <a:gd name="connsiteY131" fmla="*/ 2231445 h 2617208"/>
                <a:gd name="connsiteX132" fmla="*/ 71841 w 2336015"/>
                <a:gd name="connsiteY132" fmla="*/ 2233827 h 2617208"/>
                <a:gd name="connsiteX133" fmla="*/ 50409 w 2336015"/>
                <a:gd name="connsiteY133" fmla="*/ 2260021 h 2617208"/>
                <a:gd name="connsiteX134" fmla="*/ 21834 w 2336015"/>
                <a:gd name="connsiteY134" fmla="*/ 2274308 h 2617208"/>
                <a:gd name="connsiteX135" fmla="*/ 31359 w 2336015"/>
                <a:gd name="connsiteY135" fmla="*/ 2298121 h 2617208"/>
                <a:gd name="connsiteX136" fmla="*/ 21834 w 2336015"/>
                <a:gd name="connsiteY136" fmla="*/ 2331458 h 2617208"/>
                <a:gd name="connsiteX137" fmla="*/ 12309 w 2336015"/>
                <a:gd name="connsiteY137" fmla="*/ 2345746 h 2617208"/>
                <a:gd name="connsiteX138" fmla="*/ 374259 w 2336015"/>
                <a:gd name="connsiteY138" fmla="*/ 2617208 h 2617208"/>
                <a:gd name="connsiteX139" fmla="*/ 702872 w 2336015"/>
                <a:gd name="connsiteY139"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984654 w 2336015"/>
                <a:gd name="connsiteY51" fmla="*/ 270089 h 2617208"/>
                <a:gd name="connsiteX52" fmla="*/ 783834 w 2336015"/>
                <a:gd name="connsiteY52" fmla="*/ 316921 h 2617208"/>
                <a:gd name="connsiteX53" fmla="*/ 712397 w 2336015"/>
                <a:gd name="connsiteY53" fmla="*/ 345496 h 2617208"/>
                <a:gd name="connsiteX54" fmla="*/ 702872 w 2336015"/>
                <a:gd name="connsiteY54" fmla="*/ 374071 h 2617208"/>
                <a:gd name="connsiteX55" fmla="*/ 698109 w 2336015"/>
                <a:gd name="connsiteY55" fmla="*/ 388358 h 2617208"/>
                <a:gd name="connsiteX56" fmla="*/ 683822 w 2336015"/>
                <a:gd name="connsiteY56" fmla="*/ 419314 h 2617208"/>
                <a:gd name="connsiteX57" fmla="*/ 702872 w 2336015"/>
                <a:gd name="connsiteY57" fmla="*/ 445508 h 2617208"/>
                <a:gd name="connsiteX58" fmla="*/ 731447 w 2336015"/>
                <a:gd name="connsiteY58" fmla="*/ 455033 h 2617208"/>
                <a:gd name="connsiteX59" fmla="*/ 740972 w 2336015"/>
                <a:gd name="connsiteY59" fmla="*/ 469321 h 2617208"/>
                <a:gd name="connsiteX60" fmla="*/ 745734 w 2336015"/>
                <a:gd name="connsiteY60" fmla="*/ 483608 h 2617208"/>
                <a:gd name="connsiteX61" fmla="*/ 745734 w 2336015"/>
                <a:gd name="connsiteY61" fmla="*/ 495514 h 2617208"/>
                <a:gd name="connsiteX62" fmla="*/ 748115 w 2336015"/>
                <a:gd name="connsiteY62" fmla="*/ 516946 h 2617208"/>
                <a:gd name="connsiteX63" fmla="*/ 755259 w 2336015"/>
                <a:gd name="connsiteY63" fmla="*/ 535996 h 2617208"/>
                <a:gd name="connsiteX64" fmla="*/ 745734 w 2336015"/>
                <a:gd name="connsiteY64" fmla="*/ 564571 h 2617208"/>
                <a:gd name="connsiteX65" fmla="*/ 736209 w 2336015"/>
                <a:gd name="connsiteY65" fmla="*/ 578858 h 2617208"/>
                <a:gd name="connsiteX66" fmla="*/ 736209 w 2336015"/>
                <a:gd name="connsiteY66" fmla="*/ 650296 h 2617208"/>
                <a:gd name="connsiteX67" fmla="*/ 740972 w 2336015"/>
                <a:gd name="connsiteY67" fmla="*/ 664583 h 2617208"/>
                <a:gd name="connsiteX68" fmla="*/ 745734 w 2336015"/>
                <a:gd name="connsiteY68" fmla="*/ 683633 h 2617208"/>
                <a:gd name="connsiteX69" fmla="*/ 760022 w 2336015"/>
                <a:gd name="connsiteY69" fmla="*/ 731258 h 2617208"/>
                <a:gd name="connsiteX70" fmla="*/ 764784 w 2336015"/>
                <a:gd name="connsiteY70" fmla="*/ 745546 h 2617208"/>
                <a:gd name="connsiteX71" fmla="*/ 771928 w 2336015"/>
                <a:gd name="connsiteY71" fmla="*/ 790789 h 2617208"/>
                <a:gd name="connsiteX72" fmla="*/ 750497 w 2336015"/>
                <a:gd name="connsiteY72" fmla="*/ 812221 h 2617208"/>
                <a:gd name="connsiteX73" fmla="*/ 731447 w 2336015"/>
                <a:gd name="connsiteY73" fmla="*/ 816983 h 2617208"/>
                <a:gd name="connsiteX74" fmla="*/ 712397 w 2336015"/>
                <a:gd name="connsiteY74" fmla="*/ 824127 h 2617208"/>
                <a:gd name="connsiteX75" fmla="*/ 683822 w 2336015"/>
                <a:gd name="connsiteY75" fmla="*/ 843177 h 2617208"/>
                <a:gd name="connsiteX76" fmla="*/ 674297 w 2336015"/>
                <a:gd name="connsiteY76" fmla="*/ 859846 h 2617208"/>
                <a:gd name="connsiteX77" fmla="*/ 660009 w 2336015"/>
                <a:gd name="connsiteY77" fmla="*/ 869371 h 2617208"/>
                <a:gd name="connsiteX78" fmla="*/ 650484 w 2336015"/>
                <a:gd name="connsiteY78" fmla="*/ 883658 h 2617208"/>
                <a:gd name="connsiteX79" fmla="*/ 640959 w 2336015"/>
                <a:gd name="connsiteY79" fmla="*/ 964621 h 2617208"/>
                <a:gd name="connsiteX80" fmla="*/ 626672 w 2336015"/>
                <a:gd name="connsiteY80" fmla="*/ 997958 h 2617208"/>
                <a:gd name="connsiteX81" fmla="*/ 593334 w 2336015"/>
                <a:gd name="connsiteY81" fmla="*/ 1012246 h 2617208"/>
                <a:gd name="connsiteX82" fmla="*/ 588572 w 2336015"/>
                <a:gd name="connsiteY82" fmla="*/ 1026533 h 2617208"/>
                <a:gd name="connsiteX83" fmla="*/ 593334 w 2336015"/>
                <a:gd name="connsiteY83" fmla="*/ 1040821 h 2617208"/>
                <a:gd name="connsiteX84" fmla="*/ 579047 w 2336015"/>
                <a:gd name="connsiteY84" fmla="*/ 1055108 h 2617208"/>
                <a:gd name="connsiteX85" fmla="*/ 569521 w 2336015"/>
                <a:gd name="connsiteY85" fmla="*/ 1097971 h 2617208"/>
                <a:gd name="connsiteX86" fmla="*/ 552854 w 2336015"/>
                <a:gd name="connsiteY86" fmla="*/ 1128926 h 2617208"/>
                <a:gd name="connsiteX87" fmla="*/ 533803 w 2336015"/>
                <a:gd name="connsiteY87" fmla="*/ 1150358 h 2617208"/>
                <a:gd name="connsiteX88" fmla="*/ 519515 w 2336015"/>
                <a:gd name="connsiteY88" fmla="*/ 1178933 h 2617208"/>
                <a:gd name="connsiteX89" fmla="*/ 498084 w 2336015"/>
                <a:gd name="connsiteY89" fmla="*/ 1226558 h 2617208"/>
                <a:gd name="connsiteX90" fmla="*/ 493322 w 2336015"/>
                <a:gd name="connsiteY90" fmla="*/ 1240846 h 2617208"/>
                <a:gd name="connsiteX91" fmla="*/ 474272 w 2336015"/>
                <a:gd name="connsiteY91" fmla="*/ 1274183 h 2617208"/>
                <a:gd name="connsiteX92" fmla="*/ 464747 w 2336015"/>
                <a:gd name="connsiteY92" fmla="*/ 1293233 h 2617208"/>
                <a:gd name="connsiteX93" fmla="*/ 459984 w 2336015"/>
                <a:gd name="connsiteY93" fmla="*/ 1307521 h 2617208"/>
                <a:gd name="connsiteX94" fmla="*/ 450459 w 2336015"/>
                <a:gd name="connsiteY94" fmla="*/ 1321808 h 2617208"/>
                <a:gd name="connsiteX95" fmla="*/ 436172 w 2336015"/>
                <a:gd name="connsiteY95" fmla="*/ 1359908 h 2617208"/>
                <a:gd name="connsiteX96" fmla="*/ 412359 w 2336015"/>
                <a:gd name="connsiteY96" fmla="*/ 1402771 h 2617208"/>
                <a:gd name="connsiteX97" fmla="*/ 398072 w 2336015"/>
                <a:gd name="connsiteY97" fmla="*/ 1436109 h 2617208"/>
                <a:gd name="connsiteX98" fmla="*/ 393310 w 2336015"/>
                <a:gd name="connsiteY98" fmla="*/ 1464683 h 2617208"/>
                <a:gd name="connsiteX99" fmla="*/ 379022 w 2336015"/>
                <a:gd name="connsiteY99" fmla="*/ 1526596 h 2617208"/>
                <a:gd name="connsiteX100" fmla="*/ 374259 w 2336015"/>
                <a:gd name="connsiteY100" fmla="*/ 1564696 h 2617208"/>
                <a:gd name="connsiteX101" fmla="*/ 369497 w 2336015"/>
                <a:gd name="connsiteY101" fmla="*/ 1578983 h 2617208"/>
                <a:gd name="connsiteX102" fmla="*/ 357591 w 2336015"/>
                <a:gd name="connsiteY102" fmla="*/ 1614702 h 2617208"/>
                <a:gd name="connsiteX103" fmla="*/ 343303 w 2336015"/>
                <a:gd name="connsiteY103" fmla="*/ 1659946 h 2617208"/>
                <a:gd name="connsiteX104" fmla="*/ 336159 w 2336015"/>
                <a:gd name="connsiteY104" fmla="*/ 1683758 h 2617208"/>
                <a:gd name="connsiteX105" fmla="*/ 326634 w 2336015"/>
                <a:gd name="connsiteY105" fmla="*/ 1698046 h 2617208"/>
                <a:gd name="connsiteX106" fmla="*/ 321872 w 2336015"/>
                <a:gd name="connsiteY106" fmla="*/ 1712333 h 2617208"/>
                <a:gd name="connsiteX107" fmla="*/ 307584 w 2336015"/>
                <a:gd name="connsiteY107" fmla="*/ 1721858 h 2617208"/>
                <a:gd name="connsiteX108" fmla="*/ 293297 w 2336015"/>
                <a:gd name="connsiteY108" fmla="*/ 1750433 h 2617208"/>
                <a:gd name="connsiteX109" fmla="*/ 283772 w 2336015"/>
                <a:gd name="connsiteY109" fmla="*/ 1779008 h 2617208"/>
                <a:gd name="connsiteX110" fmla="*/ 267103 w 2336015"/>
                <a:gd name="connsiteY110" fmla="*/ 1809965 h 2617208"/>
                <a:gd name="connsiteX111" fmla="*/ 231384 w 2336015"/>
                <a:gd name="connsiteY111" fmla="*/ 1845683 h 2617208"/>
                <a:gd name="connsiteX112" fmla="*/ 207572 w 2336015"/>
                <a:gd name="connsiteY112" fmla="*/ 1869496 h 2617208"/>
                <a:gd name="connsiteX113" fmla="*/ 202809 w 2336015"/>
                <a:gd name="connsiteY113" fmla="*/ 1883783 h 2617208"/>
                <a:gd name="connsiteX114" fmla="*/ 174234 w 2336015"/>
                <a:gd name="connsiteY114" fmla="*/ 1902833 h 2617208"/>
                <a:gd name="connsiteX115" fmla="*/ 159947 w 2336015"/>
                <a:gd name="connsiteY115" fmla="*/ 1912358 h 2617208"/>
                <a:gd name="connsiteX116" fmla="*/ 131372 w 2336015"/>
                <a:gd name="connsiteY116" fmla="*/ 1940934 h 2617208"/>
                <a:gd name="connsiteX117" fmla="*/ 102797 w 2336015"/>
                <a:gd name="connsiteY117" fmla="*/ 1952839 h 2617208"/>
                <a:gd name="connsiteX118" fmla="*/ 78985 w 2336015"/>
                <a:gd name="connsiteY118" fmla="*/ 1964745 h 2617208"/>
                <a:gd name="connsiteX119" fmla="*/ 45647 w 2336015"/>
                <a:gd name="connsiteY119" fmla="*/ 1981414 h 2617208"/>
                <a:gd name="connsiteX120" fmla="*/ 24215 w 2336015"/>
                <a:gd name="connsiteY120" fmla="*/ 1986177 h 2617208"/>
                <a:gd name="connsiteX121" fmla="*/ 403 w 2336015"/>
                <a:gd name="connsiteY121" fmla="*/ 1995702 h 2617208"/>
                <a:gd name="connsiteX122" fmla="*/ 12309 w 2336015"/>
                <a:gd name="connsiteY122" fmla="*/ 2036183 h 2617208"/>
                <a:gd name="connsiteX123" fmla="*/ 43265 w 2336015"/>
                <a:gd name="connsiteY123" fmla="*/ 2062377 h 2617208"/>
                <a:gd name="connsiteX124" fmla="*/ 67079 w 2336015"/>
                <a:gd name="connsiteY124" fmla="*/ 2079046 h 2617208"/>
                <a:gd name="connsiteX125" fmla="*/ 90890 w 2336015"/>
                <a:gd name="connsiteY125" fmla="*/ 2083808 h 2617208"/>
                <a:gd name="connsiteX126" fmla="*/ 114703 w 2336015"/>
                <a:gd name="connsiteY126" fmla="*/ 2105239 h 2617208"/>
                <a:gd name="connsiteX127" fmla="*/ 119466 w 2336015"/>
                <a:gd name="connsiteY127" fmla="*/ 2133815 h 2617208"/>
                <a:gd name="connsiteX128" fmla="*/ 126609 w 2336015"/>
                <a:gd name="connsiteY128" fmla="*/ 2155246 h 2617208"/>
                <a:gd name="connsiteX129" fmla="*/ 121847 w 2336015"/>
                <a:gd name="connsiteY129" fmla="*/ 2193346 h 2617208"/>
                <a:gd name="connsiteX130" fmla="*/ 112322 w 2336015"/>
                <a:gd name="connsiteY130" fmla="*/ 2212396 h 2617208"/>
                <a:gd name="connsiteX131" fmla="*/ 100416 w 2336015"/>
                <a:gd name="connsiteY131" fmla="*/ 2231445 h 2617208"/>
                <a:gd name="connsiteX132" fmla="*/ 71841 w 2336015"/>
                <a:gd name="connsiteY132" fmla="*/ 2233827 h 2617208"/>
                <a:gd name="connsiteX133" fmla="*/ 50409 w 2336015"/>
                <a:gd name="connsiteY133" fmla="*/ 2260021 h 2617208"/>
                <a:gd name="connsiteX134" fmla="*/ 21834 w 2336015"/>
                <a:gd name="connsiteY134" fmla="*/ 2274308 h 2617208"/>
                <a:gd name="connsiteX135" fmla="*/ 31359 w 2336015"/>
                <a:gd name="connsiteY135" fmla="*/ 2298121 h 2617208"/>
                <a:gd name="connsiteX136" fmla="*/ 21834 w 2336015"/>
                <a:gd name="connsiteY136" fmla="*/ 2331458 h 2617208"/>
                <a:gd name="connsiteX137" fmla="*/ 12309 w 2336015"/>
                <a:gd name="connsiteY137" fmla="*/ 2345746 h 2617208"/>
                <a:gd name="connsiteX138" fmla="*/ 374259 w 2336015"/>
                <a:gd name="connsiteY138" fmla="*/ 2617208 h 2617208"/>
                <a:gd name="connsiteX139" fmla="*/ 702872 w 2336015"/>
                <a:gd name="connsiteY139" fmla="*/ 2474333 h 2617208"/>
                <a:gd name="connsiteX0" fmla="*/ 702872 w 2336015"/>
                <a:gd name="connsiteY0" fmla="*/ 2474333 h 2617208"/>
                <a:gd name="connsiteX1" fmla="*/ 1067997 w 2336015"/>
                <a:gd name="connsiteY1" fmla="*/ 2039358 h 2617208"/>
                <a:gd name="connsiteX2" fmla="*/ 1243416 w 2336015"/>
                <a:gd name="connsiteY2" fmla="*/ 1624227 h 2617208"/>
                <a:gd name="connsiteX3" fmla="*/ 1525990 w 2336015"/>
                <a:gd name="connsiteY3" fmla="*/ 1274184 h 2617208"/>
                <a:gd name="connsiteX4" fmla="*/ 1956997 w 2336015"/>
                <a:gd name="connsiteY4" fmla="*/ 991608 h 2617208"/>
                <a:gd name="connsiteX5" fmla="*/ 2280846 w 2336015"/>
                <a:gd name="connsiteY5" fmla="*/ 743165 h 2617208"/>
                <a:gd name="connsiteX6" fmla="*/ 2322122 w 2336015"/>
                <a:gd name="connsiteY6" fmla="*/ 540758 h 2617208"/>
                <a:gd name="connsiteX7" fmla="*/ 2307834 w 2336015"/>
                <a:gd name="connsiteY7" fmla="*/ 531233 h 2617208"/>
                <a:gd name="connsiteX8" fmla="*/ 2264972 w 2336015"/>
                <a:gd name="connsiteY8" fmla="*/ 512183 h 2617208"/>
                <a:gd name="connsiteX9" fmla="*/ 2241159 w 2336015"/>
                <a:gd name="connsiteY9" fmla="*/ 485990 h 2617208"/>
                <a:gd name="connsiteX10" fmla="*/ 2231634 w 2336015"/>
                <a:gd name="connsiteY10" fmla="*/ 464558 h 2617208"/>
                <a:gd name="connsiteX11" fmla="*/ 2212584 w 2336015"/>
                <a:gd name="connsiteY11" fmla="*/ 455033 h 2617208"/>
                <a:gd name="connsiteX12" fmla="*/ 2198297 w 2336015"/>
                <a:gd name="connsiteY12" fmla="*/ 445508 h 2617208"/>
                <a:gd name="connsiteX13" fmla="*/ 2179247 w 2336015"/>
                <a:gd name="connsiteY13" fmla="*/ 450271 h 2617208"/>
                <a:gd name="connsiteX14" fmla="*/ 2155434 w 2336015"/>
                <a:gd name="connsiteY14" fmla="*/ 426458 h 2617208"/>
                <a:gd name="connsiteX15" fmla="*/ 2136384 w 2336015"/>
                <a:gd name="connsiteY15" fmla="*/ 397883 h 2617208"/>
                <a:gd name="connsiteX16" fmla="*/ 2126859 w 2336015"/>
                <a:gd name="connsiteY16" fmla="*/ 369308 h 2617208"/>
                <a:gd name="connsiteX17" fmla="*/ 2103047 w 2336015"/>
                <a:gd name="connsiteY17" fmla="*/ 369308 h 2617208"/>
                <a:gd name="connsiteX18" fmla="*/ 2088759 w 2336015"/>
                <a:gd name="connsiteY18" fmla="*/ 355021 h 2617208"/>
                <a:gd name="connsiteX19" fmla="*/ 2050660 w 2336015"/>
                <a:gd name="connsiteY19" fmla="*/ 347877 h 2617208"/>
                <a:gd name="connsiteX20" fmla="*/ 2007797 w 2336015"/>
                <a:gd name="connsiteY20" fmla="*/ 335971 h 2617208"/>
                <a:gd name="connsiteX21" fmla="*/ 1976841 w 2336015"/>
                <a:gd name="connsiteY21" fmla="*/ 333589 h 2617208"/>
                <a:gd name="connsiteX22" fmla="*/ 1948266 w 2336015"/>
                <a:gd name="connsiteY22" fmla="*/ 328827 h 2617208"/>
                <a:gd name="connsiteX23" fmla="*/ 1926834 w 2336015"/>
                <a:gd name="connsiteY23" fmla="*/ 312158 h 2617208"/>
                <a:gd name="connsiteX24" fmla="*/ 1912547 w 2336015"/>
                <a:gd name="connsiteY24" fmla="*/ 316921 h 2617208"/>
                <a:gd name="connsiteX25" fmla="*/ 1841109 w 2336015"/>
                <a:gd name="connsiteY25" fmla="*/ 302633 h 2617208"/>
                <a:gd name="connsiteX26" fmla="*/ 1812534 w 2336015"/>
                <a:gd name="connsiteY26" fmla="*/ 293108 h 2617208"/>
                <a:gd name="connsiteX27" fmla="*/ 1798247 w 2336015"/>
                <a:gd name="connsiteY27" fmla="*/ 288346 h 2617208"/>
                <a:gd name="connsiteX28" fmla="*/ 1783959 w 2336015"/>
                <a:gd name="connsiteY28" fmla="*/ 297871 h 2617208"/>
                <a:gd name="connsiteX29" fmla="*/ 1769672 w 2336015"/>
                <a:gd name="connsiteY29" fmla="*/ 302633 h 2617208"/>
                <a:gd name="connsiteX30" fmla="*/ 1741097 w 2336015"/>
                <a:gd name="connsiteY30" fmla="*/ 331208 h 2617208"/>
                <a:gd name="connsiteX31" fmla="*/ 1717284 w 2336015"/>
                <a:gd name="connsiteY31" fmla="*/ 326446 h 2617208"/>
                <a:gd name="connsiteX32" fmla="*/ 1683947 w 2336015"/>
                <a:gd name="connsiteY32" fmla="*/ 316921 h 2617208"/>
                <a:gd name="connsiteX33" fmla="*/ 1650609 w 2336015"/>
                <a:gd name="connsiteY33" fmla="*/ 312158 h 2617208"/>
                <a:gd name="connsiteX34" fmla="*/ 1622034 w 2336015"/>
                <a:gd name="connsiteY34" fmla="*/ 307396 h 2617208"/>
                <a:gd name="connsiteX35" fmla="*/ 1581553 w 2336015"/>
                <a:gd name="connsiteY35" fmla="*/ 290727 h 2617208"/>
                <a:gd name="connsiteX36" fmla="*/ 1552978 w 2336015"/>
                <a:gd name="connsiteY36" fmla="*/ 290727 h 2617208"/>
                <a:gd name="connsiteX37" fmla="*/ 1541072 w 2336015"/>
                <a:gd name="connsiteY37" fmla="*/ 274058 h 2617208"/>
                <a:gd name="connsiteX38" fmla="*/ 1526784 w 2336015"/>
                <a:gd name="connsiteY38" fmla="*/ 255008 h 2617208"/>
                <a:gd name="connsiteX39" fmla="*/ 1522021 w 2336015"/>
                <a:gd name="connsiteY39" fmla="*/ 228814 h 2617208"/>
                <a:gd name="connsiteX40" fmla="*/ 1533929 w 2336015"/>
                <a:gd name="connsiteY40" fmla="*/ 200240 h 2617208"/>
                <a:gd name="connsiteX41" fmla="*/ 1564884 w 2336015"/>
                <a:gd name="connsiteY41" fmla="*/ 174046 h 2617208"/>
                <a:gd name="connsiteX42" fmla="*/ 1557740 w 2336015"/>
                <a:gd name="connsiteY42" fmla="*/ 147852 h 2617208"/>
                <a:gd name="connsiteX43" fmla="*/ 1564884 w 2336015"/>
                <a:gd name="connsiteY43" fmla="*/ 116895 h 2617208"/>
                <a:gd name="connsiteX44" fmla="*/ 1583934 w 2336015"/>
                <a:gd name="connsiteY44" fmla="*/ 93083 h 2617208"/>
                <a:gd name="connsiteX45" fmla="*/ 1588697 w 2336015"/>
                <a:gd name="connsiteY45" fmla="*/ 78796 h 2617208"/>
                <a:gd name="connsiteX46" fmla="*/ 1579172 w 2336015"/>
                <a:gd name="connsiteY46" fmla="*/ 64508 h 2617208"/>
                <a:gd name="connsiteX47" fmla="*/ 1545834 w 2336015"/>
                <a:gd name="connsiteY47" fmla="*/ 38314 h 2617208"/>
                <a:gd name="connsiteX48" fmla="*/ 1522022 w 2336015"/>
                <a:gd name="connsiteY48" fmla="*/ 35933 h 2617208"/>
                <a:gd name="connsiteX49" fmla="*/ 1507734 w 2336015"/>
                <a:gd name="connsiteY49" fmla="*/ 214 h 2617208"/>
                <a:gd name="connsiteX50" fmla="*/ 1365652 w 2336015"/>
                <a:gd name="connsiteY50" fmla="*/ 51808 h 2617208"/>
                <a:gd name="connsiteX51" fmla="*/ 984654 w 2336015"/>
                <a:gd name="connsiteY51" fmla="*/ 270089 h 2617208"/>
                <a:gd name="connsiteX52" fmla="*/ 783834 w 2336015"/>
                <a:gd name="connsiteY52" fmla="*/ 316921 h 2617208"/>
                <a:gd name="connsiteX53" fmla="*/ 712397 w 2336015"/>
                <a:gd name="connsiteY53" fmla="*/ 345496 h 2617208"/>
                <a:gd name="connsiteX54" fmla="*/ 702872 w 2336015"/>
                <a:gd name="connsiteY54" fmla="*/ 374071 h 2617208"/>
                <a:gd name="connsiteX55" fmla="*/ 698109 w 2336015"/>
                <a:gd name="connsiteY55" fmla="*/ 388358 h 2617208"/>
                <a:gd name="connsiteX56" fmla="*/ 683822 w 2336015"/>
                <a:gd name="connsiteY56" fmla="*/ 419314 h 2617208"/>
                <a:gd name="connsiteX57" fmla="*/ 702872 w 2336015"/>
                <a:gd name="connsiteY57" fmla="*/ 445508 h 2617208"/>
                <a:gd name="connsiteX58" fmla="*/ 731447 w 2336015"/>
                <a:gd name="connsiteY58" fmla="*/ 455033 h 2617208"/>
                <a:gd name="connsiteX59" fmla="*/ 740972 w 2336015"/>
                <a:gd name="connsiteY59" fmla="*/ 469321 h 2617208"/>
                <a:gd name="connsiteX60" fmla="*/ 745734 w 2336015"/>
                <a:gd name="connsiteY60" fmla="*/ 483608 h 2617208"/>
                <a:gd name="connsiteX61" fmla="*/ 745734 w 2336015"/>
                <a:gd name="connsiteY61" fmla="*/ 495514 h 2617208"/>
                <a:gd name="connsiteX62" fmla="*/ 748115 w 2336015"/>
                <a:gd name="connsiteY62" fmla="*/ 516946 h 2617208"/>
                <a:gd name="connsiteX63" fmla="*/ 755259 w 2336015"/>
                <a:gd name="connsiteY63" fmla="*/ 535996 h 2617208"/>
                <a:gd name="connsiteX64" fmla="*/ 745734 w 2336015"/>
                <a:gd name="connsiteY64" fmla="*/ 564571 h 2617208"/>
                <a:gd name="connsiteX65" fmla="*/ 736209 w 2336015"/>
                <a:gd name="connsiteY65" fmla="*/ 578858 h 2617208"/>
                <a:gd name="connsiteX66" fmla="*/ 736209 w 2336015"/>
                <a:gd name="connsiteY66" fmla="*/ 650296 h 2617208"/>
                <a:gd name="connsiteX67" fmla="*/ 740972 w 2336015"/>
                <a:gd name="connsiteY67" fmla="*/ 664583 h 2617208"/>
                <a:gd name="connsiteX68" fmla="*/ 745734 w 2336015"/>
                <a:gd name="connsiteY68" fmla="*/ 683633 h 2617208"/>
                <a:gd name="connsiteX69" fmla="*/ 760022 w 2336015"/>
                <a:gd name="connsiteY69" fmla="*/ 731258 h 2617208"/>
                <a:gd name="connsiteX70" fmla="*/ 764784 w 2336015"/>
                <a:gd name="connsiteY70" fmla="*/ 745546 h 2617208"/>
                <a:gd name="connsiteX71" fmla="*/ 771928 w 2336015"/>
                <a:gd name="connsiteY71" fmla="*/ 790789 h 2617208"/>
                <a:gd name="connsiteX72" fmla="*/ 750497 w 2336015"/>
                <a:gd name="connsiteY72" fmla="*/ 812221 h 2617208"/>
                <a:gd name="connsiteX73" fmla="*/ 731447 w 2336015"/>
                <a:gd name="connsiteY73" fmla="*/ 816983 h 2617208"/>
                <a:gd name="connsiteX74" fmla="*/ 712397 w 2336015"/>
                <a:gd name="connsiteY74" fmla="*/ 824127 h 2617208"/>
                <a:gd name="connsiteX75" fmla="*/ 683822 w 2336015"/>
                <a:gd name="connsiteY75" fmla="*/ 843177 h 2617208"/>
                <a:gd name="connsiteX76" fmla="*/ 674297 w 2336015"/>
                <a:gd name="connsiteY76" fmla="*/ 859846 h 2617208"/>
                <a:gd name="connsiteX77" fmla="*/ 660009 w 2336015"/>
                <a:gd name="connsiteY77" fmla="*/ 869371 h 2617208"/>
                <a:gd name="connsiteX78" fmla="*/ 650484 w 2336015"/>
                <a:gd name="connsiteY78" fmla="*/ 883658 h 2617208"/>
                <a:gd name="connsiteX79" fmla="*/ 640959 w 2336015"/>
                <a:gd name="connsiteY79" fmla="*/ 964621 h 2617208"/>
                <a:gd name="connsiteX80" fmla="*/ 626672 w 2336015"/>
                <a:gd name="connsiteY80" fmla="*/ 997958 h 2617208"/>
                <a:gd name="connsiteX81" fmla="*/ 593334 w 2336015"/>
                <a:gd name="connsiteY81" fmla="*/ 1012246 h 2617208"/>
                <a:gd name="connsiteX82" fmla="*/ 588572 w 2336015"/>
                <a:gd name="connsiteY82" fmla="*/ 1026533 h 2617208"/>
                <a:gd name="connsiteX83" fmla="*/ 593334 w 2336015"/>
                <a:gd name="connsiteY83" fmla="*/ 1040821 h 2617208"/>
                <a:gd name="connsiteX84" fmla="*/ 579047 w 2336015"/>
                <a:gd name="connsiteY84" fmla="*/ 1055108 h 2617208"/>
                <a:gd name="connsiteX85" fmla="*/ 569521 w 2336015"/>
                <a:gd name="connsiteY85" fmla="*/ 1097971 h 2617208"/>
                <a:gd name="connsiteX86" fmla="*/ 552854 w 2336015"/>
                <a:gd name="connsiteY86" fmla="*/ 1128926 h 2617208"/>
                <a:gd name="connsiteX87" fmla="*/ 533803 w 2336015"/>
                <a:gd name="connsiteY87" fmla="*/ 1150358 h 2617208"/>
                <a:gd name="connsiteX88" fmla="*/ 519515 w 2336015"/>
                <a:gd name="connsiteY88" fmla="*/ 1178933 h 2617208"/>
                <a:gd name="connsiteX89" fmla="*/ 498084 w 2336015"/>
                <a:gd name="connsiteY89" fmla="*/ 1226558 h 2617208"/>
                <a:gd name="connsiteX90" fmla="*/ 493322 w 2336015"/>
                <a:gd name="connsiteY90" fmla="*/ 1240846 h 2617208"/>
                <a:gd name="connsiteX91" fmla="*/ 474272 w 2336015"/>
                <a:gd name="connsiteY91" fmla="*/ 1274183 h 2617208"/>
                <a:gd name="connsiteX92" fmla="*/ 464747 w 2336015"/>
                <a:gd name="connsiteY92" fmla="*/ 1293233 h 2617208"/>
                <a:gd name="connsiteX93" fmla="*/ 459984 w 2336015"/>
                <a:gd name="connsiteY93" fmla="*/ 1307521 h 2617208"/>
                <a:gd name="connsiteX94" fmla="*/ 450459 w 2336015"/>
                <a:gd name="connsiteY94" fmla="*/ 1321808 h 2617208"/>
                <a:gd name="connsiteX95" fmla="*/ 436172 w 2336015"/>
                <a:gd name="connsiteY95" fmla="*/ 1359908 h 2617208"/>
                <a:gd name="connsiteX96" fmla="*/ 412359 w 2336015"/>
                <a:gd name="connsiteY96" fmla="*/ 1402771 h 2617208"/>
                <a:gd name="connsiteX97" fmla="*/ 398072 w 2336015"/>
                <a:gd name="connsiteY97" fmla="*/ 1436109 h 2617208"/>
                <a:gd name="connsiteX98" fmla="*/ 393310 w 2336015"/>
                <a:gd name="connsiteY98" fmla="*/ 1464683 h 2617208"/>
                <a:gd name="connsiteX99" fmla="*/ 379022 w 2336015"/>
                <a:gd name="connsiteY99" fmla="*/ 1526596 h 2617208"/>
                <a:gd name="connsiteX100" fmla="*/ 374259 w 2336015"/>
                <a:gd name="connsiteY100" fmla="*/ 1564696 h 2617208"/>
                <a:gd name="connsiteX101" fmla="*/ 369497 w 2336015"/>
                <a:gd name="connsiteY101" fmla="*/ 1578983 h 2617208"/>
                <a:gd name="connsiteX102" fmla="*/ 357591 w 2336015"/>
                <a:gd name="connsiteY102" fmla="*/ 1614702 h 2617208"/>
                <a:gd name="connsiteX103" fmla="*/ 343303 w 2336015"/>
                <a:gd name="connsiteY103" fmla="*/ 1659946 h 2617208"/>
                <a:gd name="connsiteX104" fmla="*/ 336159 w 2336015"/>
                <a:gd name="connsiteY104" fmla="*/ 1683758 h 2617208"/>
                <a:gd name="connsiteX105" fmla="*/ 326634 w 2336015"/>
                <a:gd name="connsiteY105" fmla="*/ 1698046 h 2617208"/>
                <a:gd name="connsiteX106" fmla="*/ 321872 w 2336015"/>
                <a:gd name="connsiteY106" fmla="*/ 1712333 h 2617208"/>
                <a:gd name="connsiteX107" fmla="*/ 307584 w 2336015"/>
                <a:gd name="connsiteY107" fmla="*/ 1721858 h 2617208"/>
                <a:gd name="connsiteX108" fmla="*/ 293297 w 2336015"/>
                <a:gd name="connsiteY108" fmla="*/ 1750433 h 2617208"/>
                <a:gd name="connsiteX109" fmla="*/ 283772 w 2336015"/>
                <a:gd name="connsiteY109" fmla="*/ 1779008 h 2617208"/>
                <a:gd name="connsiteX110" fmla="*/ 267103 w 2336015"/>
                <a:gd name="connsiteY110" fmla="*/ 1809965 h 2617208"/>
                <a:gd name="connsiteX111" fmla="*/ 231384 w 2336015"/>
                <a:gd name="connsiteY111" fmla="*/ 1845683 h 2617208"/>
                <a:gd name="connsiteX112" fmla="*/ 207572 w 2336015"/>
                <a:gd name="connsiteY112" fmla="*/ 1869496 h 2617208"/>
                <a:gd name="connsiteX113" fmla="*/ 202809 w 2336015"/>
                <a:gd name="connsiteY113" fmla="*/ 1883783 h 2617208"/>
                <a:gd name="connsiteX114" fmla="*/ 174234 w 2336015"/>
                <a:gd name="connsiteY114" fmla="*/ 1902833 h 2617208"/>
                <a:gd name="connsiteX115" fmla="*/ 159947 w 2336015"/>
                <a:gd name="connsiteY115" fmla="*/ 1912358 h 2617208"/>
                <a:gd name="connsiteX116" fmla="*/ 131372 w 2336015"/>
                <a:gd name="connsiteY116" fmla="*/ 1940934 h 2617208"/>
                <a:gd name="connsiteX117" fmla="*/ 102797 w 2336015"/>
                <a:gd name="connsiteY117" fmla="*/ 1952839 h 2617208"/>
                <a:gd name="connsiteX118" fmla="*/ 78985 w 2336015"/>
                <a:gd name="connsiteY118" fmla="*/ 1964745 h 2617208"/>
                <a:gd name="connsiteX119" fmla="*/ 45647 w 2336015"/>
                <a:gd name="connsiteY119" fmla="*/ 1981414 h 2617208"/>
                <a:gd name="connsiteX120" fmla="*/ 24215 w 2336015"/>
                <a:gd name="connsiteY120" fmla="*/ 1986177 h 2617208"/>
                <a:gd name="connsiteX121" fmla="*/ 403 w 2336015"/>
                <a:gd name="connsiteY121" fmla="*/ 1995702 h 2617208"/>
                <a:gd name="connsiteX122" fmla="*/ 12309 w 2336015"/>
                <a:gd name="connsiteY122" fmla="*/ 2036183 h 2617208"/>
                <a:gd name="connsiteX123" fmla="*/ 43265 w 2336015"/>
                <a:gd name="connsiteY123" fmla="*/ 2062377 h 2617208"/>
                <a:gd name="connsiteX124" fmla="*/ 67079 w 2336015"/>
                <a:gd name="connsiteY124" fmla="*/ 2079046 h 2617208"/>
                <a:gd name="connsiteX125" fmla="*/ 90890 w 2336015"/>
                <a:gd name="connsiteY125" fmla="*/ 2083808 h 2617208"/>
                <a:gd name="connsiteX126" fmla="*/ 114703 w 2336015"/>
                <a:gd name="connsiteY126" fmla="*/ 2105239 h 2617208"/>
                <a:gd name="connsiteX127" fmla="*/ 119466 w 2336015"/>
                <a:gd name="connsiteY127" fmla="*/ 2133815 h 2617208"/>
                <a:gd name="connsiteX128" fmla="*/ 126609 w 2336015"/>
                <a:gd name="connsiteY128" fmla="*/ 2155246 h 2617208"/>
                <a:gd name="connsiteX129" fmla="*/ 121847 w 2336015"/>
                <a:gd name="connsiteY129" fmla="*/ 2193346 h 2617208"/>
                <a:gd name="connsiteX130" fmla="*/ 112322 w 2336015"/>
                <a:gd name="connsiteY130" fmla="*/ 2212396 h 2617208"/>
                <a:gd name="connsiteX131" fmla="*/ 100416 w 2336015"/>
                <a:gd name="connsiteY131" fmla="*/ 2231445 h 2617208"/>
                <a:gd name="connsiteX132" fmla="*/ 71841 w 2336015"/>
                <a:gd name="connsiteY132" fmla="*/ 2233827 h 2617208"/>
                <a:gd name="connsiteX133" fmla="*/ 50409 w 2336015"/>
                <a:gd name="connsiteY133" fmla="*/ 2260021 h 2617208"/>
                <a:gd name="connsiteX134" fmla="*/ 21834 w 2336015"/>
                <a:gd name="connsiteY134" fmla="*/ 2274308 h 2617208"/>
                <a:gd name="connsiteX135" fmla="*/ 31359 w 2336015"/>
                <a:gd name="connsiteY135" fmla="*/ 2298121 h 2617208"/>
                <a:gd name="connsiteX136" fmla="*/ 21834 w 2336015"/>
                <a:gd name="connsiteY136" fmla="*/ 2331458 h 2617208"/>
                <a:gd name="connsiteX137" fmla="*/ 12309 w 2336015"/>
                <a:gd name="connsiteY137" fmla="*/ 2345746 h 2617208"/>
                <a:gd name="connsiteX138" fmla="*/ 374259 w 2336015"/>
                <a:gd name="connsiteY138" fmla="*/ 2617208 h 2617208"/>
                <a:gd name="connsiteX139" fmla="*/ 702872 w 2336015"/>
                <a:gd name="connsiteY139" fmla="*/ 2474333 h 2617208"/>
                <a:gd name="connsiteX0" fmla="*/ 702872 w 2326279"/>
                <a:gd name="connsiteY0" fmla="*/ 2474333 h 2617208"/>
                <a:gd name="connsiteX1" fmla="*/ 1067997 w 2326279"/>
                <a:gd name="connsiteY1" fmla="*/ 2039358 h 2617208"/>
                <a:gd name="connsiteX2" fmla="*/ 1243416 w 2326279"/>
                <a:gd name="connsiteY2" fmla="*/ 1624227 h 2617208"/>
                <a:gd name="connsiteX3" fmla="*/ 1525990 w 2326279"/>
                <a:gd name="connsiteY3" fmla="*/ 1274184 h 2617208"/>
                <a:gd name="connsiteX4" fmla="*/ 1956997 w 2326279"/>
                <a:gd name="connsiteY4" fmla="*/ 991608 h 2617208"/>
                <a:gd name="connsiteX5" fmla="*/ 2228458 w 2326279"/>
                <a:gd name="connsiteY5" fmla="*/ 709828 h 2617208"/>
                <a:gd name="connsiteX6" fmla="*/ 2322122 w 2326279"/>
                <a:gd name="connsiteY6" fmla="*/ 540758 h 2617208"/>
                <a:gd name="connsiteX7" fmla="*/ 2307834 w 2326279"/>
                <a:gd name="connsiteY7" fmla="*/ 531233 h 2617208"/>
                <a:gd name="connsiteX8" fmla="*/ 2264972 w 2326279"/>
                <a:gd name="connsiteY8" fmla="*/ 512183 h 2617208"/>
                <a:gd name="connsiteX9" fmla="*/ 2241159 w 2326279"/>
                <a:gd name="connsiteY9" fmla="*/ 485990 h 2617208"/>
                <a:gd name="connsiteX10" fmla="*/ 2231634 w 2326279"/>
                <a:gd name="connsiteY10" fmla="*/ 464558 h 2617208"/>
                <a:gd name="connsiteX11" fmla="*/ 2212584 w 2326279"/>
                <a:gd name="connsiteY11" fmla="*/ 455033 h 2617208"/>
                <a:gd name="connsiteX12" fmla="*/ 2198297 w 2326279"/>
                <a:gd name="connsiteY12" fmla="*/ 445508 h 2617208"/>
                <a:gd name="connsiteX13" fmla="*/ 2179247 w 2326279"/>
                <a:gd name="connsiteY13" fmla="*/ 450271 h 2617208"/>
                <a:gd name="connsiteX14" fmla="*/ 2155434 w 2326279"/>
                <a:gd name="connsiteY14" fmla="*/ 426458 h 2617208"/>
                <a:gd name="connsiteX15" fmla="*/ 2136384 w 2326279"/>
                <a:gd name="connsiteY15" fmla="*/ 397883 h 2617208"/>
                <a:gd name="connsiteX16" fmla="*/ 2126859 w 2326279"/>
                <a:gd name="connsiteY16" fmla="*/ 369308 h 2617208"/>
                <a:gd name="connsiteX17" fmla="*/ 2103047 w 2326279"/>
                <a:gd name="connsiteY17" fmla="*/ 369308 h 2617208"/>
                <a:gd name="connsiteX18" fmla="*/ 2088759 w 2326279"/>
                <a:gd name="connsiteY18" fmla="*/ 355021 h 2617208"/>
                <a:gd name="connsiteX19" fmla="*/ 2050660 w 2326279"/>
                <a:gd name="connsiteY19" fmla="*/ 347877 h 2617208"/>
                <a:gd name="connsiteX20" fmla="*/ 2007797 w 2326279"/>
                <a:gd name="connsiteY20" fmla="*/ 335971 h 2617208"/>
                <a:gd name="connsiteX21" fmla="*/ 1976841 w 2326279"/>
                <a:gd name="connsiteY21" fmla="*/ 333589 h 2617208"/>
                <a:gd name="connsiteX22" fmla="*/ 1948266 w 2326279"/>
                <a:gd name="connsiteY22" fmla="*/ 328827 h 2617208"/>
                <a:gd name="connsiteX23" fmla="*/ 1926834 w 2326279"/>
                <a:gd name="connsiteY23" fmla="*/ 312158 h 2617208"/>
                <a:gd name="connsiteX24" fmla="*/ 1912547 w 2326279"/>
                <a:gd name="connsiteY24" fmla="*/ 316921 h 2617208"/>
                <a:gd name="connsiteX25" fmla="*/ 1841109 w 2326279"/>
                <a:gd name="connsiteY25" fmla="*/ 302633 h 2617208"/>
                <a:gd name="connsiteX26" fmla="*/ 1812534 w 2326279"/>
                <a:gd name="connsiteY26" fmla="*/ 293108 h 2617208"/>
                <a:gd name="connsiteX27" fmla="*/ 1798247 w 2326279"/>
                <a:gd name="connsiteY27" fmla="*/ 288346 h 2617208"/>
                <a:gd name="connsiteX28" fmla="*/ 1783959 w 2326279"/>
                <a:gd name="connsiteY28" fmla="*/ 297871 h 2617208"/>
                <a:gd name="connsiteX29" fmla="*/ 1769672 w 2326279"/>
                <a:gd name="connsiteY29" fmla="*/ 302633 h 2617208"/>
                <a:gd name="connsiteX30" fmla="*/ 1741097 w 2326279"/>
                <a:gd name="connsiteY30" fmla="*/ 331208 h 2617208"/>
                <a:gd name="connsiteX31" fmla="*/ 1717284 w 2326279"/>
                <a:gd name="connsiteY31" fmla="*/ 326446 h 2617208"/>
                <a:gd name="connsiteX32" fmla="*/ 1683947 w 2326279"/>
                <a:gd name="connsiteY32" fmla="*/ 316921 h 2617208"/>
                <a:gd name="connsiteX33" fmla="*/ 1650609 w 2326279"/>
                <a:gd name="connsiteY33" fmla="*/ 312158 h 2617208"/>
                <a:gd name="connsiteX34" fmla="*/ 1622034 w 2326279"/>
                <a:gd name="connsiteY34" fmla="*/ 307396 h 2617208"/>
                <a:gd name="connsiteX35" fmla="*/ 1581553 w 2326279"/>
                <a:gd name="connsiteY35" fmla="*/ 290727 h 2617208"/>
                <a:gd name="connsiteX36" fmla="*/ 1552978 w 2326279"/>
                <a:gd name="connsiteY36" fmla="*/ 290727 h 2617208"/>
                <a:gd name="connsiteX37" fmla="*/ 1541072 w 2326279"/>
                <a:gd name="connsiteY37" fmla="*/ 274058 h 2617208"/>
                <a:gd name="connsiteX38" fmla="*/ 1526784 w 2326279"/>
                <a:gd name="connsiteY38" fmla="*/ 255008 h 2617208"/>
                <a:gd name="connsiteX39" fmla="*/ 1522021 w 2326279"/>
                <a:gd name="connsiteY39" fmla="*/ 228814 h 2617208"/>
                <a:gd name="connsiteX40" fmla="*/ 1533929 w 2326279"/>
                <a:gd name="connsiteY40" fmla="*/ 200240 h 2617208"/>
                <a:gd name="connsiteX41" fmla="*/ 1564884 w 2326279"/>
                <a:gd name="connsiteY41" fmla="*/ 174046 h 2617208"/>
                <a:gd name="connsiteX42" fmla="*/ 1557740 w 2326279"/>
                <a:gd name="connsiteY42" fmla="*/ 147852 h 2617208"/>
                <a:gd name="connsiteX43" fmla="*/ 1564884 w 2326279"/>
                <a:gd name="connsiteY43" fmla="*/ 116895 h 2617208"/>
                <a:gd name="connsiteX44" fmla="*/ 1583934 w 2326279"/>
                <a:gd name="connsiteY44" fmla="*/ 93083 h 2617208"/>
                <a:gd name="connsiteX45" fmla="*/ 1588697 w 2326279"/>
                <a:gd name="connsiteY45" fmla="*/ 78796 h 2617208"/>
                <a:gd name="connsiteX46" fmla="*/ 1579172 w 2326279"/>
                <a:gd name="connsiteY46" fmla="*/ 64508 h 2617208"/>
                <a:gd name="connsiteX47" fmla="*/ 1545834 w 2326279"/>
                <a:gd name="connsiteY47" fmla="*/ 38314 h 2617208"/>
                <a:gd name="connsiteX48" fmla="*/ 1522022 w 2326279"/>
                <a:gd name="connsiteY48" fmla="*/ 35933 h 2617208"/>
                <a:gd name="connsiteX49" fmla="*/ 1507734 w 2326279"/>
                <a:gd name="connsiteY49" fmla="*/ 214 h 2617208"/>
                <a:gd name="connsiteX50" fmla="*/ 1365652 w 2326279"/>
                <a:gd name="connsiteY50" fmla="*/ 51808 h 2617208"/>
                <a:gd name="connsiteX51" fmla="*/ 984654 w 2326279"/>
                <a:gd name="connsiteY51" fmla="*/ 270089 h 2617208"/>
                <a:gd name="connsiteX52" fmla="*/ 783834 w 2326279"/>
                <a:gd name="connsiteY52" fmla="*/ 316921 h 2617208"/>
                <a:gd name="connsiteX53" fmla="*/ 712397 w 2326279"/>
                <a:gd name="connsiteY53" fmla="*/ 345496 h 2617208"/>
                <a:gd name="connsiteX54" fmla="*/ 702872 w 2326279"/>
                <a:gd name="connsiteY54" fmla="*/ 374071 h 2617208"/>
                <a:gd name="connsiteX55" fmla="*/ 698109 w 2326279"/>
                <a:gd name="connsiteY55" fmla="*/ 388358 h 2617208"/>
                <a:gd name="connsiteX56" fmla="*/ 683822 w 2326279"/>
                <a:gd name="connsiteY56" fmla="*/ 419314 h 2617208"/>
                <a:gd name="connsiteX57" fmla="*/ 702872 w 2326279"/>
                <a:gd name="connsiteY57" fmla="*/ 445508 h 2617208"/>
                <a:gd name="connsiteX58" fmla="*/ 731447 w 2326279"/>
                <a:gd name="connsiteY58" fmla="*/ 455033 h 2617208"/>
                <a:gd name="connsiteX59" fmla="*/ 740972 w 2326279"/>
                <a:gd name="connsiteY59" fmla="*/ 469321 h 2617208"/>
                <a:gd name="connsiteX60" fmla="*/ 745734 w 2326279"/>
                <a:gd name="connsiteY60" fmla="*/ 483608 h 2617208"/>
                <a:gd name="connsiteX61" fmla="*/ 745734 w 2326279"/>
                <a:gd name="connsiteY61" fmla="*/ 495514 h 2617208"/>
                <a:gd name="connsiteX62" fmla="*/ 748115 w 2326279"/>
                <a:gd name="connsiteY62" fmla="*/ 516946 h 2617208"/>
                <a:gd name="connsiteX63" fmla="*/ 755259 w 2326279"/>
                <a:gd name="connsiteY63" fmla="*/ 535996 h 2617208"/>
                <a:gd name="connsiteX64" fmla="*/ 745734 w 2326279"/>
                <a:gd name="connsiteY64" fmla="*/ 564571 h 2617208"/>
                <a:gd name="connsiteX65" fmla="*/ 736209 w 2326279"/>
                <a:gd name="connsiteY65" fmla="*/ 578858 h 2617208"/>
                <a:gd name="connsiteX66" fmla="*/ 736209 w 2326279"/>
                <a:gd name="connsiteY66" fmla="*/ 650296 h 2617208"/>
                <a:gd name="connsiteX67" fmla="*/ 740972 w 2326279"/>
                <a:gd name="connsiteY67" fmla="*/ 664583 h 2617208"/>
                <a:gd name="connsiteX68" fmla="*/ 745734 w 2326279"/>
                <a:gd name="connsiteY68" fmla="*/ 683633 h 2617208"/>
                <a:gd name="connsiteX69" fmla="*/ 760022 w 2326279"/>
                <a:gd name="connsiteY69" fmla="*/ 731258 h 2617208"/>
                <a:gd name="connsiteX70" fmla="*/ 764784 w 2326279"/>
                <a:gd name="connsiteY70" fmla="*/ 745546 h 2617208"/>
                <a:gd name="connsiteX71" fmla="*/ 771928 w 2326279"/>
                <a:gd name="connsiteY71" fmla="*/ 790789 h 2617208"/>
                <a:gd name="connsiteX72" fmla="*/ 750497 w 2326279"/>
                <a:gd name="connsiteY72" fmla="*/ 812221 h 2617208"/>
                <a:gd name="connsiteX73" fmla="*/ 731447 w 2326279"/>
                <a:gd name="connsiteY73" fmla="*/ 816983 h 2617208"/>
                <a:gd name="connsiteX74" fmla="*/ 712397 w 2326279"/>
                <a:gd name="connsiteY74" fmla="*/ 824127 h 2617208"/>
                <a:gd name="connsiteX75" fmla="*/ 683822 w 2326279"/>
                <a:gd name="connsiteY75" fmla="*/ 843177 h 2617208"/>
                <a:gd name="connsiteX76" fmla="*/ 674297 w 2326279"/>
                <a:gd name="connsiteY76" fmla="*/ 859846 h 2617208"/>
                <a:gd name="connsiteX77" fmla="*/ 660009 w 2326279"/>
                <a:gd name="connsiteY77" fmla="*/ 869371 h 2617208"/>
                <a:gd name="connsiteX78" fmla="*/ 650484 w 2326279"/>
                <a:gd name="connsiteY78" fmla="*/ 883658 h 2617208"/>
                <a:gd name="connsiteX79" fmla="*/ 640959 w 2326279"/>
                <a:gd name="connsiteY79" fmla="*/ 964621 h 2617208"/>
                <a:gd name="connsiteX80" fmla="*/ 626672 w 2326279"/>
                <a:gd name="connsiteY80" fmla="*/ 997958 h 2617208"/>
                <a:gd name="connsiteX81" fmla="*/ 593334 w 2326279"/>
                <a:gd name="connsiteY81" fmla="*/ 1012246 h 2617208"/>
                <a:gd name="connsiteX82" fmla="*/ 588572 w 2326279"/>
                <a:gd name="connsiteY82" fmla="*/ 1026533 h 2617208"/>
                <a:gd name="connsiteX83" fmla="*/ 593334 w 2326279"/>
                <a:gd name="connsiteY83" fmla="*/ 1040821 h 2617208"/>
                <a:gd name="connsiteX84" fmla="*/ 579047 w 2326279"/>
                <a:gd name="connsiteY84" fmla="*/ 1055108 h 2617208"/>
                <a:gd name="connsiteX85" fmla="*/ 569521 w 2326279"/>
                <a:gd name="connsiteY85" fmla="*/ 1097971 h 2617208"/>
                <a:gd name="connsiteX86" fmla="*/ 552854 w 2326279"/>
                <a:gd name="connsiteY86" fmla="*/ 1128926 h 2617208"/>
                <a:gd name="connsiteX87" fmla="*/ 533803 w 2326279"/>
                <a:gd name="connsiteY87" fmla="*/ 1150358 h 2617208"/>
                <a:gd name="connsiteX88" fmla="*/ 519515 w 2326279"/>
                <a:gd name="connsiteY88" fmla="*/ 1178933 h 2617208"/>
                <a:gd name="connsiteX89" fmla="*/ 498084 w 2326279"/>
                <a:gd name="connsiteY89" fmla="*/ 1226558 h 2617208"/>
                <a:gd name="connsiteX90" fmla="*/ 493322 w 2326279"/>
                <a:gd name="connsiteY90" fmla="*/ 1240846 h 2617208"/>
                <a:gd name="connsiteX91" fmla="*/ 474272 w 2326279"/>
                <a:gd name="connsiteY91" fmla="*/ 1274183 h 2617208"/>
                <a:gd name="connsiteX92" fmla="*/ 464747 w 2326279"/>
                <a:gd name="connsiteY92" fmla="*/ 1293233 h 2617208"/>
                <a:gd name="connsiteX93" fmla="*/ 459984 w 2326279"/>
                <a:gd name="connsiteY93" fmla="*/ 1307521 h 2617208"/>
                <a:gd name="connsiteX94" fmla="*/ 450459 w 2326279"/>
                <a:gd name="connsiteY94" fmla="*/ 1321808 h 2617208"/>
                <a:gd name="connsiteX95" fmla="*/ 436172 w 2326279"/>
                <a:gd name="connsiteY95" fmla="*/ 1359908 h 2617208"/>
                <a:gd name="connsiteX96" fmla="*/ 412359 w 2326279"/>
                <a:gd name="connsiteY96" fmla="*/ 1402771 h 2617208"/>
                <a:gd name="connsiteX97" fmla="*/ 398072 w 2326279"/>
                <a:gd name="connsiteY97" fmla="*/ 1436109 h 2617208"/>
                <a:gd name="connsiteX98" fmla="*/ 393310 w 2326279"/>
                <a:gd name="connsiteY98" fmla="*/ 1464683 h 2617208"/>
                <a:gd name="connsiteX99" fmla="*/ 379022 w 2326279"/>
                <a:gd name="connsiteY99" fmla="*/ 1526596 h 2617208"/>
                <a:gd name="connsiteX100" fmla="*/ 374259 w 2326279"/>
                <a:gd name="connsiteY100" fmla="*/ 1564696 h 2617208"/>
                <a:gd name="connsiteX101" fmla="*/ 369497 w 2326279"/>
                <a:gd name="connsiteY101" fmla="*/ 1578983 h 2617208"/>
                <a:gd name="connsiteX102" fmla="*/ 357591 w 2326279"/>
                <a:gd name="connsiteY102" fmla="*/ 1614702 h 2617208"/>
                <a:gd name="connsiteX103" fmla="*/ 343303 w 2326279"/>
                <a:gd name="connsiteY103" fmla="*/ 1659946 h 2617208"/>
                <a:gd name="connsiteX104" fmla="*/ 336159 w 2326279"/>
                <a:gd name="connsiteY104" fmla="*/ 1683758 h 2617208"/>
                <a:gd name="connsiteX105" fmla="*/ 326634 w 2326279"/>
                <a:gd name="connsiteY105" fmla="*/ 1698046 h 2617208"/>
                <a:gd name="connsiteX106" fmla="*/ 321872 w 2326279"/>
                <a:gd name="connsiteY106" fmla="*/ 1712333 h 2617208"/>
                <a:gd name="connsiteX107" fmla="*/ 307584 w 2326279"/>
                <a:gd name="connsiteY107" fmla="*/ 1721858 h 2617208"/>
                <a:gd name="connsiteX108" fmla="*/ 293297 w 2326279"/>
                <a:gd name="connsiteY108" fmla="*/ 1750433 h 2617208"/>
                <a:gd name="connsiteX109" fmla="*/ 283772 w 2326279"/>
                <a:gd name="connsiteY109" fmla="*/ 1779008 h 2617208"/>
                <a:gd name="connsiteX110" fmla="*/ 267103 w 2326279"/>
                <a:gd name="connsiteY110" fmla="*/ 1809965 h 2617208"/>
                <a:gd name="connsiteX111" fmla="*/ 231384 w 2326279"/>
                <a:gd name="connsiteY111" fmla="*/ 1845683 h 2617208"/>
                <a:gd name="connsiteX112" fmla="*/ 207572 w 2326279"/>
                <a:gd name="connsiteY112" fmla="*/ 1869496 h 2617208"/>
                <a:gd name="connsiteX113" fmla="*/ 202809 w 2326279"/>
                <a:gd name="connsiteY113" fmla="*/ 1883783 h 2617208"/>
                <a:gd name="connsiteX114" fmla="*/ 174234 w 2326279"/>
                <a:gd name="connsiteY114" fmla="*/ 1902833 h 2617208"/>
                <a:gd name="connsiteX115" fmla="*/ 159947 w 2326279"/>
                <a:gd name="connsiteY115" fmla="*/ 1912358 h 2617208"/>
                <a:gd name="connsiteX116" fmla="*/ 131372 w 2326279"/>
                <a:gd name="connsiteY116" fmla="*/ 1940934 h 2617208"/>
                <a:gd name="connsiteX117" fmla="*/ 102797 w 2326279"/>
                <a:gd name="connsiteY117" fmla="*/ 1952839 h 2617208"/>
                <a:gd name="connsiteX118" fmla="*/ 78985 w 2326279"/>
                <a:gd name="connsiteY118" fmla="*/ 1964745 h 2617208"/>
                <a:gd name="connsiteX119" fmla="*/ 45647 w 2326279"/>
                <a:gd name="connsiteY119" fmla="*/ 1981414 h 2617208"/>
                <a:gd name="connsiteX120" fmla="*/ 24215 w 2326279"/>
                <a:gd name="connsiteY120" fmla="*/ 1986177 h 2617208"/>
                <a:gd name="connsiteX121" fmla="*/ 403 w 2326279"/>
                <a:gd name="connsiteY121" fmla="*/ 1995702 h 2617208"/>
                <a:gd name="connsiteX122" fmla="*/ 12309 w 2326279"/>
                <a:gd name="connsiteY122" fmla="*/ 2036183 h 2617208"/>
                <a:gd name="connsiteX123" fmla="*/ 43265 w 2326279"/>
                <a:gd name="connsiteY123" fmla="*/ 2062377 h 2617208"/>
                <a:gd name="connsiteX124" fmla="*/ 67079 w 2326279"/>
                <a:gd name="connsiteY124" fmla="*/ 2079046 h 2617208"/>
                <a:gd name="connsiteX125" fmla="*/ 90890 w 2326279"/>
                <a:gd name="connsiteY125" fmla="*/ 2083808 h 2617208"/>
                <a:gd name="connsiteX126" fmla="*/ 114703 w 2326279"/>
                <a:gd name="connsiteY126" fmla="*/ 2105239 h 2617208"/>
                <a:gd name="connsiteX127" fmla="*/ 119466 w 2326279"/>
                <a:gd name="connsiteY127" fmla="*/ 2133815 h 2617208"/>
                <a:gd name="connsiteX128" fmla="*/ 126609 w 2326279"/>
                <a:gd name="connsiteY128" fmla="*/ 2155246 h 2617208"/>
                <a:gd name="connsiteX129" fmla="*/ 121847 w 2326279"/>
                <a:gd name="connsiteY129" fmla="*/ 2193346 h 2617208"/>
                <a:gd name="connsiteX130" fmla="*/ 112322 w 2326279"/>
                <a:gd name="connsiteY130" fmla="*/ 2212396 h 2617208"/>
                <a:gd name="connsiteX131" fmla="*/ 100416 w 2326279"/>
                <a:gd name="connsiteY131" fmla="*/ 2231445 h 2617208"/>
                <a:gd name="connsiteX132" fmla="*/ 71841 w 2326279"/>
                <a:gd name="connsiteY132" fmla="*/ 2233827 h 2617208"/>
                <a:gd name="connsiteX133" fmla="*/ 50409 w 2326279"/>
                <a:gd name="connsiteY133" fmla="*/ 2260021 h 2617208"/>
                <a:gd name="connsiteX134" fmla="*/ 21834 w 2326279"/>
                <a:gd name="connsiteY134" fmla="*/ 2274308 h 2617208"/>
                <a:gd name="connsiteX135" fmla="*/ 31359 w 2326279"/>
                <a:gd name="connsiteY135" fmla="*/ 2298121 h 2617208"/>
                <a:gd name="connsiteX136" fmla="*/ 21834 w 2326279"/>
                <a:gd name="connsiteY136" fmla="*/ 2331458 h 2617208"/>
                <a:gd name="connsiteX137" fmla="*/ 12309 w 2326279"/>
                <a:gd name="connsiteY137" fmla="*/ 2345746 h 2617208"/>
                <a:gd name="connsiteX138" fmla="*/ 374259 w 2326279"/>
                <a:gd name="connsiteY138" fmla="*/ 2617208 h 2617208"/>
                <a:gd name="connsiteX139" fmla="*/ 702872 w 2326279"/>
                <a:gd name="connsiteY139" fmla="*/ 2474333 h 2617208"/>
                <a:gd name="connsiteX0" fmla="*/ 702872 w 2385693"/>
                <a:gd name="connsiteY0" fmla="*/ 2474333 h 2617208"/>
                <a:gd name="connsiteX1" fmla="*/ 1067997 w 2385693"/>
                <a:gd name="connsiteY1" fmla="*/ 2039358 h 2617208"/>
                <a:gd name="connsiteX2" fmla="*/ 1243416 w 2385693"/>
                <a:gd name="connsiteY2" fmla="*/ 1624227 h 2617208"/>
                <a:gd name="connsiteX3" fmla="*/ 1525990 w 2385693"/>
                <a:gd name="connsiteY3" fmla="*/ 1274184 h 2617208"/>
                <a:gd name="connsiteX4" fmla="*/ 1956997 w 2385693"/>
                <a:gd name="connsiteY4" fmla="*/ 991608 h 2617208"/>
                <a:gd name="connsiteX5" fmla="*/ 2228458 w 2385693"/>
                <a:gd name="connsiteY5" fmla="*/ 709828 h 2617208"/>
                <a:gd name="connsiteX6" fmla="*/ 2384034 w 2385693"/>
                <a:gd name="connsiteY6" fmla="*/ 545521 h 2617208"/>
                <a:gd name="connsiteX7" fmla="*/ 2307834 w 2385693"/>
                <a:gd name="connsiteY7" fmla="*/ 531233 h 2617208"/>
                <a:gd name="connsiteX8" fmla="*/ 2264972 w 2385693"/>
                <a:gd name="connsiteY8" fmla="*/ 512183 h 2617208"/>
                <a:gd name="connsiteX9" fmla="*/ 2241159 w 2385693"/>
                <a:gd name="connsiteY9" fmla="*/ 485990 h 2617208"/>
                <a:gd name="connsiteX10" fmla="*/ 2231634 w 2385693"/>
                <a:gd name="connsiteY10" fmla="*/ 464558 h 2617208"/>
                <a:gd name="connsiteX11" fmla="*/ 2212584 w 2385693"/>
                <a:gd name="connsiteY11" fmla="*/ 455033 h 2617208"/>
                <a:gd name="connsiteX12" fmla="*/ 2198297 w 2385693"/>
                <a:gd name="connsiteY12" fmla="*/ 445508 h 2617208"/>
                <a:gd name="connsiteX13" fmla="*/ 2179247 w 2385693"/>
                <a:gd name="connsiteY13" fmla="*/ 450271 h 2617208"/>
                <a:gd name="connsiteX14" fmla="*/ 2155434 w 2385693"/>
                <a:gd name="connsiteY14" fmla="*/ 426458 h 2617208"/>
                <a:gd name="connsiteX15" fmla="*/ 2136384 w 2385693"/>
                <a:gd name="connsiteY15" fmla="*/ 397883 h 2617208"/>
                <a:gd name="connsiteX16" fmla="*/ 2126859 w 2385693"/>
                <a:gd name="connsiteY16" fmla="*/ 369308 h 2617208"/>
                <a:gd name="connsiteX17" fmla="*/ 2103047 w 2385693"/>
                <a:gd name="connsiteY17" fmla="*/ 369308 h 2617208"/>
                <a:gd name="connsiteX18" fmla="*/ 2088759 w 2385693"/>
                <a:gd name="connsiteY18" fmla="*/ 355021 h 2617208"/>
                <a:gd name="connsiteX19" fmla="*/ 2050660 w 2385693"/>
                <a:gd name="connsiteY19" fmla="*/ 347877 h 2617208"/>
                <a:gd name="connsiteX20" fmla="*/ 2007797 w 2385693"/>
                <a:gd name="connsiteY20" fmla="*/ 335971 h 2617208"/>
                <a:gd name="connsiteX21" fmla="*/ 1976841 w 2385693"/>
                <a:gd name="connsiteY21" fmla="*/ 333589 h 2617208"/>
                <a:gd name="connsiteX22" fmla="*/ 1948266 w 2385693"/>
                <a:gd name="connsiteY22" fmla="*/ 328827 h 2617208"/>
                <a:gd name="connsiteX23" fmla="*/ 1926834 w 2385693"/>
                <a:gd name="connsiteY23" fmla="*/ 312158 h 2617208"/>
                <a:gd name="connsiteX24" fmla="*/ 1912547 w 2385693"/>
                <a:gd name="connsiteY24" fmla="*/ 316921 h 2617208"/>
                <a:gd name="connsiteX25" fmla="*/ 1841109 w 2385693"/>
                <a:gd name="connsiteY25" fmla="*/ 302633 h 2617208"/>
                <a:gd name="connsiteX26" fmla="*/ 1812534 w 2385693"/>
                <a:gd name="connsiteY26" fmla="*/ 293108 h 2617208"/>
                <a:gd name="connsiteX27" fmla="*/ 1798247 w 2385693"/>
                <a:gd name="connsiteY27" fmla="*/ 288346 h 2617208"/>
                <a:gd name="connsiteX28" fmla="*/ 1783959 w 2385693"/>
                <a:gd name="connsiteY28" fmla="*/ 297871 h 2617208"/>
                <a:gd name="connsiteX29" fmla="*/ 1769672 w 2385693"/>
                <a:gd name="connsiteY29" fmla="*/ 302633 h 2617208"/>
                <a:gd name="connsiteX30" fmla="*/ 1741097 w 2385693"/>
                <a:gd name="connsiteY30" fmla="*/ 331208 h 2617208"/>
                <a:gd name="connsiteX31" fmla="*/ 1717284 w 2385693"/>
                <a:gd name="connsiteY31" fmla="*/ 326446 h 2617208"/>
                <a:gd name="connsiteX32" fmla="*/ 1683947 w 2385693"/>
                <a:gd name="connsiteY32" fmla="*/ 316921 h 2617208"/>
                <a:gd name="connsiteX33" fmla="*/ 1650609 w 2385693"/>
                <a:gd name="connsiteY33" fmla="*/ 312158 h 2617208"/>
                <a:gd name="connsiteX34" fmla="*/ 1622034 w 2385693"/>
                <a:gd name="connsiteY34" fmla="*/ 307396 h 2617208"/>
                <a:gd name="connsiteX35" fmla="*/ 1581553 w 2385693"/>
                <a:gd name="connsiteY35" fmla="*/ 290727 h 2617208"/>
                <a:gd name="connsiteX36" fmla="*/ 1552978 w 2385693"/>
                <a:gd name="connsiteY36" fmla="*/ 290727 h 2617208"/>
                <a:gd name="connsiteX37" fmla="*/ 1541072 w 2385693"/>
                <a:gd name="connsiteY37" fmla="*/ 274058 h 2617208"/>
                <a:gd name="connsiteX38" fmla="*/ 1526784 w 2385693"/>
                <a:gd name="connsiteY38" fmla="*/ 255008 h 2617208"/>
                <a:gd name="connsiteX39" fmla="*/ 1522021 w 2385693"/>
                <a:gd name="connsiteY39" fmla="*/ 228814 h 2617208"/>
                <a:gd name="connsiteX40" fmla="*/ 1533929 w 2385693"/>
                <a:gd name="connsiteY40" fmla="*/ 200240 h 2617208"/>
                <a:gd name="connsiteX41" fmla="*/ 1564884 w 2385693"/>
                <a:gd name="connsiteY41" fmla="*/ 174046 h 2617208"/>
                <a:gd name="connsiteX42" fmla="*/ 1557740 w 2385693"/>
                <a:gd name="connsiteY42" fmla="*/ 147852 h 2617208"/>
                <a:gd name="connsiteX43" fmla="*/ 1564884 w 2385693"/>
                <a:gd name="connsiteY43" fmla="*/ 116895 h 2617208"/>
                <a:gd name="connsiteX44" fmla="*/ 1583934 w 2385693"/>
                <a:gd name="connsiteY44" fmla="*/ 93083 h 2617208"/>
                <a:gd name="connsiteX45" fmla="*/ 1588697 w 2385693"/>
                <a:gd name="connsiteY45" fmla="*/ 78796 h 2617208"/>
                <a:gd name="connsiteX46" fmla="*/ 1579172 w 2385693"/>
                <a:gd name="connsiteY46" fmla="*/ 64508 h 2617208"/>
                <a:gd name="connsiteX47" fmla="*/ 1545834 w 2385693"/>
                <a:gd name="connsiteY47" fmla="*/ 38314 h 2617208"/>
                <a:gd name="connsiteX48" fmla="*/ 1522022 w 2385693"/>
                <a:gd name="connsiteY48" fmla="*/ 35933 h 2617208"/>
                <a:gd name="connsiteX49" fmla="*/ 1507734 w 2385693"/>
                <a:gd name="connsiteY49" fmla="*/ 214 h 2617208"/>
                <a:gd name="connsiteX50" fmla="*/ 1365652 w 2385693"/>
                <a:gd name="connsiteY50" fmla="*/ 51808 h 2617208"/>
                <a:gd name="connsiteX51" fmla="*/ 984654 w 2385693"/>
                <a:gd name="connsiteY51" fmla="*/ 270089 h 2617208"/>
                <a:gd name="connsiteX52" fmla="*/ 783834 w 2385693"/>
                <a:gd name="connsiteY52" fmla="*/ 316921 h 2617208"/>
                <a:gd name="connsiteX53" fmla="*/ 712397 w 2385693"/>
                <a:gd name="connsiteY53" fmla="*/ 345496 h 2617208"/>
                <a:gd name="connsiteX54" fmla="*/ 702872 w 2385693"/>
                <a:gd name="connsiteY54" fmla="*/ 374071 h 2617208"/>
                <a:gd name="connsiteX55" fmla="*/ 698109 w 2385693"/>
                <a:gd name="connsiteY55" fmla="*/ 388358 h 2617208"/>
                <a:gd name="connsiteX56" fmla="*/ 683822 w 2385693"/>
                <a:gd name="connsiteY56" fmla="*/ 419314 h 2617208"/>
                <a:gd name="connsiteX57" fmla="*/ 702872 w 2385693"/>
                <a:gd name="connsiteY57" fmla="*/ 445508 h 2617208"/>
                <a:gd name="connsiteX58" fmla="*/ 731447 w 2385693"/>
                <a:gd name="connsiteY58" fmla="*/ 455033 h 2617208"/>
                <a:gd name="connsiteX59" fmla="*/ 740972 w 2385693"/>
                <a:gd name="connsiteY59" fmla="*/ 469321 h 2617208"/>
                <a:gd name="connsiteX60" fmla="*/ 745734 w 2385693"/>
                <a:gd name="connsiteY60" fmla="*/ 483608 h 2617208"/>
                <a:gd name="connsiteX61" fmla="*/ 745734 w 2385693"/>
                <a:gd name="connsiteY61" fmla="*/ 495514 h 2617208"/>
                <a:gd name="connsiteX62" fmla="*/ 748115 w 2385693"/>
                <a:gd name="connsiteY62" fmla="*/ 516946 h 2617208"/>
                <a:gd name="connsiteX63" fmla="*/ 755259 w 2385693"/>
                <a:gd name="connsiteY63" fmla="*/ 535996 h 2617208"/>
                <a:gd name="connsiteX64" fmla="*/ 745734 w 2385693"/>
                <a:gd name="connsiteY64" fmla="*/ 564571 h 2617208"/>
                <a:gd name="connsiteX65" fmla="*/ 736209 w 2385693"/>
                <a:gd name="connsiteY65" fmla="*/ 578858 h 2617208"/>
                <a:gd name="connsiteX66" fmla="*/ 736209 w 2385693"/>
                <a:gd name="connsiteY66" fmla="*/ 650296 h 2617208"/>
                <a:gd name="connsiteX67" fmla="*/ 740972 w 2385693"/>
                <a:gd name="connsiteY67" fmla="*/ 664583 h 2617208"/>
                <a:gd name="connsiteX68" fmla="*/ 745734 w 2385693"/>
                <a:gd name="connsiteY68" fmla="*/ 683633 h 2617208"/>
                <a:gd name="connsiteX69" fmla="*/ 760022 w 2385693"/>
                <a:gd name="connsiteY69" fmla="*/ 731258 h 2617208"/>
                <a:gd name="connsiteX70" fmla="*/ 764784 w 2385693"/>
                <a:gd name="connsiteY70" fmla="*/ 745546 h 2617208"/>
                <a:gd name="connsiteX71" fmla="*/ 771928 w 2385693"/>
                <a:gd name="connsiteY71" fmla="*/ 790789 h 2617208"/>
                <a:gd name="connsiteX72" fmla="*/ 750497 w 2385693"/>
                <a:gd name="connsiteY72" fmla="*/ 812221 h 2617208"/>
                <a:gd name="connsiteX73" fmla="*/ 731447 w 2385693"/>
                <a:gd name="connsiteY73" fmla="*/ 816983 h 2617208"/>
                <a:gd name="connsiteX74" fmla="*/ 712397 w 2385693"/>
                <a:gd name="connsiteY74" fmla="*/ 824127 h 2617208"/>
                <a:gd name="connsiteX75" fmla="*/ 683822 w 2385693"/>
                <a:gd name="connsiteY75" fmla="*/ 843177 h 2617208"/>
                <a:gd name="connsiteX76" fmla="*/ 674297 w 2385693"/>
                <a:gd name="connsiteY76" fmla="*/ 859846 h 2617208"/>
                <a:gd name="connsiteX77" fmla="*/ 660009 w 2385693"/>
                <a:gd name="connsiteY77" fmla="*/ 869371 h 2617208"/>
                <a:gd name="connsiteX78" fmla="*/ 650484 w 2385693"/>
                <a:gd name="connsiteY78" fmla="*/ 883658 h 2617208"/>
                <a:gd name="connsiteX79" fmla="*/ 640959 w 2385693"/>
                <a:gd name="connsiteY79" fmla="*/ 964621 h 2617208"/>
                <a:gd name="connsiteX80" fmla="*/ 626672 w 2385693"/>
                <a:gd name="connsiteY80" fmla="*/ 997958 h 2617208"/>
                <a:gd name="connsiteX81" fmla="*/ 593334 w 2385693"/>
                <a:gd name="connsiteY81" fmla="*/ 1012246 h 2617208"/>
                <a:gd name="connsiteX82" fmla="*/ 588572 w 2385693"/>
                <a:gd name="connsiteY82" fmla="*/ 1026533 h 2617208"/>
                <a:gd name="connsiteX83" fmla="*/ 593334 w 2385693"/>
                <a:gd name="connsiteY83" fmla="*/ 1040821 h 2617208"/>
                <a:gd name="connsiteX84" fmla="*/ 579047 w 2385693"/>
                <a:gd name="connsiteY84" fmla="*/ 1055108 h 2617208"/>
                <a:gd name="connsiteX85" fmla="*/ 569521 w 2385693"/>
                <a:gd name="connsiteY85" fmla="*/ 1097971 h 2617208"/>
                <a:gd name="connsiteX86" fmla="*/ 552854 w 2385693"/>
                <a:gd name="connsiteY86" fmla="*/ 1128926 h 2617208"/>
                <a:gd name="connsiteX87" fmla="*/ 533803 w 2385693"/>
                <a:gd name="connsiteY87" fmla="*/ 1150358 h 2617208"/>
                <a:gd name="connsiteX88" fmla="*/ 519515 w 2385693"/>
                <a:gd name="connsiteY88" fmla="*/ 1178933 h 2617208"/>
                <a:gd name="connsiteX89" fmla="*/ 498084 w 2385693"/>
                <a:gd name="connsiteY89" fmla="*/ 1226558 h 2617208"/>
                <a:gd name="connsiteX90" fmla="*/ 493322 w 2385693"/>
                <a:gd name="connsiteY90" fmla="*/ 1240846 h 2617208"/>
                <a:gd name="connsiteX91" fmla="*/ 474272 w 2385693"/>
                <a:gd name="connsiteY91" fmla="*/ 1274183 h 2617208"/>
                <a:gd name="connsiteX92" fmla="*/ 464747 w 2385693"/>
                <a:gd name="connsiteY92" fmla="*/ 1293233 h 2617208"/>
                <a:gd name="connsiteX93" fmla="*/ 459984 w 2385693"/>
                <a:gd name="connsiteY93" fmla="*/ 1307521 h 2617208"/>
                <a:gd name="connsiteX94" fmla="*/ 450459 w 2385693"/>
                <a:gd name="connsiteY94" fmla="*/ 1321808 h 2617208"/>
                <a:gd name="connsiteX95" fmla="*/ 436172 w 2385693"/>
                <a:gd name="connsiteY95" fmla="*/ 1359908 h 2617208"/>
                <a:gd name="connsiteX96" fmla="*/ 412359 w 2385693"/>
                <a:gd name="connsiteY96" fmla="*/ 1402771 h 2617208"/>
                <a:gd name="connsiteX97" fmla="*/ 398072 w 2385693"/>
                <a:gd name="connsiteY97" fmla="*/ 1436109 h 2617208"/>
                <a:gd name="connsiteX98" fmla="*/ 393310 w 2385693"/>
                <a:gd name="connsiteY98" fmla="*/ 1464683 h 2617208"/>
                <a:gd name="connsiteX99" fmla="*/ 379022 w 2385693"/>
                <a:gd name="connsiteY99" fmla="*/ 1526596 h 2617208"/>
                <a:gd name="connsiteX100" fmla="*/ 374259 w 2385693"/>
                <a:gd name="connsiteY100" fmla="*/ 1564696 h 2617208"/>
                <a:gd name="connsiteX101" fmla="*/ 369497 w 2385693"/>
                <a:gd name="connsiteY101" fmla="*/ 1578983 h 2617208"/>
                <a:gd name="connsiteX102" fmla="*/ 357591 w 2385693"/>
                <a:gd name="connsiteY102" fmla="*/ 1614702 h 2617208"/>
                <a:gd name="connsiteX103" fmla="*/ 343303 w 2385693"/>
                <a:gd name="connsiteY103" fmla="*/ 1659946 h 2617208"/>
                <a:gd name="connsiteX104" fmla="*/ 336159 w 2385693"/>
                <a:gd name="connsiteY104" fmla="*/ 1683758 h 2617208"/>
                <a:gd name="connsiteX105" fmla="*/ 326634 w 2385693"/>
                <a:gd name="connsiteY105" fmla="*/ 1698046 h 2617208"/>
                <a:gd name="connsiteX106" fmla="*/ 321872 w 2385693"/>
                <a:gd name="connsiteY106" fmla="*/ 1712333 h 2617208"/>
                <a:gd name="connsiteX107" fmla="*/ 307584 w 2385693"/>
                <a:gd name="connsiteY107" fmla="*/ 1721858 h 2617208"/>
                <a:gd name="connsiteX108" fmla="*/ 293297 w 2385693"/>
                <a:gd name="connsiteY108" fmla="*/ 1750433 h 2617208"/>
                <a:gd name="connsiteX109" fmla="*/ 283772 w 2385693"/>
                <a:gd name="connsiteY109" fmla="*/ 1779008 h 2617208"/>
                <a:gd name="connsiteX110" fmla="*/ 267103 w 2385693"/>
                <a:gd name="connsiteY110" fmla="*/ 1809965 h 2617208"/>
                <a:gd name="connsiteX111" fmla="*/ 231384 w 2385693"/>
                <a:gd name="connsiteY111" fmla="*/ 1845683 h 2617208"/>
                <a:gd name="connsiteX112" fmla="*/ 207572 w 2385693"/>
                <a:gd name="connsiteY112" fmla="*/ 1869496 h 2617208"/>
                <a:gd name="connsiteX113" fmla="*/ 202809 w 2385693"/>
                <a:gd name="connsiteY113" fmla="*/ 1883783 h 2617208"/>
                <a:gd name="connsiteX114" fmla="*/ 174234 w 2385693"/>
                <a:gd name="connsiteY114" fmla="*/ 1902833 h 2617208"/>
                <a:gd name="connsiteX115" fmla="*/ 159947 w 2385693"/>
                <a:gd name="connsiteY115" fmla="*/ 1912358 h 2617208"/>
                <a:gd name="connsiteX116" fmla="*/ 131372 w 2385693"/>
                <a:gd name="connsiteY116" fmla="*/ 1940934 h 2617208"/>
                <a:gd name="connsiteX117" fmla="*/ 102797 w 2385693"/>
                <a:gd name="connsiteY117" fmla="*/ 1952839 h 2617208"/>
                <a:gd name="connsiteX118" fmla="*/ 78985 w 2385693"/>
                <a:gd name="connsiteY118" fmla="*/ 1964745 h 2617208"/>
                <a:gd name="connsiteX119" fmla="*/ 45647 w 2385693"/>
                <a:gd name="connsiteY119" fmla="*/ 1981414 h 2617208"/>
                <a:gd name="connsiteX120" fmla="*/ 24215 w 2385693"/>
                <a:gd name="connsiteY120" fmla="*/ 1986177 h 2617208"/>
                <a:gd name="connsiteX121" fmla="*/ 403 w 2385693"/>
                <a:gd name="connsiteY121" fmla="*/ 1995702 h 2617208"/>
                <a:gd name="connsiteX122" fmla="*/ 12309 w 2385693"/>
                <a:gd name="connsiteY122" fmla="*/ 2036183 h 2617208"/>
                <a:gd name="connsiteX123" fmla="*/ 43265 w 2385693"/>
                <a:gd name="connsiteY123" fmla="*/ 2062377 h 2617208"/>
                <a:gd name="connsiteX124" fmla="*/ 67079 w 2385693"/>
                <a:gd name="connsiteY124" fmla="*/ 2079046 h 2617208"/>
                <a:gd name="connsiteX125" fmla="*/ 90890 w 2385693"/>
                <a:gd name="connsiteY125" fmla="*/ 2083808 h 2617208"/>
                <a:gd name="connsiteX126" fmla="*/ 114703 w 2385693"/>
                <a:gd name="connsiteY126" fmla="*/ 2105239 h 2617208"/>
                <a:gd name="connsiteX127" fmla="*/ 119466 w 2385693"/>
                <a:gd name="connsiteY127" fmla="*/ 2133815 h 2617208"/>
                <a:gd name="connsiteX128" fmla="*/ 126609 w 2385693"/>
                <a:gd name="connsiteY128" fmla="*/ 2155246 h 2617208"/>
                <a:gd name="connsiteX129" fmla="*/ 121847 w 2385693"/>
                <a:gd name="connsiteY129" fmla="*/ 2193346 h 2617208"/>
                <a:gd name="connsiteX130" fmla="*/ 112322 w 2385693"/>
                <a:gd name="connsiteY130" fmla="*/ 2212396 h 2617208"/>
                <a:gd name="connsiteX131" fmla="*/ 100416 w 2385693"/>
                <a:gd name="connsiteY131" fmla="*/ 2231445 h 2617208"/>
                <a:gd name="connsiteX132" fmla="*/ 71841 w 2385693"/>
                <a:gd name="connsiteY132" fmla="*/ 2233827 h 2617208"/>
                <a:gd name="connsiteX133" fmla="*/ 50409 w 2385693"/>
                <a:gd name="connsiteY133" fmla="*/ 2260021 h 2617208"/>
                <a:gd name="connsiteX134" fmla="*/ 21834 w 2385693"/>
                <a:gd name="connsiteY134" fmla="*/ 2274308 h 2617208"/>
                <a:gd name="connsiteX135" fmla="*/ 31359 w 2385693"/>
                <a:gd name="connsiteY135" fmla="*/ 2298121 h 2617208"/>
                <a:gd name="connsiteX136" fmla="*/ 21834 w 2385693"/>
                <a:gd name="connsiteY136" fmla="*/ 2331458 h 2617208"/>
                <a:gd name="connsiteX137" fmla="*/ 12309 w 2385693"/>
                <a:gd name="connsiteY137" fmla="*/ 2345746 h 2617208"/>
                <a:gd name="connsiteX138" fmla="*/ 374259 w 2385693"/>
                <a:gd name="connsiteY138" fmla="*/ 2617208 h 2617208"/>
                <a:gd name="connsiteX139" fmla="*/ 702872 w 2385693"/>
                <a:gd name="connsiteY139" fmla="*/ 2474333 h 2617208"/>
                <a:gd name="connsiteX0" fmla="*/ 702872 w 2308724"/>
                <a:gd name="connsiteY0" fmla="*/ 2474333 h 2617208"/>
                <a:gd name="connsiteX1" fmla="*/ 1067997 w 2308724"/>
                <a:gd name="connsiteY1" fmla="*/ 2039358 h 2617208"/>
                <a:gd name="connsiteX2" fmla="*/ 1243416 w 2308724"/>
                <a:gd name="connsiteY2" fmla="*/ 1624227 h 2617208"/>
                <a:gd name="connsiteX3" fmla="*/ 1525990 w 2308724"/>
                <a:gd name="connsiteY3" fmla="*/ 1274184 h 2617208"/>
                <a:gd name="connsiteX4" fmla="*/ 1956997 w 2308724"/>
                <a:gd name="connsiteY4" fmla="*/ 991608 h 2617208"/>
                <a:gd name="connsiteX5" fmla="*/ 2228458 w 2308724"/>
                <a:gd name="connsiteY5" fmla="*/ 709828 h 2617208"/>
                <a:gd name="connsiteX6" fmla="*/ 2307834 w 2308724"/>
                <a:gd name="connsiteY6" fmla="*/ 531233 h 2617208"/>
                <a:gd name="connsiteX7" fmla="*/ 2264972 w 2308724"/>
                <a:gd name="connsiteY7" fmla="*/ 512183 h 2617208"/>
                <a:gd name="connsiteX8" fmla="*/ 2241159 w 2308724"/>
                <a:gd name="connsiteY8" fmla="*/ 485990 h 2617208"/>
                <a:gd name="connsiteX9" fmla="*/ 2231634 w 2308724"/>
                <a:gd name="connsiteY9" fmla="*/ 464558 h 2617208"/>
                <a:gd name="connsiteX10" fmla="*/ 2212584 w 2308724"/>
                <a:gd name="connsiteY10" fmla="*/ 455033 h 2617208"/>
                <a:gd name="connsiteX11" fmla="*/ 2198297 w 2308724"/>
                <a:gd name="connsiteY11" fmla="*/ 445508 h 2617208"/>
                <a:gd name="connsiteX12" fmla="*/ 2179247 w 2308724"/>
                <a:gd name="connsiteY12" fmla="*/ 450271 h 2617208"/>
                <a:gd name="connsiteX13" fmla="*/ 2155434 w 2308724"/>
                <a:gd name="connsiteY13" fmla="*/ 426458 h 2617208"/>
                <a:gd name="connsiteX14" fmla="*/ 2136384 w 2308724"/>
                <a:gd name="connsiteY14" fmla="*/ 397883 h 2617208"/>
                <a:gd name="connsiteX15" fmla="*/ 2126859 w 2308724"/>
                <a:gd name="connsiteY15" fmla="*/ 369308 h 2617208"/>
                <a:gd name="connsiteX16" fmla="*/ 2103047 w 2308724"/>
                <a:gd name="connsiteY16" fmla="*/ 369308 h 2617208"/>
                <a:gd name="connsiteX17" fmla="*/ 2088759 w 2308724"/>
                <a:gd name="connsiteY17" fmla="*/ 355021 h 2617208"/>
                <a:gd name="connsiteX18" fmla="*/ 2050660 w 2308724"/>
                <a:gd name="connsiteY18" fmla="*/ 347877 h 2617208"/>
                <a:gd name="connsiteX19" fmla="*/ 2007797 w 2308724"/>
                <a:gd name="connsiteY19" fmla="*/ 335971 h 2617208"/>
                <a:gd name="connsiteX20" fmla="*/ 1976841 w 2308724"/>
                <a:gd name="connsiteY20" fmla="*/ 333589 h 2617208"/>
                <a:gd name="connsiteX21" fmla="*/ 1948266 w 2308724"/>
                <a:gd name="connsiteY21" fmla="*/ 328827 h 2617208"/>
                <a:gd name="connsiteX22" fmla="*/ 1926834 w 2308724"/>
                <a:gd name="connsiteY22" fmla="*/ 312158 h 2617208"/>
                <a:gd name="connsiteX23" fmla="*/ 1912547 w 2308724"/>
                <a:gd name="connsiteY23" fmla="*/ 316921 h 2617208"/>
                <a:gd name="connsiteX24" fmla="*/ 1841109 w 2308724"/>
                <a:gd name="connsiteY24" fmla="*/ 302633 h 2617208"/>
                <a:gd name="connsiteX25" fmla="*/ 1812534 w 2308724"/>
                <a:gd name="connsiteY25" fmla="*/ 293108 h 2617208"/>
                <a:gd name="connsiteX26" fmla="*/ 1798247 w 2308724"/>
                <a:gd name="connsiteY26" fmla="*/ 288346 h 2617208"/>
                <a:gd name="connsiteX27" fmla="*/ 1783959 w 2308724"/>
                <a:gd name="connsiteY27" fmla="*/ 297871 h 2617208"/>
                <a:gd name="connsiteX28" fmla="*/ 1769672 w 2308724"/>
                <a:gd name="connsiteY28" fmla="*/ 302633 h 2617208"/>
                <a:gd name="connsiteX29" fmla="*/ 1741097 w 2308724"/>
                <a:gd name="connsiteY29" fmla="*/ 331208 h 2617208"/>
                <a:gd name="connsiteX30" fmla="*/ 1717284 w 2308724"/>
                <a:gd name="connsiteY30" fmla="*/ 326446 h 2617208"/>
                <a:gd name="connsiteX31" fmla="*/ 1683947 w 2308724"/>
                <a:gd name="connsiteY31" fmla="*/ 316921 h 2617208"/>
                <a:gd name="connsiteX32" fmla="*/ 1650609 w 2308724"/>
                <a:gd name="connsiteY32" fmla="*/ 312158 h 2617208"/>
                <a:gd name="connsiteX33" fmla="*/ 1622034 w 2308724"/>
                <a:gd name="connsiteY33" fmla="*/ 307396 h 2617208"/>
                <a:gd name="connsiteX34" fmla="*/ 1581553 w 2308724"/>
                <a:gd name="connsiteY34" fmla="*/ 290727 h 2617208"/>
                <a:gd name="connsiteX35" fmla="*/ 1552978 w 2308724"/>
                <a:gd name="connsiteY35" fmla="*/ 290727 h 2617208"/>
                <a:gd name="connsiteX36" fmla="*/ 1541072 w 2308724"/>
                <a:gd name="connsiteY36" fmla="*/ 274058 h 2617208"/>
                <a:gd name="connsiteX37" fmla="*/ 1526784 w 2308724"/>
                <a:gd name="connsiteY37" fmla="*/ 255008 h 2617208"/>
                <a:gd name="connsiteX38" fmla="*/ 1522021 w 2308724"/>
                <a:gd name="connsiteY38" fmla="*/ 228814 h 2617208"/>
                <a:gd name="connsiteX39" fmla="*/ 1533929 w 2308724"/>
                <a:gd name="connsiteY39" fmla="*/ 200240 h 2617208"/>
                <a:gd name="connsiteX40" fmla="*/ 1564884 w 2308724"/>
                <a:gd name="connsiteY40" fmla="*/ 174046 h 2617208"/>
                <a:gd name="connsiteX41" fmla="*/ 1557740 w 2308724"/>
                <a:gd name="connsiteY41" fmla="*/ 147852 h 2617208"/>
                <a:gd name="connsiteX42" fmla="*/ 1564884 w 2308724"/>
                <a:gd name="connsiteY42" fmla="*/ 116895 h 2617208"/>
                <a:gd name="connsiteX43" fmla="*/ 1583934 w 2308724"/>
                <a:gd name="connsiteY43" fmla="*/ 93083 h 2617208"/>
                <a:gd name="connsiteX44" fmla="*/ 1588697 w 2308724"/>
                <a:gd name="connsiteY44" fmla="*/ 78796 h 2617208"/>
                <a:gd name="connsiteX45" fmla="*/ 1579172 w 2308724"/>
                <a:gd name="connsiteY45" fmla="*/ 64508 h 2617208"/>
                <a:gd name="connsiteX46" fmla="*/ 1545834 w 2308724"/>
                <a:gd name="connsiteY46" fmla="*/ 38314 h 2617208"/>
                <a:gd name="connsiteX47" fmla="*/ 1522022 w 2308724"/>
                <a:gd name="connsiteY47" fmla="*/ 35933 h 2617208"/>
                <a:gd name="connsiteX48" fmla="*/ 1507734 w 2308724"/>
                <a:gd name="connsiteY48" fmla="*/ 214 h 2617208"/>
                <a:gd name="connsiteX49" fmla="*/ 1365652 w 2308724"/>
                <a:gd name="connsiteY49" fmla="*/ 51808 h 2617208"/>
                <a:gd name="connsiteX50" fmla="*/ 984654 w 2308724"/>
                <a:gd name="connsiteY50" fmla="*/ 270089 h 2617208"/>
                <a:gd name="connsiteX51" fmla="*/ 783834 w 2308724"/>
                <a:gd name="connsiteY51" fmla="*/ 316921 h 2617208"/>
                <a:gd name="connsiteX52" fmla="*/ 712397 w 2308724"/>
                <a:gd name="connsiteY52" fmla="*/ 345496 h 2617208"/>
                <a:gd name="connsiteX53" fmla="*/ 702872 w 2308724"/>
                <a:gd name="connsiteY53" fmla="*/ 374071 h 2617208"/>
                <a:gd name="connsiteX54" fmla="*/ 698109 w 2308724"/>
                <a:gd name="connsiteY54" fmla="*/ 388358 h 2617208"/>
                <a:gd name="connsiteX55" fmla="*/ 683822 w 2308724"/>
                <a:gd name="connsiteY55" fmla="*/ 419314 h 2617208"/>
                <a:gd name="connsiteX56" fmla="*/ 702872 w 2308724"/>
                <a:gd name="connsiteY56" fmla="*/ 445508 h 2617208"/>
                <a:gd name="connsiteX57" fmla="*/ 731447 w 2308724"/>
                <a:gd name="connsiteY57" fmla="*/ 455033 h 2617208"/>
                <a:gd name="connsiteX58" fmla="*/ 740972 w 2308724"/>
                <a:gd name="connsiteY58" fmla="*/ 469321 h 2617208"/>
                <a:gd name="connsiteX59" fmla="*/ 745734 w 2308724"/>
                <a:gd name="connsiteY59" fmla="*/ 483608 h 2617208"/>
                <a:gd name="connsiteX60" fmla="*/ 745734 w 2308724"/>
                <a:gd name="connsiteY60" fmla="*/ 495514 h 2617208"/>
                <a:gd name="connsiteX61" fmla="*/ 748115 w 2308724"/>
                <a:gd name="connsiteY61" fmla="*/ 516946 h 2617208"/>
                <a:gd name="connsiteX62" fmla="*/ 755259 w 2308724"/>
                <a:gd name="connsiteY62" fmla="*/ 535996 h 2617208"/>
                <a:gd name="connsiteX63" fmla="*/ 745734 w 2308724"/>
                <a:gd name="connsiteY63" fmla="*/ 564571 h 2617208"/>
                <a:gd name="connsiteX64" fmla="*/ 736209 w 2308724"/>
                <a:gd name="connsiteY64" fmla="*/ 578858 h 2617208"/>
                <a:gd name="connsiteX65" fmla="*/ 736209 w 2308724"/>
                <a:gd name="connsiteY65" fmla="*/ 650296 h 2617208"/>
                <a:gd name="connsiteX66" fmla="*/ 740972 w 2308724"/>
                <a:gd name="connsiteY66" fmla="*/ 664583 h 2617208"/>
                <a:gd name="connsiteX67" fmla="*/ 745734 w 2308724"/>
                <a:gd name="connsiteY67" fmla="*/ 683633 h 2617208"/>
                <a:gd name="connsiteX68" fmla="*/ 760022 w 2308724"/>
                <a:gd name="connsiteY68" fmla="*/ 731258 h 2617208"/>
                <a:gd name="connsiteX69" fmla="*/ 764784 w 2308724"/>
                <a:gd name="connsiteY69" fmla="*/ 745546 h 2617208"/>
                <a:gd name="connsiteX70" fmla="*/ 771928 w 2308724"/>
                <a:gd name="connsiteY70" fmla="*/ 790789 h 2617208"/>
                <a:gd name="connsiteX71" fmla="*/ 750497 w 2308724"/>
                <a:gd name="connsiteY71" fmla="*/ 812221 h 2617208"/>
                <a:gd name="connsiteX72" fmla="*/ 731447 w 2308724"/>
                <a:gd name="connsiteY72" fmla="*/ 816983 h 2617208"/>
                <a:gd name="connsiteX73" fmla="*/ 712397 w 2308724"/>
                <a:gd name="connsiteY73" fmla="*/ 824127 h 2617208"/>
                <a:gd name="connsiteX74" fmla="*/ 683822 w 2308724"/>
                <a:gd name="connsiteY74" fmla="*/ 843177 h 2617208"/>
                <a:gd name="connsiteX75" fmla="*/ 674297 w 2308724"/>
                <a:gd name="connsiteY75" fmla="*/ 859846 h 2617208"/>
                <a:gd name="connsiteX76" fmla="*/ 660009 w 2308724"/>
                <a:gd name="connsiteY76" fmla="*/ 869371 h 2617208"/>
                <a:gd name="connsiteX77" fmla="*/ 650484 w 2308724"/>
                <a:gd name="connsiteY77" fmla="*/ 883658 h 2617208"/>
                <a:gd name="connsiteX78" fmla="*/ 640959 w 2308724"/>
                <a:gd name="connsiteY78" fmla="*/ 964621 h 2617208"/>
                <a:gd name="connsiteX79" fmla="*/ 626672 w 2308724"/>
                <a:gd name="connsiteY79" fmla="*/ 997958 h 2617208"/>
                <a:gd name="connsiteX80" fmla="*/ 593334 w 2308724"/>
                <a:gd name="connsiteY80" fmla="*/ 1012246 h 2617208"/>
                <a:gd name="connsiteX81" fmla="*/ 588572 w 2308724"/>
                <a:gd name="connsiteY81" fmla="*/ 1026533 h 2617208"/>
                <a:gd name="connsiteX82" fmla="*/ 593334 w 2308724"/>
                <a:gd name="connsiteY82" fmla="*/ 1040821 h 2617208"/>
                <a:gd name="connsiteX83" fmla="*/ 579047 w 2308724"/>
                <a:gd name="connsiteY83" fmla="*/ 1055108 h 2617208"/>
                <a:gd name="connsiteX84" fmla="*/ 569521 w 2308724"/>
                <a:gd name="connsiteY84" fmla="*/ 1097971 h 2617208"/>
                <a:gd name="connsiteX85" fmla="*/ 552854 w 2308724"/>
                <a:gd name="connsiteY85" fmla="*/ 1128926 h 2617208"/>
                <a:gd name="connsiteX86" fmla="*/ 533803 w 2308724"/>
                <a:gd name="connsiteY86" fmla="*/ 1150358 h 2617208"/>
                <a:gd name="connsiteX87" fmla="*/ 519515 w 2308724"/>
                <a:gd name="connsiteY87" fmla="*/ 1178933 h 2617208"/>
                <a:gd name="connsiteX88" fmla="*/ 498084 w 2308724"/>
                <a:gd name="connsiteY88" fmla="*/ 1226558 h 2617208"/>
                <a:gd name="connsiteX89" fmla="*/ 493322 w 2308724"/>
                <a:gd name="connsiteY89" fmla="*/ 1240846 h 2617208"/>
                <a:gd name="connsiteX90" fmla="*/ 474272 w 2308724"/>
                <a:gd name="connsiteY90" fmla="*/ 1274183 h 2617208"/>
                <a:gd name="connsiteX91" fmla="*/ 464747 w 2308724"/>
                <a:gd name="connsiteY91" fmla="*/ 1293233 h 2617208"/>
                <a:gd name="connsiteX92" fmla="*/ 459984 w 2308724"/>
                <a:gd name="connsiteY92" fmla="*/ 1307521 h 2617208"/>
                <a:gd name="connsiteX93" fmla="*/ 450459 w 2308724"/>
                <a:gd name="connsiteY93" fmla="*/ 1321808 h 2617208"/>
                <a:gd name="connsiteX94" fmla="*/ 436172 w 2308724"/>
                <a:gd name="connsiteY94" fmla="*/ 1359908 h 2617208"/>
                <a:gd name="connsiteX95" fmla="*/ 412359 w 2308724"/>
                <a:gd name="connsiteY95" fmla="*/ 1402771 h 2617208"/>
                <a:gd name="connsiteX96" fmla="*/ 398072 w 2308724"/>
                <a:gd name="connsiteY96" fmla="*/ 1436109 h 2617208"/>
                <a:gd name="connsiteX97" fmla="*/ 393310 w 2308724"/>
                <a:gd name="connsiteY97" fmla="*/ 1464683 h 2617208"/>
                <a:gd name="connsiteX98" fmla="*/ 379022 w 2308724"/>
                <a:gd name="connsiteY98" fmla="*/ 1526596 h 2617208"/>
                <a:gd name="connsiteX99" fmla="*/ 374259 w 2308724"/>
                <a:gd name="connsiteY99" fmla="*/ 1564696 h 2617208"/>
                <a:gd name="connsiteX100" fmla="*/ 369497 w 2308724"/>
                <a:gd name="connsiteY100" fmla="*/ 1578983 h 2617208"/>
                <a:gd name="connsiteX101" fmla="*/ 357591 w 2308724"/>
                <a:gd name="connsiteY101" fmla="*/ 1614702 h 2617208"/>
                <a:gd name="connsiteX102" fmla="*/ 343303 w 2308724"/>
                <a:gd name="connsiteY102" fmla="*/ 1659946 h 2617208"/>
                <a:gd name="connsiteX103" fmla="*/ 336159 w 2308724"/>
                <a:gd name="connsiteY103" fmla="*/ 1683758 h 2617208"/>
                <a:gd name="connsiteX104" fmla="*/ 326634 w 2308724"/>
                <a:gd name="connsiteY104" fmla="*/ 1698046 h 2617208"/>
                <a:gd name="connsiteX105" fmla="*/ 321872 w 2308724"/>
                <a:gd name="connsiteY105" fmla="*/ 1712333 h 2617208"/>
                <a:gd name="connsiteX106" fmla="*/ 307584 w 2308724"/>
                <a:gd name="connsiteY106" fmla="*/ 1721858 h 2617208"/>
                <a:gd name="connsiteX107" fmla="*/ 293297 w 2308724"/>
                <a:gd name="connsiteY107" fmla="*/ 1750433 h 2617208"/>
                <a:gd name="connsiteX108" fmla="*/ 283772 w 2308724"/>
                <a:gd name="connsiteY108" fmla="*/ 1779008 h 2617208"/>
                <a:gd name="connsiteX109" fmla="*/ 267103 w 2308724"/>
                <a:gd name="connsiteY109" fmla="*/ 1809965 h 2617208"/>
                <a:gd name="connsiteX110" fmla="*/ 231384 w 2308724"/>
                <a:gd name="connsiteY110" fmla="*/ 1845683 h 2617208"/>
                <a:gd name="connsiteX111" fmla="*/ 207572 w 2308724"/>
                <a:gd name="connsiteY111" fmla="*/ 1869496 h 2617208"/>
                <a:gd name="connsiteX112" fmla="*/ 202809 w 2308724"/>
                <a:gd name="connsiteY112" fmla="*/ 1883783 h 2617208"/>
                <a:gd name="connsiteX113" fmla="*/ 174234 w 2308724"/>
                <a:gd name="connsiteY113" fmla="*/ 1902833 h 2617208"/>
                <a:gd name="connsiteX114" fmla="*/ 159947 w 2308724"/>
                <a:gd name="connsiteY114" fmla="*/ 1912358 h 2617208"/>
                <a:gd name="connsiteX115" fmla="*/ 131372 w 2308724"/>
                <a:gd name="connsiteY115" fmla="*/ 1940934 h 2617208"/>
                <a:gd name="connsiteX116" fmla="*/ 102797 w 2308724"/>
                <a:gd name="connsiteY116" fmla="*/ 1952839 h 2617208"/>
                <a:gd name="connsiteX117" fmla="*/ 78985 w 2308724"/>
                <a:gd name="connsiteY117" fmla="*/ 1964745 h 2617208"/>
                <a:gd name="connsiteX118" fmla="*/ 45647 w 2308724"/>
                <a:gd name="connsiteY118" fmla="*/ 1981414 h 2617208"/>
                <a:gd name="connsiteX119" fmla="*/ 24215 w 2308724"/>
                <a:gd name="connsiteY119" fmla="*/ 1986177 h 2617208"/>
                <a:gd name="connsiteX120" fmla="*/ 403 w 2308724"/>
                <a:gd name="connsiteY120" fmla="*/ 1995702 h 2617208"/>
                <a:gd name="connsiteX121" fmla="*/ 12309 w 2308724"/>
                <a:gd name="connsiteY121" fmla="*/ 2036183 h 2617208"/>
                <a:gd name="connsiteX122" fmla="*/ 43265 w 2308724"/>
                <a:gd name="connsiteY122" fmla="*/ 2062377 h 2617208"/>
                <a:gd name="connsiteX123" fmla="*/ 67079 w 2308724"/>
                <a:gd name="connsiteY123" fmla="*/ 2079046 h 2617208"/>
                <a:gd name="connsiteX124" fmla="*/ 90890 w 2308724"/>
                <a:gd name="connsiteY124" fmla="*/ 2083808 h 2617208"/>
                <a:gd name="connsiteX125" fmla="*/ 114703 w 2308724"/>
                <a:gd name="connsiteY125" fmla="*/ 2105239 h 2617208"/>
                <a:gd name="connsiteX126" fmla="*/ 119466 w 2308724"/>
                <a:gd name="connsiteY126" fmla="*/ 2133815 h 2617208"/>
                <a:gd name="connsiteX127" fmla="*/ 126609 w 2308724"/>
                <a:gd name="connsiteY127" fmla="*/ 2155246 h 2617208"/>
                <a:gd name="connsiteX128" fmla="*/ 121847 w 2308724"/>
                <a:gd name="connsiteY128" fmla="*/ 2193346 h 2617208"/>
                <a:gd name="connsiteX129" fmla="*/ 112322 w 2308724"/>
                <a:gd name="connsiteY129" fmla="*/ 2212396 h 2617208"/>
                <a:gd name="connsiteX130" fmla="*/ 100416 w 2308724"/>
                <a:gd name="connsiteY130" fmla="*/ 2231445 h 2617208"/>
                <a:gd name="connsiteX131" fmla="*/ 71841 w 2308724"/>
                <a:gd name="connsiteY131" fmla="*/ 2233827 h 2617208"/>
                <a:gd name="connsiteX132" fmla="*/ 50409 w 2308724"/>
                <a:gd name="connsiteY132" fmla="*/ 2260021 h 2617208"/>
                <a:gd name="connsiteX133" fmla="*/ 21834 w 2308724"/>
                <a:gd name="connsiteY133" fmla="*/ 2274308 h 2617208"/>
                <a:gd name="connsiteX134" fmla="*/ 31359 w 2308724"/>
                <a:gd name="connsiteY134" fmla="*/ 2298121 h 2617208"/>
                <a:gd name="connsiteX135" fmla="*/ 21834 w 2308724"/>
                <a:gd name="connsiteY135" fmla="*/ 2331458 h 2617208"/>
                <a:gd name="connsiteX136" fmla="*/ 12309 w 2308724"/>
                <a:gd name="connsiteY136" fmla="*/ 2345746 h 2617208"/>
                <a:gd name="connsiteX137" fmla="*/ 374259 w 2308724"/>
                <a:gd name="connsiteY137" fmla="*/ 2617208 h 2617208"/>
                <a:gd name="connsiteX138" fmla="*/ 702872 w 2308724"/>
                <a:gd name="connsiteY138" fmla="*/ 2474333 h 2617208"/>
                <a:gd name="connsiteX0" fmla="*/ 702872 w 2315289"/>
                <a:gd name="connsiteY0" fmla="*/ 2474333 h 2617208"/>
                <a:gd name="connsiteX1" fmla="*/ 1067997 w 2315289"/>
                <a:gd name="connsiteY1" fmla="*/ 2039358 h 2617208"/>
                <a:gd name="connsiteX2" fmla="*/ 1243416 w 2315289"/>
                <a:gd name="connsiteY2" fmla="*/ 1624227 h 2617208"/>
                <a:gd name="connsiteX3" fmla="*/ 1525990 w 2315289"/>
                <a:gd name="connsiteY3" fmla="*/ 1274184 h 2617208"/>
                <a:gd name="connsiteX4" fmla="*/ 1956997 w 2315289"/>
                <a:gd name="connsiteY4" fmla="*/ 991608 h 2617208"/>
                <a:gd name="connsiteX5" fmla="*/ 2228458 w 2315289"/>
                <a:gd name="connsiteY5" fmla="*/ 709828 h 2617208"/>
                <a:gd name="connsiteX6" fmla="*/ 2307834 w 2315289"/>
                <a:gd name="connsiteY6" fmla="*/ 531233 h 2617208"/>
                <a:gd name="connsiteX7" fmla="*/ 2264972 w 2315289"/>
                <a:gd name="connsiteY7" fmla="*/ 512183 h 2617208"/>
                <a:gd name="connsiteX8" fmla="*/ 2241159 w 2315289"/>
                <a:gd name="connsiteY8" fmla="*/ 485990 h 2617208"/>
                <a:gd name="connsiteX9" fmla="*/ 2231634 w 2315289"/>
                <a:gd name="connsiteY9" fmla="*/ 464558 h 2617208"/>
                <a:gd name="connsiteX10" fmla="*/ 2212584 w 2315289"/>
                <a:gd name="connsiteY10" fmla="*/ 455033 h 2617208"/>
                <a:gd name="connsiteX11" fmla="*/ 2198297 w 2315289"/>
                <a:gd name="connsiteY11" fmla="*/ 445508 h 2617208"/>
                <a:gd name="connsiteX12" fmla="*/ 2179247 w 2315289"/>
                <a:gd name="connsiteY12" fmla="*/ 450271 h 2617208"/>
                <a:gd name="connsiteX13" fmla="*/ 2155434 w 2315289"/>
                <a:gd name="connsiteY13" fmla="*/ 426458 h 2617208"/>
                <a:gd name="connsiteX14" fmla="*/ 2136384 w 2315289"/>
                <a:gd name="connsiteY14" fmla="*/ 397883 h 2617208"/>
                <a:gd name="connsiteX15" fmla="*/ 2126859 w 2315289"/>
                <a:gd name="connsiteY15" fmla="*/ 369308 h 2617208"/>
                <a:gd name="connsiteX16" fmla="*/ 2103047 w 2315289"/>
                <a:gd name="connsiteY16" fmla="*/ 369308 h 2617208"/>
                <a:gd name="connsiteX17" fmla="*/ 2088759 w 2315289"/>
                <a:gd name="connsiteY17" fmla="*/ 355021 h 2617208"/>
                <a:gd name="connsiteX18" fmla="*/ 2050660 w 2315289"/>
                <a:gd name="connsiteY18" fmla="*/ 347877 h 2617208"/>
                <a:gd name="connsiteX19" fmla="*/ 2007797 w 2315289"/>
                <a:gd name="connsiteY19" fmla="*/ 335971 h 2617208"/>
                <a:gd name="connsiteX20" fmla="*/ 1976841 w 2315289"/>
                <a:gd name="connsiteY20" fmla="*/ 333589 h 2617208"/>
                <a:gd name="connsiteX21" fmla="*/ 1948266 w 2315289"/>
                <a:gd name="connsiteY21" fmla="*/ 328827 h 2617208"/>
                <a:gd name="connsiteX22" fmla="*/ 1926834 w 2315289"/>
                <a:gd name="connsiteY22" fmla="*/ 312158 h 2617208"/>
                <a:gd name="connsiteX23" fmla="*/ 1912547 w 2315289"/>
                <a:gd name="connsiteY23" fmla="*/ 316921 h 2617208"/>
                <a:gd name="connsiteX24" fmla="*/ 1841109 w 2315289"/>
                <a:gd name="connsiteY24" fmla="*/ 302633 h 2617208"/>
                <a:gd name="connsiteX25" fmla="*/ 1812534 w 2315289"/>
                <a:gd name="connsiteY25" fmla="*/ 293108 h 2617208"/>
                <a:gd name="connsiteX26" fmla="*/ 1798247 w 2315289"/>
                <a:gd name="connsiteY26" fmla="*/ 288346 h 2617208"/>
                <a:gd name="connsiteX27" fmla="*/ 1783959 w 2315289"/>
                <a:gd name="connsiteY27" fmla="*/ 297871 h 2617208"/>
                <a:gd name="connsiteX28" fmla="*/ 1769672 w 2315289"/>
                <a:gd name="connsiteY28" fmla="*/ 302633 h 2617208"/>
                <a:gd name="connsiteX29" fmla="*/ 1741097 w 2315289"/>
                <a:gd name="connsiteY29" fmla="*/ 331208 h 2617208"/>
                <a:gd name="connsiteX30" fmla="*/ 1717284 w 2315289"/>
                <a:gd name="connsiteY30" fmla="*/ 326446 h 2617208"/>
                <a:gd name="connsiteX31" fmla="*/ 1683947 w 2315289"/>
                <a:gd name="connsiteY31" fmla="*/ 316921 h 2617208"/>
                <a:gd name="connsiteX32" fmla="*/ 1650609 w 2315289"/>
                <a:gd name="connsiteY32" fmla="*/ 312158 h 2617208"/>
                <a:gd name="connsiteX33" fmla="*/ 1622034 w 2315289"/>
                <a:gd name="connsiteY33" fmla="*/ 307396 h 2617208"/>
                <a:gd name="connsiteX34" fmla="*/ 1581553 w 2315289"/>
                <a:gd name="connsiteY34" fmla="*/ 290727 h 2617208"/>
                <a:gd name="connsiteX35" fmla="*/ 1552978 w 2315289"/>
                <a:gd name="connsiteY35" fmla="*/ 290727 h 2617208"/>
                <a:gd name="connsiteX36" fmla="*/ 1541072 w 2315289"/>
                <a:gd name="connsiteY36" fmla="*/ 274058 h 2617208"/>
                <a:gd name="connsiteX37" fmla="*/ 1526784 w 2315289"/>
                <a:gd name="connsiteY37" fmla="*/ 255008 h 2617208"/>
                <a:gd name="connsiteX38" fmla="*/ 1522021 w 2315289"/>
                <a:gd name="connsiteY38" fmla="*/ 228814 h 2617208"/>
                <a:gd name="connsiteX39" fmla="*/ 1533929 w 2315289"/>
                <a:gd name="connsiteY39" fmla="*/ 200240 h 2617208"/>
                <a:gd name="connsiteX40" fmla="*/ 1564884 w 2315289"/>
                <a:gd name="connsiteY40" fmla="*/ 174046 h 2617208"/>
                <a:gd name="connsiteX41" fmla="*/ 1557740 w 2315289"/>
                <a:gd name="connsiteY41" fmla="*/ 147852 h 2617208"/>
                <a:gd name="connsiteX42" fmla="*/ 1564884 w 2315289"/>
                <a:gd name="connsiteY42" fmla="*/ 116895 h 2617208"/>
                <a:gd name="connsiteX43" fmla="*/ 1583934 w 2315289"/>
                <a:gd name="connsiteY43" fmla="*/ 93083 h 2617208"/>
                <a:gd name="connsiteX44" fmla="*/ 1588697 w 2315289"/>
                <a:gd name="connsiteY44" fmla="*/ 78796 h 2617208"/>
                <a:gd name="connsiteX45" fmla="*/ 1579172 w 2315289"/>
                <a:gd name="connsiteY45" fmla="*/ 64508 h 2617208"/>
                <a:gd name="connsiteX46" fmla="*/ 1545834 w 2315289"/>
                <a:gd name="connsiteY46" fmla="*/ 38314 h 2617208"/>
                <a:gd name="connsiteX47" fmla="*/ 1522022 w 2315289"/>
                <a:gd name="connsiteY47" fmla="*/ 35933 h 2617208"/>
                <a:gd name="connsiteX48" fmla="*/ 1507734 w 2315289"/>
                <a:gd name="connsiteY48" fmla="*/ 214 h 2617208"/>
                <a:gd name="connsiteX49" fmla="*/ 1365652 w 2315289"/>
                <a:gd name="connsiteY49" fmla="*/ 51808 h 2617208"/>
                <a:gd name="connsiteX50" fmla="*/ 984654 w 2315289"/>
                <a:gd name="connsiteY50" fmla="*/ 270089 h 2617208"/>
                <a:gd name="connsiteX51" fmla="*/ 783834 w 2315289"/>
                <a:gd name="connsiteY51" fmla="*/ 316921 h 2617208"/>
                <a:gd name="connsiteX52" fmla="*/ 712397 w 2315289"/>
                <a:gd name="connsiteY52" fmla="*/ 345496 h 2617208"/>
                <a:gd name="connsiteX53" fmla="*/ 702872 w 2315289"/>
                <a:gd name="connsiteY53" fmla="*/ 374071 h 2617208"/>
                <a:gd name="connsiteX54" fmla="*/ 698109 w 2315289"/>
                <a:gd name="connsiteY54" fmla="*/ 388358 h 2617208"/>
                <a:gd name="connsiteX55" fmla="*/ 683822 w 2315289"/>
                <a:gd name="connsiteY55" fmla="*/ 419314 h 2617208"/>
                <a:gd name="connsiteX56" fmla="*/ 702872 w 2315289"/>
                <a:gd name="connsiteY56" fmla="*/ 445508 h 2617208"/>
                <a:gd name="connsiteX57" fmla="*/ 731447 w 2315289"/>
                <a:gd name="connsiteY57" fmla="*/ 455033 h 2617208"/>
                <a:gd name="connsiteX58" fmla="*/ 740972 w 2315289"/>
                <a:gd name="connsiteY58" fmla="*/ 469321 h 2617208"/>
                <a:gd name="connsiteX59" fmla="*/ 745734 w 2315289"/>
                <a:gd name="connsiteY59" fmla="*/ 483608 h 2617208"/>
                <a:gd name="connsiteX60" fmla="*/ 745734 w 2315289"/>
                <a:gd name="connsiteY60" fmla="*/ 495514 h 2617208"/>
                <a:gd name="connsiteX61" fmla="*/ 748115 w 2315289"/>
                <a:gd name="connsiteY61" fmla="*/ 516946 h 2617208"/>
                <a:gd name="connsiteX62" fmla="*/ 755259 w 2315289"/>
                <a:gd name="connsiteY62" fmla="*/ 535996 h 2617208"/>
                <a:gd name="connsiteX63" fmla="*/ 745734 w 2315289"/>
                <a:gd name="connsiteY63" fmla="*/ 564571 h 2617208"/>
                <a:gd name="connsiteX64" fmla="*/ 736209 w 2315289"/>
                <a:gd name="connsiteY64" fmla="*/ 578858 h 2617208"/>
                <a:gd name="connsiteX65" fmla="*/ 736209 w 2315289"/>
                <a:gd name="connsiteY65" fmla="*/ 650296 h 2617208"/>
                <a:gd name="connsiteX66" fmla="*/ 740972 w 2315289"/>
                <a:gd name="connsiteY66" fmla="*/ 664583 h 2617208"/>
                <a:gd name="connsiteX67" fmla="*/ 745734 w 2315289"/>
                <a:gd name="connsiteY67" fmla="*/ 683633 h 2617208"/>
                <a:gd name="connsiteX68" fmla="*/ 760022 w 2315289"/>
                <a:gd name="connsiteY68" fmla="*/ 731258 h 2617208"/>
                <a:gd name="connsiteX69" fmla="*/ 764784 w 2315289"/>
                <a:gd name="connsiteY69" fmla="*/ 745546 h 2617208"/>
                <a:gd name="connsiteX70" fmla="*/ 771928 w 2315289"/>
                <a:gd name="connsiteY70" fmla="*/ 790789 h 2617208"/>
                <a:gd name="connsiteX71" fmla="*/ 750497 w 2315289"/>
                <a:gd name="connsiteY71" fmla="*/ 812221 h 2617208"/>
                <a:gd name="connsiteX72" fmla="*/ 731447 w 2315289"/>
                <a:gd name="connsiteY72" fmla="*/ 816983 h 2617208"/>
                <a:gd name="connsiteX73" fmla="*/ 712397 w 2315289"/>
                <a:gd name="connsiteY73" fmla="*/ 824127 h 2617208"/>
                <a:gd name="connsiteX74" fmla="*/ 683822 w 2315289"/>
                <a:gd name="connsiteY74" fmla="*/ 843177 h 2617208"/>
                <a:gd name="connsiteX75" fmla="*/ 674297 w 2315289"/>
                <a:gd name="connsiteY75" fmla="*/ 859846 h 2617208"/>
                <a:gd name="connsiteX76" fmla="*/ 660009 w 2315289"/>
                <a:gd name="connsiteY76" fmla="*/ 869371 h 2617208"/>
                <a:gd name="connsiteX77" fmla="*/ 650484 w 2315289"/>
                <a:gd name="connsiteY77" fmla="*/ 883658 h 2617208"/>
                <a:gd name="connsiteX78" fmla="*/ 640959 w 2315289"/>
                <a:gd name="connsiteY78" fmla="*/ 964621 h 2617208"/>
                <a:gd name="connsiteX79" fmla="*/ 626672 w 2315289"/>
                <a:gd name="connsiteY79" fmla="*/ 997958 h 2617208"/>
                <a:gd name="connsiteX80" fmla="*/ 593334 w 2315289"/>
                <a:gd name="connsiteY80" fmla="*/ 1012246 h 2617208"/>
                <a:gd name="connsiteX81" fmla="*/ 588572 w 2315289"/>
                <a:gd name="connsiteY81" fmla="*/ 1026533 h 2617208"/>
                <a:gd name="connsiteX82" fmla="*/ 593334 w 2315289"/>
                <a:gd name="connsiteY82" fmla="*/ 1040821 h 2617208"/>
                <a:gd name="connsiteX83" fmla="*/ 579047 w 2315289"/>
                <a:gd name="connsiteY83" fmla="*/ 1055108 h 2617208"/>
                <a:gd name="connsiteX84" fmla="*/ 569521 w 2315289"/>
                <a:gd name="connsiteY84" fmla="*/ 1097971 h 2617208"/>
                <a:gd name="connsiteX85" fmla="*/ 552854 w 2315289"/>
                <a:gd name="connsiteY85" fmla="*/ 1128926 h 2617208"/>
                <a:gd name="connsiteX86" fmla="*/ 533803 w 2315289"/>
                <a:gd name="connsiteY86" fmla="*/ 1150358 h 2617208"/>
                <a:gd name="connsiteX87" fmla="*/ 519515 w 2315289"/>
                <a:gd name="connsiteY87" fmla="*/ 1178933 h 2617208"/>
                <a:gd name="connsiteX88" fmla="*/ 498084 w 2315289"/>
                <a:gd name="connsiteY88" fmla="*/ 1226558 h 2617208"/>
                <a:gd name="connsiteX89" fmla="*/ 493322 w 2315289"/>
                <a:gd name="connsiteY89" fmla="*/ 1240846 h 2617208"/>
                <a:gd name="connsiteX90" fmla="*/ 474272 w 2315289"/>
                <a:gd name="connsiteY90" fmla="*/ 1274183 h 2617208"/>
                <a:gd name="connsiteX91" fmla="*/ 464747 w 2315289"/>
                <a:gd name="connsiteY91" fmla="*/ 1293233 h 2617208"/>
                <a:gd name="connsiteX92" fmla="*/ 459984 w 2315289"/>
                <a:gd name="connsiteY92" fmla="*/ 1307521 h 2617208"/>
                <a:gd name="connsiteX93" fmla="*/ 450459 w 2315289"/>
                <a:gd name="connsiteY93" fmla="*/ 1321808 h 2617208"/>
                <a:gd name="connsiteX94" fmla="*/ 436172 w 2315289"/>
                <a:gd name="connsiteY94" fmla="*/ 1359908 h 2617208"/>
                <a:gd name="connsiteX95" fmla="*/ 412359 w 2315289"/>
                <a:gd name="connsiteY95" fmla="*/ 1402771 h 2617208"/>
                <a:gd name="connsiteX96" fmla="*/ 398072 w 2315289"/>
                <a:gd name="connsiteY96" fmla="*/ 1436109 h 2617208"/>
                <a:gd name="connsiteX97" fmla="*/ 393310 w 2315289"/>
                <a:gd name="connsiteY97" fmla="*/ 1464683 h 2617208"/>
                <a:gd name="connsiteX98" fmla="*/ 379022 w 2315289"/>
                <a:gd name="connsiteY98" fmla="*/ 1526596 h 2617208"/>
                <a:gd name="connsiteX99" fmla="*/ 374259 w 2315289"/>
                <a:gd name="connsiteY99" fmla="*/ 1564696 h 2617208"/>
                <a:gd name="connsiteX100" fmla="*/ 369497 w 2315289"/>
                <a:gd name="connsiteY100" fmla="*/ 1578983 h 2617208"/>
                <a:gd name="connsiteX101" fmla="*/ 357591 w 2315289"/>
                <a:gd name="connsiteY101" fmla="*/ 1614702 h 2617208"/>
                <a:gd name="connsiteX102" fmla="*/ 343303 w 2315289"/>
                <a:gd name="connsiteY102" fmla="*/ 1659946 h 2617208"/>
                <a:gd name="connsiteX103" fmla="*/ 336159 w 2315289"/>
                <a:gd name="connsiteY103" fmla="*/ 1683758 h 2617208"/>
                <a:gd name="connsiteX104" fmla="*/ 326634 w 2315289"/>
                <a:gd name="connsiteY104" fmla="*/ 1698046 h 2617208"/>
                <a:gd name="connsiteX105" fmla="*/ 321872 w 2315289"/>
                <a:gd name="connsiteY105" fmla="*/ 1712333 h 2617208"/>
                <a:gd name="connsiteX106" fmla="*/ 307584 w 2315289"/>
                <a:gd name="connsiteY106" fmla="*/ 1721858 h 2617208"/>
                <a:gd name="connsiteX107" fmla="*/ 293297 w 2315289"/>
                <a:gd name="connsiteY107" fmla="*/ 1750433 h 2617208"/>
                <a:gd name="connsiteX108" fmla="*/ 283772 w 2315289"/>
                <a:gd name="connsiteY108" fmla="*/ 1779008 h 2617208"/>
                <a:gd name="connsiteX109" fmla="*/ 267103 w 2315289"/>
                <a:gd name="connsiteY109" fmla="*/ 1809965 h 2617208"/>
                <a:gd name="connsiteX110" fmla="*/ 231384 w 2315289"/>
                <a:gd name="connsiteY110" fmla="*/ 1845683 h 2617208"/>
                <a:gd name="connsiteX111" fmla="*/ 207572 w 2315289"/>
                <a:gd name="connsiteY111" fmla="*/ 1869496 h 2617208"/>
                <a:gd name="connsiteX112" fmla="*/ 202809 w 2315289"/>
                <a:gd name="connsiteY112" fmla="*/ 1883783 h 2617208"/>
                <a:gd name="connsiteX113" fmla="*/ 174234 w 2315289"/>
                <a:gd name="connsiteY113" fmla="*/ 1902833 h 2617208"/>
                <a:gd name="connsiteX114" fmla="*/ 159947 w 2315289"/>
                <a:gd name="connsiteY114" fmla="*/ 1912358 h 2617208"/>
                <a:gd name="connsiteX115" fmla="*/ 131372 w 2315289"/>
                <a:gd name="connsiteY115" fmla="*/ 1940934 h 2617208"/>
                <a:gd name="connsiteX116" fmla="*/ 102797 w 2315289"/>
                <a:gd name="connsiteY116" fmla="*/ 1952839 h 2617208"/>
                <a:gd name="connsiteX117" fmla="*/ 78985 w 2315289"/>
                <a:gd name="connsiteY117" fmla="*/ 1964745 h 2617208"/>
                <a:gd name="connsiteX118" fmla="*/ 45647 w 2315289"/>
                <a:gd name="connsiteY118" fmla="*/ 1981414 h 2617208"/>
                <a:gd name="connsiteX119" fmla="*/ 24215 w 2315289"/>
                <a:gd name="connsiteY119" fmla="*/ 1986177 h 2617208"/>
                <a:gd name="connsiteX120" fmla="*/ 403 w 2315289"/>
                <a:gd name="connsiteY120" fmla="*/ 1995702 h 2617208"/>
                <a:gd name="connsiteX121" fmla="*/ 12309 w 2315289"/>
                <a:gd name="connsiteY121" fmla="*/ 2036183 h 2617208"/>
                <a:gd name="connsiteX122" fmla="*/ 43265 w 2315289"/>
                <a:gd name="connsiteY122" fmla="*/ 2062377 h 2617208"/>
                <a:gd name="connsiteX123" fmla="*/ 67079 w 2315289"/>
                <a:gd name="connsiteY123" fmla="*/ 2079046 h 2617208"/>
                <a:gd name="connsiteX124" fmla="*/ 90890 w 2315289"/>
                <a:gd name="connsiteY124" fmla="*/ 2083808 h 2617208"/>
                <a:gd name="connsiteX125" fmla="*/ 114703 w 2315289"/>
                <a:gd name="connsiteY125" fmla="*/ 2105239 h 2617208"/>
                <a:gd name="connsiteX126" fmla="*/ 119466 w 2315289"/>
                <a:gd name="connsiteY126" fmla="*/ 2133815 h 2617208"/>
                <a:gd name="connsiteX127" fmla="*/ 126609 w 2315289"/>
                <a:gd name="connsiteY127" fmla="*/ 2155246 h 2617208"/>
                <a:gd name="connsiteX128" fmla="*/ 121847 w 2315289"/>
                <a:gd name="connsiteY128" fmla="*/ 2193346 h 2617208"/>
                <a:gd name="connsiteX129" fmla="*/ 112322 w 2315289"/>
                <a:gd name="connsiteY129" fmla="*/ 2212396 h 2617208"/>
                <a:gd name="connsiteX130" fmla="*/ 100416 w 2315289"/>
                <a:gd name="connsiteY130" fmla="*/ 2231445 h 2617208"/>
                <a:gd name="connsiteX131" fmla="*/ 71841 w 2315289"/>
                <a:gd name="connsiteY131" fmla="*/ 2233827 h 2617208"/>
                <a:gd name="connsiteX132" fmla="*/ 50409 w 2315289"/>
                <a:gd name="connsiteY132" fmla="*/ 2260021 h 2617208"/>
                <a:gd name="connsiteX133" fmla="*/ 21834 w 2315289"/>
                <a:gd name="connsiteY133" fmla="*/ 2274308 h 2617208"/>
                <a:gd name="connsiteX134" fmla="*/ 31359 w 2315289"/>
                <a:gd name="connsiteY134" fmla="*/ 2298121 h 2617208"/>
                <a:gd name="connsiteX135" fmla="*/ 21834 w 2315289"/>
                <a:gd name="connsiteY135" fmla="*/ 2331458 h 2617208"/>
                <a:gd name="connsiteX136" fmla="*/ 12309 w 2315289"/>
                <a:gd name="connsiteY136" fmla="*/ 2345746 h 2617208"/>
                <a:gd name="connsiteX137" fmla="*/ 374259 w 2315289"/>
                <a:gd name="connsiteY137" fmla="*/ 2617208 h 2617208"/>
                <a:gd name="connsiteX138" fmla="*/ 702872 w 2315289"/>
                <a:gd name="connsiteY138" fmla="*/ 2474333 h 2617208"/>
                <a:gd name="connsiteX0" fmla="*/ 702872 w 2309451"/>
                <a:gd name="connsiteY0" fmla="*/ 2474333 h 2617208"/>
                <a:gd name="connsiteX1" fmla="*/ 1067997 w 2309451"/>
                <a:gd name="connsiteY1" fmla="*/ 2039358 h 2617208"/>
                <a:gd name="connsiteX2" fmla="*/ 1243416 w 2309451"/>
                <a:gd name="connsiteY2" fmla="*/ 1624227 h 2617208"/>
                <a:gd name="connsiteX3" fmla="*/ 1525990 w 2309451"/>
                <a:gd name="connsiteY3" fmla="*/ 1274184 h 2617208"/>
                <a:gd name="connsiteX4" fmla="*/ 1956997 w 2309451"/>
                <a:gd name="connsiteY4" fmla="*/ 991608 h 2617208"/>
                <a:gd name="connsiteX5" fmla="*/ 2264177 w 2309451"/>
                <a:gd name="connsiteY5" fmla="*/ 800316 h 2617208"/>
                <a:gd name="connsiteX6" fmla="*/ 2307834 w 2309451"/>
                <a:gd name="connsiteY6" fmla="*/ 531233 h 2617208"/>
                <a:gd name="connsiteX7" fmla="*/ 2264972 w 2309451"/>
                <a:gd name="connsiteY7" fmla="*/ 512183 h 2617208"/>
                <a:gd name="connsiteX8" fmla="*/ 2241159 w 2309451"/>
                <a:gd name="connsiteY8" fmla="*/ 485990 h 2617208"/>
                <a:gd name="connsiteX9" fmla="*/ 2231634 w 2309451"/>
                <a:gd name="connsiteY9" fmla="*/ 464558 h 2617208"/>
                <a:gd name="connsiteX10" fmla="*/ 2212584 w 2309451"/>
                <a:gd name="connsiteY10" fmla="*/ 455033 h 2617208"/>
                <a:gd name="connsiteX11" fmla="*/ 2198297 w 2309451"/>
                <a:gd name="connsiteY11" fmla="*/ 445508 h 2617208"/>
                <a:gd name="connsiteX12" fmla="*/ 2179247 w 2309451"/>
                <a:gd name="connsiteY12" fmla="*/ 450271 h 2617208"/>
                <a:gd name="connsiteX13" fmla="*/ 2155434 w 2309451"/>
                <a:gd name="connsiteY13" fmla="*/ 426458 h 2617208"/>
                <a:gd name="connsiteX14" fmla="*/ 2136384 w 2309451"/>
                <a:gd name="connsiteY14" fmla="*/ 397883 h 2617208"/>
                <a:gd name="connsiteX15" fmla="*/ 2126859 w 2309451"/>
                <a:gd name="connsiteY15" fmla="*/ 369308 h 2617208"/>
                <a:gd name="connsiteX16" fmla="*/ 2103047 w 2309451"/>
                <a:gd name="connsiteY16" fmla="*/ 369308 h 2617208"/>
                <a:gd name="connsiteX17" fmla="*/ 2088759 w 2309451"/>
                <a:gd name="connsiteY17" fmla="*/ 355021 h 2617208"/>
                <a:gd name="connsiteX18" fmla="*/ 2050660 w 2309451"/>
                <a:gd name="connsiteY18" fmla="*/ 347877 h 2617208"/>
                <a:gd name="connsiteX19" fmla="*/ 2007797 w 2309451"/>
                <a:gd name="connsiteY19" fmla="*/ 335971 h 2617208"/>
                <a:gd name="connsiteX20" fmla="*/ 1976841 w 2309451"/>
                <a:gd name="connsiteY20" fmla="*/ 333589 h 2617208"/>
                <a:gd name="connsiteX21" fmla="*/ 1948266 w 2309451"/>
                <a:gd name="connsiteY21" fmla="*/ 328827 h 2617208"/>
                <a:gd name="connsiteX22" fmla="*/ 1926834 w 2309451"/>
                <a:gd name="connsiteY22" fmla="*/ 312158 h 2617208"/>
                <a:gd name="connsiteX23" fmla="*/ 1912547 w 2309451"/>
                <a:gd name="connsiteY23" fmla="*/ 316921 h 2617208"/>
                <a:gd name="connsiteX24" fmla="*/ 1841109 w 2309451"/>
                <a:gd name="connsiteY24" fmla="*/ 302633 h 2617208"/>
                <a:gd name="connsiteX25" fmla="*/ 1812534 w 2309451"/>
                <a:gd name="connsiteY25" fmla="*/ 293108 h 2617208"/>
                <a:gd name="connsiteX26" fmla="*/ 1798247 w 2309451"/>
                <a:gd name="connsiteY26" fmla="*/ 288346 h 2617208"/>
                <a:gd name="connsiteX27" fmla="*/ 1783959 w 2309451"/>
                <a:gd name="connsiteY27" fmla="*/ 297871 h 2617208"/>
                <a:gd name="connsiteX28" fmla="*/ 1769672 w 2309451"/>
                <a:gd name="connsiteY28" fmla="*/ 302633 h 2617208"/>
                <a:gd name="connsiteX29" fmla="*/ 1741097 w 2309451"/>
                <a:gd name="connsiteY29" fmla="*/ 331208 h 2617208"/>
                <a:gd name="connsiteX30" fmla="*/ 1717284 w 2309451"/>
                <a:gd name="connsiteY30" fmla="*/ 326446 h 2617208"/>
                <a:gd name="connsiteX31" fmla="*/ 1683947 w 2309451"/>
                <a:gd name="connsiteY31" fmla="*/ 316921 h 2617208"/>
                <a:gd name="connsiteX32" fmla="*/ 1650609 w 2309451"/>
                <a:gd name="connsiteY32" fmla="*/ 312158 h 2617208"/>
                <a:gd name="connsiteX33" fmla="*/ 1622034 w 2309451"/>
                <a:gd name="connsiteY33" fmla="*/ 307396 h 2617208"/>
                <a:gd name="connsiteX34" fmla="*/ 1581553 w 2309451"/>
                <a:gd name="connsiteY34" fmla="*/ 290727 h 2617208"/>
                <a:gd name="connsiteX35" fmla="*/ 1552978 w 2309451"/>
                <a:gd name="connsiteY35" fmla="*/ 290727 h 2617208"/>
                <a:gd name="connsiteX36" fmla="*/ 1541072 w 2309451"/>
                <a:gd name="connsiteY36" fmla="*/ 274058 h 2617208"/>
                <a:gd name="connsiteX37" fmla="*/ 1526784 w 2309451"/>
                <a:gd name="connsiteY37" fmla="*/ 255008 h 2617208"/>
                <a:gd name="connsiteX38" fmla="*/ 1522021 w 2309451"/>
                <a:gd name="connsiteY38" fmla="*/ 228814 h 2617208"/>
                <a:gd name="connsiteX39" fmla="*/ 1533929 w 2309451"/>
                <a:gd name="connsiteY39" fmla="*/ 200240 h 2617208"/>
                <a:gd name="connsiteX40" fmla="*/ 1564884 w 2309451"/>
                <a:gd name="connsiteY40" fmla="*/ 174046 h 2617208"/>
                <a:gd name="connsiteX41" fmla="*/ 1557740 w 2309451"/>
                <a:gd name="connsiteY41" fmla="*/ 147852 h 2617208"/>
                <a:gd name="connsiteX42" fmla="*/ 1564884 w 2309451"/>
                <a:gd name="connsiteY42" fmla="*/ 116895 h 2617208"/>
                <a:gd name="connsiteX43" fmla="*/ 1583934 w 2309451"/>
                <a:gd name="connsiteY43" fmla="*/ 93083 h 2617208"/>
                <a:gd name="connsiteX44" fmla="*/ 1588697 w 2309451"/>
                <a:gd name="connsiteY44" fmla="*/ 78796 h 2617208"/>
                <a:gd name="connsiteX45" fmla="*/ 1579172 w 2309451"/>
                <a:gd name="connsiteY45" fmla="*/ 64508 h 2617208"/>
                <a:gd name="connsiteX46" fmla="*/ 1545834 w 2309451"/>
                <a:gd name="connsiteY46" fmla="*/ 38314 h 2617208"/>
                <a:gd name="connsiteX47" fmla="*/ 1522022 w 2309451"/>
                <a:gd name="connsiteY47" fmla="*/ 35933 h 2617208"/>
                <a:gd name="connsiteX48" fmla="*/ 1507734 w 2309451"/>
                <a:gd name="connsiteY48" fmla="*/ 214 h 2617208"/>
                <a:gd name="connsiteX49" fmla="*/ 1365652 w 2309451"/>
                <a:gd name="connsiteY49" fmla="*/ 51808 h 2617208"/>
                <a:gd name="connsiteX50" fmla="*/ 984654 w 2309451"/>
                <a:gd name="connsiteY50" fmla="*/ 270089 h 2617208"/>
                <a:gd name="connsiteX51" fmla="*/ 783834 w 2309451"/>
                <a:gd name="connsiteY51" fmla="*/ 316921 h 2617208"/>
                <a:gd name="connsiteX52" fmla="*/ 712397 w 2309451"/>
                <a:gd name="connsiteY52" fmla="*/ 345496 h 2617208"/>
                <a:gd name="connsiteX53" fmla="*/ 702872 w 2309451"/>
                <a:gd name="connsiteY53" fmla="*/ 374071 h 2617208"/>
                <a:gd name="connsiteX54" fmla="*/ 698109 w 2309451"/>
                <a:gd name="connsiteY54" fmla="*/ 388358 h 2617208"/>
                <a:gd name="connsiteX55" fmla="*/ 683822 w 2309451"/>
                <a:gd name="connsiteY55" fmla="*/ 419314 h 2617208"/>
                <a:gd name="connsiteX56" fmla="*/ 702872 w 2309451"/>
                <a:gd name="connsiteY56" fmla="*/ 445508 h 2617208"/>
                <a:gd name="connsiteX57" fmla="*/ 731447 w 2309451"/>
                <a:gd name="connsiteY57" fmla="*/ 455033 h 2617208"/>
                <a:gd name="connsiteX58" fmla="*/ 740972 w 2309451"/>
                <a:gd name="connsiteY58" fmla="*/ 469321 h 2617208"/>
                <a:gd name="connsiteX59" fmla="*/ 745734 w 2309451"/>
                <a:gd name="connsiteY59" fmla="*/ 483608 h 2617208"/>
                <a:gd name="connsiteX60" fmla="*/ 745734 w 2309451"/>
                <a:gd name="connsiteY60" fmla="*/ 495514 h 2617208"/>
                <a:gd name="connsiteX61" fmla="*/ 748115 w 2309451"/>
                <a:gd name="connsiteY61" fmla="*/ 516946 h 2617208"/>
                <a:gd name="connsiteX62" fmla="*/ 755259 w 2309451"/>
                <a:gd name="connsiteY62" fmla="*/ 535996 h 2617208"/>
                <a:gd name="connsiteX63" fmla="*/ 745734 w 2309451"/>
                <a:gd name="connsiteY63" fmla="*/ 564571 h 2617208"/>
                <a:gd name="connsiteX64" fmla="*/ 736209 w 2309451"/>
                <a:gd name="connsiteY64" fmla="*/ 578858 h 2617208"/>
                <a:gd name="connsiteX65" fmla="*/ 736209 w 2309451"/>
                <a:gd name="connsiteY65" fmla="*/ 650296 h 2617208"/>
                <a:gd name="connsiteX66" fmla="*/ 740972 w 2309451"/>
                <a:gd name="connsiteY66" fmla="*/ 664583 h 2617208"/>
                <a:gd name="connsiteX67" fmla="*/ 745734 w 2309451"/>
                <a:gd name="connsiteY67" fmla="*/ 683633 h 2617208"/>
                <a:gd name="connsiteX68" fmla="*/ 760022 w 2309451"/>
                <a:gd name="connsiteY68" fmla="*/ 731258 h 2617208"/>
                <a:gd name="connsiteX69" fmla="*/ 764784 w 2309451"/>
                <a:gd name="connsiteY69" fmla="*/ 745546 h 2617208"/>
                <a:gd name="connsiteX70" fmla="*/ 771928 w 2309451"/>
                <a:gd name="connsiteY70" fmla="*/ 790789 h 2617208"/>
                <a:gd name="connsiteX71" fmla="*/ 750497 w 2309451"/>
                <a:gd name="connsiteY71" fmla="*/ 812221 h 2617208"/>
                <a:gd name="connsiteX72" fmla="*/ 731447 w 2309451"/>
                <a:gd name="connsiteY72" fmla="*/ 816983 h 2617208"/>
                <a:gd name="connsiteX73" fmla="*/ 712397 w 2309451"/>
                <a:gd name="connsiteY73" fmla="*/ 824127 h 2617208"/>
                <a:gd name="connsiteX74" fmla="*/ 683822 w 2309451"/>
                <a:gd name="connsiteY74" fmla="*/ 843177 h 2617208"/>
                <a:gd name="connsiteX75" fmla="*/ 674297 w 2309451"/>
                <a:gd name="connsiteY75" fmla="*/ 859846 h 2617208"/>
                <a:gd name="connsiteX76" fmla="*/ 660009 w 2309451"/>
                <a:gd name="connsiteY76" fmla="*/ 869371 h 2617208"/>
                <a:gd name="connsiteX77" fmla="*/ 650484 w 2309451"/>
                <a:gd name="connsiteY77" fmla="*/ 883658 h 2617208"/>
                <a:gd name="connsiteX78" fmla="*/ 640959 w 2309451"/>
                <a:gd name="connsiteY78" fmla="*/ 964621 h 2617208"/>
                <a:gd name="connsiteX79" fmla="*/ 626672 w 2309451"/>
                <a:gd name="connsiteY79" fmla="*/ 997958 h 2617208"/>
                <a:gd name="connsiteX80" fmla="*/ 593334 w 2309451"/>
                <a:gd name="connsiteY80" fmla="*/ 1012246 h 2617208"/>
                <a:gd name="connsiteX81" fmla="*/ 588572 w 2309451"/>
                <a:gd name="connsiteY81" fmla="*/ 1026533 h 2617208"/>
                <a:gd name="connsiteX82" fmla="*/ 593334 w 2309451"/>
                <a:gd name="connsiteY82" fmla="*/ 1040821 h 2617208"/>
                <a:gd name="connsiteX83" fmla="*/ 579047 w 2309451"/>
                <a:gd name="connsiteY83" fmla="*/ 1055108 h 2617208"/>
                <a:gd name="connsiteX84" fmla="*/ 569521 w 2309451"/>
                <a:gd name="connsiteY84" fmla="*/ 1097971 h 2617208"/>
                <a:gd name="connsiteX85" fmla="*/ 552854 w 2309451"/>
                <a:gd name="connsiteY85" fmla="*/ 1128926 h 2617208"/>
                <a:gd name="connsiteX86" fmla="*/ 533803 w 2309451"/>
                <a:gd name="connsiteY86" fmla="*/ 1150358 h 2617208"/>
                <a:gd name="connsiteX87" fmla="*/ 519515 w 2309451"/>
                <a:gd name="connsiteY87" fmla="*/ 1178933 h 2617208"/>
                <a:gd name="connsiteX88" fmla="*/ 498084 w 2309451"/>
                <a:gd name="connsiteY88" fmla="*/ 1226558 h 2617208"/>
                <a:gd name="connsiteX89" fmla="*/ 493322 w 2309451"/>
                <a:gd name="connsiteY89" fmla="*/ 1240846 h 2617208"/>
                <a:gd name="connsiteX90" fmla="*/ 474272 w 2309451"/>
                <a:gd name="connsiteY90" fmla="*/ 1274183 h 2617208"/>
                <a:gd name="connsiteX91" fmla="*/ 464747 w 2309451"/>
                <a:gd name="connsiteY91" fmla="*/ 1293233 h 2617208"/>
                <a:gd name="connsiteX92" fmla="*/ 459984 w 2309451"/>
                <a:gd name="connsiteY92" fmla="*/ 1307521 h 2617208"/>
                <a:gd name="connsiteX93" fmla="*/ 450459 w 2309451"/>
                <a:gd name="connsiteY93" fmla="*/ 1321808 h 2617208"/>
                <a:gd name="connsiteX94" fmla="*/ 436172 w 2309451"/>
                <a:gd name="connsiteY94" fmla="*/ 1359908 h 2617208"/>
                <a:gd name="connsiteX95" fmla="*/ 412359 w 2309451"/>
                <a:gd name="connsiteY95" fmla="*/ 1402771 h 2617208"/>
                <a:gd name="connsiteX96" fmla="*/ 398072 w 2309451"/>
                <a:gd name="connsiteY96" fmla="*/ 1436109 h 2617208"/>
                <a:gd name="connsiteX97" fmla="*/ 393310 w 2309451"/>
                <a:gd name="connsiteY97" fmla="*/ 1464683 h 2617208"/>
                <a:gd name="connsiteX98" fmla="*/ 379022 w 2309451"/>
                <a:gd name="connsiteY98" fmla="*/ 1526596 h 2617208"/>
                <a:gd name="connsiteX99" fmla="*/ 374259 w 2309451"/>
                <a:gd name="connsiteY99" fmla="*/ 1564696 h 2617208"/>
                <a:gd name="connsiteX100" fmla="*/ 369497 w 2309451"/>
                <a:gd name="connsiteY100" fmla="*/ 1578983 h 2617208"/>
                <a:gd name="connsiteX101" fmla="*/ 357591 w 2309451"/>
                <a:gd name="connsiteY101" fmla="*/ 1614702 h 2617208"/>
                <a:gd name="connsiteX102" fmla="*/ 343303 w 2309451"/>
                <a:gd name="connsiteY102" fmla="*/ 1659946 h 2617208"/>
                <a:gd name="connsiteX103" fmla="*/ 336159 w 2309451"/>
                <a:gd name="connsiteY103" fmla="*/ 1683758 h 2617208"/>
                <a:gd name="connsiteX104" fmla="*/ 326634 w 2309451"/>
                <a:gd name="connsiteY104" fmla="*/ 1698046 h 2617208"/>
                <a:gd name="connsiteX105" fmla="*/ 321872 w 2309451"/>
                <a:gd name="connsiteY105" fmla="*/ 1712333 h 2617208"/>
                <a:gd name="connsiteX106" fmla="*/ 307584 w 2309451"/>
                <a:gd name="connsiteY106" fmla="*/ 1721858 h 2617208"/>
                <a:gd name="connsiteX107" fmla="*/ 293297 w 2309451"/>
                <a:gd name="connsiteY107" fmla="*/ 1750433 h 2617208"/>
                <a:gd name="connsiteX108" fmla="*/ 283772 w 2309451"/>
                <a:gd name="connsiteY108" fmla="*/ 1779008 h 2617208"/>
                <a:gd name="connsiteX109" fmla="*/ 267103 w 2309451"/>
                <a:gd name="connsiteY109" fmla="*/ 1809965 h 2617208"/>
                <a:gd name="connsiteX110" fmla="*/ 231384 w 2309451"/>
                <a:gd name="connsiteY110" fmla="*/ 1845683 h 2617208"/>
                <a:gd name="connsiteX111" fmla="*/ 207572 w 2309451"/>
                <a:gd name="connsiteY111" fmla="*/ 1869496 h 2617208"/>
                <a:gd name="connsiteX112" fmla="*/ 202809 w 2309451"/>
                <a:gd name="connsiteY112" fmla="*/ 1883783 h 2617208"/>
                <a:gd name="connsiteX113" fmla="*/ 174234 w 2309451"/>
                <a:gd name="connsiteY113" fmla="*/ 1902833 h 2617208"/>
                <a:gd name="connsiteX114" fmla="*/ 159947 w 2309451"/>
                <a:gd name="connsiteY114" fmla="*/ 1912358 h 2617208"/>
                <a:gd name="connsiteX115" fmla="*/ 131372 w 2309451"/>
                <a:gd name="connsiteY115" fmla="*/ 1940934 h 2617208"/>
                <a:gd name="connsiteX116" fmla="*/ 102797 w 2309451"/>
                <a:gd name="connsiteY116" fmla="*/ 1952839 h 2617208"/>
                <a:gd name="connsiteX117" fmla="*/ 78985 w 2309451"/>
                <a:gd name="connsiteY117" fmla="*/ 1964745 h 2617208"/>
                <a:gd name="connsiteX118" fmla="*/ 45647 w 2309451"/>
                <a:gd name="connsiteY118" fmla="*/ 1981414 h 2617208"/>
                <a:gd name="connsiteX119" fmla="*/ 24215 w 2309451"/>
                <a:gd name="connsiteY119" fmla="*/ 1986177 h 2617208"/>
                <a:gd name="connsiteX120" fmla="*/ 403 w 2309451"/>
                <a:gd name="connsiteY120" fmla="*/ 1995702 h 2617208"/>
                <a:gd name="connsiteX121" fmla="*/ 12309 w 2309451"/>
                <a:gd name="connsiteY121" fmla="*/ 2036183 h 2617208"/>
                <a:gd name="connsiteX122" fmla="*/ 43265 w 2309451"/>
                <a:gd name="connsiteY122" fmla="*/ 2062377 h 2617208"/>
                <a:gd name="connsiteX123" fmla="*/ 67079 w 2309451"/>
                <a:gd name="connsiteY123" fmla="*/ 2079046 h 2617208"/>
                <a:gd name="connsiteX124" fmla="*/ 90890 w 2309451"/>
                <a:gd name="connsiteY124" fmla="*/ 2083808 h 2617208"/>
                <a:gd name="connsiteX125" fmla="*/ 114703 w 2309451"/>
                <a:gd name="connsiteY125" fmla="*/ 2105239 h 2617208"/>
                <a:gd name="connsiteX126" fmla="*/ 119466 w 2309451"/>
                <a:gd name="connsiteY126" fmla="*/ 2133815 h 2617208"/>
                <a:gd name="connsiteX127" fmla="*/ 126609 w 2309451"/>
                <a:gd name="connsiteY127" fmla="*/ 2155246 h 2617208"/>
                <a:gd name="connsiteX128" fmla="*/ 121847 w 2309451"/>
                <a:gd name="connsiteY128" fmla="*/ 2193346 h 2617208"/>
                <a:gd name="connsiteX129" fmla="*/ 112322 w 2309451"/>
                <a:gd name="connsiteY129" fmla="*/ 2212396 h 2617208"/>
                <a:gd name="connsiteX130" fmla="*/ 100416 w 2309451"/>
                <a:gd name="connsiteY130" fmla="*/ 2231445 h 2617208"/>
                <a:gd name="connsiteX131" fmla="*/ 71841 w 2309451"/>
                <a:gd name="connsiteY131" fmla="*/ 2233827 h 2617208"/>
                <a:gd name="connsiteX132" fmla="*/ 50409 w 2309451"/>
                <a:gd name="connsiteY132" fmla="*/ 2260021 h 2617208"/>
                <a:gd name="connsiteX133" fmla="*/ 21834 w 2309451"/>
                <a:gd name="connsiteY133" fmla="*/ 2274308 h 2617208"/>
                <a:gd name="connsiteX134" fmla="*/ 31359 w 2309451"/>
                <a:gd name="connsiteY134" fmla="*/ 2298121 h 2617208"/>
                <a:gd name="connsiteX135" fmla="*/ 21834 w 2309451"/>
                <a:gd name="connsiteY135" fmla="*/ 2331458 h 2617208"/>
                <a:gd name="connsiteX136" fmla="*/ 12309 w 2309451"/>
                <a:gd name="connsiteY136" fmla="*/ 2345746 h 2617208"/>
                <a:gd name="connsiteX137" fmla="*/ 374259 w 2309451"/>
                <a:gd name="connsiteY137" fmla="*/ 2617208 h 2617208"/>
                <a:gd name="connsiteX138" fmla="*/ 702872 w 2309451"/>
                <a:gd name="connsiteY138" fmla="*/ 2474333 h 2617208"/>
                <a:gd name="connsiteX0" fmla="*/ 702872 w 2314159"/>
                <a:gd name="connsiteY0" fmla="*/ 2474333 h 2617208"/>
                <a:gd name="connsiteX1" fmla="*/ 1067997 w 2314159"/>
                <a:gd name="connsiteY1" fmla="*/ 2039358 h 2617208"/>
                <a:gd name="connsiteX2" fmla="*/ 1243416 w 2314159"/>
                <a:gd name="connsiteY2" fmla="*/ 1624227 h 2617208"/>
                <a:gd name="connsiteX3" fmla="*/ 1525990 w 2314159"/>
                <a:gd name="connsiteY3" fmla="*/ 1274184 h 2617208"/>
                <a:gd name="connsiteX4" fmla="*/ 1956997 w 2314159"/>
                <a:gd name="connsiteY4" fmla="*/ 991608 h 2617208"/>
                <a:gd name="connsiteX5" fmla="*/ 2264177 w 2314159"/>
                <a:gd name="connsiteY5" fmla="*/ 800316 h 2617208"/>
                <a:gd name="connsiteX6" fmla="*/ 2309369 w 2314159"/>
                <a:gd name="connsiteY6" fmla="*/ 581262 h 2617208"/>
                <a:gd name="connsiteX7" fmla="*/ 2307834 w 2314159"/>
                <a:gd name="connsiteY7" fmla="*/ 531233 h 2617208"/>
                <a:gd name="connsiteX8" fmla="*/ 2264972 w 2314159"/>
                <a:gd name="connsiteY8" fmla="*/ 512183 h 2617208"/>
                <a:gd name="connsiteX9" fmla="*/ 2241159 w 2314159"/>
                <a:gd name="connsiteY9" fmla="*/ 485990 h 2617208"/>
                <a:gd name="connsiteX10" fmla="*/ 2231634 w 2314159"/>
                <a:gd name="connsiteY10" fmla="*/ 464558 h 2617208"/>
                <a:gd name="connsiteX11" fmla="*/ 2212584 w 2314159"/>
                <a:gd name="connsiteY11" fmla="*/ 455033 h 2617208"/>
                <a:gd name="connsiteX12" fmla="*/ 2198297 w 2314159"/>
                <a:gd name="connsiteY12" fmla="*/ 445508 h 2617208"/>
                <a:gd name="connsiteX13" fmla="*/ 2179247 w 2314159"/>
                <a:gd name="connsiteY13" fmla="*/ 450271 h 2617208"/>
                <a:gd name="connsiteX14" fmla="*/ 2155434 w 2314159"/>
                <a:gd name="connsiteY14" fmla="*/ 426458 h 2617208"/>
                <a:gd name="connsiteX15" fmla="*/ 2136384 w 2314159"/>
                <a:gd name="connsiteY15" fmla="*/ 397883 h 2617208"/>
                <a:gd name="connsiteX16" fmla="*/ 2126859 w 2314159"/>
                <a:gd name="connsiteY16" fmla="*/ 369308 h 2617208"/>
                <a:gd name="connsiteX17" fmla="*/ 2103047 w 2314159"/>
                <a:gd name="connsiteY17" fmla="*/ 369308 h 2617208"/>
                <a:gd name="connsiteX18" fmla="*/ 2088759 w 2314159"/>
                <a:gd name="connsiteY18" fmla="*/ 355021 h 2617208"/>
                <a:gd name="connsiteX19" fmla="*/ 2050660 w 2314159"/>
                <a:gd name="connsiteY19" fmla="*/ 347877 h 2617208"/>
                <a:gd name="connsiteX20" fmla="*/ 2007797 w 2314159"/>
                <a:gd name="connsiteY20" fmla="*/ 335971 h 2617208"/>
                <a:gd name="connsiteX21" fmla="*/ 1976841 w 2314159"/>
                <a:gd name="connsiteY21" fmla="*/ 333589 h 2617208"/>
                <a:gd name="connsiteX22" fmla="*/ 1948266 w 2314159"/>
                <a:gd name="connsiteY22" fmla="*/ 328827 h 2617208"/>
                <a:gd name="connsiteX23" fmla="*/ 1926834 w 2314159"/>
                <a:gd name="connsiteY23" fmla="*/ 312158 h 2617208"/>
                <a:gd name="connsiteX24" fmla="*/ 1912547 w 2314159"/>
                <a:gd name="connsiteY24" fmla="*/ 316921 h 2617208"/>
                <a:gd name="connsiteX25" fmla="*/ 1841109 w 2314159"/>
                <a:gd name="connsiteY25" fmla="*/ 302633 h 2617208"/>
                <a:gd name="connsiteX26" fmla="*/ 1812534 w 2314159"/>
                <a:gd name="connsiteY26" fmla="*/ 293108 h 2617208"/>
                <a:gd name="connsiteX27" fmla="*/ 1798247 w 2314159"/>
                <a:gd name="connsiteY27" fmla="*/ 288346 h 2617208"/>
                <a:gd name="connsiteX28" fmla="*/ 1783959 w 2314159"/>
                <a:gd name="connsiteY28" fmla="*/ 297871 h 2617208"/>
                <a:gd name="connsiteX29" fmla="*/ 1769672 w 2314159"/>
                <a:gd name="connsiteY29" fmla="*/ 302633 h 2617208"/>
                <a:gd name="connsiteX30" fmla="*/ 1741097 w 2314159"/>
                <a:gd name="connsiteY30" fmla="*/ 331208 h 2617208"/>
                <a:gd name="connsiteX31" fmla="*/ 1717284 w 2314159"/>
                <a:gd name="connsiteY31" fmla="*/ 326446 h 2617208"/>
                <a:gd name="connsiteX32" fmla="*/ 1683947 w 2314159"/>
                <a:gd name="connsiteY32" fmla="*/ 316921 h 2617208"/>
                <a:gd name="connsiteX33" fmla="*/ 1650609 w 2314159"/>
                <a:gd name="connsiteY33" fmla="*/ 312158 h 2617208"/>
                <a:gd name="connsiteX34" fmla="*/ 1622034 w 2314159"/>
                <a:gd name="connsiteY34" fmla="*/ 307396 h 2617208"/>
                <a:gd name="connsiteX35" fmla="*/ 1581553 w 2314159"/>
                <a:gd name="connsiteY35" fmla="*/ 290727 h 2617208"/>
                <a:gd name="connsiteX36" fmla="*/ 1552978 w 2314159"/>
                <a:gd name="connsiteY36" fmla="*/ 290727 h 2617208"/>
                <a:gd name="connsiteX37" fmla="*/ 1541072 w 2314159"/>
                <a:gd name="connsiteY37" fmla="*/ 274058 h 2617208"/>
                <a:gd name="connsiteX38" fmla="*/ 1526784 w 2314159"/>
                <a:gd name="connsiteY38" fmla="*/ 255008 h 2617208"/>
                <a:gd name="connsiteX39" fmla="*/ 1522021 w 2314159"/>
                <a:gd name="connsiteY39" fmla="*/ 228814 h 2617208"/>
                <a:gd name="connsiteX40" fmla="*/ 1533929 w 2314159"/>
                <a:gd name="connsiteY40" fmla="*/ 200240 h 2617208"/>
                <a:gd name="connsiteX41" fmla="*/ 1564884 w 2314159"/>
                <a:gd name="connsiteY41" fmla="*/ 174046 h 2617208"/>
                <a:gd name="connsiteX42" fmla="*/ 1557740 w 2314159"/>
                <a:gd name="connsiteY42" fmla="*/ 147852 h 2617208"/>
                <a:gd name="connsiteX43" fmla="*/ 1564884 w 2314159"/>
                <a:gd name="connsiteY43" fmla="*/ 116895 h 2617208"/>
                <a:gd name="connsiteX44" fmla="*/ 1583934 w 2314159"/>
                <a:gd name="connsiteY44" fmla="*/ 93083 h 2617208"/>
                <a:gd name="connsiteX45" fmla="*/ 1588697 w 2314159"/>
                <a:gd name="connsiteY45" fmla="*/ 78796 h 2617208"/>
                <a:gd name="connsiteX46" fmla="*/ 1579172 w 2314159"/>
                <a:gd name="connsiteY46" fmla="*/ 64508 h 2617208"/>
                <a:gd name="connsiteX47" fmla="*/ 1545834 w 2314159"/>
                <a:gd name="connsiteY47" fmla="*/ 38314 h 2617208"/>
                <a:gd name="connsiteX48" fmla="*/ 1522022 w 2314159"/>
                <a:gd name="connsiteY48" fmla="*/ 35933 h 2617208"/>
                <a:gd name="connsiteX49" fmla="*/ 1507734 w 2314159"/>
                <a:gd name="connsiteY49" fmla="*/ 214 h 2617208"/>
                <a:gd name="connsiteX50" fmla="*/ 1365652 w 2314159"/>
                <a:gd name="connsiteY50" fmla="*/ 51808 h 2617208"/>
                <a:gd name="connsiteX51" fmla="*/ 984654 w 2314159"/>
                <a:gd name="connsiteY51" fmla="*/ 270089 h 2617208"/>
                <a:gd name="connsiteX52" fmla="*/ 783834 w 2314159"/>
                <a:gd name="connsiteY52" fmla="*/ 316921 h 2617208"/>
                <a:gd name="connsiteX53" fmla="*/ 712397 w 2314159"/>
                <a:gd name="connsiteY53" fmla="*/ 345496 h 2617208"/>
                <a:gd name="connsiteX54" fmla="*/ 702872 w 2314159"/>
                <a:gd name="connsiteY54" fmla="*/ 374071 h 2617208"/>
                <a:gd name="connsiteX55" fmla="*/ 698109 w 2314159"/>
                <a:gd name="connsiteY55" fmla="*/ 388358 h 2617208"/>
                <a:gd name="connsiteX56" fmla="*/ 683822 w 2314159"/>
                <a:gd name="connsiteY56" fmla="*/ 419314 h 2617208"/>
                <a:gd name="connsiteX57" fmla="*/ 702872 w 2314159"/>
                <a:gd name="connsiteY57" fmla="*/ 445508 h 2617208"/>
                <a:gd name="connsiteX58" fmla="*/ 731447 w 2314159"/>
                <a:gd name="connsiteY58" fmla="*/ 455033 h 2617208"/>
                <a:gd name="connsiteX59" fmla="*/ 740972 w 2314159"/>
                <a:gd name="connsiteY59" fmla="*/ 469321 h 2617208"/>
                <a:gd name="connsiteX60" fmla="*/ 745734 w 2314159"/>
                <a:gd name="connsiteY60" fmla="*/ 483608 h 2617208"/>
                <a:gd name="connsiteX61" fmla="*/ 745734 w 2314159"/>
                <a:gd name="connsiteY61" fmla="*/ 495514 h 2617208"/>
                <a:gd name="connsiteX62" fmla="*/ 748115 w 2314159"/>
                <a:gd name="connsiteY62" fmla="*/ 516946 h 2617208"/>
                <a:gd name="connsiteX63" fmla="*/ 755259 w 2314159"/>
                <a:gd name="connsiteY63" fmla="*/ 535996 h 2617208"/>
                <a:gd name="connsiteX64" fmla="*/ 745734 w 2314159"/>
                <a:gd name="connsiteY64" fmla="*/ 564571 h 2617208"/>
                <a:gd name="connsiteX65" fmla="*/ 736209 w 2314159"/>
                <a:gd name="connsiteY65" fmla="*/ 578858 h 2617208"/>
                <a:gd name="connsiteX66" fmla="*/ 736209 w 2314159"/>
                <a:gd name="connsiteY66" fmla="*/ 650296 h 2617208"/>
                <a:gd name="connsiteX67" fmla="*/ 740972 w 2314159"/>
                <a:gd name="connsiteY67" fmla="*/ 664583 h 2617208"/>
                <a:gd name="connsiteX68" fmla="*/ 745734 w 2314159"/>
                <a:gd name="connsiteY68" fmla="*/ 683633 h 2617208"/>
                <a:gd name="connsiteX69" fmla="*/ 760022 w 2314159"/>
                <a:gd name="connsiteY69" fmla="*/ 731258 h 2617208"/>
                <a:gd name="connsiteX70" fmla="*/ 764784 w 2314159"/>
                <a:gd name="connsiteY70" fmla="*/ 745546 h 2617208"/>
                <a:gd name="connsiteX71" fmla="*/ 771928 w 2314159"/>
                <a:gd name="connsiteY71" fmla="*/ 790789 h 2617208"/>
                <a:gd name="connsiteX72" fmla="*/ 750497 w 2314159"/>
                <a:gd name="connsiteY72" fmla="*/ 812221 h 2617208"/>
                <a:gd name="connsiteX73" fmla="*/ 731447 w 2314159"/>
                <a:gd name="connsiteY73" fmla="*/ 816983 h 2617208"/>
                <a:gd name="connsiteX74" fmla="*/ 712397 w 2314159"/>
                <a:gd name="connsiteY74" fmla="*/ 824127 h 2617208"/>
                <a:gd name="connsiteX75" fmla="*/ 683822 w 2314159"/>
                <a:gd name="connsiteY75" fmla="*/ 843177 h 2617208"/>
                <a:gd name="connsiteX76" fmla="*/ 674297 w 2314159"/>
                <a:gd name="connsiteY76" fmla="*/ 859846 h 2617208"/>
                <a:gd name="connsiteX77" fmla="*/ 660009 w 2314159"/>
                <a:gd name="connsiteY77" fmla="*/ 869371 h 2617208"/>
                <a:gd name="connsiteX78" fmla="*/ 650484 w 2314159"/>
                <a:gd name="connsiteY78" fmla="*/ 883658 h 2617208"/>
                <a:gd name="connsiteX79" fmla="*/ 640959 w 2314159"/>
                <a:gd name="connsiteY79" fmla="*/ 964621 h 2617208"/>
                <a:gd name="connsiteX80" fmla="*/ 626672 w 2314159"/>
                <a:gd name="connsiteY80" fmla="*/ 997958 h 2617208"/>
                <a:gd name="connsiteX81" fmla="*/ 593334 w 2314159"/>
                <a:gd name="connsiteY81" fmla="*/ 1012246 h 2617208"/>
                <a:gd name="connsiteX82" fmla="*/ 588572 w 2314159"/>
                <a:gd name="connsiteY82" fmla="*/ 1026533 h 2617208"/>
                <a:gd name="connsiteX83" fmla="*/ 593334 w 2314159"/>
                <a:gd name="connsiteY83" fmla="*/ 1040821 h 2617208"/>
                <a:gd name="connsiteX84" fmla="*/ 579047 w 2314159"/>
                <a:gd name="connsiteY84" fmla="*/ 1055108 h 2617208"/>
                <a:gd name="connsiteX85" fmla="*/ 569521 w 2314159"/>
                <a:gd name="connsiteY85" fmla="*/ 1097971 h 2617208"/>
                <a:gd name="connsiteX86" fmla="*/ 552854 w 2314159"/>
                <a:gd name="connsiteY86" fmla="*/ 1128926 h 2617208"/>
                <a:gd name="connsiteX87" fmla="*/ 533803 w 2314159"/>
                <a:gd name="connsiteY87" fmla="*/ 1150358 h 2617208"/>
                <a:gd name="connsiteX88" fmla="*/ 519515 w 2314159"/>
                <a:gd name="connsiteY88" fmla="*/ 1178933 h 2617208"/>
                <a:gd name="connsiteX89" fmla="*/ 498084 w 2314159"/>
                <a:gd name="connsiteY89" fmla="*/ 1226558 h 2617208"/>
                <a:gd name="connsiteX90" fmla="*/ 493322 w 2314159"/>
                <a:gd name="connsiteY90" fmla="*/ 1240846 h 2617208"/>
                <a:gd name="connsiteX91" fmla="*/ 474272 w 2314159"/>
                <a:gd name="connsiteY91" fmla="*/ 1274183 h 2617208"/>
                <a:gd name="connsiteX92" fmla="*/ 464747 w 2314159"/>
                <a:gd name="connsiteY92" fmla="*/ 1293233 h 2617208"/>
                <a:gd name="connsiteX93" fmla="*/ 459984 w 2314159"/>
                <a:gd name="connsiteY93" fmla="*/ 1307521 h 2617208"/>
                <a:gd name="connsiteX94" fmla="*/ 450459 w 2314159"/>
                <a:gd name="connsiteY94" fmla="*/ 1321808 h 2617208"/>
                <a:gd name="connsiteX95" fmla="*/ 436172 w 2314159"/>
                <a:gd name="connsiteY95" fmla="*/ 1359908 h 2617208"/>
                <a:gd name="connsiteX96" fmla="*/ 412359 w 2314159"/>
                <a:gd name="connsiteY96" fmla="*/ 1402771 h 2617208"/>
                <a:gd name="connsiteX97" fmla="*/ 398072 w 2314159"/>
                <a:gd name="connsiteY97" fmla="*/ 1436109 h 2617208"/>
                <a:gd name="connsiteX98" fmla="*/ 393310 w 2314159"/>
                <a:gd name="connsiteY98" fmla="*/ 1464683 h 2617208"/>
                <a:gd name="connsiteX99" fmla="*/ 379022 w 2314159"/>
                <a:gd name="connsiteY99" fmla="*/ 1526596 h 2617208"/>
                <a:gd name="connsiteX100" fmla="*/ 374259 w 2314159"/>
                <a:gd name="connsiteY100" fmla="*/ 1564696 h 2617208"/>
                <a:gd name="connsiteX101" fmla="*/ 369497 w 2314159"/>
                <a:gd name="connsiteY101" fmla="*/ 1578983 h 2617208"/>
                <a:gd name="connsiteX102" fmla="*/ 357591 w 2314159"/>
                <a:gd name="connsiteY102" fmla="*/ 1614702 h 2617208"/>
                <a:gd name="connsiteX103" fmla="*/ 343303 w 2314159"/>
                <a:gd name="connsiteY103" fmla="*/ 1659946 h 2617208"/>
                <a:gd name="connsiteX104" fmla="*/ 336159 w 2314159"/>
                <a:gd name="connsiteY104" fmla="*/ 1683758 h 2617208"/>
                <a:gd name="connsiteX105" fmla="*/ 326634 w 2314159"/>
                <a:gd name="connsiteY105" fmla="*/ 1698046 h 2617208"/>
                <a:gd name="connsiteX106" fmla="*/ 321872 w 2314159"/>
                <a:gd name="connsiteY106" fmla="*/ 1712333 h 2617208"/>
                <a:gd name="connsiteX107" fmla="*/ 307584 w 2314159"/>
                <a:gd name="connsiteY107" fmla="*/ 1721858 h 2617208"/>
                <a:gd name="connsiteX108" fmla="*/ 293297 w 2314159"/>
                <a:gd name="connsiteY108" fmla="*/ 1750433 h 2617208"/>
                <a:gd name="connsiteX109" fmla="*/ 283772 w 2314159"/>
                <a:gd name="connsiteY109" fmla="*/ 1779008 h 2617208"/>
                <a:gd name="connsiteX110" fmla="*/ 267103 w 2314159"/>
                <a:gd name="connsiteY110" fmla="*/ 1809965 h 2617208"/>
                <a:gd name="connsiteX111" fmla="*/ 231384 w 2314159"/>
                <a:gd name="connsiteY111" fmla="*/ 1845683 h 2617208"/>
                <a:gd name="connsiteX112" fmla="*/ 207572 w 2314159"/>
                <a:gd name="connsiteY112" fmla="*/ 1869496 h 2617208"/>
                <a:gd name="connsiteX113" fmla="*/ 202809 w 2314159"/>
                <a:gd name="connsiteY113" fmla="*/ 1883783 h 2617208"/>
                <a:gd name="connsiteX114" fmla="*/ 174234 w 2314159"/>
                <a:gd name="connsiteY114" fmla="*/ 1902833 h 2617208"/>
                <a:gd name="connsiteX115" fmla="*/ 159947 w 2314159"/>
                <a:gd name="connsiteY115" fmla="*/ 1912358 h 2617208"/>
                <a:gd name="connsiteX116" fmla="*/ 131372 w 2314159"/>
                <a:gd name="connsiteY116" fmla="*/ 1940934 h 2617208"/>
                <a:gd name="connsiteX117" fmla="*/ 102797 w 2314159"/>
                <a:gd name="connsiteY117" fmla="*/ 1952839 h 2617208"/>
                <a:gd name="connsiteX118" fmla="*/ 78985 w 2314159"/>
                <a:gd name="connsiteY118" fmla="*/ 1964745 h 2617208"/>
                <a:gd name="connsiteX119" fmla="*/ 45647 w 2314159"/>
                <a:gd name="connsiteY119" fmla="*/ 1981414 h 2617208"/>
                <a:gd name="connsiteX120" fmla="*/ 24215 w 2314159"/>
                <a:gd name="connsiteY120" fmla="*/ 1986177 h 2617208"/>
                <a:gd name="connsiteX121" fmla="*/ 403 w 2314159"/>
                <a:gd name="connsiteY121" fmla="*/ 1995702 h 2617208"/>
                <a:gd name="connsiteX122" fmla="*/ 12309 w 2314159"/>
                <a:gd name="connsiteY122" fmla="*/ 2036183 h 2617208"/>
                <a:gd name="connsiteX123" fmla="*/ 43265 w 2314159"/>
                <a:gd name="connsiteY123" fmla="*/ 2062377 h 2617208"/>
                <a:gd name="connsiteX124" fmla="*/ 67079 w 2314159"/>
                <a:gd name="connsiteY124" fmla="*/ 2079046 h 2617208"/>
                <a:gd name="connsiteX125" fmla="*/ 90890 w 2314159"/>
                <a:gd name="connsiteY125" fmla="*/ 2083808 h 2617208"/>
                <a:gd name="connsiteX126" fmla="*/ 114703 w 2314159"/>
                <a:gd name="connsiteY126" fmla="*/ 2105239 h 2617208"/>
                <a:gd name="connsiteX127" fmla="*/ 119466 w 2314159"/>
                <a:gd name="connsiteY127" fmla="*/ 2133815 h 2617208"/>
                <a:gd name="connsiteX128" fmla="*/ 126609 w 2314159"/>
                <a:gd name="connsiteY128" fmla="*/ 2155246 h 2617208"/>
                <a:gd name="connsiteX129" fmla="*/ 121847 w 2314159"/>
                <a:gd name="connsiteY129" fmla="*/ 2193346 h 2617208"/>
                <a:gd name="connsiteX130" fmla="*/ 112322 w 2314159"/>
                <a:gd name="connsiteY130" fmla="*/ 2212396 h 2617208"/>
                <a:gd name="connsiteX131" fmla="*/ 100416 w 2314159"/>
                <a:gd name="connsiteY131" fmla="*/ 2231445 h 2617208"/>
                <a:gd name="connsiteX132" fmla="*/ 71841 w 2314159"/>
                <a:gd name="connsiteY132" fmla="*/ 2233827 h 2617208"/>
                <a:gd name="connsiteX133" fmla="*/ 50409 w 2314159"/>
                <a:gd name="connsiteY133" fmla="*/ 2260021 h 2617208"/>
                <a:gd name="connsiteX134" fmla="*/ 21834 w 2314159"/>
                <a:gd name="connsiteY134" fmla="*/ 2274308 h 2617208"/>
                <a:gd name="connsiteX135" fmla="*/ 31359 w 2314159"/>
                <a:gd name="connsiteY135" fmla="*/ 2298121 h 2617208"/>
                <a:gd name="connsiteX136" fmla="*/ 21834 w 2314159"/>
                <a:gd name="connsiteY136" fmla="*/ 2331458 h 2617208"/>
                <a:gd name="connsiteX137" fmla="*/ 12309 w 2314159"/>
                <a:gd name="connsiteY137" fmla="*/ 2345746 h 2617208"/>
                <a:gd name="connsiteX138" fmla="*/ 374259 w 2314159"/>
                <a:gd name="connsiteY138" fmla="*/ 2617208 h 2617208"/>
                <a:gd name="connsiteX139" fmla="*/ 702872 w 2314159"/>
                <a:gd name="connsiteY139" fmla="*/ 2474333 h 2617208"/>
                <a:gd name="connsiteX0" fmla="*/ 702872 w 2346173"/>
                <a:gd name="connsiteY0" fmla="*/ 2474333 h 2617208"/>
                <a:gd name="connsiteX1" fmla="*/ 1067997 w 2346173"/>
                <a:gd name="connsiteY1" fmla="*/ 2039358 h 2617208"/>
                <a:gd name="connsiteX2" fmla="*/ 1243416 w 2346173"/>
                <a:gd name="connsiteY2" fmla="*/ 1624227 h 2617208"/>
                <a:gd name="connsiteX3" fmla="*/ 1525990 w 2346173"/>
                <a:gd name="connsiteY3" fmla="*/ 1274184 h 2617208"/>
                <a:gd name="connsiteX4" fmla="*/ 1956997 w 2346173"/>
                <a:gd name="connsiteY4" fmla="*/ 991608 h 2617208"/>
                <a:gd name="connsiteX5" fmla="*/ 2264177 w 2346173"/>
                <a:gd name="connsiteY5" fmla="*/ 800316 h 2617208"/>
                <a:gd name="connsiteX6" fmla="*/ 2345088 w 2346173"/>
                <a:gd name="connsiteY6" fmla="*/ 552687 h 2617208"/>
                <a:gd name="connsiteX7" fmla="*/ 2307834 w 2346173"/>
                <a:gd name="connsiteY7" fmla="*/ 531233 h 2617208"/>
                <a:gd name="connsiteX8" fmla="*/ 2264972 w 2346173"/>
                <a:gd name="connsiteY8" fmla="*/ 512183 h 2617208"/>
                <a:gd name="connsiteX9" fmla="*/ 2241159 w 2346173"/>
                <a:gd name="connsiteY9" fmla="*/ 485990 h 2617208"/>
                <a:gd name="connsiteX10" fmla="*/ 2231634 w 2346173"/>
                <a:gd name="connsiteY10" fmla="*/ 464558 h 2617208"/>
                <a:gd name="connsiteX11" fmla="*/ 2212584 w 2346173"/>
                <a:gd name="connsiteY11" fmla="*/ 455033 h 2617208"/>
                <a:gd name="connsiteX12" fmla="*/ 2198297 w 2346173"/>
                <a:gd name="connsiteY12" fmla="*/ 445508 h 2617208"/>
                <a:gd name="connsiteX13" fmla="*/ 2179247 w 2346173"/>
                <a:gd name="connsiteY13" fmla="*/ 450271 h 2617208"/>
                <a:gd name="connsiteX14" fmla="*/ 2155434 w 2346173"/>
                <a:gd name="connsiteY14" fmla="*/ 426458 h 2617208"/>
                <a:gd name="connsiteX15" fmla="*/ 2136384 w 2346173"/>
                <a:gd name="connsiteY15" fmla="*/ 397883 h 2617208"/>
                <a:gd name="connsiteX16" fmla="*/ 2126859 w 2346173"/>
                <a:gd name="connsiteY16" fmla="*/ 369308 h 2617208"/>
                <a:gd name="connsiteX17" fmla="*/ 2103047 w 2346173"/>
                <a:gd name="connsiteY17" fmla="*/ 369308 h 2617208"/>
                <a:gd name="connsiteX18" fmla="*/ 2088759 w 2346173"/>
                <a:gd name="connsiteY18" fmla="*/ 355021 h 2617208"/>
                <a:gd name="connsiteX19" fmla="*/ 2050660 w 2346173"/>
                <a:gd name="connsiteY19" fmla="*/ 347877 h 2617208"/>
                <a:gd name="connsiteX20" fmla="*/ 2007797 w 2346173"/>
                <a:gd name="connsiteY20" fmla="*/ 335971 h 2617208"/>
                <a:gd name="connsiteX21" fmla="*/ 1976841 w 2346173"/>
                <a:gd name="connsiteY21" fmla="*/ 333589 h 2617208"/>
                <a:gd name="connsiteX22" fmla="*/ 1948266 w 2346173"/>
                <a:gd name="connsiteY22" fmla="*/ 328827 h 2617208"/>
                <a:gd name="connsiteX23" fmla="*/ 1926834 w 2346173"/>
                <a:gd name="connsiteY23" fmla="*/ 312158 h 2617208"/>
                <a:gd name="connsiteX24" fmla="*/ 1912547 w 2346173"/>
                <a:gd name="connsiteY24" fmla="*/ 316921 h 2617208"/>
                <a:gd name="connsiteX25" fmla="*/ 1841109 w 2346173"/>
                <a:gd name="connsiteY25" fmla="*/ 302633 h 2617208"/>
                <a:gd name="connsiteX26" fmla="*/ 1812534 w 2346173"/>
                <a:gd name="connsiteY26" fmla="*/ 293108 h 2617208"/>
                <a:gd name="connsiteX27" fmla="*/ 1798247 w 2346173"/>
                <a:gd name="connsiteY27" fmla="*/ 288346 h 2617208"/>
                <a:gd name="connsiteX28" fmla="*/ 1783959 w 2346173"/>
                <a:gd name="connsiteY28" fmla="*/ 297871 h 2617208"/>
                <a:gd name="connsiteX29" fmla="*/ 1769672 w 2346173"/>
                <a:gd name="connsiteY29" fmla="*/ 302633 h 2617208"/>
                <a:gd name="connsiteX30" fmla="*/ 1741097 w 2346173"/>
                <a:gd name="connsiteY30" fmla="*/ 331208 h 2617208"/>
                <a:gd name="connsiteX31" fmla="*/ 1717284 w 2346173"/>
                <a:gd name="connsiteY31" fmla="*/ 326446 h 2617208"/>
                <a:gd name="connsiteX32" fmla="*/ 1683947 w 2346173"/>
                <a:gd name="connsiteY32" fmla="*/ 316921 h 2617208"/>
                <a:gd name="connsiteX33" fmla="*/ 1650609 w 2346173"/>
                <a:gd name="connsiteY33" fmla="*/ 312158 h 2617208"/>
                <a:gd name="connsiteX34" fmla="*/ 1622034 w 2346173"/>
                <a:gd name="connsiteY34" fmla="*/ 307396 h 2617208"/>
                <a:gd name="connsiteX35" fmla="*/ 1581553 w 2346173"/>
                <a:gd name="connsiteY35" fmla="*/ 290727 h 2617208"/>
                <a:gd name="connsiteX36" fmla="*/ 1552978 w 2346173"/>
                <a:gd name="connsiteY36" fmla="*/ 290727 h 2617208"/>
                <a:gd name="connsiteX37" fmla="*/ 1541072 w 2346173"/>
                <a:gd name="connsiteY37" fmla="*/ 274058 h 2617208"/>
                <a:gd name="connsiteX38" fmla="*/ 1526784 w 2346173"/>
                <a:gd name="connsiteY38" fmla="*/ 255008 h 2617208"/>
                <a:gd name="connsiteX39" fmla="*/ 1522021 w 2346173"/>
                <a:gd name="connsiteY39" fmla="*/ 228814 h 2617208"/>
                <a:gd name="connsiteX40" fmla="*/ 1533929 w 2346173"/>
                <a:gd name="connsiteY40" fmla="*/ 200240 h 2617208"/>
                <a:gd name="connsiteX41" fmla="*/ 1564884 w 2346173"/>
                <a:gd name="connsiteY41" fmla="*/ 174046 h 2617208"/>
                <a:gd name="connsiteX42" fmla="*/ 1557740 w 2346173"/>
                <a:gd name="connsiteY42" fmla="*/ 147852 h 2617208"/>
                <a:gd name="connsiteX43" fmla="*/ 1564884 w 2346173"/>
                <a:gd name="connsiteY43" fmla="*/ 116895 h 2617208"/>
                <a:gd name="connsiteX44" fmla="*/ 1583934 w 2346173"/>
                <a:gd name="connsiteY44" fmla="*/ 93083 h 2617208"/>
                <a:gd name="connsiteX45" fmla="*/ 1588697 w 2346173"/>
                <a:gd name="connsiteY45" fmla="*/ 78796 h 2617208"/>
                <a:gd name="connsiteX46" fmla="*/ 1579172 w 2346173"/>
                <a:gd name="connsiteY46" fmla="*/ 64508 h 2617208"/>
                <a:gd name="connsiteX47" fmla="*/ 1545834 w 2346173"/>
                <a:gd name="connsiteY47" fmla="*/ 38314 h 2617208"/>
                <a:gd name="connsiteX48" fmla="*/ 1522022 w 2346173"/>
                <a:gd name="connsiteY48" fmla="*/ 35933 h 2617208"/>
                <a:gd name="connsiteX49" fmla="*/ 1507734 w 2346173"/>
                <a:gd name="connsiteY49" fmla="*/ 214 h 2617208"/>
                <a:gd name="connsiteX50" fmla="*/ 1365652 w 2346173"/>
                <a:gd name="connsiteY50" fmla="*/ 51808 h 2617208"/>
                <a:gd name="connsiteX51" fmla="*/ 984654 w 2346173"/>
                <a:gd name="connsiteY51" fmla="*/ 270089 h 2617208"/>
                <a:gd name="connsiteX52" fmla="*/ 783834 w 2346173"/>
                <a:gd name="connsiteY52" fmla="*/ 316921 h 2617208"/>
                <a:gd name="connsiteX53" fmla="*/ 712397 w 2346173"/>
                <a:gd name="connsiteY53" fmla="*/ 345496 h 2617208"/>
                <a:gd name="connsiteX54" fmla="*/ 702872 w 2346173"/>
                <a:gd name="connsiteY54" fmla="*/ 374071 h 2617208"/>
                <a:gd name="connsiteX55" fmla="*/ 698109 w 2346173"/>
                <a:gd name="connsiteY55" fmla="*/ 388358 h 2617208"/>
                <a:gd name="connsiteX56" fmla="*/ 683822 w 2346173"/>
                <a:gd name="connsiteY56" fmla="*/ 419314 h 2617208"/>
                <a:gd name="connsiteX57" fmla="*/ 702872 w 2346173"/>
                <a:gd name="connsiteY57" fmla="*/ 445508 h 2617208"/>
                <a:gd name="connsiteX58" fmla="*/ 731447 w 2346173"/>
                <a:gd name="connsiteY58" fmla="*/ 455033 h 2617208"/>
                <a:gd name="connsiteX59" fmla="*/ 740972 w 2346173"/>
                <a:gd name="connsiteY59" fmla="*/ 469321 h 2617208"/>
                <a:gd name="connsiteX60" fmla="*/ 745734 w 2346173"/>
                <a:gd name="connsiteY60" fmla="*/ 483608 h 2617208"/>
                <a:gd name="connsiteX61" fmla="*/ 745734 w 2346173"/>
                <a:gd name="connsiteY61" fmla="*/ 495514 h 2617208"/>
                <a:gd name="connsiteX62" fmla="*/ 748115 w 2346173"/>
                <a:gd name="connsiteY62" fmla="*/ 516946 h 2617208"/>
                <a:gd name="connsiteX63" fmla="*/ 755259 w 2346173"/>
                <a:gd name="connsiteY63" fmla="*/ 535996 h 2617208"/>
                <a:gd name="connsiteX64" fmla="*/ 745734 w 2346173"/>
                <a:gd name="connsiteY64" fmla="*/ 564571 h 2617208"/>
                <a:gd name="connsiteX65" fmla="*/ 736209 w 2346173"/>
                <a:gd name="connsiteY65" fmla="*/ 578858 h 2617208"/>
                <a:gd name="connsiteX66" fmla="*/ 736209 w 2346173"/>
                <a:gd name="connsiteY66" fmla="*/ 650296 h 2617208"/>
                <a:gd name="connsiteX67" fmla="*/ 740972 w 2346173"/>
                <a:gd name="connsiteY67" fmla="*/ 664583 h 2617208"/>
                <a:gd name="connsiteX68" fmla="*/ 745734 w 2346173"/>
                <a:gd name="connsiteY68" fmla="*/ 683633 h 2617208"/>
                <a:gd name="connsiteX69" fmla="*/ 760022 w 2346173"/>
                <a:gd name="connsiteY69" fmla="*/ 731258 h 2617208"/>
                <a:gd name="connsiteX70" fmla="*/ 764784 w 2346173"/>
                <a:gd name="connsiteY70" fmla="*/ 745546 h 2617208"/>
                <a:gd name="connsiteX71" fmla="*/ 771928 w 2346173"/>
                <a:gd name="connsiteY71" fmla="*/ 790789 h 2617208"/>
                <a:gd name="connsiteX72" fmla="*/ 750497 w 2346173"/>
                <a:gd name="connsiteY72" fmla="*/ 812221 h 2617208"/>
                <a:gd name="connsiteX73" fmla="*/ 731447 w 2346173"/>
                <a:gd name="connsiteY73" fmla="*/ 816983 h 2617208"/>
                <a:gd name="connsiteX74" fmla="*/ 712397 w 2346173"/>
                <a:gd name="connsiteY74" fmla="*/ 824127 h 2617208"/>
                <a:gd name="connsiteX75" fmla="*/ 683822 w 2346173"/>
                <a:gd name="connsiteY75" fmla="*/ 843177 h 2617208"/>
                <a:gd name="connsiteX76" fmla="*/ 674297 w 2346173"/>
                <a:gd name="connsiteY76" fmla="*/ 859846 h 2617208"/>
                <a:gd name="connsiteX77" fmla="*/ 660009 w 2346173"/>
                <a:gd name="connsiteY77" fmla="*/ 869371 h 2617208"/>
                <a:gd name="connsiteX78" fmla="*/ 650484 w 2346173"/>
                <a:gd name="connsiteY78" fmla="*/ 883658 h 2617208"/>
                <a:gd name="connsiteX79" fmla="*/ 640959 w 2346173"/>
                <a:gd name="connsiteY79" fmla="*/ 964621 h 2617208"/>
                <a:gd name="connsiteX80" fmla="*/ 626672 w 2346173"/>
                <a:gd name="connsiteY80" fmla="*/ 997958 h 2617208"/>
                <a:gd name="connsiteX81" fmla="*/ 593334 w 2346173"/>
                <a:gd name="connsiteY81" fmla="*/ 1012246 h 2617208"/>
                <a:gd name="connsiteX82" fmla="*/ 588572 w 2346173"/>
                <a:gd name="connsiteY82" fmla="*/ 1026533 h 2617208"/>
                <a:gd name="connsiteX83" fmla="*/ 593334 w 2346173"/>
                <a:gd name="connsiteY83" fmla="*/ 1040821 h 2617208"/>
                <a:gd name="connsiteX84" fmla="*/ 579047 w 2346173"/>
                <a:gd name="connsiteY84" fmla="*/ 1055108 h 2617208"/>
                <a:gd name="connsiteX85" fmla="*/ 569521 w 2346173"/>
                <a:gd name="connsiteY85" fmla="*/ 1097971 h 2617208"/>
                <a:gd name="connsiteX86" fmla="*/ 552854 w 2346173"/>
                <a:gd name="connsiteY86" fmla="*/ 1128926 h 2617208"/>
                <a:gd name="connsiteX87" fmla="*/ 533803 w 2346173"/>
                <a:gd name="connsiteY87" fmla="*/ 1150358 h 2617208"/>
                <a:gd name="connsiteX88" fmla="*/ 519515 w 2346173"/>
                <a:gd name="connsiteY88" fmla="*/ 1178933 h 2617208"/>
                <a:gd name="connsiteX89" fmla="*/ 498084 w 2346173"/>
                <a:gd name="connsiteY89" fmla="*/ 1226558 h 2617208"/>
                <a:gd name="connsiteX90" fmla="*/ 493322 w 2346173"/>
                <a:gd name="connsiteY90" fmla="*/ 1240846 h 2617208"/>
                <a:gd name="connsiteX91" fmla="*/ 474272 w 2346173"/>
                <a:gd name="connsiteY91" fmla="*/ 1274183 h 2617208"/>
                <a:gd name="connsiteX92" fmla="*/ 464747 w 2346173"/>
                <a:gd name="connsiteY92" fmla="*/ 1293233 h 2617208"/>
                <a:gd name="connsiteX93" fmla="*/ 459984 w 2346173"/>
                <a:gd name="connsiteY93" fmla="*/ 1307521 h 2617208"/>
                <a:gd name="connsiteX94" fmla="*/ 450459 w 2346173"/>
                <a:gd name="connsiteY94" fmla="*/ 1321808 h 2617208"/>
                <a:gd name="connsiteX95" fmla="*/ 436172 w 2346173"/>
                <a:gd name="connsiteY95" fmla="*/ 1359908 h 2617208"/>
                <a:gd name="connsiteX96" fmla="*/ 412359 w 2346173"/>
                <a:gd name="connsiteY96" fmla="*/ 1402771 h 2617208"/>
                <a:gd name="connsiteX97" fmla="*/ 398072 w 2346173"/>
                <a:gd name="connsiteY97" fmla="*/ 1436109 h 2617208"/>
                <a:gd name="connsiteX98" fmla="*/ 393310 w 2346173"/>
                <a:gd name="connsiteY98" fmla="*/ 1464683 h 2617208"/>
                <a:gd name="connsiteX99" fmla="*/ 379022 w 2346173"/>
                <a:gd name="connsiteY99" fmla="*/ 1526596 h 2617208"/>
                <a:gd name="connsiteX100" fmla="*/ 374259 w 2346173"/>
                <a:gd name="connsiteY100" fmla="*/ 1564696 h 2617208"/>
                <a:gd name="connsiteX101" fmla="*/ 369497 w 2346173"/>
                <a:gd name="connsiteY101" fmla="*/ 1578983 h 2617208"/>
                <a:gd name="connsiteX102" fmla="*/ 357591 w 2346173"/>
                <a:gd name="connsiteY102" fmla="*/ 1614702 h 2617208"/>
                <a:gd name="connsiteX103" fmla="*/ 343303 w 2346173"/>
                <a:gd name="connsiteY103" fmla="*/ 1659946 h 2617208"/>
                <a:gd name="connsiteX104" fmla="*/ 336159 w 2346173"/>
                <a:gd name="connsiteY104" fmla="*/ 1683758 h 2617208"/>
                <a:gd name="connsiteX105" fmla="*/ 326634 w 2346173"/>
                <a:gd name="connsiteY105" fmla="*/ 1698046 h 2617208"/>
                <a:gd name="connsiteX106" fmla="*/ 321872 w 2346173"/>
                <a:gd name="connsiteY106" fmla="*/ 1712333 h 2617208"/>
                <a:gd name="connsiteX107" fmla="*/ 307584 w 2346173"/>
                <a:gd name="connsiteY107" fmla="*/ 1721858 h 2617208"/>
                <a:gd name="connsiteX108" fmla="*/ 293297 w 2346173"/>
                <a:gd name="connsiteY108" fmla="*/ 1750433 h 2617208"/>
                <a:gd name="connsiteX109" fmla="*/ 283772 w 2346173"/>
                <a:gd name="connsiteY109" fmla="*/ 1779008 h 2617208"/>
                <a:gd name="connsiteX110" fmla="*/ 267103 w 2346173"/>
                <a:gd name="connsiteY110" fmla="*/ 1809965 h 2617208"/>
                <a:gd name="connsiteX111" fmla="*/ 231384 w 2346173"/>
                <a:gd name="connsiteY111" fmla="*/ 1845683 h 2617208"/>
                <a:gd name="connsiteX112" fmla="*/ 207572 w 2346173"/>
                <a:gd name="connsiteY112" fmla="*/ 1869496 h 2617208"/>
                <a:gd name="connsiteX113" fmla="*/ 202809 w 2346173"/>
                <a:gd name="connsiteY113" fmla="*/ 1883783 h 2617208"/>
                <a:gd name="connsiteX114" fmla="*/ 174234 w 2346173"/>
                <a:gd name="connsiteY114" fmla="*/ 1902833 h 2617208"/>
                <a:gd name="connsiteX115" fmla="*/ 159947 w 2346173"/>
                <a:gd name="connsiteY115" fmla="*/ 1912358 h 2617208"/>
                <a:gd name="connsiteX116" fmla="*/ 131372 w 2346173"/>
                <a:gd name="connsiteY116" fmla="*/ 1940934 h 2617208"/>
                <a:gd name="connsiteX117" fmla="*/ 102797 w 2346173"/>
                <a:gd name="connsiteY117" fmla="*/ 1952839 h 2617208"/>
                <a:gd name="connsiteX118" fmla="*/ 78985 w 2346173"/>
                <a:gd name="connsiteY118" fmla="*/ 1964745 h 2617208"/>
                <a:gd name="connsiteX119" fmla="*/ 45647 w 2346173"/>
                <a:gd name="connsiteY119" fmla="*/ 1981414 h 2617208"/>
                <a:gd name="connsiteX120" fmla="*/ 24215 w 2346173"/>
                <a:gd name="connsiteY120" fmla="*/ 1986177 h 2617208"/>
                <a:gd name="connsiteX121" fmla="*/ 403 w 2346173"/>
                <a:gd name="connsiteY121" fmla="*/ 1995702 h 2617208"/>
                <a:gd name="connsiteX122" fmla="*/ 12309 w 2346173"/>
                <a:gd name="connsiteY122" fmla="*/ 2036183 h 2617208"/>
                <a:gd name="connsiteX123" fmla="*/ 43265 w 2346173"/>
                <a:gd name="connsiteY123" fmla="*/ 2062377 h 2617208"/>
                <a:gd name="connsiteX124" fmla="*/ 67079 w 2346173"/>
                <a:gd name="connsiteY124" fmla="*/ 2079046 h 2617208"/>
                <a:gd name="connsiteX125" fmla="*/ 90890 w 2346173"/>
                <a:gd name="connsiteY125" fmla="*/ 2083808 h 2617208"/>
                <a:gd name="connsiteX126" fmla="*/ 114703 w 2346173"/>
                <a:gd name="connsiteY126" fmla="*/ 2105239 h 2617208"/>
                <a:gd name="connsiteX127" fmla="*/ 119466 w 2346173"/>
                <a:gd name="connsiteY127" fmla="*/ 2133815 h 2617208"/>
                <a:gd name="connsiteX128" fmla="*/ 126609 w 2346173"/>
                <a:gd name="connsiteY128" fmla="*/ 2155246 h 2617208"/>
                <a:gd name="connsiteX129" fmla="*/ 121847 w 2346173"/>
                <a:gd name="connsiteY129" fmla="*/ 2193346 h 2617208"/>
                <a:gd name="connsiteX130" fmla="*/ 112322 w 2346173"/>
                <a:gd name="connsiteY130" fmla="*/ 2212396 h 2617208"/>
                <a:gd name="connsiteX131" fmla="*/ 100416 w 2346173"/>
                <a:gd name="connsiteY131" fmla="*/ 2231445 h 2617208"/>
                <a:gd name="connsiteX132" fmla="*/ 71841 w 2346173"/>
                <a:gd name="connsiteY132" fmla="*/ 2233827 h 2617208"/>
                <a:gd name="connsiteX133" fmla="*/ 50409 w 2346173"/>
                <a:gd name="connsiteY133" fmla="*/ 2260021 h 2617208"/>
                <a:gd name="connsiteX134" fmla="*/ 21834 w 2346173"/>
                <a:gd name="connsiteY134" fmla="*/ 2274308 h 2617208"/>
                <a:gd name="connsiteX135" fmla="*/ 31359 w 2346173"/>
                <a:gd name="connsiteY135" fmla="*/ 2298121 h 2617208"/>
                <a:gd name="connsiteX136" fmla="*/ 21834 w 2346173"/>
                <a:gd name="connsiteY136" fmla="*/ 2331458 h 2617208"/>
                <a:gd name="connsiteX137" fmla="*/ 12309 w 2346173"/>
                <a:gd name="connsiteY137" fmla="*/ 2345746 h 2617208"/>
                <a:gd name="connsiteX138" fmla="*/ 374259 w 2346173"/>
                <a:gd name="connsiteY138" fmla="*/ 2617208 h 2617208"/>
                <a:gd name="connsiteX139" fmla="*/ 702872 w 2346173"/>
                <a:gd name="connsiteY139" fmla="*/ 2474333 h 2617208"/>
                <a:gd name="connsiteX0" fmla="*/ 702872 w 2345088"/>
                <a:gd name="connsiteY0" fmla="*/ 2474333 h 2617208"/>
                <a:gd name="connsiteX1" fmla="*/ 1067997 w 2345088"/>
                <a:gd name="connsiteY1" fmla="*/ 2039358 h 2617208"/>
                <a:gd name="connsiteX2" fmla="*/ 1243416 w 2345088"/>
                <a:gd name="connsiteY2" fmla="*/ 1624227 h 2617208"/>
                <a:gd name="connsiteX3" fmla="*/ 1525990 w 2345088"/>
                <a:gd name="connsiteY3" fmla="*/ 1274184 h 2617208"/>
                <a:gd name="connsiteX4" fmla="*/ 1956997 w 2345088"/>
                <a:gd name="connsiteY4" fmla="*/ 991608 h 2617208"/>
                <a:gd name="connsiteX5" fmla="*/ 2264177 w 2345088"/>
                <a:gd name="connsiteY5" fmla="*/ 800316 h 2617208"/>
                <a:gd name="connsiteX6" fmla="*/ 2345088 w 2345088"/>
                <a:gd name="connsiteY6" fmla="*/ 552687 h 2617208"/>
                <a:gd name="connsiteX7" fmla="*/ 2307834 w 2345088"/>
                <a:gd name="connsiteY7" fmla="*/ 531233 h 2617208"/>
                <a:gd name="connsiteX8" fmla="*/ 2264972 w 2345088"/>
                <a:gd name="connsiteY8" fmla="*/ 512183 h 2617208"/>
                <a:gd name="connsiteX9" fmla="*/ 2241159 w 2345088"/>
                <a:gd name="connsiteY9" fmla="*/ 485990 h 2617208"/>
                <a:gd name="connsiteX10" fmla="*/ 2231634 w 2345088"/>
                <a:gd name="connsiteY10" fmla="*/ 464558 h 2617208"/>
                <a:gd name="connsiteX11" fmla="*/ 2212584 w 2345088"/>
                <a:gd name="connsiteY11" fmla="*/ 455033 h 2617208"/>
                <a:gd name="connsiteX12" fmla="*/ 2198297 w 2345088"/>
                <a:gd name="connsiteY12" fmla="*/ 445508 h 2617208"/>
                <a:gd name="connsiteX13" fmla="*/ 2179247 w 2345088"/>
                <a:gd name="connsiteY13" fmla="*/ 450271 h 2617208"/>
                <a:gd name="connsiteX14" fmla="*/ 2155434 w 2345088"/>
                <a:gd name="connsiteY14" fmla="*/ 426458 h 2617208"/>
                <a:gd name="connsiteX15" fmla="*/ 2136384 w 2345088"/>
                <a:gd name="connsiteY15" fmla="*/ 397883 h 2617208"/>
                <a:gd name="connsiteX16" fmla="*/ 2126859 w 2345088"/>
                <a:gd name="connsiteY16" fmla="*/ 369308 h 2617208"/>
                <a:gd name="connsiteX17" fmla="*/ 2103047 w 2345088"/>
                <a:gd name="connsiteY17" fmla="*/ 369308 h 2617208"/>
                <a:gd name="connsiteX18" fmla="*/ 2088759 w 2345088"/>
                <a:gd name="connsiteY18" fmla="*/ 355021 h 2617208"/>
                <a:gd name="connsiteX19" fmla="*/ 2050660 w 2345088"/>
                <a:gd name="connsiteY19" fmla="*/ 347877 h 2617208"/>
                <a:gd name="connsiteX20" fmla="*/ 2007797 w 2345088"/>
                <a:gd name="connsiteY20" fmla="*/ 335971 h 2617208"/>
                <a:gd name="connsiteX21" fmla="*/ 1976841 w 2345088"/>
                <a:gd name="connsiteY21" fmla="*/ 333589 h 2617208"/>
                <a:gd name="connsiteX22" fmla="*/ 1948266 w 2345088"/>
                <a:gd name="connsiteY22" fmla="*/ 328827 h 2617208"/>
                <a:gd name="connsiteX23" fmla="*/ 1926834 w 2345088"/>
                <a:gd name="connsiteY23" fmla="*/ 312158 h 2617208"/>
                <a:gd name="connsiteX24" fmla="*/ 1912547 w 2345088"/>
                <a:gd name="connsiteY24" fmla="*/ 316921 h 2617208"/>
                <a:gd name="connsiteX25" fmla="*/ 1841109 w 2345088"/>
                <a:gd name="connsiteY25" fmla="*/ 302633 h 2617208"/>
                <a:gd name="connsiteX26" fmla="*/ 1812534 w 2345088"/>
                <a:gd name="connsiteY26" fmla="*/ 293108 h 2617208"/>
                <a:gd name="connsiteX27" fmla="*/ 1798247 w 2345088"/>
                <a:gd name="connsiteY27" fmla="*/ 288346 h 2617208"/>
                <a:gd name="connsiteX28" fmla="*/ 1783959 w 2345088"/>
                <a:gd name="connsiteY28" fmla="*/ 297871 h 2617208"/>
                <a:gd name="connsiteX29" fmla="*/ 1769672 w 2345088"/>
                <a:gd name="connsiteY29" fmla="*/ 302633 h 2617208"/>
                <a:gd name="connsiteX30" fmla="*/ 1741097 w 2345088"/>
                <a:gd name="connsiteY30" fmla="*/ 331208 h 2617208"/>
                <a:gd name="connsiteX31" fmla="*/ 1717284 w 2345088"/>
                <a:gd name="connsiteY31" fmla="*/ 326446 h 2617208"/>
                <a:gd name="connsiteX32" fmla="*/ 1683947 w 2345088"/>
                <a:gd name="connsiteY32" fmla="*/ 316921 h 2617208"/>
                <a:gd name="connsiteX33" fmla="*/ 1650609 w 2345088"/>
                <a:gd name="connsiteY33" fmla="*/ 312158 h 2617208"/>
                <a:gd name="connsiteX34" fmla="*/ 1622034 w 2345088"/>
                <a:gd name="connsiteY34" fmla="*/ 307396 h 2617208"/>
                <a:gd name="connsiteX35" fmla="*/ 1581553 w 2345088"/>
                <a:gd name="connsiteY35" fmla="*/ 290727 h 2617208"/>
                <a:gd name="connsiteX36" fmla="*/ 1552978 w 2345088"/>
                <a:gd name="connsiteY36" fmla="*/ 290727 h 2617208"/>
                <a:gd name="connsiteX37" fmla="*/ 1541072 w 2345088"/>
                <a:gd name="connsiteY37" fmla="*/ 274058 h 2617208"/>
                <a:gd name="connsiteX38" fmla="*/ 1526784 w 2345088"/>
                <a:gd name="connsiteY38" fmla="*/ 255008 h 2617208"/>
                <a:gd name="connsiteX39" fmla="*/ 1522021 w 2345088"/>
                <a:gd name="connsiteY39" fmla="*/ 228814 h 2617208"/>
                <a:gd name="connsiteX40" fmla="*/ 1533929 w 2345088"/>
                <a:gd name="connsiteY40" fmla="*/ 200240 h 2617208"/>
                <a:gd name="connsiteX41" fmla="*/ 1564884 w 2345088"/>
                <a:gd name="connsiteY41" fmla="*/ 174046 h 2617208"/>
                <a:gd name="connsiteX42" fmla="*/ 1557740 w 2345088"/>
                <a:gd name="connsiteY42" fmla="*/ 147852 h 2617208"/>
                <a:gd name="connsiteX43" fmla="*/ 1564884 w 2345088"/>
                <a:gd name="connsiteY43" fmla="*/ 116895 h 2617208"/>
                <a:gd name="connsiteX44" fmla="*/ 1583934 w 2345088"/>
                <a:gd name="connsiteY44" fmla="*/ 93083 h 2617208"/>
                <a:gd name="connsiteX45" fmla="*/ 1588697 w 2345088"/>
                <a:gd name="connsiteY45" fmla="*/ 78796 h 2617208"/>
                <a:gd name="connsiteX46" fmla="*/ 1579172 w 2345088"/>
                <a:gd name="connsiteY46" fmla="*/ 64508 h 2617208"/>
                <a:gd name="connsiteX47" fmla="*/ 1545834 w 2345088"/>
                <a:gd name="connsiteY47" fmla="*/ 38314 h 2617208"/>
                <a:gd name="connsiteX48" fmla="*/ 1522022 w 2345088"/>
                <a:gd name="connsiteY48" fmla="*/ 35933 h 2617208"/>
                <a:gd name="connsiteX49" fmla="*/ 1507734 w 2345088"/>
                <a:gd name="connsiteY49" fmla="*/ 214 h 2617208"/>
                <a:gd name="connsiteX50" fmla="*/ 1365652 w 2345088"/>
                <a:gd name="connsiteY50" fmla="*/ 51808 h 2617208"/>
                <a:gd name="connsiteX51" fmla="*/ 984654 w 2345088"/>
                <a:gd name="connsiteY51" fmla="*/ 270089 h 2617208"/>
                <a:gd name="connsiteX52" fmla="*/ 783834 w 2345088"/>
                <a:gd name="connsiteY52" fmla="*/ 316921 h 2617208"/>
                <a:gd name="connsiteX53" fmla="*/ 712397 w 2345088"/>
                <a:gd name="connsiteY53" fmla="*/ 345496 h 2617208"/>
                <a:gd name="connsiteX54" fmla="*/ 702872 w 2345088"/>
                <a:gd name="connsiteY54" fmla="*/ 374071 h 2617208"/>
                <a:gd name="connsiteX55" fmla="*/ 698109 w 2345088"/>
                <a:gd name="connsiteY55" fmla="*/ 388358 h 2617208"/>
                <a:gd name="connsiteX56" fmla="*/ 683822 w 2345088"/>
                <a:gd name="connsiteY56" fmla="*/ 419314 h 2617208"/>
                <a:gd name="connsiteX57" fmla="*/ 702872 w 2345088"/>
                <a:gd name="connsiteY57" fmla="*/ 445508 h 2617208"/>
                <a:gd name="connsiteX58" fmla="*/ 731447 w 2345088"/>
                <a:gd name="connsiteY58" fmla="*/ 455033 h 2617208"/>
                <a:gd name="connsiteX59" fmla="*/ 740972 w 2345088"/>
                <a:gd name="connsiteY59" fmla="*/ 469321 h 2617208"/>
                <a:gd name="connsiteX60" fmla="*/ 745734 w 2345088"/>
                <a:gd name="connsiteY60" fmla="*/ 483608 h 2617208"/>
                <a:gd name="connsiteX61" fmla="*/ 745734 w 2345088"/>
                <a:gd name="connsiteY61" fmla="*/ 495514 h 2617208"/>
                <a:gd name="connsiteX62" fmla="*/ 748115 w 2345088"/>
                <a:gd name="connsiteY62" fmla="*/ 516946 h 2617208"/>
                <a:gd name="connsiteX63" fmla="*/ 755259 w 2345088"/>
                <a:gd name="connsiteY63" fmla="*/ 535996 h 2617208"/>
                <a:gd name="connsiteX64" fmla="*/ 745734 w 2345088"/>
                <a:gd name="connsiteY64" fmla="*/ 564571 h 2617208"/>
                <a:gd name="connsiteX65" fmla="*/ 736209 w 2345088"/>
                <a:gd name="connsiteY65" fmla="*/ 578858 h 2617208"/>
                <a:gd name="connsiteX66" fmla="*/ 736209 w 2345088"/>
                <a:gd name="connsiteY66" fmla="*/ 650296 h 2617208"/>
                <a:gd name="connsiteX67" fmla="*/ 740972 w 2345088"/>
                <a:gd name="connsiteY67" fmla="*/ 664583 h 2617208"/>
                <a:gd name="connsiteX68" fmla="*/ 745734 w 2345088"/>
                <a:gd name="connsiteY68" fmla="*/ 683633 h 2617208"/>
                <a:gd name="connsiteX69" fmla="*/ 760022 w 2345088"/>
                <a:gd name="connsiteY69" fmla="*/ 731258 h 2617208"/>
                <a:gd name="connsiteX70" fmla="*/ 764784 w 2345088"/>
                <a:gd name="connsiteY70" fmla="*/ 745546 h 2617208"/>
                <a:gd name="connsiteX71" fmla="*/ 771928 w 2345088"/>
                <a:gd name="connsiteY71" fmla="*/ 790789 h 2617208"/>
                <a:gd name="connsiteX72" fmla="*/ 750497 w 2345088"/>
                <a:gd name="connsiteY72" fmla="*/ 812221 h 2617208"/>
                <a:gd name="connsiteX73" fmla="*/ 731447 w 2345088"/>
                <a:gd name="connsiteY73" fmla="*/ 816983 h 2617208"/>
                <a:gd name="connsiteX74" fmla="*/ 712397 w 2345088"/>
                <a:gd name="connsiteY74" fmla="*/ 824127 h 2617208"/>
                <a:gd name="connsiteX75" fmla="*/ 683822 w 2345088"/>
                <a:gd name="connsiteY75" fmla="*/ 843177 h 2617208"/>
                <a:gd name="connsiteX76" fmla="*/ 674297 w 2345088"/>
                <a:gd name="connsiteY76" fmla="*/ 859846 h 2617208"/>
                <a:gd name="connsiteX77" fmla="*/ 660009 w 2345088"/>
                <a:gd name="connsiteY77" fmla="*/ 869371 h 2617208"/>
                <a:gd name="connsiteX78" fmla="*/ 650484 w 2345088"/>
                <a:gd name="connsiteY78" fmla="*/ 883658 h 2617208"/>
                <a:gd name="connsiteX79" fmla="*/ 640959 w 2345088"/>
                <a:gd name="connsiteY79" fmla="*/ 964621 h 2617208"/>
                <a:gd name="connsiteX80" fmla="*/ 626672 w 2345088"/>
                <a:gd name="connsiteY80" fmla="*/ 997958 h 2617208"/>
                <a:gd name="connsiteX81" fmla="*/ 593334 w 2345088"/>
                <a:gd name="connsiteY81" fmla="*/ 1012246 h 2617208"/>
                <a:gd name="connsiteX82" fmla="*/ 588572 w 2345088"/>
                <a:gd name="connsiteY82" fmla="*/ 1026533 h 2617208"/>
                <a:gd name="connsiteX83" fmla="*/ 593334 w 2345088"/>
                <a:gd name="connsiteY83" fmla="*/ 1040821 h 2617208"/>
                <a:gd name="connsiteX84" fmla="*/ 579047 w 2345088"/>
                <a:gd name="connsiteY84" fmla="*/ 1055108 h 2617208"/>
                <a:gd name="connsiteX85" fmla="*/ 569521 w 2345088"/>
                <a:gd name="connsiteY85" fmla="*/ 1097971 h 2617208"/>
                <a:gd name="connsiteX86" fmla="*/ 552854 w 2345088"/>
                <a:gd name="connsiteY86" fmla="*/ 1128926 h 2617208"/>
                <a:gd name="connsiteX87" fmla="*/ 533803 w 2345088"/>
                <a:gd name="connsiteY87" fmla="*/ 1150358 h 2617208"/>
                <a:gd name="connsiteX88" fmla="*/ 519515 w 2345088"/>
                <a:gd name="connsiteY88" fmla="*/ 1178933 h 2617208"/>
                <a:gd name="connsiteX89" fmla="*/ 498084 w 2345088"/>
                <a:gd name="connsiteY89" fmla="*/ 1226558 h 2617208"/>
                <a:gd name="connsiteX90" fmla="*/ 493322 w 2345088"/>
                <a:gd name="connsiteY90" fmla="*/ 1240846 h 2617208"/>
                <a:gd name="connsiteX91" fmla="*/ 474272 w 2345088"/>
                <a:gd name="connsiteY91" fmla="*/ 1274183 h 2617208"/>
                <a:gd name="connsiteX92" fmla="*/ 464747 w 2345088"/>
                <a:gd name="connsiteY92" fmla="*/ 1293233 h 2617208"/>
                <a:gd name="connsiteX93" fmla="*/ 459984 w 2345088"/>
                <a:gd name="connsiteY93" fmla="*/ 1307521 h 2617208"/>
                <a:gd name="connsiteX94" fmla="*/ 450459 w 2345088"/>
                <a:gd name="connsiteY94" fmla="*/ 1321808 h 2617208"/>
                <a:gd name="connsiteX95" fmla="*/ 436172 w 2345088"/>
                <a:gd name="connsiteY95" fmla="*/ 1359908 h 2617208"/>
                <a:gd name="connsiteX96" fmla="*/ 412359 w 2345088"/>
                <a:gd name="connsiteY96" fmla="*/ 1402771 h 2617208"/>
                <a:gd name="connsiteX97" fmla="*/ 398072 w 2345088"/>
                <a:gd name="connsiteY97" fmla="*/ 1436109 h 2617208"/>
                <a:gd name="connsiteX98" fmla="*/ 393310 w 2345088"/>
                <a:gd name="connsiteY98" fmla="*/ 1464683 h 2617208"/>
                <a:gd name="connsiteX99" fmla="*/ 379022 w 2345088"/>
                <a:gd name="connsiteY99" fmla="*/ 1526596 h 2617208"/>
                <a:gd name="connsiteX100" fmla="*/ 374259 w 2345088"/>
                <a:gd name="connsiteY100" fmla="*/ 1564696 h 2617208"/>
                <a:gd name="connsiteX101" fmla="*/ 369497 w 2345088"/>
                <a:gd name="connsiteY101" fmla="*/ 1578983 h 2617208"/>
                <a:gd name="connsiteX102" fmla="*/ 357591 w 2345088"/>
                <a:gd name="connsiteY102" fmla="*/ 1614702 h 2617208"/>
                <a:gd name="connsiteX103" fmla="*/ 343303 w 2345088"/>
                <a:gd name="connsiteY103" fmla="*/ 1659946 h 2617208"/>
                <a:gd name="connsiteX104" fmla="*/ 336159 w 2345088"/>
                <a:gd name="connsiteY104" fmla="*/ 1683758 h 2617208"/>
                <a:gd name="connsiteX105" fmla="*/ 326634 w 2345088"/>
                <a:gd name="connsiteY105" fmla="*/ 1698046 h 2617208"/>
                <a:gd name="connsiteX106" fmla="*/ 321872 w 2345088"/>
                <a:gd name="connsiteY106" fmla="*/ 1712333 h 2617208"/>
                <a:gd name="connsiteX107" fmla="*/ 307584 w 2345088"/>
                <a:gd name="connsiteY107" fmla="*/ 1721858 h 2617208"/>
                <a:gd name="connsiteX108" fmla="*/ 293297 w 2345088"/>
                <a:gd name="connsiteY108" fmla="*/ 1750433 h 2617208"/>
                <a:gd name="connsiteX109" fmla="*/ 283772 w 2345088"/>
                <a:gd name="connsiteY109" fmla="*/ 1779008 h 2617208"/>
                <a:gd name="connsiteX110" fmla="*/ 267103 w 2345088"/>
                <a:gd name="connsiteY110" fmla="*/ 1809965 h 2617208"/>
                <a:gd name="connsiteX111" fmla="*/ 231384 w 2345088"/>
                <a:gd name="connsiteY111" fmla="*/ 1845683 h 2617208"/>
                <a:gd name="connsiteX112" fmla="*/ 207572 w 2345088"/>
                <a:gd name="connsiteY112" fmla="*/ 1869496 h 2617208"/>
                <a:gd name="connsiteX113" fmla="*/ 202809 w 2345088"/>
                <a:gd name="connsiteY113" fmla="*/ 1883783 h 2617208"/>
                <a:gd name="connsiteX114" fmla="*/ 174234 w 2345088"/>
                <a:gd name="connsiteY114" fmla="*/ 1902833 h 2617208"/>
                <a:gd name="connsiteX115" fmla="*/ 159947 w 2345088"/>
                <a:gd name="connsiteY115" fmla="*/ 1912358 h 2617208"/>
                <a:gd name="connsiteX116" fmla="*/ 131372 w 2345088"/>
                <a:gd name="connsiteY116" fmla="*/ 1940934 h 2617208"/>
                <a:gd name="connsiteX117" fmla="*/ 102797 w 2345088"/>
                <a:gd name="connsiteY117" fmla="*/ 1952839 h 2617208"/>
                <a:gd name="connsiteX118" fmla="*/ 78985 w 2345088"/>
                <a:gd name="connsiteY118" fmla="*/ 1964745 h 2617208"/>
                <a:gd name="connsiteX119" fmla="*/ 45647 w 2345088"/>
                <a:gd name="connsiteY119" fmla="*/ 1981414 h 2617208"/>
                <a:gd name="connsiteX120" fmla="*/ 24215 w 2345088"/>
                <a:gd name="connsiteY120" fmla="*/ 1986177 h 2617208"/>
                <a:gd name="connsiteX121" fmla="*/ 403 w 2345088"/>
                <a:gd name="connsiteY121" fmla="*/ 1995702 h 2617208"/>
                <a:gd name="connsiteX122" fmla="*/ 12309 w 2345088"/>
                <a:gd name="connsiteY122" fmla="*/ 2036183 h 2617208"/>
                <a:gd name="connsiteX123" fmla="*/ 43265 w 2345088"/>
                <a:gd name="connsiteY123" fmla="*/ 2062377 h 2617208"/>
                <a:gd name="connsiteX124" fmla="*/ 67079 w 2345088"/>
                <a:gd name="connsiteY124" fmla="*/ 2079046 h 2617208"/>
                <a:gd name="connsiteX125" fmla="*/ 90890 w 2345088"/>
                <a:gd name="connsiteY125" fmla="*/ 2083808 h 2617208"/>
                <a:gd name="connsiteX126" fmla="*/ 114703 w 2345088"/>
                <a:gd name="connsiteY126" fmla="*/ 2105239 h 2617208"/>
                <a:gd name="connsiteX127" fmla="*/ 119466 w 2345088"/>
                <a:gd name="connsiteY127" fmla="*/ 2133815 h 2617208"/>
                <a:gd name="connsiteX128" fmla="*/ 126609 w 2345088"/>
                <a:gd name="connsiteY128" fmla="*/ 2155246 h 2617208"/>
                <a:gd name="connsiteX129" fmla="*/ 121847 w 2345088"/>
                <a:gd name="connsiteY129" fmla="*/ 2193346 h 2617208"/>
                <a:gd name="connsiteX130" fmla="*/ 112322 w 2345088"/>
                <a:gd name="connsiteY130" fmla="*/ 2212396 h 2617208"/>
                <a:gd name="connsiteX131" fmla="*/ 100416 w 2345088"/>
                <a:gd name="connsiteY131" fmla="*/ 2231445 h 2617208"/>
                <a:gd name="connsiteX132" fmla="*/ 71841 w 2345088"/>
                <a:gd name="connsiteY132" fmla="*/ 2233827 h 2617208"/>
                <a:gd name="connsiteX133" fmla="*/ 50409 w 2345088"/>
                <a:gd name="connsiteY133" fmla="*/ 2260021 h 2617208"/>
                <a:gd name="connsiteX134" fmla="*/ 21834 w 2345088"/>
                <a:gd name="connsiteY134" fmla="*/ 2274308 h 2617208"/>
                <a:gd name="connsiteX135" fmla="*/ 31359 w 2345088"/>
                <a:gd name="connsiteY135" fmla="*/ 2298121 h 2617208"/>
                <a:gd name="connsiteX136" fmla="*/ 21834 w 2345088"/>
                <a:gd name="connsiteY136" fmla="*/ 2331458 h 2617208"/>
                <a:gd name="connsiteX137" fmla="*/ 12309 w 2345088"/>
                <a:gd name="connsiteY137" fmla="*/ 2345746 h 2617208"/>
                <a:gd name="connsiteX138" fmla="*/ 374259 w 2345088"/>
                <a:gd name="connsiteY138" fmla="*/ 2617208 h 2617208"/>
                <a:gd name="connsiteX139" fmla="*/ 702872 w 2345088"/>
                <a:gd name="connsiteY139" fmla="*/ 2474333 h 2617208"/>
                <a:gd name="connsiteX0" fmla="*/ 702872 w 2345493"/>
                <a:gd name="connsiteY0" fmla="*/ 2474333 h 2617208"/>
                <a:gd name="connsiteX1" fmla="*/ 1067997 w 2345493"/>
                <a:gd name="connsiteY1" fmla="*/ 2039358 h 2617208"/>
                <a:gd name="connsiteX2" fmla="*/ 1243416 w 2345493"/>
                <a:gd name="connsiteY2" fmla="*/ 1624227 h 2617208"/>
                <a:gd name="connsiteX3" fmla="*/ 1525990 w 2345493"/>
                <a:gd name="connsiteY3" fmla="*/ 1274184 h 2617208"/>
                <a:gd name="connsiteX4" fmla="*/ 1956997 w 2345493"/>
                <a:gd name="connsiteY4" fmla="*/ 991608 h 2617208"/>
                <a:gd name="connsiteX5" fmla="*/ 2264177 w 2345493"/>
                <a:gd name="connsiteY5" fmla="*/ 800316 h 2617208"/>
                <a:gd name="connsiteX6" fmla="*/ 2323657 w 2345493"/>
                <a:gd name="connsiteY6" fmla="*/ 659843 h 2617208"/>
                <a:gd name="connsiteX7" fmla="*/ 2345088 w 2345493"/>
                <a:gd name="connsiteY7" fmla="*/ 552687 h 2617208"/>
                <a:gd name="connsiteX8" fmla="*/ 2307834 w 2345493"/>
                <a:gd name="connsiteY8" fmla="*/ 531233 h 2617208"/>
                <a:gd name="connsiteX9" fmla="*/ 2264972 w 2345493"/>
                <a:gd name="connsiteY9" fmla="*/ 512183 h 2617208"/>
                <a:gd name="connsiteX10" fmla="*/ 2241159 w 2345493"/>
                <a:gd name="connsiteY10" fmla="*/ 485990 h 2617208"/>
                <a:gd name="connsiteX11" fmla="*/ 2231634 w 2345493"/>
                <a:gd name="connsiteY11" fmla="*/ 464558 h 2617208"/>
                <a:gd name="connsiteX12" fmla="*/ 2212584 w 2345493"/>
                <a:gd name="connsiteY12" fmla="*/ 455033 h 2617208"/>
                <a:gd name="connsiteX13" fmla="*/ 2198297 w 2345493"/>
                <a:gd name="connsiteY13" fmla="*/ 445508 h 2617208"/>
                <a:gd name="connsiteX14" fmla="*/ 2179247 w 2345493"/>
                <a:gd name="connsiteY14" fmla="*/ 450271 h 2617208"/>
                <a:gd name="connsiteX15" fmla="*/ 2155434 w 2345493"/>
                <a:gd name="connsiteY15" fmla="*/ 426458 h 2617208"/>
                <a:gd name="connsiteX16" fmla="*/ 2136384 w 2345493"/>
                <a:gd name="connsiteY16" fmla="*/ 397883 h 2617208"/>
                <a:gd name="connsiteX17" fmla="*/ 2126859 w 2345493"/>
                <a:gd name="connsiteY17" fmla="*/ 369308 h 2617208"/>
                <a:gd name="connsiteX18" fmla="*/ 2103047 w 2345493"/>
                <a:gd name="connsiteY18" fmla="*/ 369308 h 2617208"/>
                <a:gd name="connsiteX19" fmla="*/ 2088759 w 2345493"/>
                <a:gd name="connsiteY19" fmla="*/ 355021 h 2617208"/>
                <a:gd name="connsiteX20" fmla="*/ 2050660 w 2345493"/>
                <a:gd name="connsiteY20" fmla="*/ 347877 h 2617208"/>
                <a:gd name="connsiteX21" fmla="*/ 2007797 w 2345493"/>
                <a:gd name="connsiteY21" fmla="*/ 335971 h 2617208"/>
                <a:gd name="connsiteX22" fmla="*/ 1976841 w 2345493"/>
                <a:gd name="connsiteY22" fmla="*/ 333589 h 2617208"/>
                <a:gd name="connsiteX23" fmla="*/ 1948266 w 2345493"/>
                <a:gd name="connsiteY23" fmla="*/ 328827 h 2617208"/>
                <a:gd name="connsiteX24" fmla="*/ 1926834 w 2345493"/>
                <a:gd name="connsiteY24" fmla="*/ 312158 h 2617208"/>
                <a:gd name="connsiteX25" fmla="*/ 1912547 w 2345493"/>
                <a:gd name="connsiteY25" fmla="*/ 316921 h 2617208"/>
                <a:gd name="connsiteX26" fmla="*/ 1841109 w 2345493"/>
                <a:gd name="connsiteY26" fmla="*/ 302633 h 2617208"/>
                <a:gd name="connsiteX27" fmla="*/ 1812534 w 2345493"/>
                <a:gd name="connsiteY27" fmla="*/ 293108 h 2617208"/>
                <a:gd name="connsiteX28" fmla="*/ 1798247 w 2345493"/>
                <a:gd name="connsiteY28" fmla="*/ 288346 h 2617208"/>
                <a:gd name="connsiteX29" fmla="*/ 1783959 w 2345493"/>
                <a:gd name="connsiteY29" fmla="*/ 297871 h 2617208"/>
                <a:gd name="connsiteX30" fmla="*/ 1769672 w 2345493"/>
                <a:gd name="connsiteY30" fmla="*/ 302633 h 2617208"/>
                <a:gd name="connsiteX31" fmla="*/ 1741097 w 2345493"/>
                <a:gd name="connsiteY31" fmla="*/ 331208 h 2617208"/>
                <a:gd name="connsiteX32" fmla="*/ 1717284 w 2345493"/>
                <a:gd name="connsiteY32" fmla="*/ 326446 h 2617208"/>
                <a:gd name="connsiteX33" fmla="*/ 1683947 w 2345493"/>
                <a:gd name="connsiteY33" fmla="*/ 316921 h 2617208"/>
                <a:gd name="connsiteX34" fmla="*/ 1650609 w 2345493"/>
                <a:gd name="connsiteY34" fmla="*/ 312158 h 2617208"/>
                <a:gd name="connsiteX35" fmla="*/ 1622034 w 2345493"/>
                <a:gd name="connsiteY35" fmla="*/ 307396 h 2617208"/>
                <a:gd name="connsiteX36" fmla="*/ 1581553 w 2345493"/>
                <a:gd name="connsiteY36" fmla="*/ 290727 h 2617208"/>
                <a:gd name="connsiteX37" fmla="*/ 1552978 w 2345493"/>
                <a:gd name="connsiteY37" fmla="*/ 290727 h 2617208"/>
                <a:gd name="connsiteX38" fmla="*/ 1541072 w 2345493"/>
                <a:gd name="connsiteY38" fmla="*/ 274058 h 2617208"/>
                <a:gd name="connsiteX39" fmla="*/ 1526784 w 2345493"/>
                <a:gd name="connsiteY39" fmla="*/ 255008 h 2617208"/>
                <a:gd name="connsiteX40" fmla="*/ 1522021 w 2345493"/>
                <a:gd name="connsiteY40" fmla="*/ 228814 h 2617208"/>
                <a:gd name="connsiteX41" fmla="*/ 1533929 w 2345493"/>
                <a:gd name="connsiteY41" fmla="*/ 200240 h 2617208"/>
                <a:gd name="connsiteX42" fmla="*/ 1564884 w 2345493"/>
                <a:gd name="connsiteY42" fmla="*/ 174046 h 2617208"/>
                <a:gd name="connsiteX43" fmla="*/ 1557740 w 2345493"/>
                <a:gd name="connsiteY43" fmla="*/ 147852 h 2617208"/>
                <a:gd name="connsiteX44" fmla="*/ 1564884 w 2345493"/>
                <a:gd name="connsiteY44" fmla="*/ 116895 h 2617208"/>
                <a:gd name="connsiteX45" fmla="*/ 1583934 w 2345493"/>
                <a:gd name="connsiteY45" fmla="*/ 93083 h 2617208"/>
                <a:gd name="connsiteX46" fmla="*/ 1588697 w 2345493"/>
                <a:gd name="connsiteY46" fmla="*/ 78796 h 2617208"/>
                <a:gd name="connsiteX47" fmla="*/ 1579172 w 2345493"/>
                <a:gd name="connsiteY47" fmla="*/ 64508 h 2617208"/>
                <a:gd name="connsiteX48" fmla="*/ 1545834 w 2345493"/>
                <a:gd name="connsiteY48" fmla="*/ 38314 h 2617208"/>
                <a:gd name="connsiteX49" fmla="*/ 1522022 w 2345493"/>
                <a:gd name="connsiteY49" fmla="*/ 35933 h 2617208"/>
                <a:gd name="connsiteX50" fmla="*/ 1507734 w 2345493"/>
                <a:gd name="connsiteY50" fmla="*/ 214 h 2617208"/>
                <a:gd name="connsiteX51" fmla="*/ 1365652 w 2345493"/>
                <a:gd name="connsiteY51" fmla="*/ 51808 h 2617208"/>
                <a:gd name="connsiteX52" fmla="*/ 984654 w 2345493"/>
                <a:gd name="connsiteY52" fmla="*/ 270089 h 2617208"/>
                <a:gd name="connsiteX53" fmla="*/ 783834 w 2345493"/>
                <a:gd name="connsiteY53" fmla="*/ 316921 h 2617208"/>
                <a:gd name="connsiteX54" fmla="*/ 712397 w 2345493"/>
                <a:gd name="connsiteY54" fmla="*/ 345496 h 2617208"/>
                <a:gd name="connsiteX55" fmla="*/ 702872 w 2345493"/>
                <a:gd name="connsiteY55" fmla="*/ 374071 h 2617208"/>
                <a:gd name="connsiteX56" fmla="*/ 698109 w 2345493"/>
                <a:gd name="connsiteY56" fmla="*/ 388358 h 2617208"/>
                <a:gd name="connsiteX57" fmla="*/ 683822 w 2345493"/>
                <a:gd name="connsiteY57" fmla="*/ 419314 h 2617208"/>
                <a:gd name="connsiteX58" fmla="*/ 702872 w 2345493"/>
                <a:gd name="connsiteY58" fmla="*/ 445508 h 2617208"/>
                <a:gd name="connsiteX59" fmla="*/ 731447 w 2345493"/>
                <a:gd name="connsiteY59" fmla="*/ 455033 h 2617208"/>
                <a:gd name="connsiteX60" fmla="*/ 740972 w 2345493"/>
                <a:gd name="connsiteY60" fmla="*/ 469321 h 2617208"/>
                <a:gd name="connsiteX61" fmla="*/ 745734 w 2345493"/>
                <a:gd name="connsiteY61" fmla="*/ 483608 h 2617208"/>
                <a:gd name="connsiteX62" fmla="*/ 745734 w 2345493"/>
                <a:gd name="connsiteY62" fmla="*/ 495514 h 2617208"/>
                <a:gd name="connsiteX63" fmla="*/ 748115 w 2345493"/>
                <a:gd name="connsiteY63" fmla="*/ 516946 h 2617208"/>
                <a:gd name="connsiteX64" fmla="*/ 755259 w 2345493"/>
                <a:gd name="connsiteY64" fmla="*/ 535996 h 2617208"/>
                <a:gd name="connsiteX65" fmla="*/ 745734 w 2345493"/>
                <a:gd name="connsiteY65" fmla="*/ 564571 h 2617208"/>
                <a:gd name="connsiteX66" fmla="*/ 736209 w 2345493"/>
                <a:gd name="connsiteY66" fmla="*/ 578858 h 2617208"/>
                <a:gd name="connsiteX67" fmla="*/ 736209 w 2345493"/>
                <a:gd name="connsiteY67" fmla="*/ 650296 h 2617208"/>
                <a:gd name="connsiteX68" fmla="*/ 740972 w 2345493"/>
                <a:gd name="connsiteY68" fmla="*/ 664583 h 2617208"/>
                <a:gd name="connsiteX69" fmla="*/ 745734 w 2345493"/>
                <a:gd name="connsiteY69" fmla="*/ 683633 h 2617208"/>
                <a:gd name="connsiteX70" fmla="*/ 760022 w 2345493"/>
                <a:gd name="connsiteY70" fmla="*/ 731258 h 2617208"/>
                <a:gd name="connsiteX71" fmla="*/ 764784 w 2345493"/>
                <a:gd name="connsiteY71" fmla="*/ 745546 h 2617208"/>
                <a:gd name="connsiteX72" fmla="*/ 771928 w 2345493"/>
                <a:gd name="connsiteY72" fmla="*/ 790789 h 2617208"/>
                <a:gd name="connsiteX73" fmla="*/ 750497 w 2345493"/>
                <a:gd name="connsiteY73" fmla="*/ 812221 h 2617208"/>
                <a:gd name="connsiteX74" fmla="*/ 731447 w 2345493"/>
                <a:gd name="connsiteY74" fmla="*/ 816983 h 2617208"/>
                <a:gd name="connsiteX75" fmla="*/ 712397 w 2345493"/>
                <a:gd name="connsiteY75" fmla="*/ 824127 h 2617208"/>
                <a:gd name="connsiteX76" fmla="*/ 683822 w 2345493"/>
                <a:gd name="connsiteY76" fmla="*/ 843177 h 2617208"/>
                <a:gd name="connsiteX77" fmla="*/ 674297 w 2345493"/>
                <a:gd name="connsiteY77" fmla="*/ 859846 h 2617208"/>
                <a:gd name="connsiteX78" fmla="*/ 660009 w 2345493"/>
                <a:gd name="connsiteY78" fmla="*/ 869371 h 2617208"/>
                <a:gd name="connsiteX79" fmla="*/ 650484 w 2345493"/>
                <a:gd name="connsiteY79" fmla="*/ 883658 h 2617208"/>
                <a:gd name="connsiteX80" fmla="*/ 640959 w 2345493"/>
                <a:gd name="connsiteY80" fmla="*/ 964621 h 2617208"/>
                <a:gd name="connsiteX81" fmla="*/ 626672 w 2345493"/>
                <a:gd name="connsiteY81" fmla="*/ 997958 h 2617208"/>
                <a:gd name="connsiteX82" fmla="*/ 593334 w 2345493"/>
                <a:gd name="connsiteY82" fmla="*/ 1012246 h 2617208"/>
                <a:gd name="connsiteX83" fmla="*/ 588572 w 2345493"/>
                <a:gd name="connsiteY83" fmla="*/ 1026533 h 2617208"/>
                <a:gd name="connsiteX84" fmla="*/ 593334 w 2345493"/>
                <a:gd name="connsiteY84" fmla="*/ 1040821 h 2617208"/>
                <a:gd name="connsiteX85" fmla="*/ 579047 w 2345493"/>
                <a:gd name="connsiteY85" fmla="*/ 1055108 h 2617208"/>
                <a:gd name="connsiteX86" fmla="*/ 569521 w 2345493"/>
                <a:gd name="connsiteY86" fmla="*/ 1097971 h 2617208"/>
                <a:gd name="connsiteX87" fmla="*/ 552854 w 2345493"/>
                <a:gd name="connsiteY87" fmla="*/ 1128926 h 2617208"/>
                <a:gd name="connsiteX88" fmla="*/ 533803 w 2345493"/>
                <a:gd name="connsiteY88" fmla="*/ 1150358 h 2617208"/>
                <a:gd name="connsiteX89" fmla="*/ 519515 w 2345493"/>
                <a:gd name="connsiteY89" fmla="*/ 1178933 h 2617208"/>
                <a:gd name="connsiteX90" fmla="*/ 498084 w 2345493"/>
                <a:gd name="connsiteY90" fmla="*/ 1226558 h 2617208"/>
                <a:gd name="connsiteX91" fmla="*/ 493322 w 2345493"/>
                <a:gd name="connsiteY91" fmla="*/ 1240846 h 2617208"/>
                <a:gd name="connsiteX92" fmla="*/ 474272 w 2345493"/>
                <a:gd name="connsiteY92" fmla="*/ 1274183 h 2617208"/>
                <a:gd name="connsiteX93" fmla="*/ 464747 w 2345493"/>
                <a:gd name="connsiteY93" fmla="*/ 1293233 h 2617208"/>
                <a:gd name="connsiteX94" fmla="*/ 459984 w 2345493"/>
                <a:gd name="connsiteY94" fmla="*/ 1307521 h 2617208"/>
                <a:gd name="connsiteX95" fmla="*/ 450459 w 2345493"/>
                <a:gd name="connsiteY95" fmla="*/ 1321808 h 2617208"/>
                <a:gd name="connsiteX96" fmla="*/ 436172 w 2345493"/>
                <a:gd name="connsiteY96" fmla="*/ 1359908 h 2617208"/>
                <a:gd name="connsiteX97" fmla="*/ 412359 w 2345493"/>
                <a:gd name="connsiteY97" fmla="*/ 1402771 h 2617208"/>
                <a:gd name="connsiteX98" fmla="*/ 398072 w 2345493"/>
                <a:gd name="connsiteY98" fmla="*/ 1436109 h 2617208"/>
                <a:gd name="connsiteX99" fmla="*/ 393310 w 2345493"/>
                <a:gd name="connsiteY99" fmla="*/ 1464683 h 2617208"/>
                <a:gd name="connsiteX100" fmla="*/ 379022 w 2345493"/>
                <a:gd name="connsiteY100" fmla="*/ 1526596 h 2617208"/>
                <a:gd name="connsiteX101" fmla="*/ 374259 w 2345493"/>
                <a:gd name="connsiteY101" fmla="*/ 1564696 h 2617208"/>
                <a:gd name="connsiteX102" fmla="*/ 369497 w 2345493"/>
                <a:gd name="connsiteY102" fmla="*/ 1578983 h 2617208"/>
                <a:gd name="connsiteX103" fmla="*/ 357591 w 2345493"/>
                <a:gd name="connsiteY103" fmla="*/ 1614702 h 2617208"/>
                <a:gd name="connsiteX104" fmla="*/ 343303 w 2345493"/>
                <a:gd name="connsiteY104" fmla="*/ 1659946 h 2617208"/>
                <a:gd name="connsiteX105" fmla="*/ 336159 w 2345493"/>
                <a:gd name="connsiteY105" fmla="*/ 1683758 h 2617208"/>
                <a:gd name="connsiteX106" fmla="*/ 326634 w 2345493"/>
                <a:gd name="connsiteY106" fmla="*/ 1698046 h 2617208"/>
                <a:gd name="connsiteX107" fmla="*/ 321872 w 2345493"/>
                <a:gd name="connsiteY107" fmla="*/ 1712333 h 2617208"/>
                <a:gd name="connsiteX108" fmla="*/ 307584 w 2345493"/>
                <a:gd name="connsiteY108" fmla="*/ 1721858 h 2617208"/>
                <a:gd name="connsiteX109" fmla="*/ 293297 w 2345493"/>
                <a:gd name="connsiteY109" fmla="*/ 1750433 h 2617208"/>
                <a:gd name="connsiteX110" fmla="*/ 283772 w 2345493"/>
                <a:gd name="connsiteY110" fmla="*/ 1779008 h 2617208"/>
                <a:gd name="connsiteX111" fmla="*/ 267103 w 2345493"/>
                <a:gd name="connsiteY111" fmla="*/ 1809965 h 2617208"/>
                <a:gd name="connsiteX112" fmla="*/ 231384 w 2345493"/>
                <a:gd name="connsiteY112" fmla="*/ 1845683 h 2617208"/>
                <a:gd name="connsiteX113" fmla="*/ 207572 w 2345493"/>
                <a:gd name="connsiteY113" fmla="*/ 1869496 h 2617208"/>
                <a:gd name="connsiteX114" fmla="*/ 202809 w 2345493"/>
                <a:gd name="connsiteY114" fmla="*/ 1883783 h 2617208"/>
                <a:gd name="connsiteX115" fmla="*/ 174234 w 2345493"/>
                <a:gd name="connsiteY115" fmla="*/ 1902833 h 2617208"/>
                <a:gd name="connsiteX116" fmla="*/ 159947 w 2345493"/>
                <a:gd name="connsiteY116" fmla="*/ 1912358 h 2617208"/>
                <a:gd name="connsiteX117" fmla="*/ 131372 w 2345493"/>
                <a:gd name="connsiteY117" fmla="*/ 1940934 h 2617208"/>
                <a:gd name="connsiteX118" fmla="*/ 102797 w 2345493"/>
                <a:gd name="connsiteY118" fmla="*/ 1952839 h 2617208"/>
                <a:gd name="connsiteX119" fmla="*/ 78985 w 2345493"/>
                <a:gd name="connsiteY119" fmla="*/ 1964745 h 2617208"/>
                <a:gd name="connsiteX120" fmla="*/ 45647 w 2345493"/>
                <a:gd name="connsiteY120" fmla="*/ 1981414 h 2617208"/>
                <a:gd name="connsiteX121" fmla="*/ 24215 w 2345493"/>
                <a:gd name="connsiteY121" fmla="*/ 1986177 h 2617208"/>
                <a:gd name="connsiteX122" fmla="*/ 403 w 2345493"/>
                <a:gd name="connsiteY122" fmla="*/ 1995702 h 2617208"/>
                <a:gd name="connsiteX123" fmla="*/ 12309 w 2345493"/>
                <a:gd name="connsiteY123" fmla="*/ 2036183 h 2617208"/>
                <a:gd name="connsiteX124" fmla="*/ 43265 w 2345493"/>
                <a:gd name="connsiteY124" fmla="*/ 2062377 h 2617208"/>
                <a:gd name="connsiteX125" fmla="*/ 67079 w 2345493"/>
                <a:gd name="connsiteY125" fmla="*/ 2079046 h 2617208"/>
                <a:gd name="connsiteX126" fmla="*/ 90890 w 2345493"/>
                <a:gd name="connsiteY126" fmla="*/ 2083808 h 2617208"/>
                <a:gd name="connsiteX127" fmla="*/ 114703 w 2345493"/>
                <a:gd name="connsiteY127" fmla="*/ 2105239 h 2617208"/>
                <a:gd name="connsiteX128" fmla="*/ 119466 w 2345493"/>
                <a:gd name="connsiteY128" fmla="*/ 2133815 h 2617208"/>
                <a:gd name="connsiteX129" fmla="*/ 126609 w 2345493"/>
                <a:gd name="connsiteY129" fmla="*/ 2155246 h 2617208"/>
                <a:gd name="connsiteX130" fmla="*/ 121847 w 2345493"/>
                <a:gd name="connsiteY130" fmla="*/ 2193346 h 2617208"/>
                <a:gd name="connsiteX131" fmla="*/ 112322 w 2345493"/>
                <a:gd name="connsiteY131" fmla="*/ 2212396 h 2617208"/>
                <a:gd name="connsiteX132" fmla="*/ 100416 w 2345493"/>
                <a:gd name="connsiteY132" fmla="*/ 2231445 h 2617208"/>
                <a:gd name="connsiteX133" fmla="*/ 71841 w 2345493"/>
                <a:gd name="connsiteY133" fmla="*/ 2233827 h 2617208"/>
                <a:gd name="connsiteX134" fmla="*/ 50409 w 2345493"/>
                <a:gd name="connsiteY134" fmla="*/ 2260021 h 2617208"/>
                <a:gd name="connsiteX135" fmla="*/ 21834 w 2345493"/>
                <a:gd name="connsiteY135" fmla="*/ 2274308 h 2617208"/>
                <a:gd name="connsiteX136" fmla="*/ 31359 w 2345493"/>
                <a:gd name="connsiteY136" fmla="*/ 2298121 h 2617208"/>
                <a:gd name="connsiteX137" fmla="*/ 21834 w 2345493"/>
                <a:gd name="connsiteY137" fmla="*/ 2331458 h 2617208"/>
                <a:gd name="connsiteX138" fmla="*/ 12309 w 2345493"/>
                <a:gd name="connsiteY138" fmla="*/ 2345746 h 2617208"/>
                <a:gd name="connsiteX139" fmla="*/ 374259 w 2345493"/>
                <a:gd name="connsiteY139" fmla="*/ 2617208 h 2617208"/>
                <a:gd name="connsiteX140" fmla="*/ 702872 w 2345493"/>
                <a:gd name="connsiteY140" fmla="*/ 2474333 h 2617208"/>
                <a:gd name="connsiteX0" fmla="*/ 702872 w 2357193"/>
                <a:gd name="connsiteY0" fmla="*/ 2474333 h 2617208"/>
                <a:gd name="connsiteX1" fmla="*/ 1067997 w 2357193"/>
                <a:gd name="connsiteY1" fmla="*/ 2039358 h 2617208"/>
                <a:gd name="connsiteX2" fmla="*/ 1243416 w 2357193"/>
                <a:gd name="connsiteY2" fmla="*/ 1624227 h 2617208"/>
                <a:gd name="connsiteX3" fmla="*/ 1525990 w 2357193"/>
                <a:gd name="connsiteY3" fmla="*/ 1274184 h 2617208"/>
                <a:gd name="connsiteX4" fmla="*/ 1956997 w 2357193"/>
                <a:gd name="connsiteY4" fmla="*/ 991608 h 2617208"/>
                <a:gd name="connsiteX5" fmla="*/ 2264177 w 2357193"/>
                <a:gd name="connsiteY5" fmla="*/ 800316 h 2617208"/>
                <a:gd name="connsiteX6" fmla="*/ 2352232 w 2357193"/>
                <a:gd name="connsiteY6" fmla="*/ 602693 h 2617208"/>
                <a:gd name="connsiteX7" fmla="*/ 2345088 w 2357193"/>
                <a:gd name="connsiteY7" fmla="*/ 552687 h 2617208"/>
                <a:gd name="connsiteX8" fmla="*/ 2307834 w 2357193"/>
                <a:gd name="connsiteY8" fmla="*/ 531233 h 2617208"/>
                <a:gd name="connsiteX9" fmla="*/ 2264972 w 2357193"/>
                <a:gd name="connsiteY9" fmla="*/ 512183 h 2617208"/>
                <a:gd name="connsiteX10" fmla="*/ 2241159 w 2357193"/>
                <a:gd name="connsiteY10" fmla="*/ 485990 h 2617208"/>
                <a:gd name="connsiteX11" fmla="*/ 2231634 w 2357193"/>
                <a:gd name="connsiteY11" fmla="*/ 464558 h 2617208"/>
                <a:gd name="connsiteX12" fmla="*/ 2212584 w 2357193"/>
                <a:gd name="connsiteY12" fmla="*/ 455033 h 2617208"/>
                <a:gd name="connsiteX13" fmla="*/ 2198297 w 2357193"/>
                <a:gd name="connsiteY13" fmla="*/ 445508 h 2617208"/>
                <a:gd name="connsiteX14" fmla="*/ 2179247 w 2357193"/>
                <a:gd name="connsiteY14" fmla="*/ 450271 h 2617208"/>
                <a:gd name="connsiteX15" fmla="*/ 2155434 w 2357193"/>
                <a:gd name="connsiteY15" fmla="*/ 426458 h 2617208"/>
                <a:gd name="connsiteX16" fmla="*/ 2136384 w 2357193"/>
                <a:gd name="connsiteY16" fmla="*/ 397883 h 2617208"/>
                <a:gd name="connsiteX17" fmla="*/ 2126859 w 2357193"/>
                <a:gd name="connsiteY17" fmla="*/ 369308 h 2617208"/>
                <a:gd name="connsiteX18" fmla="*/ 2103047 w 2357193"/>
                <a:gd name="connsiteY18" fmla="*/ 369308 h 2617208"/>
                <a:gd name="connsiteX19" fmla="*/ 2088759 w 2357193"/>
                <a:gd name="connsiteY19" fmla="*/ 355021 h 2617208"/>
                <a:gd name="connsiteX20" fmla="*/ 2050660 w 2357193"/>
                <a:gd name="connsiteY20" fmla="*/ 347877 h 2617208"/>
                <a:gd name="connsiteX21" fmla="*/ 2007797 w 2357193"/>
                <a:gd name="connsiteY21" fmla="*/ 335971 h 2617208"/>
                <a:gd name="connsiteX22" fmla="*/ 1976841 w 2357193"/>
                <a:gd name="connsiteY22" fmla="*/ 333589 h 2617208"/>
                <a:gd name="connsiteX23" fmla="*/ 1948266 w 2357193"/>
                <a:gd name="connsiteY23" fmla="*/ 328827 h 2617208"/>
                <a:gd name="connsiteX24" fmla="*/ 1926834 w 2357193"/>
                <a:gd name="connsiteY24" fmla="*/ 312158 h 2617208"/>
                <a:gd name="connsiteX25" fmla="*/ 1912547 w 2357193"/>
                <a:gd name="connsiteY25" fmla="*/ 316921 h 2617208"/>
                <a:gd name="connsiteX26" fmla="*/ 1841109 w 2357193"/>
                <a:gd name="connsiteY26" fmla="*/ 302633 h 2617208"/>
                <a:gd name="connsiteX27" fmla="*/ 1812534 w 2357193"/>
                <a:gd name="connsiteY27" fmla="*/ 293108 h 2617208"/>
                <a:gd name="connsiteX28" fmla="*/ 1798247 w 2357193"/>
                <a:gd name="connsiteY28" fmla="*/ 288346 h 2617208"/>
                <a:gd name="connsiteX29" fmla="*/ 1783959 w 2357193"/>
                <a:gd name="connsiteY29" fmla="*/ 297871 h 2617208"/>
                <a:gd name="connsiteX30" fmla="*/ 1769672 w 2357193"/>
                <a:gd name="connsiteY30" fmla="*/ 302633 h 2617208"/>
                <a:gd name="connsiteX31" fmla="*/ 1741097 w 2357193"/>
                <a:gd name="connsiteY31" fmla="*/ 331208 h 2617208"/>
                <a:gd name="connsiteX32" fmla="*/ 1717284 w 2357193"/>
                <a:gd name="connsiteY32" fmla="*/ 326446 h 2617208"/>
                <a:gd name="connsiteX33" fmla="*/ 1683947 w 2357193"/>
                <a:gd name="connsiteY33" fmla="*/ 316921 h 2617208"/>
                <a:gd name="connsiteX34" fmla="*/ 1650609 w 2357193"/>
                <a:gd name="connsiteY34" fmla="*/ 312158 h 2617208"/>
                <a:gd name="connsiteX35" fmla="*/ 1622034 w 2357193"/>
                <a:gd name="connsiteY35" fmla="*/ 307396 h 2617208"/>
                <a:gd name="connsiteX36" fmla="*/ 1581553 w 2357193"/>
                <a:gd name="connsiteY36" fmla="*/ 290727 h 2617208"/>
                <a:gd name="connsiteX37" fmla="*/ 1552978 w 2357193"/>
                <a:gd name="connsiteY37" fmla="*/ 290727 h 2617208"/>
                <a:gd name="connsiteX38" fmla="*/ 1541072 w 2357193"/>
                <a:gd name="connsiteY38" fmla="*/ 274058 h 2617208"/>
                <a:gd name="connsiteX39" fmla="*/ 1526784 w 2357193"/>
                <a:gd name="connsiteY39" fmla="*/ 255008 h 2617208"/>
                <a:gd name="connsiteX40" fmla="*/ 1522021 w 2357193"/>
                <a:gd name="connsiteY40" fmla="*/ 228814 h 2617208"/>
                <a:gd name="connsiteX41" fmla="*/ 1533929 w 2357193"/>
                <a:gd name="connsiteY41" fmla="*/ 200240 h 2617208"/>
                <a:gd name="connsiteX42" fmla="*/ 1564884 w 2357193"/>
                <a:gd name="connsiteY42" fmla="*/ 174046 h 2617208"/>
                <a:gd name="connsiteX43" fmla="*/ 1557740 w 2357193"/>
                <a:gd name="connsiteY43" fmla="*/ 147852 h 2617208"/>
                <a:gd name="connsiteX44" fmla="*/ 1564884 w 2357193"/>
                <a:gd name="connsiteY44" fmla="*/ 116895 h 2617208"/>
                <a:gd name="connsiteX45" fmla="*/ 1583934 w 2357193"/>
                <a:gd name="connsiteY45" fmla="*/ 93083 h 2617208"/>
                <a:gd name="connsiteX46" fmla="*/ 1588697 w 2357193"/>
                <a:gd name="connsiteY46" fmla="*/ 78796 h 2617208"/>
                <a:gd name="connsiteX47" fmla="*/ 1579172 w 2357193"/>
                <a:gd name="connsiteY47" fmla="*/ 64508 h 2617208"/>
                <a:gd name="connsiteX48" fmla="*/ 1545834 w 2357193"/>
                <a:gd name="connsiteY48" fmla="*/ 38314 h 2617208"/>
                <a:gd name="connsiteX49" fmla="*/ 1522022 w 2357193"/>
                <a:gd name="connsiteY49" fmla="*/ 35933 h 2617208"/>
                <a:gd name="connsiteX50" fmla="*/ 1507734 w 2357193"/>
                <a:gd name="connsiteY50" fmla="*/ 214 h 2617208"/>
                <a:gd name="connsiteX51" fmla="*/ 1365652 w 2357193"/>
                <a:gd name="connsiteY51" fmla="*/ 51808 h 2617208"/>
                <a:gd name="connsiteX52" fmla="*/ 984654 w 2357193"/>
                <a:gd name="connsiteY52" fmla="*/ 270089 h 2617208"/>
                <a:gd name="connsiteX53" fmla="*/ 783834 w 2357193"/>
                <a:gd name="connsiteY53" fmla="*/ 316921 h 2617208"/>
                <a:gd name="connsiteX54" fmla="*/ 712397 w 2357193"/>
                <a:gd name="connsiteY54" fmla="*/ 345496 h 2617208"/>
                <a:gd name="connsiteX55" fmla="*/ 702872 w 2357193"/>
                <a:gd name="connsiteY55" fmla="*/ 374071 h 2617208"/>
                <a:gd name="connsiteX56" fmla="*/ 698109 w 2357193"/>
                <a:gd name="connsiteY56" fmla="*/ 388358 h 2617208"/>
                <a:gd name="connsiteX57" fmla="*/ 683822 w 2357193"/>
                <a:gd name="connsiteY57" fmla="*/ 419314 h 2617208"/>
                <a:gd name="connsiteX58" fmla="*/ 702872 w 2357193"/>
                <a:gd name="connsiteY58" fmla="*/ 445508 h 2617208"/>
                <a:gd name="connsiteX59" fmla="*/ 731447 w 2357193"/>
                <a:gd name="connsiteY59" fmla="*/ 455033 h 2617208"/>
                <a:gd name="connsiteX60" fmla="*/ 740972 w 2357193"/>
                <a:gd name="connsiteY60" fmla="*/ 469321 h 2617208"/>
                <a:gd name="connsiteX61" fmla="*/ 745734 w 2357193"/>
                <a:gd name="connsiteY61" fmla="*/ 483608 h 2617208"/>
                <a:gd name="connsiteX62" fmla="*/ 745734 w 2357193"/>
                <a:gd name="connsiteY62" fmla="*/ 495514 h 2617208"/>
                <a:gd name="connsiteX63" fmla="*/ 748115 w 2357193"/>
                <a:gd name="connsiteY63" fmla="*/ 516946 h 2617208"/>
                <a:gd name="connsiteX64" fmla="*/ 755259 w 2357193"/>
                <a:gd name="connsiteY64" fmla="*/ 535996 h 2617208"/>
                <a:gd name="connsiteX65" fmla="*/ 745734 w 2357193"/>
                <a:gd name="connsiteY65" fmla="*/ 564571 h 2617208"/>
                <a:gd name="connsiteX66" fmla="*/ 736209 w 2357193"/>
                <a:gd name="connsiteY66" fmla="*/ 578858 h 2617208"/>
                <a:gd name="connsiteX67" fmla="*/ 736209 w 2357193"/>
                <a:gd name="connsiteY67" fmla="*/ 650296 h 2617208"/>
                <a:gd name="connsiteX68" fmla="*/ 740972 w 2357193"/>
                <a:gd name="connsiteY68" fmla="*/ 664583 h 2617208"/>
                <a:gd name="connsiteX69" fmla="*/ 745734 w 2357193"/>
                <a:gd name="connsiteY69" fmla="*/ 683633 h 2617208"/>
                <a:gd name="connsiteX70" fmla="*/ 760022 w 2357193"/>
                <a:gd name="connsiteY70" fmla="*/ 731258 h 2617208"/>
                <a:gd name="connsiteX71" fmla="*/ 764784 w 2357193"/>
                <a:gd name="connsiteY71" fmla="*/ 745546 h 2617208"/>
                <a:gd name="connsiteX72" fmla="*/ 771928 w 2357193"/>
                <a:gd name="connsiteY72" fmla="*/ 790789 h 2617208"/>
                <a:gd name="connsiteX73" fmla="*/ 750497 w 2357193"/>
                <a:gd name="connsiteY73" fmla="*/ 812221 h 2617208"/>
                <a:gd name="connsiteX74" fmla="*/ 731447 w 2357193"/>
                <a:gd name="connsiteY74" fmla="*/ 816983 h 2617208"/>
                <a:gd name="connsiteX75" fmla="*/ 712397 w 2357193"/>
                <a:gd name="connsiteY75" fmla="*/ 824127 h 2617208"/>
                <a:gd name="connsiteX76" fmla="*/ 683822 w 2357193"/>
                <a:gd name="connsiteY76" fmla="*/ 843177 h 2617208"/>
                <a:gd name="connsiteX77" fmla="*/ 674297 w 2357193"/>
                <a:gd name="connsiteY77" fmla="*/ 859846 h 2617208"/>
                <a:gd name="connsiteX78" fmla="*/ 660009 w 2357193"/>
                <a:gd name="connsiteY78" fmla="*/ 869371 h 2617208"/>
                <a:gd name="connsiteX79" fmla="*/ 650484 w 2357193"/>
                <a:gd name="connsiteY79" fmla="*/ 883658 h 2617208"/>
                <a:gd name="connsiteX80" fmla="*/ 640959 w 2357193"/>
                <a:gd name="connsiteY80" fmla="*/ 964621 h 2617208"/>
                <a:gd name="connsiteX81" fmla="*/ 626672 w 2357193"/>
                <a:gd name="connsiteY81" fmla="*/ 997958 h 2617208"/>
                <a:gd name="connsiteX82" fmla="*/ 593334 w 2357193"/>
                <a:gd name="connsiteY82" fmla="*/ 1012246 h 2617208"/>
                <a:gd name="connsiteX83" fmla="*/ 588572 w 2357193"/>
                <a:gd name="connsiteY83" fmla="*/ 1026533 h 2617208"/>
                <a:gd name="connsiteX84" fmla="*/ 593334 w 2357193"/>
                <a:gd name="connsiteY84" fmla="*/ 1040821 h 2617208"/>
                <a:gd name="connsiteX85" fmla="*/ 579047 w 2357193"/>
                <a:gd name="connsiteY85" fmla="*/ 1055108 h 2617208"/>
                <a:gd name="connsiteX86" fmla="*/ 569521 w 2357193"/>
                <a:gd name="connsiteY86" fmla="*/ 1097971 h 2617208"/>
                <a:gd name="connsiteX87" fmla="*/ 552854 w 2357193"/>
                <a:gd name="connsiteY87" fmla="*/ 1128926 h 2617208"/>
                <a:gd name="connsiteX88" fmla="*/ 533803 w 2357193"/>
                <a:gd name="connsiteY88" fmla="*/ 1150358 h 2617208"/>
                <a:gd name="connsiteX89" fmla="*/ 519515 w 2357193"/>
                <a:gd name="connsiteY89" fmla="*/ 1178933 h 2617208"/>
                <a:gd name="connsiteX90" fmla="*/ 498084 w 2357193"/>
                <a:gd name="connsiteY90" fmla="*/ 1226558 h 2617208"/>
                <a:gd name="connsiteX91" fmla="*/ 493322 w 2357193"/>
                <a:gd name="connsiteY91" fmla="*/ 1240846 h 2617208"/>
                <a:gd name="connsiteX92" fmla="*/ 474272 w 2357193"/>
                <a:gd name="connsiteY92" fmla="*/ 1274183 h 2617208"/>
                <a:gd name="connsiteX93" fmla="*/ 464747 w 2357193"/>
                <a:gd name="connsiteY93" fmla="*/ 1293233 h 2617208"/>
                <a:gd name="connsiteX94" fmla="*/ 459984 w 2357193"/>
                <a:gd name="connsiteY94" fmla="*/ 1307521 h 2617208"/>
                <a:gd name="connsiteX95" fmla="*/ 450459 w 2357193"/>
                <a:gd name="connsiteY95" fmla="*/ 1321808 h 2617208"/>
                <a:gd name="connsiteX96" fmla="*/ 436172 w 2357193"/>
                <a:gd name="connsiteY96" fmla="*/ 1359908 h 2617208"/>
                <a:gd name="connsiteX97" fmla="*/ 412359 w 2357193"/>
                <a:gd name="connsiteY97" fmla="*/ 1402771 h 2617208"/>
                <a:gd name="connsiteX98" fmla="*/ 398072 w 2357193"/>
                <a:gd name="connsiteY98" fmla="*/ 1436109 h 2617208"/>
                <a:gd name="connsiteX99" fmla="*/ 393310 w 2357193"/>
                <a:gd name="connsiteY99" fmla="*/ 1464683 h 2617208"/>
                <a:gd name="connsiteX100" fmla="*/ 379022 w 2357193"/>
                <a:gd name="connsiteY100" fmla="*/ 1526596 h 2617208"/>
                <a:gd name="connsiteX101" fmla="*/ 374259 w 2357193"/>
                <a:gd name="connsiteY101" fmla="*/ 1564696 h 2617208"/>
                <a:gd name="connsiteX102" fmla="*/ 369497 w 2357193"/>
                <a:gd name="connsiteY102" fmla="*/ 1578983 h 2617208"/>
                <a:gd name="connsiteX103" fmla="*/ 357591 w 2357193"/>
                <a:gd name="connsiteY103" fmla="*/ 1614702 h 2617208"/>
                <a:gd name="connsiteX104" fmla="*/ 343303 w 2357193"/>
                <a:gd name="connsiteY104" fmla="*/ 1659946 h 2617208"/>
                <a:gd name="connsiteX105" fmla="*/ 336159 w 2357193"/>
                <a:gd name="connsiteY105" fmla="*/ 1683758 h 2617208"/>
                <a:gd name="connsiteX106" fmla="*/ 326634 w 2357193"/>
                <a:gd name="connsiteY106" fmla="*/ 1698046 h 2617208"/>
                <a:gd name="connsiteX107" fmla="*/ 321872 w 2357193"/>
                <a:gd name="connsiteY107" fmla="*/ 1712333 h 2617208"/>
                <a:gd name="connsiteX108" fmla="*/ 307584 w 2357193"/>
                <a:gd name="connsiteY108" fmla="*/ 1721858 h 2617208"/>
                <a:gd name="connsiteX109" fmla="*/ 293297 w 2357193"/>
                <a:gd name="connsiteY109" fmla="*/ 1750433 h 2617208"/>
                <a:gd name="connsiteX110" fmla="*/ 283772 w 2357193"/>
                <a:gd name="connsiteY110" fmla="*/ 1779008 h 2617208"/>
                <a:gd name="connsiteX111" fmla="*/ 267103 w 2357193"/>
                <a:gd name="connsiteY111" fmla="*/ 1809965 h 2617208"/>
                <a:gd name="connsiteX112" fmla="*/ 231384 w 2357193"/>
                <a:gd name="connsiteY112" fmla="*/ 1845683 h 2617208"/>
                <a:gd name="connsiteX113" fmla="*/ 207572 w 2357193"/>
                <a:gd name="connsiteY113" fmla="*/ 1869496 h 2617208"/>
                <a:gd name="connsiteX114" fmla="*/ 202809 w 2357193"/>
                <a:gd name="connsiteY114" fmla="*/ 1883783 h 2617208"/>
                <a:gd name="connsiteX115" fmla="*/ 174234 w 2357193"/>
                <a:gd name="connsiteY115" fmla="*/ 1902833 h 2617208"/>
                <a:gd name="connsiteX116" fmla="*/ 159947 w 2357193"/>
                <a:gd name="connsiteY116" fmla="*/ 1912358 h 2617208"/>
                <a:gd name="connsiteX117" fmla="*/ 131372 w 2357193"/>
                <a:gd name="connsiteY117" fmla="*/ 1940934 h 2617208"/>
                <a:gd name="connsiteX118" fmla="*/ 102797 w 2357193"/>
                <a:gd name="connsiteY118" fmla="*/ 1952839 h 2617208"/>
                <a:gd name="connsiteX119" fmla="*/ 78985 w 2357193"/>
                <a:gd name="connsiteY119" fmla="*/ 1964745 h 2617208"/>
                <a:gd name="connsiteX120" fmla="*/ 45647 w 2357193"/>
                <a:gd name="connsiteY120" fmla="*/ 1981414 h 2617208"/>
                <a:gd name="connsiteX121" fmla="*/ 24215 w 2357193"/>
                <a:gd name="connsiteY121" fmla="*/ 1986177 h 2617208"/>
                <a:gd name="connsiteX122" fmla="*/ 403 w 2357193"/>
                <a:gd name="connsiteY122" fmla="*/ 1995702 h 2617208"/>
                <a:gd name="connsiteX123" fmla="*/ 12309 w 2357193"/>
                <a:gd name="connsiteY123" fmla="*/ 2036183 h 2617208"/>
                <a:gd name="connsiteX124" fmla="*/ 43265 w 2357193"/>
                <a:gd name="connsiteY124" fmla="*/ 2062377 h 2617208"/>
                <a:gd name="connsiteX125" fmla="*/ 67079 w 2357193"/>
                <a:gd name="connsiteY125" fmla="*/ 2079046 h 2617208"/>
                <a:gd name="connsiteX126" fmla="*/ 90890 w 2357193"/>
                <a:gd name="connsiteY126" fmla="*/ 2083808 h 2617208"/>
                <a:gd name="connsiteX127" fmla="*/ 114703 w 2357193"/>
                <a:gd name="connsiteY127" fmla="*/ 2105239 h 2617208"/>
                <a:gd name="connsiteX128" fmla="*/ 119466 w 2357193"/>
                <a:gd name="connsiteY128" fmla="*/ 2133815 h 2617208"/>
                <a:gd name="connsiteX129" fmla="*/ 126609 w 2357193"/>
                <a:gd name="connsiteY129" fmla="*/ 2155246 h 2617208"/>
                <a:gd name="connsiteX130" fmla="*/ 121847 w 2357193"/>
                <a:gd name="connsiteY130" fmla="*/ 2193346 h 2617208"/>
                <a:gd name="connsiteX131" fmla="*/ 112322 w 2357193"/>
                <a:gd name="connsiteY131" fmla="*/ 2212396 h 2617208"/>
                <a:gd name="connsiteX132" fmla="*/ 100416 w 2357193"/>
                <a:gd name="connsiteY132" fmla="*/ 2231445 h 2617208"/>
                <a:gd name="connsiteX133" fmla="*/ 71841 w 2357193"/>
                <a:gd name="connsiteY133" fmla="*/ 2233827 h 2617208"/>
                <a:gd name="connsiteX134" fmla="*/ 50409 w 2357193"/>
                <a:gd name="connsiteY134" fmla="*/ 2260021 h 2617208"/>
                <a:gd name="connsiteX135" fmla="*/ 21834 w 2357193"/>
                <a:gd name="connsiteY135" fmla="*/ 2274308 h 2617208"/>
                <a:gd name="connsiteX136" fmla="*/ 31359 w 2357193"/>
                <a:gd name="connsiteY136" fmla="*/ 2298121 h 2617208"/>
                <a:gd name="connsiteX137" fmla="*/ 21834 w 2357193"/>
                <a:gd name="connsiteY137" fmla="*/ 2331458 h 2617208"/>
                <a:gd name="connsiteX138" fmla="*/ 12309 w 2357193"/>
                <a:gd name="connsiteY138" fmla="*/ 2345746 h 2617208"/>
                <a:gd name="connsiteX139" fmla="*/ 374259 w 2357193"/>
                <a:gd name="connsiteY139" fmla="*/ 2617208 h 2617208"/>
                <a:gd name="connsiteX140" fmla="*/ 702872 w 2357193"/>
                <a:gd name="connsiteY140" fmla="*/ 2474333 h 2617208"/>
                <a:gd name="connsiteX0" fmla="*/ 702872 w 2353570"/>
                <a:gd name="connsiteY0" fmla="*/ 2474333 h 2617208"/>
                <a:gd name="connsiteX1" fmla="*/ 1067997 w 2353570"/>
                <a:gd name="connsiteY1" fmla="*/ 2039358 h 2617208"/>
                <a:gd name="connsiteX2" fmla="*/ 1243416 w 2353570"/>
                <a:gd name="connsiteY2" fmla="*/ 1624227 h 2617208"/>
                <a:gd name="connsiteX3" fmla="*/ 1525990 w 2353570"/>
                <a:gd name="connsiteY3" fmla="*/ 1274184 h 2617208"/>
                <a:gd name="connsiteX4" fmla="*/ 1956997 w 2353570"/>
                <a:gd name="connsiteY4" fmla="*/ 991608 h 2617208"/>
                <a:gd name="connsiteX5" fmla="*/ 2264177 w 2353570"/>
                <a:gd name="connsiteY5" fmla="*/ 800316 h 2617208"/>
                <a:gd name="connsiteX6" fmla="*/ 2316513 w 2353570"/>
                <a:gd name="connsiteY6" fmla="*/ 712230 h 2617208"/>
                <a:gd name="connsiteX7" fmla="*/ 2352232 w 2353570"/>
                <a:gd name="connsiteY7" fmla="*/ 602693 h 2617208"/>
                <a:gd name="connsiteX8" fmla="*/ 2345088 w 2353570"/>
                <a:gd name="connsiteY8" fmla="*/ 552687 h 2617208"/>
                <a:gd name="connsiteX9" fmla="*/ 2307834 w 2353570"/>
                <a:gd name="connsiteY9" fmla="*/ 531233 h 2617208"/>
                <a:gd name="connsiteX10" fmla="*/ 2264972 w 2353570"/>
                <a:gd name="connsiteY10" fmla="*/ 512183 h 2617208"/>
                <a:gd name="connsiteX11" fmla="*/ 2241159 w 2353570"/>
                <a:gd name="connsiteY11" fmla="*/ 485990 h 2617208"/>
                <a:gd name="connsiteX12" fmla="*/ 2231634 w 2353570"/>
                <a:gd name="connsiteY12" fmla="*/ 464558 h 2617208"/>
                <a:gd name="connsiteX13" fmla="*/ 2212584 w 2353570"/>
                <a:gd name="connsiteY13" fmla="*/ 455033 h 2617208"/>
                <a:gd name="connsiteX14" fmla="*/ 2198297 w 2353570"/>
                <a:gd name="connsiteY14" fmla="*/ 445508 h 2617208"/>
                <a:gd name="connsiteX15" fmla="*/ 2179247 w 2353570"/>
                <a:gd name="connsiteY15" fmla="*/ 450271 h 2617208"/>
                <a:gd name="connsiteX16" fmla="*/ 2155434 w 2353570"/>
                <a:gd name="connsiteY16" fmla="*/ 426458 h 2617208"/>
                <a:gd name="connsiteX17" fmla="*/ 2136384 w 2353570"/>
                <a:gd name="connsiteY17" fmla="*/ 397883 h 2617208"/>
                <a:gd name="connsiteX18" fmla="*/ 2126859 w 2353570"/>
                <a:gd name="connsiteY18" fmla="*/ 369308 h 2617208"/>
                <a:gd name="connsiteX19" fmla="*/ 2103047 w 2353570"/>
                <a:gd name="connsiteY19" fmla="*/ 369308 h 2617208"/>
                <a:gd name="connsiteX20" fmla="*/ 2088759 w 2353570"/>
                <a:gd name="connsiteY20" fmla="*/ 355021 h 2617208"/>
                <a:gd name="connsiteX21" fmla="*/ 2050660 w 2353570"/>
                <a:gd name="connsiteY21" fmla="*/ 347877 h 2617208"/>
                <a:gd name="connsiteX22" fmla="*/ 2007797 w 2353570"/>
                <a:gd name="connsiteY22" fmla="*/ 335971 h 2617208"/>
                <a:gd name="connsiteX23" fmla="*/ 1976841 w 2353570"/>
                <a:gd name="connsiteY23" fmla="*/ 333589 h 2617208"/>
                <a:gd name="connsiteX24" fmla="*/ 1948266 w 2353570"/>
                <a:gd name="connsiteY24" fmla="*/ 328827 h 2617208"/>
                <a:gd name="connsiteX25" fmla="*/ 1926834 w 2353570"/>
                <a:gd name="connsiteY25" fmla="*/ 312158 h 2617208"/>
                <a:gd name="connsiteX26" fmla="*/ 1912547 w 2353570"/>
                <a:gd name="connsiteY26" fmla="*/ 316921 h 2617208"/>
                <a:gd name="connsiteX27" fmla="*/ 1841109 w 2353570"/>
                <a:gd name="connsiteY27" fmla="*/ 302633 h 2617208"/>
                <a:gd name="connsiteX28" fmla="*/ 1812534 w 2353570"/>
                <a:gd name="connsiteY28" fmla="*/ 293108 h 2617208"/>
                <a:gd name="connsiteX29" fmla="*/ 1798247 w 2353570"/>
                <a:gd name="connsiteY29" fmla="*/ 288346 h 2617208"/>
                <a:gd name="connsiteX30" fmla="*/ 1783959 w 2353570"/>
                <a:gd name="connsiteY30" fmla="*/ 297871 h 2617208"/>
                <a:gd name="connsiteX31" fmla="*/ 1769672 w 2353570"/>
                <a:gd name="connsiteY31" fmla="*/ 302633 h 2617208"/>
                <a:gd name="connsiteX32" fmla="*/ 1741097 w 2353570"/>
                <a:gd name="connsiteY32" fmla="*/ 331208 h 2617208"/>
                <a:gd name="connsiteX33" fmla="*/ 1717284 w 2353570"/>
                <a:gd name="connsiteY33" fmla="*/ 326446 h 2617208"/>
                <a:gd name="connsiteX34" fmla="*/ 1683947 w 2353570"/>
                <a:gd name="connsiteY34" fmla="*/ 316921 h 2617208"/>
                <a:gd name="connsiteX35" fmla="*/ 1650609 w 2353570"/>
                <a:gd name="connsiteY35" fmla="*/ 312158 h 2617208"/>
                <a:gd name="connsiteX36" fmla="*/ 1622034 w 2353570"/>
                <a:gd name="connsiteY36" fmla="*/ 307396 h 2617208"/>
                <a:gd name="connsiteX37" fmla="*/ 1581553 w 2353570"/>
                <a:gd name="connsiteY37" fmla="*/ 290727 h 2617208"/>
                <a:gd name="connsiteX38" fmla="*/ 1552978 w 2353570"/>
                <a:gd name="connsiteY38" fmla="*/ 290727 h 2617208"/>
                <a:gd name="connsiteX39" fmla="*/ 1541072 w 2353570"/>
                <a:gd name="connsiteY39" fmla="*/ 274058 h 2617208"/>
                <a:gd name="connsiteX40" fmla="*/ 1526784 w 2353570"/>
                <a:gd name="connsiteY40" fmla="*/ 255008 h 2617208"/>
                <a:gd name="connsiteX41" fmla="*/ 1522021 w 2353570"/>
                <a:gd name="connsiteY41" fmla="*/ 228814 h 2617208"/>
                <a:gd name="connsiteX42" fmla="*/ 1533929 w 2353570"/>
                <a:gd name="connsiteY42" fmla="*/ 200240 h 2617208"/>
                <a:gd name="connsiteX43" fmla="*/ 1564884 w 2353570"/>
                <a:gd name="connsiteY43" fmla="*/ 174046 h 2617208"/>
                <a:gd name="connsiteX44" fmla="*/ 1557740 w 2353570"/>
                <a:gd name="connsiteY44" fmla="*/ 147852 h 2617208"/>
                <a:gd name="connsiteX45" fmla="*/ 1564884 w 2353570"/>
                <a:gd name="connsiteY45" fmla="*/ 116895 h 2617208"/>
                <a:gd name="connsiteX46" fmla="*/ 1583934 w 2353570"/>
                <a:gd name="connsiteY46" fmla="*/ 93083 h 2617208"/>
                <a:gd name="connsiteX47" fmla="*/ 1588697 w 2353570"/>
                <a:gd name="connsiteY47" fmla="*/ 78796 h 2617208"/>
                <a:gd name="connsiteX48" fmla="*/ 1579172 w 2353570"/>
                <a:gd name="connsiteY48" fmla="*/ 64508 h 2617208"/>
                <a:gd name="connsiteX49" fmla="*/ 1545834 w 2353570"/>
                <a:gd name="connsiteY49" fmla="*/ 38314 h 2617208"/>
                <a:gd name="connsiteX50" fmla="*/ 1522022 w 2353570"/>
                <a:gd name="connsiteY50" fmla="*/ 35933 h 2617208"/>
                <a:gd name="connsiteX51" fmla="*/ 1507734 w 2353570"/>
                <a:gd name="connsiteY51" fmla="*/ 214 h 2617208"/>
                <a:gd name="connsiteX52" fmla="*/ 1365652 w 2353570"/>
                <a:gd name="connsiteY52" fmla="*/ 51808 h 2617208"/>
                <a:gd name="connsiteX53" fmla="*/ 984654 w 2353570"/>
                <a:gd name="connsiteY53" fmla="*/ 270089 h 2617208"/>
                <a:gd name="connsiteX54" fmla="*/ 783834 w 2353570"/>
                <a:gd name="connsiteY54" fmla="*/ 316921 h 2617208"/>
                <a:gd name="connsiteX55" fmla="*/ 712397 w 2353570"/>
                <a:gd name="connsiteY55" fmla="*/ 345496 h 2617208"/>
                <a:gd name="connsiteX56" fmla="*/ 702872 w 2353570"/>
                <a:gd name="connsiteY56" fmla="*/ 374071 h 2617208"/>
                <a:gd name="connsiteX57" fmla="*/ 698109 w 2353570"/>
                <a:gd name="connsiteY57" fmla="*/ 388358 h 2617208"/>
                <a:gd name="connsiteX58" fmla="*/ 683822 w 2353570"/>
                <a:gd name="connsiteY58" fmla="*/ 419314 h 2617208"/>
                <a:gd name="connsiteX59" fmla="*/ 702872 w 2353570"/>
                <a:gd name="connsiteY59" fmla="*/ 445508 h 2617208"/>
                <a:gd name="connsiteX60" fmla="*/ 731447 w 2353570"/>
                <a:gd name="connsiteY60" fmla="*/ 455033 h 2617208"/>
                <a:gd name="connsiteX61" fmla="*/ 740972 w 2353570"/>
                <a:gd name="connsiteY61" fmla="*/ 469321 h 2617208"/>
                <a:gd name="connsiteX62" fmla="*/ 745734 w 2353570"/>
                <a:gd name="connsiteY62" fmla="*/ 483608 h 2617208"/>
                <a:gd name="connsiteX63" fmla="*/ 745734 w 2353570"/>
                <a:gd name="connsiteY63" fmla="*/ 495514 h 2617208"/>
                <a:gd name="connsiteX64" fmla="*/ 748115 w 2353570"/>
                <a:gd name="connsiteY64" fmla="*/ 516946 h 2617208"/>
                <a:gd name="connsiteX65" fmla="*/ 755259 w 2353570"/>
                <a:gd name="connsiteY65" fmla="*/ 535996 h 2617208"/>
                <a:gd name="connsiteX66" fmla="*/ 745734 w 2353570"/>
                <a:gd name="connsiteY66" fmla="*/ 564571 h 2617208"/>
                <a:gd name="connsiteX67" fmla="*/ 736209 w 2353570"/>
                <a:gd name="connsiteY67" fmla="*/ 578858 h 2617208"/>
                <a:gd name="connsiteX68" fmla="*/ 736209 w 2353570"/>
                <a:gd name="connsiteY68" fmla="*/ 650296 h 2617208"/>
                <a:gd name="connsiteX69" fmla="*/ 740972 w 2353570"/>
                <a:gd name="connsiteY69" fmla="*/ 664583 h 2617208"/>
                <a:gd name="connsiteX70" fmla="*/ 745734 w 2353570"/>
                <a:gd name="connsiteY70" fmla="*/ 683633 h 2617208"/>
                <a:gd name="connsiteX71" fmla="*/ 760022 w 2353570"/>
                <a:gd name="connsiteY71" fmla="*/ 731258 h 2617208"/>
                <a:gd name="connsiteX72" fmla="*/ 764784 w 2353570"/>
                <a:gd name="connsiteY72" fmla="*/ 745546 h 2617208"/>
                <a:gd name="connsiteX73" fmla="*/ 771928 w 2353570"/>
                <a:gd name="connsiteY73" fmla="*/ 790789 h 2617208"/>
                <a:gd name="connsiteX74" fmla="*/ 750497 w 2353570"/>
                <a:gd name="connsiteY74" fmla="*/ 812221 h 2617208"/>
                <a:gd name="connsiteX75" fmla="*/ 731447 w 2353570"/>
                <a:gd name="connsiteY75" fmla="*/ 816983 h 2617208"/>
                <a:gd name="connsiteX76" fmla="*/ 712397 w 2353570"/>
                <a:gd name="connsiteY76" fmla="*/ 824127 h 2617208"/>
                <a:gd name="connsiteX77" fmla="*/ 683822 w 2353570"/>
                <a:gd name="connsiteY77" fmla="*/ 843177 h 2617208"/>
                <a:gd name="connsiteX78" fmla="*/ 674297 w 2353570"/>
                <a:gd name="connsiteY78" fmla="*/ 859846 h 2617208"/>
                <a:gd name="connsiteX79" fmla="*/ 660009 w 2353570"/>
                <a:gd name="connsiteY79" fmla="*/ 869371 h 2617208"/>
                <a:gd name="connsiteX80" fmla="*/ 650484 w 2353570"/>
                <a:gd name="connsiteY80" fmla="*/ 883658 h 2617208"/>
                <a:gd name="connsiteX81" fmla="*/ 640959 w 2353570"/>
                <a:gd name="connsiteY81" fmla="*/ 964621 h 2617208"/>
                <a:gd name="connsiteX82" fmla="*/ 626672 w 2353570"/>
                <a:gd name="connsiteY82" fmla="*/ 997958 h 2617208"/>
                <a:gd name="connsiteX83" fmla="*/ 593334 w 2353570"/>
                <a:gd name="connsiteY83" fmla="*/ 1012246 h 2617208"/>
                <a:gd name="connsiteX84" fmla="*/ 588572 w 2353570"/>
                <a:gd name="connsiteY84" fmla="*/ 1026533 h 2617208"/>
                <a:gd name="connsiteX85" fmla="*/ 593334 w 2353570"/>
                <a:gd name="connsiteY85" fmla="*/ 1040821 h 2617208"/>
                <a:gd name="connsiteX86" fmla="*/ 579047 w 2353570"/>
                <a:gd name="connsiteY86" fmla="*/ 1055108 h 2617208"/>
                <a:gd name="connsiteX87" fmla="*/ 569521 w 2353570"/>
                <a:gd name="connsiteY87" fmla="*/ 1097971 h 2617208"/>
                <a:gd name="connsiteX88" fmla="*/ 552854 w 2353570"/>
                <a:gd name="connsiteY88" fmla="*/ 1128926 h 2617208"/>
                <a:gd name="connsiteX89" fmla="*/ 533803 w 2353570"/>
                <a:gd name="connsiteY89" fmla="*/ 1150358 h 2617208"/>
                <a:gd name="connsiteX90" fmla="*/ 519515 w 2353570"/>
                <a:gd name="connsiteY90" fmla="*/ 1178933 h 2617208"/>
                <a:gd name="connsiteX91" fmla="*/ 498084 w 2353570"/>
                <a:gd name="connsiteY91" fmla="*/ 1226558 h 2617208"/>
                <a:gd name="connsiteX92" fmla="*/ 493322 w 2353570"/>
                <a:gd name="connsiteY92" fmla="*/ 1240846 h 2617208"/>
                <a:gd name="connsiteX93" fmla="*/ 474272 w 2353570"/>
                <a:gd name="connsiteY93" fmla="*/ 1274183 h 2617208"/>
                <a:gd name="connsiteX94" fmla="*/ 464747 w 2353570"/>
                <a:gd name="connsiteY94" fmla="*/ 1293233 h 2617208"/>
                <a:gd name="connsiteX95" fmla="*/ 459984 w 2353570"/>
                <a:gd name="connsiteY95" fmla="*/ 1307521 h 2617208"/>
                <a:gd name="connsiteX96" fmla="*/ 450459 w 2353570"/>
                <a:gd name="connsiteY96" fmla="*/ 1321808 h 2617208"/>
                <a:gd name="connsiteX97" fmla="*/ 436172 w 2353570"/>
                <a:gd name="connsiteY97" fmla="*/ 1359908 h 2617208"/>
                <a:gd name="connsiteX98" fmla="*/ 412359 w 2353570"/>
                <a:gd name="connsiteY98" fmla="*/ 1402771 h 2617208"/>
                <a:gd name="connsiteX99" fmla="*/ 398072 w 2353570"/>
                <a:gd name="connsiteY99" fmla="*/ 1436109 h 2617208"/>
                <a:gd name="connsiteX100" fmla="*/ 393310 w 2353570"/>
                <a:gd name="connsiteY100" fmla="*/ 1464683 h 2617208"/>
                <a:gd name="connsiteX101" fmla="*/ 379022 w 2353570"/>
                <a:gd name="connsiteY101" fmla="*/ 1526596 h 2617208"/>
                <a:gd name="connsiteX102" fmla="*/ 374259 w 2353570"/>
                <a:gd name="connsiteY102" fmla="*/ 1564696 h 2617208"/>
                <a:gd name="connsiteX103" fmla="*/ 369497 w 2353570"/>
                <a:gd name="connsiteY103" fmla="*/ 1578983 h 2617208"/>
                <a:gd name="connsiteX104" fmla="*/ 357591 w 2353570"/>
                <a:gd name="connsiteY104" fmla="*/ 1614702 h 2617208"/>
                <a:gd name="connsiteX105" fmla="*/ 343303 w 2353570"/>
                <a:gd name="connsiteY105" fmla="*/ 1659946 h 2617208"/>
                <a:gd name="connsiteX106" fmla="*/ 336159 w 2353570"/>
                <a:gd name="connsiteY106" fmla="*/ 1683758 h 2617208"/>
                <a:gd name="connsiteX107" fmla="*/ 326634 w 2353570"/>
                <a:gd name="connsiteY107" fmla="*/ 1698046 h 2617208"/>
                <a:gd name="connsiteX108" fmla="*/ 321872 w 2353570"/>
                <a:gd name="connsiteY108" fmla="*/ 1712333 h 2617208"/>
                <a:gd name="connsiteX109" fmla="*/ 307584 w 2353570"/>
                <a:gd name="connsiteY109" fmla="*/ 1721858 h 2617208"/>
                <a:gd name="connsiteX110" fmla="*/ 293297 w 2353570"/>
                <a:gd name="connsiteY110" fmla="*/ 1750433 h 2617208"/>
                <a:gd name="connsiteX111" fmla="*/ 283772 w 2353570"/>
                <a:gd name="connsiteY111" fmla="*/ 1779008 h 2617208"/>
                <a:gd name="connsiteX112" fmla="*/ 267103 w 2353570"/>
                <a:gd name="connsiteY112" fmla="*/ 1809965 h 2617208"/>
                <a:gd name="connsiteX113" fmla="*/ 231384 w 2353570"/>
                <a:gd name="connsiteY113" fmla="*/ 1845683 h 2617208"/>
                <a:gd name="connsiteX114" fmla="*/ 207572 w 2353570"/>
                <a:gd name="connsiteY114" fmla="*/ 1869496 h 2617208"/>
                <a:gd name="connsiteX115" fmla="*/ 202809 w 2353570"/>
                <a:gd name="connsiteY115" fmla="*/ 1883783 h 2617208"/>
                <a:gd name="connsiteX116" fmla="*/ 174234 w 2353570"/>
                <a:gd name="connsiteY116" fmla="*/ 1902833 h 2617208"/>
                <a:gd name="connsiteX117" fmla="*/ 159947 w 2353570"/>
                <a:gd name="connsiteY117" fmla="*/ 1912358 h 2617208"/>
                <a:gd name="connsiteX118" fmla="*/ 131372 w 2353570"/>
                <a:gd name="connsiteY118" fmla="*/ 1940934 h 2617208"/>
                <a:gd name="connsiteX119" fmla="*/ 102797 w 2353570"/>
                <a:gd name="connsiteY119" fmla="*/ 1952839 h 2617208"/>
                <a:gd name="connsiteX120" fmla="*/ 78985 w 2353570"/>
                <a:gd name="connsiteY120" fmla="*/ 1964745 h 2617208"/>
                <a:gd name="connsiteX121" fmla="*/ 45647 w 2353570"/>
                <a:gd name="connsiteY121" fmla="*/ 1981414 h 2617208"/>
                <a:gd name="connsiteX122" fmla="*/ 24215 w 2353570"/>
                <a:gd name="connsiteY122" fmla="*/ 1986177 h 2617208"/>
                <a:gd name="connsiteX123" fmla="*/ 403 w 2353570"/>
                <a:gd name="connsiteY123" fmla="*/ 1995702 h 2617208"/>
                <a:gd name="connsiteX124" fmla="*/ 12309 w 2353570"/>
                <a:gd name="connsiteY124" fmla="*/ 2036183 h 2617208"/>
                <a:gd name="connsiteX125" fmla="*/ 43265 w 2353570"/>
                <a:gd name="connsiteY125" fmla="*/ 2062377 h 2617208"/>
                <a:gd name="connsiteX126" fmla="*/ 67079 w 2353570"/>
                <a:gd name="connsiteY126" fmla="*/ 2079046 h 2617208"/>
                <a:gd name="connsiteX127" fmla="*/ 90890 w 2353570"/>
                <a:gd name="connsiteY127" fmla="*/ 2083808 h 2617208"/>
                <a:gd name="connsiteX128" fmla="*/ 114703 w 2353570"/>
                <a:gd name="connsiteY128" fmla="*/ 2105239 h 2617208"/>
                <a:gd name="connsiteX129" fmla="*/ 119466 w 2353570"/>
                <a:gd name="connsiteY129" fmla="*/ 2133815 h 2617208"/>
                <a:gd name="connsiteX130" fmla="*/ 126609 w 2353570"/>
                <a:gd name="connsiteY130" fmla="*/ 2155246 h 2617208"/>
                <a:gd name="connsiteX131" fmla="*/ 121847 w 2353570"/>
                <a:gd name="connsiteY131" fmla="*/ 2193346 h 2617208"/>
                <a:gd name="connsiteX132" fmla="*/ 112322 w 2353570"/>
                <a:gd name="connsiteY132" fmla="*/ 2212396 h 2617208"/>
                <a:gd name="connsiteX133" fmla="*/ 100416 w 2353570"/>
                <a:gd name="connsiteY133" fmla="*/ 2231445 h 2617208"/>
                <a:gd name="connsiteX134" fmla="*/ 71841 w 2353570"/>
                <a:gd name="connsiteY134" fmla="*/ 2233827 h 2617208"/>
                <a:gd name="connsiteX135" fmla="*/ 50409 w 2353570"/>
                <a:gd name="connsiteY135" fmla="*/ 2260021 h 2617208"/>
                <a:gd name="connsiteX136" fmla="*/ 21834 w 2353570"/>
                <a:gd name="connsiteY136" fmla="*/ 2274308 h 2617208"/>
                <a:gd name="connsiteX137" fmla="*/ 31359 w 2353570"/>
                <a:gd name="connsiteY137" fmla="*/ 2298121 h 2617208"/>
                <a:gd name="connsiteX138" fmla="*/ 21834 w 2353570"/>
                <a:gd name="connsiteY138" fmla="*/ 2331458 h 2617208"/>
                <a:gd name="connsiteX139" fmla="*/ 12309 w 2353570"/>
                <a:gd name="connsiteY139" fmla="*/ 2345746 h 2617208"/>
                <a:gd name="connsiteX140" fmla="*/ 374259 w 2353570"/>
                <a:gd name="connsiteY140" fmla="*/ 2617208 h 2617208"/>
                <a:gd name="connsiteX141" fmla="*/ 702872 w 2353570"/>
                <a:gd name="connsiteY141" fmla="*/ 2474333 h 2617208"/>
                <a:gd name="connsiteX0" fmla="*/ 702872 w 2376860"/>
                <a:gd name="connsiteY0" fmla="*/ 2474333 h 2617208"/>
                <a:gd name="connsiteX1" fmla="*/ 1067997 w 2376860"/>
                <a:gd name="connsiteY1" fmla="*/ 2039358 h 2617208"/>
                <a:gd name="connsiteX2" fmla="*/ 1243416 w 2376860"/>
                <a:gd name="connsiteY2" fmla="*/ 1624227 h 2617208"/>
                <a:gd name="connsiteX3" fmla="*/ 1525990 w 2376860"/>
                <a:gd name="connsiteY3" fmla="*/ 1274184 h 2617208"/>
                <a:gd name="connsiteX4" fmla="*/ 1956997 w 2376860"/>
                <a:gd name="connsiteY4" fmla="*/ 991608 h 2617208"/>
                <a:gd name="connsiteX5" fmla="*/ 2264177 w 2376860"/>
                <a:gd name="connsiteY5" fmla="*/ 800316 h 2617208"/>
                <a:gd name="connsiteX6" fmla="*/ 2373663 w 2376860"/>
                <a:gd name="connsiteY6" fmla="*/ 657461 h 2617208"/>
                <a:gd name="connsiteX7" fmla="*/ 2352232 w 2376860"/>
                <a:gd name="connsiteY7" fmla="*/ 602693 h 2617208"/>
                <a:gd name="connsiteX8" fmla="*/ 2345088 w 2376860"/>
                <a:gd name="connsiteY8" fmla="*/ 552687 h 2617208"/>
                <a:gd name="connsiteX9" fmla="*/ 2307834 w 2376860"/>
                <a:gd name="connsiteY9" fmla="*/ 531233 h 2617208"/>
                <a:gd name="connsiteX10" fmla="*/ 2264972 w 2376860"/>
                <a:gd name="connsiteY10" fmla="*/ 512183 h 2617208"/>
                <a:gd name="connsiteX11" fmla="*/ 2241159 w 2376860"/>
                <a:gd name="connsiteY11" fmla="*/ 485990 h 2617208"/>
                <a:gd name="connsiteX12" fmla="*/ 2231634 w 2376860"/>
                <a:gd name="connsiteY12" fmla="*/ 464558 h 2617208"/>
                <a:gd name="connsiteX13" fmla="*/ 2212584 w 2376860"/>
                <a:gd name="connsiteY13" fmla="*/ 455033 h 2617208"/>
                <a:gd name="connsiteX14" fmla="*/ 2198297 w 2376860"/>
                <a:gd name="connsiteY14" fmla="*/ 445508 h 2617208"/>
                <a:gd name="connsiteX15" fmla="*/ 2179247 w 2376860"/>
                <a:gd name="connsiteY15" fmla="*/ 450271 h 2617208"/>
                <a:gd name="connsiteX16" fmla="*/ 2155434 w 2376860"/>
                <a:gd name="connsiteY16" fmla="*/ 426458 h 2617208"/>
                <a:gd name="connsiteX17" fmla="*/ 2136384 w 2376860"/>
                <a:gd name="connsiteY17" fmla="*/ 397883 h 2617208"/>
                <a:gd name="connsiteX18" fmla="*/ 2126859 w 2376860"/>
                <a:gd name="connsiteY18" fmla="*/ 369308 h 2617208"/>
                <a:gd name="connsiteX19" fmla="*/ 2103047 w 2376860"/>
                <a:gd name="connsiteY19" fmla="*/ 369308 h 2617208"/>
                <a:gd name="connsiteX20" fmla="*/ 2088759 w 2376860"/>
                <a:gd name="connsiteY20" fmla="*/ 355021 h 2617208"/>
                <a:gd name="connsiteX21" fmla="*/ 2050660 w 2376860"/>
                <a:gd name="connsiteY21" fmla="*/ 347877 h 2617208"/>
                <a:gd name="connsiteX22" fmla="*/ 2007797 w 2376860"/>
                <a:gd name="connsiteY22" fmla="*/ 335971 h 2617208"/>
                <a:gd name="connsiteX23" fmla="*/ 1976841 w 2376860"/>
                <a:gd name="connsiteY23" fmla="*/ 333589 h 2617208"/>
                <a:gd name="connsiteX24" fmla="*/ 1948266 w 2376860"/>
                <a:gd name="connsiteY24" fmla="*/ 328827 h 2617208"/>
                <a:gd name="connsiteX25" fmla="*/ 1926834 w 2376860"/>
                <a:gd name="connsiteY25" fmla="*/ 312158 h 2617208"/>
                <a:gd name="connsiteX26" fmla="*/ 1912547 w 2376860"/>
                <a:gd name="connsiteY26" fmla="*/ 316921 h 2617208"/>
                <a:gd name="connsiteX27" fmla="*/ 1841109 w 2376860"/>
                <a:gd name="connsiteY27" fmla="*/ 302633 h 2617208"/>
                <a:gd name="connsiteX28" fmla="*/ 1812534 w 2376860"/>
                <a:gd name="connsiteY28" fmla="*/ 293108 h 2617208"/>
                <a:gd name="connsiteX29" fmla="*/ 1798247 w 2376860"/>
                <a:gd name="connsiteY29" fmla="*/ 288346 h 2617208"/>
                <a:gd name="connsiteX30" fmla="*/ 1783959 w 2376860"/>
                <a:gd name="connsiteY30" fmla="*/ 297871 h 2617208"/>
                <a:gd name="connsiteX31" fmla="*/ 1769672 w 2376860"/>
                <a:gd name="connsiteY31" fmla="*/ 302633 h 2617208"/>
                <a:gd name="connsiteX32" fmla="*/ 1741097 w 2376860"/>
                <a:gd name="connsiteY32" fmla="*/ 331208 h 2617208"/>
                <a:gd name="connsiteX33" fmla="*/ 1717284 w 2376860"/>
                <a:gd name="connsiteY33" fmla="*/ 326446 h 2617208"/>
                <a:gd name="connsiteX34" fmla="*/ 1683947 w 2376860"/>
                <a:gd name="connsiteY34" fmla="*/ 316921 h 2617208"/>
                <a:gd name="connsiteX35" fmla="*/ 1650609 w 2376860"/>
                <a:gd name="connsiteY35" fmla="*/ 312158 h 2617208"/>
                <a:gd name="connsiteX36" fmla="*/ 1622034 w 2376860"/>
                <a:gd name="connsiteY36" fmla="*/ 307396 h 2617208"/>
                <a:gd name="connsiteX37" fmla="*/ 1581553 w 2376860"/>
                <a:gd name="connsiteY37" fmla="*/ 290727 h 2617208"/>
                <a:gd name="connsiteX38" fmla="*/ 1552978 w 2376860"/>
                <a:gd name="connsiteY38" fmla="*/ 290727 h 2617208"/>
                <a:gd name="connsiteX39" fmla="*/ 1541072 w 2376860"/>
                <a:gd name="connsiteY39" fmla="*/ 274058 h 2617208"/>
                <a:gd name="connsiteX40" fmla="*/ 1526784 w 2376860"/>
                <a:gd name="connsiteY40" fmla="*/ 255008 h 2617208"/>
                <a:gd name="connsiteX41" fmla="*/ 1522021 w 2376860"/>
                <a:gd name="connsiteY41" fmla="*/ 228814 h 2617208"/>
                <a:gd name="connsiteX42" fmla="*/ 1533929 w 2376860"/>
                <a:gd name="connsiteY42" fmla="*/ 200240 h 2617208"/>
                <a:gd name="connsiteX43" fmla="*/ 1564884 w 2376860"/>
                <a:gd name="connsiteY43" fmla="*/ 174046 h 2617208"/>
                <a:gd name="connsiteX44" fmla="*/ 1557740 w 2376860"/>
                <a:gd name="connsiteY44" fmla="*/ 147852 h 2617208"/>
                <a:gd name="connsiteX45" fmla="*/ 1564884 w 2376860"/>
                <a:gd name="connsiteY45" fmla="*/ 116895 h 2617208"/>
                <a:gd name="connsiteX46" fmla="*/ 1583934 w 2376860"/>
                <a:gd name="connsiteY46" fmla="*/ 93083 h 2617208"/>
                <a:gd name="connsiteX47" fmla="*/ 1588697 w 2376860"/>
                <a:gd name="connsiteY47" fmla="*/ 78796 h 2617208"/>
                <a:gd name="connsiteX48" fmla="*/ 1579172 w 2376860"/>
                <a:gd name="connsiteY48" fmla="*/ 64508 h 2617208"/>
                <a:gd name="connsiteX49" fmla="*/ 1545834 w 2376860"/>
                <a:gd name="connsiteY49" fmla="*/ 38314 h 2617208"/>
                <a:gd name="connsiteX50" fmla="*/ 1522022 w 2376860"/>
                <a:gd name="connsiteY50" fmla="*/ 35933 h 2617208"/>
                <a:gd name="connsiteX51" fmla="*/ 1507734 w 2376860"/>
                <a:gd name="connsiteY51" fmla="*/ 214 h 2617208"/>
                <a:gd name="connsiteX52" fmla="*/ 1365652 w 2376860"/>
                <a:gd name="connsiteY52" fmla="*/ 51808 h 2617208"/>
                <a:gd name="connsiteX53" fmla="*/ 984654 w 2376860"/>
                <a:gd name="connsiteY53" fmla="*/ 270089 h 2617208"/>
                <a:gd name="connsiteX54" fmla="*/ 783834 w 2376860"/>
                <a:gd name="connsiteY54" fmla="*/ 316921 h 2617208"/>
                <a:gd name="connsiteX55" fmla="*/ 712397 w 2376860"/>
                <a:gd name="connsiteY55" fmla="*/ 345496 h 2617208"/>
                <a:gd name="connsiteX56" fmla="*/ 702872 w 2376860"/>
                <a:gd name="connsiteY56" fmla="*/ 374071 h 2617208"/>
                <a:gd name="connsiteX57" fmla="*/ 698109 w 2376860"/>
                <a:gd name="connsiteY57" fmla="*/ 388358 h 2617208"/>
                <a:gd name="connsiteX58" fmla="*/ 683822 w 2376860"/>
                <a:gd name="connsiteY58" fmla="*/ 419314 h 2617208"/>
                <a:gd name="connsiteX59" fmla="*/ 702872 w 2376860"/>
                <a:gd name="connsiteY59" fmla="*/ 445508 h 2617208"/>
                <a:gd name="connsiteX60" fmla="*/ 731447 w 2376860"/>
                <a:gd name="connsiteY60" fmla="*/ 455033 h 2617208"/>
                <a:gd name="connsiteX61" fmla="*/ 740972 w 2376860"/>
                <a:gd name="connsiteY61" fmla="*/ 469321 h 2617208"/>
                <a:gd name="connsiteX62" fmla="*/ 745734 w 2376860"/>
                <a:gd name="connsiteY62" fmla="*/ 483608 h 2617208"/>
                <a:gd name="connsiteX63" fmla="*/ 745734 w 2376860"/>
                <a:gd name="connsiteY63" fmla="*/ 495514 h 2617208"/>
                <a:gd name="connsiteX64" fmla="*/ 748115 w 2376860"/>
                <a:gd name="connsiteY64" fmla="*/ 516946 h 2617208"/>
                <a:gd name="connsiteX65" fmla="*/ 755259 w 2376860"/>
                <a:gd name="connsiteY65" fmla="*/ 535996 h 2617208"/>
                <a:gd name="connsiteX66" fmla="*/ 745734 w 2376860"/>
                <a:gd name="connsiteY66" fmla="*/ 564571 h 2617208"/>
                <a:gd name="connsiteX67" fmla="*/ 736209 w 2376860"/>
                <a:gd name="connsiteY67" fmla="*/ 578858 h 2617208"/>
                <a:gd name="connsiteX68" fmla="*/ 736209 w 2376860"/>
                <a:gd name="connsiteY68" fmla="*/ 650296 h 2617208"/>
                <a:gd name="connsiteX69" fmla="*/ 740972 w 2376860"/>
                <a:gd name="connsiteY69" fmla="*/ 664583 h 2617208"/>
                <a:gd name="connsiteX70" fmla="*/ 745734 w 2376860"/>
                <a:gd name="connsiteY70" fmla="*/ 683633 h 2617208"/>
                <a:gd name="connsiteX71" fmla="*/ 760022 w 2376860"/>
                <a:gd name="connsiteY71" fmla="*/ 731258 h 2617208"/>
                <a:gd name="connsiteX72" fmla="*/ 764784 w 2376860"/>
                <a:gd name="connsiteY72" fmla="*/ 745546 h 2617208"/>
                <a:gd name="connsiteX73" fmla="*/ 771928 w 2376860"/>
                <a:gd name="connsiteY73" fmla="*/ 790789 h 2617208"/>
                <a:gd name="connsiteX74" fmla="*/ 750497 w 2376860"/>
                <a:gd name="connsiteY74" fmla="*/ 812221 h 2617208"/>
                <a:gd name="connsiteX75" fmla="*/ 731447 w 2376860"/>
                <a:gd name="connsiteY75" fmla="*/ 816983 h 2617208"/>
                <a:gd name="connsiteX76" fmla="*/ 712397 w 2376860"/>
                <a:gd name="connsiteY76" fmla="*/ 824127 h 2617208"/>
                <a:gd name="connsiteX77" fmla="*/ 683822 w 2376860"/>
                <a:gd name="connsiteY77" fmla="*/ 843177 h 2617208"/>
                <a:gd name="connsiteX78" fmla="*/ 674297 w 2376860"/>
                <a:gd name="connsiteY78" fmla="*/ 859846 h 2617208"/>
                <a:gd name="connsiteX79" fmla="*/ 660009 w 2376860"/>
                <a:gd name="connsiteY79" fmla="*/ 869371 h 2617208"/>
                <a:gd name="connsiteX80" fmla="*/ 650484 w 2376860"/>
                <a:gd name="connsiteY80" fmla="*/ 883658 h 2617208"/>
                <a:gd name="connsiteX81" fmla="*/ 640959 w 2376860"/>
                <a:gd name="connsiteY81" fmla="*/ 964621 h 2617208"/>
                <a:gd name="connsiteX82" fmla="*/ 626672 w 2376860"/>
                <a:gd name="connsiteY82" fmla="*/ 997958 h 2617208"/>
                <a:gd name="connsiteX83" fmla="*/ 593334 w 2376860"/>
                <a:gd name="connsiteY83" fmla="*/ 1012246 h 2617208"/>
                <a:gd name="connsiteX84" fmla="*/ 588572 w 2376860"/>
                <a:gd name="connsiteY84" fmla="*/ 1026533 h 2617208"/>
                <a:gd name="connsiteX85" fmla="*/ 593334 w 2376860"/>
                <a:gd name="connsiteY85" fmla="*/ 1040821 h 2617208"/>
                <a:gd name="connsiteX86" fmla="*/ 579047 w 2376860"/>
                <a:gd name="connsiteY86" fmla="*/ 1055108 h 2617208"/>
                <a:gd name="connsiteX87" fmla="*/ 569521 w 2376860"/>
                <a:gd name="connsiteY87" fmla="*/ 1097971 h 2617208"/>
                <a:gd name="connsiteX88" fmla="*/ 552854 w 2376860"/>
                <a:gd name="connsiteY88" fmla="*/ 1128926 h 2617208"/>
                <a:gd name="connsiteX89" fmla="*/ 533803 w 2376860"/>
                <a:gd name="connsiteY89" fmla="*/ 1150358 h 2617208"/>
                <a:gd name="connsiteX90" fmla="*/ 519515 w 2376860"/>
                <a:gd name="connsiteY90" fmla="*/ 1178933 h 2617208"/>
                <a:gd name="connsiteX91" fmla="*/ 498084 w 2376860"/>
                <a:gd name="connsiteY91" fmla="*/ 1226558 h 2617208"/>
                <a:gd name="connsiteX92" fmla="*/ 493322 w 2376860"/>
                <a:gd name="connsiteY92" fmla="*/ 1240846 h 2617208"/>
                <a:gd name="connsiteX93" fmla="*/ 474272 w 2376860"/>
                <a:gd name="connsiteY93" fmla="*/ 1274183 h 2617208"/>
                <a:gd name="connsiteX94" fmla="*/ 464747 w 2376860"/>
                <a:gd name="connsiteY94" fmla="*/ 1293233 h 2617208"/>
                <a:gd name="connsiteX95" fmla="*/ 459984 w 2376860"/>
                <a:gd name="connsiteY95" fmla="*/ 1307521 h 2617208"/>
                <a:gd name="connsiteX96" fmla="*/ 450459 w 2376860"/>
                <a:gd name="connsiteY96" fmla="*/ 1321808 h 2617208"/>
                <a:gd name="connsiteX97" fmla="*/ 436172 w 2376860"/>
                <a:gd name="connsiteY97" fmla="*/ 1359908 h 2617208"/>
                <a:gd name="connsiteX98" fmla="*/ 412359 w 2376860"/>
                <a:gd name="connsiteY98" fmla="*/ 1402771 h 2617208"/>
                <a:gd name="connsiteX99" fmla="*/ 398072 w 2376860"/>
                <a:gd name="connsiteY99" fmla="*/ 1436109 h 2617208"/>
                <a:gd name="connsiteX100" fmla="*/ 393310 w 2376860"/>
                <a:gd name="connsiteY100" fmla="*/ 1464683 h 2617208"/>
                <a:gd name="connsiteX101" fmla="*/ 379022 w 2376860"/>
                <a:gd name="connsiteY101" fmla="*/ 1526596 h 2617208"/>
                <a:gd name="connsiteX102" fmla="*/ 374259 w 2376860"/>
                <a:gd name="connsiteY102" fmla="*/ 1564696 h 2617208"/>
                <a:gd name="connsiteX103" fmla="*/ 369497 w 2376860"/>
                <a:gd name="connsiteY103" fmla="*/ 1578983 h 2617208"/>
                <a:gd name="connsiteX104" fmla="*/ 357591 w 2376860"/>
                <a:gd name="connsiteY104" fmla="*/ 1614702 h 2617208"/>
                <a:gd name="connsiteX105" fmla="*/ 343303 w 2376860"/>
                <a:gd name="connsiteY105" fmla="*/ 1659946 h 2617208"/>
                <a:gd name="connsiteX106" fmla="*/ 336159 w 2376860"/>
                <a:gd name="connsiteY106" fmla="*/ 1683758 h 2617208"/>
                <a:gd name="connsiteX107" fmla="*/ 326634 w 2376860"/>
                <a:gd name="connsiteY107" fmla="*/ 1698046 h 2617208"/>
                <a:gd name="connsiteX108" fmla="*/ 321872 w 2376860"/>
                <a:gd name="connsiteY108" fmla="*/ 1712333 h 2617208"/>
                <a:gd name="connsiteX109" fmla="*/ 307584 w 2376860"/>
                <a:gd name="connsiteY109" fmla="*/ 1721858 h 2617208"/>
                <a:gd name="connsiteX110" fmla="*/ 293297 w 2376860"/>
                <a:gd name="connsiteY110" fmla="*/ 1750433 h 2617208"/>
                <a:gd name="connsiteX111" fmla="*/ 283772 w 2376860"/>
                <a:gd name="connsiteY111" fmla="*/ 1779008 h 2617208"/>
                <a:gd name="connsiteX112" fmla="*/ 267103 w 2376860"/>
                <a:gd name="connsiteY112" fmla="*/ 1809965 h 2617208"/>
                <a:gd name="connsiteX113" fmla="*/ 231384 w 2376860"/>
                <a:gd name="connsiteY113" fmla="*/ 1845683 h 2617208"/>
                <a:gd name="connsiteX114" fmla="*/ 207572 w 2376860"/>
                <a:gd name="connsiteY114" fmla="*/ 1869496 h 2617208"/>
                <a:gd name="connsiteX115" fmla="*/ 202809 w 2376860"/>
                <a:gd name="connsiteY115" fmla="*/ 1883783 h 2617208"/>
                <a:gd name="connsiteX116" fmla="*/ 174234 w 2376860"/>
                <a:gd name="connsiteY116" fmla="*/ 1902833 h 2617208"/>
                <a:gd name="connsiteX117" fmla="*/ 159947 w 2376860"/>
                <a:gd name="connsiteY117" fmla="*/ 1912358 h 2617208"/>
                <a:gd name="connsiteX118" fmla="*/ 131372 w 2376860"/>
                <a:gd name="connsiteY118" fmla="*/ 1940934 h 2617208"/>
                <a:gd name="connsiteX119" fmla="*/ 102797 w 2376860"/>
                <a:gd name="connsiteY119" fmla="*/ 1952839 h 2617208"/>
                <a:gd name="connsiteX120" fmla="*/ 78985 w 2376860"/>
                <a:gd name="connsiteY120" fmla="*/ 1964745 h 2617208"/>
                <a:gd name="connsiteX121" fmla="*/ 45647 w 2376860"/>
                <a:gd name="connsiteY121" fmla="*/ 1981414 h 2617208"/>
                <a:gd name="connsiteX122" fmla="*/ 24215 w 2376860"/>
                <a:gd name="connsiteY122" fmla="*/ 1986177 h 2617208"/>
                <a:gd name="connsiteX123" fmla="*/ 403 w 2376860"/>
                <a:gd name="connsiteY123" fmla="*/ 1995702 h 2617208"/>
                <a:gd name="connsiteX124" fmla="*/ 12309 w 2376860"/>
                <a:gd name="connsiteY124" fmla="*/ 2036183 h 2617208"/>
                <a:gd name="connsiteX125" fmla="*/ 43265 w 2376860"/>
                <a:gd name="connsiteY125" fmla="*/ 2062377 h 2617208"/>
                <a:gd name="connsiteX126" fmla="*/ 67079 w 2376860"/>
                <a:gd name="connsiteY126" fmla="*/ 2079046 h 2617208"/>
                <a:gd name="connsiteX127" fmla="*/ 90890 w 2376860"/>
                <a:gd name="connsiteY127" fmla="*/ 2083808 h 2617208"/>
                <a:gd name="connsiteX128" fmla="*/ 114703 w 2376860"/>
                <a:gd name="connsiteY128" fmla="*/ 2105239 h 2617208"/>
                <a:gd name="connsiteX129" fmla="*/ 119466 w 2376860"/>
                <a:gd name="connsiteY129" fmla="*/ 2133815 h 2617208"/>
                <a:gd name="connsiteX130" fmla="*/ 126609 w 2376860"/>
                <a:gd name="connsiteY130" fmla="*/ 2155246 h 2617208"/>
                <a:gd name="connsiteX131" fmla="*/ 121847 w 2376860"/>
                <a:gd name="connsiteY131" fmla="*/ 2193346 h 2617208"/>
                <a:gd name="connsiteX132" fmla="*/ 112322 w 2376860"/>
                <a:gd name="connsiteY132" fmla="*/ 2212396 h 2617208"/>
                <a:gd name="connsiteX133" fmla="*/ 100416 w 2376860"/>
                <a:gd name="connsiteY133" fmla="*/ 2231445 h 2617208"/>
                <a:gd name="connsiteX134" fmla="*/ 71841 w 2376860"/>
                <a:gd name="connsiteY134" fmla="*/ 2233827 h 2617208"/>
                <a:gd name="connsiteX135" fmla="*/ 50409 w 2376860"/>
                <a:gd name="connsiteY135" fmla="*/ 2260021 h 2617208"/>
                <a:gd name="connsiteX136" fmla="*/ 21834 w 2376860"/>
                <a:gd name="connsiteY136" fmla="*/ 2274308 h 2617208"/>
                <a:gd name="connsiteX137" fmla="*/ 31359 w 2376860"/>
                <a:gd name="connsiteY137" fmla="*/ 2298121 h 2617208"/>
                <a:gd name="connsiteX138" fmla="*/ 21834 w 2376860"/>
                <a:gd name="connsiteY138" fmla="*/ 2331458 h 2617208"/>
                <a:gd name="connsiteX139" fmla="*/ 12309 w 2376860"/>
                <a:gd name="connsiteY139" fmla="*/ 2345746 h 2617208"/>
                <a:gd name="connsiteX140" fmla="*/ 374259 w 2376860"/>
                <a:gd name="connsiteY140" fmla="*/ 2617208 h 2617208"/>
                <a:gd name="connsiteX141" fmla="*/ 702872 w 2376860"/>
                <a:gd name="connsiteY141" fmla="*/ 2474333 h 2617208"/>
                <a:gd name="connsiteX0" fmla="*/ 702872 w 2373851"/>
                <a:gd name="connsiteY0" fmla="*/ 2474333 h 2617208"/>
                <a:gd name="connsiteX1" fmla="*/ 1067997 w 2373851"/>
                <a:gd name="connsiteY1" fmla="*/ 2039358 h 2617208"/>
                <a:gd name="connsiteX2" fmla="*/ 1243416 w 2373851"/>
                <a:gd name="connsiteY2" fmla="*/ 1624227 h 2617208"/>
                <a:gd name="connsiteX3" fmla="*/ 1525990 w 2373851"/>
                <a:gd name="connsiteY3" fmla="*/ 1274184 h 2617208"/>
                <a:gd name="connsiteX4" fmla="*/ 1956997 w 2373851"/>
                <a:gd name="connsiteY4" fmla="*/ 991608 h 2617208"/>
                <a:gd name="connsiteX5" fmla="*/ 2264177 w 2373851"/>
                <a:gd name="connsiteY5" fmla="*/ 800316 h 2617208"/>
                <a:gd name="connsiteX6" fmla="*/ 2335563 w 2373851"/>
                <a:gd name="connsiteY6" fmla="*/ 731280 h 2617208"/>
                <a:gd name="connsiteX7" fmla="*/ 2373663 w 2373851"/>
                <a:gd name="connsiteY7" fmla="*/ 657461 h 2617208"/>
                <a:gd name="connsiteX8" fmla="*/ 2352232 w 2373851"/>
                <a:gd name="connsiteY8" fmla="*/ 602693 h 2617208"/>
                <a:gd name="connsiteX9" fmla="*/ 2345088 w 2373851"/>
                <a:gd name="connsiteY9" fmla="*/ 552687 h 2617208"/>
                <a:gd name="connsiteX10" fmla="*/ 2307834 w 2373851"/>
                <a:gd name="connsiteY10" fmla="*/ 531233 h 2617208"/>
                <a:gd name="connsiteX11" fmla="*/ 2264972 w 2373851"/>
                <a:gd name="connsiteY11" fmla="*/ 512183 h 2617208"/>
                <a:gd name="connsiteX12" fmla="*/ 2241159 w 2373851"/>
                <a:gd name="connsiteY12" fmla="*/ 485990 h 2617208"/>
                <a:gd name="connsiteX13" fmla="*/ 2231634 w 2373851"/>
                <a:gd name="connsiteY13" fmla="*/ 464558 h 2617208"/>
                <a:gd name="connsiteX14" fmla="*/ 2212584 w 2373851"/>
                <a:gd name="connsiteY14" fmla="*/ 455033 h 2617208"/>
                <a:gd name="connsiteX15" fmla="*/ 2198297 w 2373851"/>
                <a:gd name="connsiteY15" fmla="*/ 445508 h 2617208"/>
                <a:gd name="connsiteX16" fmla="*/ 2179247 w 2373851"/>
                <a:gd name="connsiteY16" fmla="*/ 450271 h 2617208"/>
                <a:gd name="connsiteX17" fmla="*/ 2155434 w 2373851"/>
                <a:gd name="connsiteY17" fmla="*/ 426458 h 2617208"/>
                <a:gd name="connsiteX18" fmla="*/ 2136384 w 2373851"/>
                <a:gd name="connsiteY18" fmla="*/ 397883 h 2617208"/>
                <a:gd name="connsiteX19" fmla="*/ 2126859 w 2373851"/>
                <a:gd name="connsiteY19" fmla="*/ 369308 h 2617208"/>
                <a:gd name="connsiteX20" fmla="*/ 2103047 w 2373851"/>
                <a:gd name="connsiteY20" fmla="*/ 369308 h 2617208"/>
                <a:gd name="connsiteX21" fmla="*/ 2088759 w 2373851"/>
                <a:gd name="connsiteY21" fmla="*/ 355021 h 2617208"/>
                <a:gd name="connsiteX22" fmla="*/ 2050660 w 2373851"/>
                <a:gd name="connsiteY22" fmla="*/ 347877 h 2617208"/>
                <a:gd name="connsiteX23" fmla="*/ 2007797 w 2373851"/>
                <a:gd name="connsiteY23" fmla="*/ 335971 h 2617208"/>
                <a:gd name="connsiteX24" fmla="*/ 1976841 w 2373851"/>
                <a:gd name="connsiteY24" fmla="*/ 333589 h 2617208"/>
                <a:gd name="connsiteX25" fmla="*/ 1948266 w 2373851"/>
                <a:gd name="connsiteY25" fmla="*/ 328827 h 2617208"/>
                <a:gd name="connsiteX26" fmla="*/ 1926834 w 2373851"/>
                <a:gd name="connsiteY26" fmla="*/ 312158 h 2617208"/>
                <a:gd name="connsiteX27" fmla="*/ 1912547 w 2373851"/>
                <a:gd name="connsiteY27" fmla="*/ 316921 h 2617208"/>
                <a:gd name="connsiteX28" fmla="*/ 1841109 w 2373851"/>
                <a:gd name="connsiteY28" fmla="*/ 302633 h 2617208"/>
                <a:gd name="connsiteX29" fmla="*/ 1812534 w 2373851"/>
                <a:gd name="connsiteY29" fmla="*/ 293108 h 2617208"/>
                <a:gd name="connsiteX30" fmla="*/ 1798247 w 2373851"/>
                <a:gd name="connsiteY30" fmla="*/ 288346 h 2617208"/>
                <a:gd name="connsiteX31" fmla="*/ 1783959 w 2373851"/>
                <a:gd name="connsiteY31" fmla="*/ 297871 h 2617208"/>
                <a:gd name="connsiteX32" fmla="*/ 1769672 w 2373851"/>
                <a:gd name="connsiteY32" fmla="*/ 302633 h 2617208"/>
                <a:gd name="connsiteX33" fmla="*/ 1741097 w 2373851"/>
                <a:gd name="connsiteY33" fmla="*/ 331208 h 2617208"/>
                <a:gd name="connsiteX34" fmla="*/ 1717284 w 2373851"/>
                <a:gd name="connsiteY34" fmla="*/ 326446 h 2617208"/>
                <a:gd name="connsiteX35" fmla="*/ 1683947 w 2373851"/>
                <a:gd name="connsiteY35" fmla="*/ 316921 h 2617208"/>
                <a:gd name="connsiteX36" fmla="*/ 1650609 w 2373851"/>
                <a:gd name="connsiteY36" fmla="*/ 312158 h 2617208"/>
                <a:gd name="connsiteX37" fmla="*/ 1622034 w 2373851"/>
                <a:gd name="connsiteY37" fmla="*/ 307396 h 2617208"/>
                <a:gd name="connsiteX38" fmla="*/ 1581553 w 2373851"/>
                <a:gd name="connsiteY38" fmla="*/ 290727 h 2617208"/>
                <a:gd name="connsiteX39" fmla="*/ 1552978 w 2373851"/>
                <a:gd name="connsiteY39" fmla="*/ 290727 h 2617208"/>
                <a:gd name="connsiteX40" fmla="*/ 1541072 w 2373851"/>
                <a:gd name="connsiteY40" fmla="*/ 274058 h 2617208"/>
                <a:gd name="connsiteX41" fmla="*/ 1526784 w 2373851"/>
                <a:gd name="connsiteY41" fmla="*/ 255008 h 2617208"/>
                <a:gd name="connsiteX42" fmla="*/ 1522021 w 2373851"/>
                <a:gd name="connsiteY42" fmla="*/ 228814 h 2617208"/>
                <a:gd name="connsiteX43" fmla="*/ 1533929 w 2373851"/>
                <a:gd name="connsiteY43" fmla="*/ 200240 h 2617208"/>
                <a:gd name="connsiteX44" fmla="*/ 1564884 w 2373851"/>
                <a:gd name="connsiteY44" fmla="*/ 174046 h 2617208"/>
                <a:gd name="connsiteX45" fmla="*/ 1557740 w 2373851"/>
                <a:gd name="connsiteY45" fmla="*/ 147852 h 2617208"/>
                <a:gd name="connsiteX46" fmla="*/ 1564884 w 2373851"/>
                <a:gd name="connsiteY46" fmla="*/ 116895 h 2617208"/>
                <a:gd name="connsiteX47" fmla="*/ 1583934 w 2373851"/>
                <a:gd name="connsiteY47" fmla="*/ 93083 h 2617208"/>
                <a:gd name="connsiteX48" fmla="*/ 1588697 w 2373851"/>
                <a:gd name="connsiteY48" fmla="*/ 78796 h 2617208"/>
                <a:gd name="connsiteX49" fmla="*/ 1579172 w 2373851"/>
                <a:gd name="connsiteY49" fmla="*/ 64508 h 2617208"/>
                <a:gd name="connsiteX50" fmla="*/ 1545834 w 2373851"/>
                <a:gd name="connsiteY50" fmla="*/ 38314 h 2617208"/>
                <a:gd name="connsiteX51" fmla="*/ 1522022 w 2373851"/>
                <a:gd name="connsiteY51" fmla="*/ 35933 h 2617208"/>
                <a:gd name="connsiteX52" fmla="*/ 1507734 w 2373851"/>
                <a:gd name="connsiteY52" fmla="*/ 214 h 2617208"/>
                <a:gd name="connsiteX53" fmla="*/ 1365652 w 2373851"/>
                <a:gd name="connsiteY53" fmla="*/ 51808 h 2617208"/>
                <a:gd name="connsiteX54" fmla="*/ 984654 w 2373851"/>
                <a:gd name="connsiteY54" fmla="*/ 270089 h 2617208"/>
                <a:gd name="connsiteX55" fmla="*/ 783834 w 2373851"/>
                <a:gd name="connsiteY55" fmla="*/ 316921 h 2617208"/>
                <a:gd name="connsiteX56" fmla="*/ 712397 w 2373851"/>
                <a:gd name="connsiteY56" fmla="*/ 345496 h 2617208"/>
                <a:gd name="connsiteX57" fmla="*/ 702872 w 2373851"/>
                <a:gd name="connsiteY57" fmla="*/ 374071 h 2617208"/>
                <a:gd name="connsiteX58" fmla="*/ 698109 w 2373851"/>
                <a:gd name="connsiteY58" fmla="*/ 388358 h 2617208"/>
                <a:gd name="connsiteX59" fmla="*/ 683822 w 2373851"/>
                <a:gd name="connsiteY59" fmla="*/ 419314 h 2617208"/>
                <a:gd name="connsiteX60" fmla="*/ 702872 w 2373851"/>
                <a:gd name="connsiteY60" fmla="*/ 445508 h 2617208"/>
                <a:gd name="connsiteX61" fmla="*/ 731447 w 2373851"/>
                <a:gd name="connsiteY61" fmla="*/ 455033 h 2617208"/>
                <a:gd name="connsiteX62" fmla="*/ 740972 w 2373851"/>
                <a:gd name="connsiteY62" fmla="*/ 469321 h 2617208"/>
                <a:gd name="connsiteX63" fmla="*/ 745734 w 2373851"/>
                <a:gd name="connsiteY63" fmla="*/ 483608 h 2617208"/>
                <a:gd name="connsiteX64" fmla="*/ 745734 w 2373851"/>
                <a:gd name="connsiteY64" fmla="*/ 495514 h 2617208"/>
                <a:gd name="connsiteX65" fmla="*/ 748115 w 2373851"/>
                <a:gd name="connsiteY65" fmla="*/ 516946 h 2617208"/>
                <a:gd name="connsiteX66" fmla="*/ 755259 w 2373851"/>
                <a:gd name="connsiteY66" fmla="*/ 535996 h 2617208"/>
                <a:gd name="connsiteX67" fmla="*/ 745734 w 2373851"/>
                <a:gd name="connsiteY67" fmla="*/ 564571 h 2617208"/>
                <a:gd name="connsiteX68" fmla="*/ 736209 w 2373851"/>
                <a:gd name="connsiteY68" fmla="*/ 578858 h 2617208"/>
                <a:gd name="connsiteX69" fmla="*/ 736209 w 2373851"/>
                <a:gd name="connsiteY69" fmla="*/ 650296 h 2617208"/>
                <a:gd name="connsiteX70" fmla="*/ 740972 w 2373851"/>
                <a:gd name="connsiteY70" fmla="*/ 664583 h 2617208"/>
                <a:gd name="connsiteX71" fmla="*/ 745734 w 2373851"/>
                <a:gd name="connsiteY71" fmla="*/ 683633 h 2617208"/>
                <a:gd name="connsiteX72" fmla="*/ 760022 w 2373851"/>
                <a:gd name="connsiteY72" fmla="*/ 731258 h 2617208"/>
                <a:gd name="connsiteX73" fmla="*/ 764784 w 2373851"/>
                <a:gd name="connsiteY73" fmla="*/ 745546 h 2617208"/>
                <a:gd name="connsiteX74" fmla="*/ 771928 w 2373851"/>
                <a:gd name="connsiteY74" fmla="*/ 790789 h 2617208"/>
                <a:gd name="connsiteX75" fmla="*/ 750497 w 2373851"/>
                <a:gd name="connsiteY75" fmla="*/ 812221 h 2617208"/>
                <a:gd name="connsiteX76" fmla="*/ 731447 w 2373851"/>
                <a:gd name="connsiteY76" fmla="*/ 816983 h 2617208"/>
                <a:gd name="connsiteX77" fmla="*/ 712397 w 2373851"/>
                <a:gd name="connsiteY77" fmla="*/ 824127 h 2617208"/>
                <a:gd name="connsiteX78" fmla="*/ 683822 w 2373851"/>
                <a:gd name="connsiteY78" fmla="*/ 843177 h 2617208"/>
                <a:gd name="connsiteX79" fmla="*/ 674297 w 2373851"/>
                <a:gd name="connsiteY79" fmla="*/ 859846 h 2617208"/>
                <a:gd name="connsiteX80" fmla="*/ 660009 w 2373851"/>
                <a:gd name="connsiteY80" fmla="*/ 869371 h 2617208"/>
                <a:gd name="connsiteX81" fmla="*/ 650484 w 2373851"/>
                <a:gd name="connsiteY81" fmla="*/ 883658 h 2617208"/>
                <a:gd name="connsiteX82" fmla="*/ 640959 w 2373851"/>
                <a:gd name="connsiteY82" fmla="*/ 964621 h 2617208"/>
                <a:gd name="connsiteX83" fmla="*/ 626672 w 2373851"/>
                <a:gd name="connsiteY83" fmla="*/ 997958 h 2617208"/>
                <a:gd name="connsiteX84" fmla="*/ 593334 w 2373851"/>
                <a:gd name="connsiteY84" fmla="*/ 1012246 h 2617208"/>
                <a:gd name="connsiteX85" fmla="*/ 588572 w 2373851"/>
                <a:gd name="connsiteY85" fmla="*/ 1026533 h 2617208"/>
                <a:gd name="connsiteX86" fmla="*/ 593334 w 2373851"/>
                <a:gd name="connsiteY86" fmla="*/ 1040821 h 2617208"/>
                <a:gd name="connsiteX87" fmla="*/ 579047 w 2373851"/>
                <a:gd name="connsiteY87" fmla="*/ 1055108 h 2617208"/>
                <a:gd name="connsiteX88" fmla="*/ 569521 w 2373851"/>
                <a:gd name="connsiteY88" fmla="*/ 1097971 h 2617208"/>
                <a:gd name="connsiteX89" fmla="*/ 552854 w 2373851"/>
                <a:gd name="connsiteY89" fmla="*/ 1128926 h 2617208"/>
                <a:gd name="connsiteX90" fmla="*/ 533803 w 2373851"/>
                <a:gd name="connsiteY90" fmla="*/ 1150358 h 2617208"/>
                <a:gd name="connsiteX91" fmla="*/ 519515 w 2373851"/>
                <a:gd name="connsiteY91" fmla="*/ 1178933 h 2617208"/>
                <a:gd name="connsiteX92" fmla="*/ 498084 w 2373851"/>
                <a:gd name="connsiteY92" fmla="*/ 1226558 h 2617208"/>
                <a:gd name="connsiteX93" fmla="*/ 493322 w 2373851"/>
                <a:gd name="connsiteY93" fmla="*/ 1240846 h 2617208"/>
                <a:gd name="connsiteX94" fmla="*/ 474272 w 2373851"/>
                <a:gd name="connsiteY94" fmla="*/ 1274183 h 2617208"/>
                <a:gd name="connsiteX95" fmla="*/ 464747 w 2373851"/>
                <a:gd name="connsiteY95" fmla="*/ 1293233 h 2617208"/>
                <a:gd name="connsiteX96" fmla="*/ 459984 w 2373851"/>
                <a:gd name="connsiteY96" fmla="*/ 1307521 h 2617208"/>
                <a:gd name="connsiteX97" fmla="*/ 450459 w 2373851"/>
                <a:gd name="connsiteY97" fmla="*/ 1321808 h 2617208"/>
                <a:gd name="connsiteX98" fmla="*/ 436172 w 2373851"/>
                <a:gd name="connsiteY98" fmla="*/ 1359908 h 2617208"/>
                <a:gd name="connsiteX99" fmla="*/ 412359 w 2373851"/>
                <a:gd name="connsiteY99" fmla="*/ 1402771 h 2617208"/>
                <a:gd name="connsiteX100" fmla="*/ 398072 w 2373851"/>
                <a:gd name="connsiteY100" fmla="*/ 1436109 h 2617208"/>
                <a:gd name="connsiteX101" fmla="*/ 393310 w 2373851"/>
                <a:gd name="connsiteY101" fmla="*/ 1464683 h 2617208"/>
                <a:gd name="connsiteX102" fmla="*/ 379022 w 2373851"/>
                <a:gd name="connsiteY102" fmla="*/ 1526596 h 2617208"/>
                <a:gd name="connsiteX103" fmla="*/ 374259 w 2373851"/>
                <a:gd name="connsiteY103" fmla="*/ 1564696 h 2617208"/>
                <a:gd name="connsiteX104" fmla="*/ 369497 w 2373851"/>
                <a:gd name="connsiteY104" fmla="*/ 1578983 h 2617208"/>
                <a:gd name="connsiteX105" fmla="*/ 357591 w 2373851"/>
                <a:gd name="connsiteY105" fmla="*/ 1614702 h 2617208"/>
                <a:gd name="connsiteX106" fmla="*/ 343303 w 2373851"/>
                <a:gd name="connsiteY106" fmla="*/ 1659946 h 2617208"/>
                <a:gd name="connsiteX107" fmla="*/ 336159 w 2373851"/>
                <a:gd name="connsiteY107" fmla="*/ 1683758 h 2617208"/>
                <a:gd name="connsiteX108" fmla="*/ 326634 w 2373851"/>
                <a:gd name="connsiteY108" fmla="*/ 1698046 h 2617208"/>
                <a:gd name="connsiteX109" fmla="*/ 321872 w 2373851"/>
                <a:gd name="connsiteY109" fmla="*/ 1712333 h 2617208"/>
                <a:gd name="connsiteX110" fmla="*/ 307584 w 2373851"/>
                <a:gd name="connsiteY110" fmla="*/ 1721858 h 2617208"/>
                <a:gd name="connsiteX111" fmla="*/ 293297 w 2373851"/>
                <a:gd name="connsiteY111" fmla="*/ 1750433 h 2617208"/>
                <a:gd name="connsiteX112" fmla="*/ 283772 w 2373851"/>
                <a:gd name="connsiteY112" fmla="*/ 1779008 h 2617208"/>
                <a:gd name="connsiteX113" fmla="*/ 267103 w 2373851"/>
                <a:gd name="connsiteY113" fmla="*/ 1809965 h 2617208"/>
                <a:gd name="connsiteX114" fmla="*/ 231384 w 2373851"/>
                <a:gd name="connsiteY114" fmla="*/ 1845683 h 2617208"/>
                <a:gd name="connsiteX115" fmla="*/ 207572 w 2373851"/>
                <a:gd name="connsiteY115" fmla="*/ 1869496 h 2617208"/>
                <a:gd name="connsiteX116" fmla="*/ 202809 w 2373851"/>
                <a:gd name="connsiteY116" fmla="*/ 1883783 h 2617208"/>
                <a:gd name="connsiteX117" fmla="*/ 174234 w 2373851"/>
                <a:gd name="connsiteY117" fmla="*/ 1902833 h 2617208"/>
                <a:gd name="connsiteX118" fmla="*/ 159947 w 2373851"/>
                <a:gd name="connsiteY118" fmla="*/ 1912358 h 2617208"/>
                <a:gd name="connsiteX119" fmla="*/ 131372 w 2373851"/>
                <a:gd name="connsiteY119" fmla="*/ 1940934 h 2617208"/>
                <a:gd name="connsiteX120" fmla="*/ 102797 w 2373851"/>
                <a:gd name="connsiteY120" fmla="*/ 1952839 h 2617208"/>
                <a:gd name="connsiteX121" fmla="*/ 78985 w 2373851"/>
                <a:gd name="connsiteY121" fmla="*/ 1964745 h 2617208"/>
                <a:gd name="connsiteX122" fmla="*/ 45647 w 2373851"/>
                <a:gd name="connsiteY122" fmla="*/ 1981414 h 2617208"/>
                <a:gd name="connsiteX123" fmla="*/ 24215 w 2373851"/>
                <a:gd name="connsiteY123" fmla="*/ 1986177 h 2617208"/>
                <a:gd name="connsiteX124" fmla="*/ 403 w 2373851"/>
                <a:gd name="connsiteY124" fmla="*/ 1995702 h 2617208"/>
                <a:gd name="connsiteX125" fmla="*/ 12309 w 2373851"/>
                <a:gd name="connsiteY125" fmla="*/ 2036183 h 2617208"/>
                <a:gd name="connsiteX126" fmla="*/ 43265 w 2373851"/>
                <a:gd name="connsiteY126" fmla="*/ 2062377 h 2617208"/>
                <a:gd name="connsiteX127" fmla="*/ 67079 w 2373851"/>
                <a:gd name="connsiteY127" fmla="*/ 2079046 h 2617208"/>
                <a:gd name="connsiteX128" fmla="*/ 90890 w 2373851"/>
                <a:gd name="connsiteY128" fmla="*/ 2083808 h 2617208"/>
                <a:gd name="connsiteX129" fmla="*/ 114703 w 2373851"/>
                <a:gd name="connsiteY129" fmla="*/ 2105239 h 2617208"/>
                <a:gd name="connsiteX130" fmla="*/ 119466 w 2373851"/>
                <a:gd name="connsiteY130" fmla="*/ 2133815 h 2617208"/>
                <a:gd name="connsiteX131" fmla="*/ 126609 w 2373851"/>
                <a:gd name="connsiteY131" fmla="*/ 2155246 h 2617208"/>
                <a:gd name="connsiteX132" fmla="*/ 121847 w 2373851"/>
                <a:gd name="connsiteY132" fmla="*/ 2193346 h 2617208"/>
                <a:gd name="connsiteX133" fmla="*/ 112322 w 2373851"/>
                <a:gd name="connsiteY133" fmla="*/ 2212396 h 2617208"/>
                <a:gd name="connsiteX134" fmla="*/ 100416 w 2373851"/>
                <a:gd name="connsiteY134" fmla="*/ 2231445 h 2617208"/>
                <a:gd name="connsiteX135" fmla="*/ 71841 w 2373851"/>
                <a:gd name="connsiteY135" fmla="*/ 2233827 h 2617208"/>
                <a:gd name="connsiteX136" fmla="*/ 50409 w 2373851"/>
                <a:gd name="connsiteY136" fmla="*/ 2260021 h 2617208"/>
                <a:gd name="connsiteX137" fmla="*/ 21834 w 2373851"/>
                <a:gd name="connsiteY137" fmla="*/ 2274308 h 2617208"/>
                <a:gd name="connsiteX138" fmla="*/ 31359 w 2373851"/>
                <a:gd name="connsiteY138" fmla="*/ 2298121 h 2617208"/>
                <a:gd name="connsiteX139" fmla="*/ 21834 w 2373851"/>
                <a:gd name="connsiteY139" fmla="*/ 2331458 h 2617208"/>
                <a:gd name="connsiteX140" fmla="*/ 12309 w 2373851"/>
                <a:gd name="connsiteY140" fmla="*/ 2345746 h 2617208"/>
                <a:gd name="connsiteX141" fmla="*/ 374259 w 2373851"/>
                <a:gd name="connsiteY141" fmla="*/ 2617208 h 2617208"/>
                <a:gd name="connsiteX142" fmla="*/ 702872 w 2373851"/>
                <a:gd name="connsiteY142" fmla="*/ 2474333 h 2617208"/>
                <a:gd name="connsiteX0" fmla="*/ 702872 w 2373851"/>
                <a:gd name="connsiteY0" fmla="*/ 2474333 h 2617208"/>
                <a:gd name="connsiteX1" fmla="*/ 1067997 w 2373851"/>
                <a:gd name="connsiteY1" fmla="*/ 2039358 h 2617208"/>
                <a:gd name="connsiteX2" fmla="*/ 1243416 w 2373851"/>
                <a:gd name="connsiteY2" fmla="*/ 1624227 h 2617208"/>
                <a:gd name="connsiteX3" fmla="*/ 1525990 w 2373851"/>
                <a:gd name="connsiteY3" fmla="*/ 1274184 h 2617208"/>
                <a:gd name="connsiteX4" fmla="*/ 1956997 w 2373851"/>
                <a:gd name="connsiteY4" fmla="*/ 991608 h 2617208"/>
                <a:gd name="connsiteX5" fmla="*/ 2264177 w 2373851"/>
                <a:gd name="connsiteY5" fmla="*/ 800316 h 2617208"/>
                <a:gd name="connsiteX6" fmla="*/ 2349850 w 2373851"/>
                <a:gd name="connsiteY6" fmla="*/ 759855 h 2617208"/>
                <a:gd name="connsiteX7" fmla="*/ 2373663 w 2373851"/>
                <a:gd name="connsiteY7" fmla="*/ 657461 h 2617208"/>
                <a:gd name="connsiteX8" fmla="*/ 2352232 w 2373851"/>
                <a:gd name="connsiteY8" fmla="*/ 602693 h 2617208"/>
                <a:gd name="connsiteX9" fmla="*/ 2345088 w 2373851"/>
                <a:gd name="connsiteY9" fmla="*/ 552687 h 2617208"/>
                <a:gd name="connsiteX10" fmla="*/ 2307834 w 2373851"/>
                <a:gd name="connsiteY10" fmla="*/ 531233 h 2617208"/>
                <a:gd name="connsiteX11" fmla="*/ 2264972 w 2373851"/>
                <a:gd name="connsiteY11" fmla="*/ 512183 h 2617208"/>
                <a:gd name="connsiteX12" fmla="*/ 2241159 w 2373851"/>
                <a:gd name="connsiteY12" fmla="*/ 485990 h 2617208"/>
                <a:gd name="connsiteX13" fmla="*/ 2231634 w 2373851"/>
                <a:gd name="connsiteY13" fmla="*/ 464558 h 2617208"/>
                <a:gd name="connsiteX14" fmla="*/ 2212584 w 2373851"/>
                <a:gd name="connsiteY14" fmla="*/ 455033 h 2617208"/>
                <a:gd name="connsiteX15" fmla="*/ 2198297 w 2373851"/>
                <a:gd name="connsiteY15" fmla="*/ 445508 h 2617208"/>
                <a:gd name="connsiteX16" fmla="*/ 2179247 w 2373851"/>
                <a:gd name="connsiteY16" fmla="*/ 450271 h 2617208"/>
                <a:gd name="connsiteX17" fmla="*/ 2155434 w 2373851"/>
                <a:gd name="connsiteY17" fmla="*/ 426458 h 2617208"/>
                <a:gd name="connsiteX18" fmla="*/ 2136384 w 2373851"/>
                <a:gd name="connsiteY18" fmla="*/ 397883 h 2617208"/>
                <a:gd name="connsiteX19" fmla="*/ 2126859 w 2373851"/>
                <a:gd name="connsiteY19" fmla="*/ 369308 h 2617208"/>
                <a:gd name="connsiteX20" fmla="*/ 2103047 w 2373851"/>
                <a:gd name="connsiteY20" fmla="*/ 369308 h 2617208"/>
                <a:gd name="connsiteX21" fmla="*/ 2088759 w 2373851"/>
                <a:gd name="connsiteY21" fmla="*/ 355021 h 2617208"/>
                <a:gd name="connsiteX22" fmla="*/ 2050660 w 2373851"/>
                <a:gd name="connsiteY22" fmla="*/ 347877 h 2617208"/>
                <a:gd name="connsiteX23" fmla="*/ 2007797 w 2373851"/>
                <a:gd name="connsiteY23" fmla="*/ 335971 h 2617208"/>
                <a:gd name="connsiteX24" fmla="*/ 1976841 w 2373851"/>
                <a:gd name="connsiteY24" fmla="*/ 333589 h 2617208"/>
                <a:gd name="connsiteX25" fmla="*/ 1948266 w 2373851"/>
                <a:gd name="connsiteY25" fmla="*/ 328827 h 2617208"/>
                <a:gd name="connsiteX26" fmla="*/ 1926834 w 2373851"/>
                <a:gd name="connsiteY26" fmla="*/ 312158 h 2617208"/>
                <a:gd name="connsiteX27" fmla="*/ 1912547 w 2373851"/>
                <a:gd name="connsiteY27" fmla="*/ 316921 h 2617208"/>
                <a:gd name="connsiteX28" fmla="*/ 1841109 w 2373851"/>
                <a:gd name="connsiteY28" fmla="*/ 302633 h 2617208"/>
                <a:gd name="connsiteX29" fmla="*/ 1812534 w 2373851"/>
                <a:gd name="connsiteY29" fmla="*/ 293108 h 2617208"/>
                <a:gd name="connsiteX30" fmla="*/ 1798247 w 2373851"/>
                <a:gd name="connsiteY30" fmla="*/ 288346 h 2617208"/>
                <a:gd name="connsiteX31" fmla="*/ 1783959 w 2373851"/>
                <a:gd name="connsiteY31" fmla="*/ 297871 h 2617208"/>
                <a:gd name="connsiteX32" fmla="*/ 1769672 w 2373851"/>
                <a:gd name="connsiteY32" fmla="*/ 302633 h 2617208"/>
                <a:gd name="connsiteX33" fmla="*/ 1741097 w 2373851"/>
                <a:gd name="connsiteY33" fmla="*/ 331208 h 2617208"/>
                <a:gd name="connsiteX34" fmla="*/ 1717284 w 2373851"/>
                <a:gd name="connsiteY34" fmla="*/ 326446 h 2617208"/>
                <a:gd name="connsiteX35" fmla="*/ 1683947 w 2373851"/>
                <a:gd name="connsiteY35" fmla="*/ 316921 h 2617208"/>
                <a:gd name="connsiteX36" fmla="*/ 1650609 w 2373851"/>
                <a:gd name="connsiteY36" fmla="*/ 312158 h 2617208"/>
                <a:gd name="connsiteX37" fmla="*/ 1622034 w 2373851"/>
                <a:gd name="connsiteY37" fmla="*/ 307396 h 2617208"/>
                <a:gd name="connsiteX38" fmla="*/ 1581553 w 2373851"/>
                <a:gd name="connsiteY38" fmla="*/ 290727 h 2617208"/>
                <a:gd name="connsiteX39" fmla="*/ 1552978 w 2373851"/>
                <a:gd name="connsiteY39" fmla="*/ 290727 h 2617208"/>
                <a:gd name="connsiteX40" fmla="*/ 1541072 w 2373851"/>
                <a:gd name="connsiteY40" fmla="*/ 274058 h 2617208"/>
                <a:gd name="connsiteX41" fmla="*/ 1526784 w 2373851"/>
                <a:gd name="connsiteY41" fmla="*/ 255008 h 2617208"/>
                <a:gd name="connsiteX42" fmla="*/ 1522021 w 2373851"/>
                <a:gd name="connsiteY42" fmla="*/ 228814 h 2617208"/>
                <a:gd name="connsiteX43" fmla="*/ 1533929 w 2373851"/>
                <a:gd name="connsiteY43" fmla="*/ 200240 h 2617208"/>
                <a:gd name="connsiteX44" fmla="*/ 1564884 w 2373851"/>
                <a:gd name="connsiteY44" fmla="*/ 174046 h 2617208"/>
                <a:gd name="connsiteX45" fmla="*/ 1557740 w 2373851"/>
                <a:gd name="connsiteY45" fmla="*/ 147852 h 2617208"/>
                <a:gd name="connsiteX46" fmla="*/ 1564884 w 2373851"/>
                <a:gd name="connsiteY46" fmla="*/ 116895 h 2617208"/>
                <a:gd name="connsiteX47" fmla="*/ 1583934 w 2373851"/>
                <a:gd name="connsiteY47" fmla="*/ 93083 h 2617208"/>
                <a:gd name="connsiteX48" fmla="*/ 1588697 w 2373851"/>
                <a:gd name="connsiteY48" fmla="*/ 78796 h 2617208"/>
                <a:gd name="connsiteX49" fmla="*/ 1579172 w 2373851"/>
                <a:gd name="connsiteY49" fmla="*/ 64508 h 2617208"/>
                <a:gd name="connsiteX50" fmla="*/ 1545834 w 2373851"/>
                <a:gd name="connsiteY50" fmla="*/ 38314 h 2617208"/>
                <a:gd name="connsiteX51" fmla="*/ 1522022 w 2373851"/>
                <a:gd name="connsiteY51" fmla="*/ 35933 h 2617208"/>
                <a:gd name="connsiteX52" fmla="*/ 1507734 w 2373851"/>
                <a:gd name="connsiteY52" fmla="*/ 214 h 2617208"/>
                <a:gd name="connsiteX53" fmla="*/ 1365652 w 2373851"/>
                <a:gd name="connsiteY53" fmla="*/ 51808 h 2617208"/>
                <a:gd name="connsiteX54" fmla="*/ 984654 w 2373851"/>
                <a:gd name="connsiteY54" fmla="*/ 270089 h 2617208"/>
                <a:gd name="connsiteX55" fmla="*/ 783834 w 2373851"/>
                <a:gd name="connsiteY55" fmla="*/ 316921 h 2617208"/>
                <a:gd name="connsiteX56" fmla="*/ 712397 w 2373851"/>
                <a:gd name="connsiteY56" fmla="*/ 345496 h 2617208"/>
                <a:gd name="connsiteX57" fmla="*/ 702872 w 2373851"/>
                <a:gd name="connsiteY57" fmla="*/ 374071 h 2617208"/>
                <a:gd name="connsiteX58" fmla="*/ 698109 w 2373851"/>
                <a:gd name="connsiteY58" fmla="*/ 388358 h 2617208"/>
                <a:gd name="connsiteX59" fmla="*/ 683822 w 2373851"/>
                <a:gd name="connsiteY59" fmla="*/ 419314 h 2617208"/>
                <a:gd name="connsiteX60" fmla="*/ 702872 w 2373851"/>
                <a:gd name="connsiteY60" fmla="*/ 445508 h 2617208"/>
                <a:gd name="connsiteX61" fmla="*/ 731447 w 2373851"/>
                <a:gd name="connsiteY61" fmla="*/ 455033 h 2617208"/>
                <a:gd name="connsiteX62" fmla="*/ 740972 w 2373851"/>
                <a:gd name="connsiteY62" fmla="*/ 469321 h 2617208"/>
                <a:gd name="connsiteX63" fmla="*/ 745734 w 2373851"/>
                <a:gd name="connsiteY63" fmla="*/ 483608 h 2617208"/>
                <a:gd name="connsiteX64" fmla="*/ 745734 w 2373851"/>
                <a:gd name="connsiteY64" fmla="*/ 495514 h 2617208"/>
                <a:gd name="connsiteX65" fmla="*/ 748115 w 2373851"/>
                <a:gd name="connsiteY65" fmla="*/ 516946 h 2617208"/>
                <a:gd name="connsiteX66" fmla="*/ 755259 w 2373851"/>
                <a:gd name="connsiteY66" fmla="*/ 535996 h 2617208"/>
                <a:gd name="connsiteX67" fmla="*/ 745734 w 2373851"/>
                <a:gd name="connsiteY67" fmla="*/ 564571 h 2617208"/>
                <a:gd name="connsiteX68" fmla="*/ 736209 w 2373851"/>
                <a:gd name="connsiteY68" fmla="*/ 578858 h 2617208"/>
                <a:gd name="connsiteX69" fmla="*/ 736209 w 2373851"/>
                <a:gd name="connsiteY69" fmla="*/ 650296 h 2617208"/>
                <a:gd name="connsiteX70" fmla="*/ 740972 w 2373851"/>
                <a:gd name="connsiteY70" fmla="*/ 664583 h 2617208"/>
                <a:gd name="connsiteX71" fmla="*/ 745734 w 2373851"/>
                <a:gd name="connsiteY71" fmla="*/ 683633 h 2617208"/>
                <a:gd name="connsiteX72" fmla="*/ 760022 w 2373851"/>
                <a:gd name="connsiteY72" fmla="*/ 731258 h 2617208"/>
                <a:gd name="connsiteX73" fmla="*/ 764784 w 2373851"/>
                <a:gd name="connsiteY73" fmla="*/ 745546 h 2617208"/>
                <a:gd name="connsiteX74" fmla="*/ 771928 w 2373851"/>
                <a:gd name="connsiteY74" fmla="*/ 790789 h 2617208"/>
                <a:gd name="connsiteX75" fmla="*/ 750497 w 2373851"/>
                <a:gd name="connsiteY75" fmla="*/ 812221 h 2617208"/>
                <a:gd name="connsiteX76" fmla="*/ 731447 w 2373851"/>
                <a:gd name="connsiteY76" fmla="*/ 816983 h 2617208"/>
                <a:gd name="connsiteX77" fmla="*/ 712397 w 2373851"/>
                <a:gd name="connsiteY77" fmla="*/ 824127 h 2617208"/>
                <a:gd name="connsiteX78" fmla="*/ 683822 w 2373851"/>
                <a:gd name="connsiteY78" fmla="*/ 843177 h 2617208"/>
                <a:gd name="connsiteX79" fmla="*/ 674297 w 2373851"/>
                <a:gd name="connsiteY79" fmla="*/ 859846 h 2617208"/>
                <a:gd name="connsiteX80" fmla="*/ 660009 w 2373851"/>
                <a:gd name="connsiteY80" fmla="*/ 869371 h 2617208"/>
                <a:gd name="connsiteX81" fmla="*/ 650484 w 2373851"/>
                <a:gd name="connsiteY81" fmla="*/ 883658 h 2617208"/>
                <a:gd name="connsiteX82" fmla="*/ 640959 w 2373851"/>
                <a:gd name="connsiteY82" fmla="*/ 964621 h 2617208"/>
                <a:gd name="connsiteX83" fmla="*/ 626672 w 2373851"/>
                <a:gd name="connsiteY83" fmla="*/ 997958 h 2617208"/>
                <a:gd name="connsiteX84" fmla="*/ 593334 w 2373851"/>
                <a:gd name="connsiteY84" fmla="*/ 1012246 h 2617208"/>
                <a:gd name="connsiteX85" fmla="*/ 588572 w 2373851"/>
                <a:gd name="connsiteY85" fmla="*/ 1026533 h 2617208"/>
                <a:gd name="connsiteX86" fmla="*/ 593334 w 2373851"/>
                <a:gd name="connsiteY86" fmla="*/ 1040821 h 2617208"/>
                <a:gd name="connsiteX87" fmla="*/ 579047 w 2373851"/>
                <a:gd name="connsiteY87" fmla="*/ 1055108 h 2617208"/>
                <a:gd name="connsiteX88" fmla="*/ 569521 w 2373851"/>
                <a:gd name="connsiteY88" fmla="*/ 1097971 h 2617208"/>
                <a:gd name="connsiteX89" fmla="*/ 552854 w 2373851"/>
                <a:gd name="connsiteY89" fmla="*/ 1128926 h 2617208"/>
                <a:gd name="connsiteX90" fmla="*/ 533803 w 2373851"/>
                <a:gd name="connsiteY90" fmla="*/ 1150358 h 2617208"/>
                <a:gd name="connsiteX91" fmla="*/ 519515 w 2373851"/>
                <a:gd name="connsiteY91" fmla="*/ 1178933 h 2617208"/>
                <a:gd name="connsiteX92" fmla="*/ 498084 w 2373851"/>
                <a:gd name="connsiteY92" fmla="*/ 1226558 h 2617208"/>
                <a:gd name="connsiteX93" fmla="*/ 493322 w 2373851"/>
                <a:gd name="connsiteY93" fmla="*/ 1240846 h 2617208"/>
                <a:gd name="connsiteX94" fmla="*/ 474272 w 2373851"/>
                <a:gd name="connsiteY94" fmla="*/ 1274183 h 2617208"/>
                <a:gd name="connsiteX95" fmla="*/ 464747 w 2373851"/>
                <a:gd name="connsiteY95" fmla="*/ 1293233 h 2617208"/>
                <a:gd name="connsiteX96" fmla="*/ 459984 w 2373851"/>
                <a:gd name="connsiteY96" fmla="*/ 1307521 h 2617208"/>
                <a:gd name="connsiteX97" fmla="*/ 450459 w 2373851"/>
                <a:gd name="connsiteY97" fmla="*/ 1321808 h 2617208"/>
                <a:gd name="connsiteX98" fmla="*/ 436172 w 2373851"/>
                <a:gd name="connsiteY98" fmla="*/ 1359908 h 2617208"/>
                <a:gd name="connsiteX99" fmla="*/ 412359 w 2373851"/>
                <a:gd name="connsiteY99" fmla="*/ 1402771 h 2617208"/>
                <a:gd name="connsiteX100" fmla="*/ 398072 w 2373851"/>
                <a:gd name="connsiteY100" fmla="*/ 1436109 h 2617208"/>
                <a:gd name="connsiteX101" fmla="*/ 393310 w 2373851"/>
                <a:gd name="connsiteY101" fmla="*/ 1464683 h 2617208"/>
                <a:gd name="connsiteX102" fmla="*/ 379022 w 2373851"/>
                <a:gd name="connsiteY102" fmla="*/ 1526596 h 2617208"/>
                <a:gd name="connsiteX103" fmla="*/ 374259 w 2373851"/>
                <a:gd name="connsiteY103" fmla="*/ 1564696 h 2617208"/>
                <a:gd name="connsiteX104" fmla="*/ 369497 w 2373851"/>
                <a:gd name="connsiteY104" fmla="*/ 1578983 h 2617208"/>
                <a:gd name="connsiteX105" fmla="*/ 357591 w 2373851"/>
                <a:gd name="connsiteY105" fmla="*/ 1614702 h 2617208"/>
                <a:gd name="connsiteX106" fmla="*/ 343303 w 2373851"/>
                <a:gd name="connsiteY106" fmla="*/ 1659946 h 2617208"/>
                <a:gd name="connsiteX107" fmla="*/ 336159 w 2373851"/>
                <a:gd name="connsiteY107" fmla="*/ 1683758 h 2617208"/>
                <a:gd name="connsiteX108" fmla="*/ 326634 w 2373851"/>
                <a:gd name="connsiteY108" fmla="*/ 1698046 h 2617208"/>
                <a:gd name="connsiteX109" fmla="*/ 321872 w 2373851"/>
                <a:gd name="connsiteY109" fmla="*/ 1712333 h 2617208"/>
                <a:gd name="connsiteX110" fmla="*/ 307584 w 2373851"/>
                <a:gd name="connsiteY110" fmla="*/ 1721858 h 2617208"/>
                <a:gd name="connsiteX111" fmla="*/ 293297 w 2373851"/>
                <a:gd name="connsiteY111" fmla="*/ 1750433 h 2617208"/>
                <a:gd name="connsiteX112" fmla="*/ 283772 w 2373851"/>
                <a:gd name="connsiteY112" fmla="*/ 1779008 h 2617208"/>
                <a:gd name="connsiteX113" fmla="*/ 267103 w 2373851"/>
                <a:gd name="connsiteY113" fmla="*/ 1809965 h 2617208"/>
                <a:gd name="connsiteX114" fmla="*/ 231384 w 2373851"/>
                <a:gd name="connsiteY114" fmla="*/ 1845683 h 2617208"/>
                <a:gd name="connsiteX115" fmla="*/ 207572 w 2373851"/>
                <a:gd name="connsiteY115" fmla="*/ 1869496 h 2617208"/>
                <a:gd name="connsiteX116" fmla="*/ 202809 w 2373851"/>
                <a:gd name="connsiteY116" fmla="*/ 1883783 h 2617208"/>
                <a:gd name="connsiteX117" fmla="*/ 174234 w 2373851"/>
                <a:gd name="connsiteY117" fmla="*/ 1902833 h 2617208"/>
                <a:gd name="connsiteX118" fmla="*/ 159947 w 2373851"/>
                <a:gd name="connsiteY118" fmla="*/ 1912358 h 2617208"/>
                <a:gd name="connsiteX119" fmla="*/ 131372 w 2373851"/>
                <a:gd name="connsiteY119" fmla="*/ 1940934 h 2617208"/>
                <a:gd name="connsiteX120" fmla="*/ 102797 w 2373851"/>
                <a:gd name="connsiteY120" fmla="*/ 1952839 h 2617208"/>
                <a:gd name="connsiteX121" fmla="*/ 78985 w 2373851"/>
                <a:gd name="connsiteY121" fmla="*/ 1964745 h 2617208"/>
                <a:gd name="connsiteX122" fmla="*/ 45647 w 2373851"/>
                <a:gd name="connsiteY122" fmla="*/ 1981414 h 2617208"/>
                <a:gd name="connsiteX123" fmla="*/ 24215 w 2373851"/>
                <a:gd name="connsiteY123" fmla="*/ 1986177 h 2617208"/>
                <a:gd name="connsiteX124" fmla="*/ 403 w 2373851"/>
                <a:gd name="connsiteY124" fmla="*/ 1995702 h 2617208"/>
                <a:gd name="connsiteX125" fmla="*/ 12309 w 2373851"/>
                <a:gd name="connsiteY125" fmla="*/ 2036183 h 2617208"/>
                <a:gd name="connsiteX126" fmla="*/ 43265 w 2373851"/>
                <a:gd name="connsiteY126" fmla="*/ 2062377 h 2617208"/>
                <a:gd name="connsiteX127" fmla="*/ 67079 w 2373851"/>
                <a:gd name="connsiteY127" fmla="*/ 2079046 h 2617208"/>
                <a:gd name="connsiteX128" fmla="*/ 90890 w 2373851"/>
                <a:gd name="connsiteY128" fmla="*/ 2083808 h 2617208"/>
                <a:gd name="connsiteX129" fmla="*/ 114703 w 2373851"/>
                <a:gd name="connsiteY129" fmla="*/ 2105239 h 2617208"/>
                <a:gd name="connsiteX130" fmla="*/ 119466 w 2373851"/>
                <a:gd name="connsiteY130" fmla="*/ 2133815 h 2617208"/>
                <a:gd name="connsiteX131" fmla="*/ 126609 w 2373851"/>
                <a:gd name="connsiteY131" fmla="*/ 2155246 h 2617208"/>
                <a:gd name="connsiteX132" fmla="*/ 121847 w 2373851"/>
                <a:gd name="connsiteY132" fmla="*/ 2193346 h 2617208"/>
                <a:gd name="connsiteX133" fmla="*/ 112322 w 2373851"/>
                <a:gd name="connsiteY133" fmla="*/ 2212396 h 2617208"/>
                <a:gd name="connsiteX134" fmla="*/ 100416 w 2373851"/>
                <a:gd name="connsiteY134" fmla="*/ 2231445 h 2617208"/>
                <a:gd name="connsiteX135" fmla="*/ 71841 w 2373851"/>
                <a:gd name="connsiteY135" fmla="*/ 2233827 h 2617208"/>
                <a:gd name="connsiteX136" fmla="*/ 50409 w 2373851"/>
                <a:gd name="connsiteY136" fmla="*/ 2260021 h 2617208"/>
                <a:gd name="connsiteX137" fmla="*/ 21834 w 2373851"/>
                <a:gd name="connsiteY137" fmla="*/ 2274308 h 2617208"/>
                <a:gd name="connsiteX138" fmla="*/ 31359 w 2373851"/>
                <a:gd name="connsiteY138" fmla="*/ 2298121 h 2617208"/>
                <a:gd name="connsiteX139" fmla="*/ 21834 w 2373851"/>
                <a:gd name="connsiteY139" fmla="*/ 2331458 h 2617208"/>
                <a:gd name="connsiteX140" fmla="*/ 12309 w 2373851"/>
                <a:gd name="connsiteY140" fmla="*/ 2345746 h 2617208"/>
                <a:gd name="connsiteX141" fmla="*/ 374259 w 2373851"/>
                <a:gd name="connsiteY141" fmla="*/ 2617208 h 2617208"/>
                <a:gd name="connsiteX142" fmla="*/ 702872 w 2373851"/>
                <a:gd name="connsiteY142" fmla="*/ 2474333 h 2617208"/>
                <a:gd name="connsiteX0" fmla="*/ 702872 w 2373851"/>
                <a:gd name="connsiteY0" fmla="*/ 2474333 h 2617208"/>
                <a:gd name="connsiteX1" fmla="*/ 1067997 w 2373851"/>
                <a:gd name="connsiteY1" fmla="*/ 2039358 h 2617208"/>
                <a:gd name="connsiteX2" fmla="*/ 1243416 w 2373851"/>
                <a:gd name="connsiteY2" fmla="*/ 1624227 h 2617208"/>
                <a:gd name="connsiteX3" fmla="*/ 1525990 w 2373851"/>
                <a:gd name="connsiteY3" fmla="*/ 1274184 h 2617208"/>
                <a:gd name="connsiteX4" fmla="*/ 1956997 w 2373851"/>
                <a:gd name="connsiteY4" fmla="*/ 991608 h 2617208"/>
                <a:gd name="connsiteX5" fmla="*/ 2264177 w 2373851"/>
                <a:gd name="connsiteY5" fmla="*/ 800316 h 2617208"/>
                <a:gd name="connsiteX6" fmla="*/ 2349850 w 2373851"/>
                <a:gd name="connsiteY6" fmla="*/ 759855 h 2617208"/>
                <a:gd name="connsiteX7" fmla="*/ 2373663 w 2373851"/>
                <a:gd name="connsiteY7" fmla="*/ 631267 h 2617208"/>
                <a:gd name="connsiteX8" fmla="*/ 2352232 w 2373851"/>
                <a:gd name="connsiteY8" fmla="*/ 602693 h 2617208"/>
                <a:gd name="connsiteX9" fmla="*/ 2345088 w 2373851"/>
                <a:gd name="connsiteY9" fmla="*/ 552687 h 2617208"/>
                <a:gd name="connsiteX10" fmla="*/ 2307834 w 2373851"/>
                <a:gd name="connsiteY10" fmla="*/ 531233 h 2617208"/>
                <a:gd name="connsiteX11" fmla="*/ 2264972 w 2373851"/>
                <a:gd name="connsiteY11" fmla="*/ 512183 h 2617208"/>
                <a:gd name="connsiteX12" fmla="*/ 2241159 w 2373851"/>
                <a:gd name="connsiteY12" fmla="*/ 485990 h 2617208"/>
                <a:gd name="connsiteX13" fmla="*/ 2231634 w 2373851"/>
                <a:gd name="connsiteY13" fmla="*/ 464558 h 2617208"/>
                <a:gd name="connsiteX14" fmla="*/ 2212584 w 2373851"/>
                <a:gd name="connsiteY14" fmla="*/ 455033 h 2617208"/>
                <a:gd name="connsiteX15" fmla="*/ 2198297 w 2373851"/>
                <a:gd name="connsiteY15" fmla="*/ 445508 h 2617208"/>
                <a:gd name="connsiteX16" fmla="*/ 2179247 w 2373851"/>
                <a:gd name="connsiteY16" fmla="*/ 450271 h 2617208"/>
                <a:gd name="connsiteX17" fmla="*/ 2155434 w 2373851"/>
                <a:gd name="connsiteY17" fmla="*/ 426458 h 2617208"/>
                <a:gd name="connsiteX18" fmla="*/ 2136384 w 2373851"/>
                <a:gd name="connsiteY18" fmla="*/ 397883 h 2617208"/>
                <a:gd name="connsiteX19" fmla="*/ 2126859 w 2373851"/>
                <a:gd name="connsiteY19" fmla="*/ 369308 h 2617208"/>
                <a:gd name="connsiteX20" fmla="*/ 2103047 w 2373851"/>
                <a:gd name="connsiteY20" fmla="*/ 369308 h 2617208"/>
                <a:gd name="connsiteX21" fmla="*/ 2088759 w 2373851"/>
                <a:gd name="connsiteY21" fmla="*/ 355021 h 2617208"/>
                <a:gd name="connsiteX22" fmla="*/ 2050660 w 2373851"/>
                <a:gd name="connsiteY22" fmla="*/ 347877 h 2617208"/>
                <a:gd name="connsiteX23" fmla="*/ 2007797 w 2373851"/>
                <a:gd name="connsiteY23" fmla="*/ 335971 h 2617208"/>
                <a:gd name="connsiteX24" fmla="*/ 1976841 w 2373851"/>
                <a:gd name="connsiteY24" fmla="*/ 333589 h 2617208"/>
                <a:gd name="connsiteX25" fmla="*/ 1948266 w 2373851"/>
                <a:gd name="connsiteY25" fmla="*/ 328827 h 2617208"/>
                <a:gd name="connsiteX26" fmla="*/ 1926834 w 2373851"/>
                <a:gd name="connsiteY26" fmla="*/ 312158 h 2617208"/>
                <a:gd name="connsiteX27" fmla="*/ 1912547 w 2373851"/>
                <a:gd name="connsiteY27" fmla="*/ 316921 h 2617208"/>
                <a:gd name="connsiteX28" fmla="*/ 1841109 w 2373851"/>
                <a:gd name="connsiteY28" fmla="*/ 302633 h 2617208"/>
                <a:gd name="connsiteX29" fmla="*/ 1812534 w 2373851"/>
                <a:gd name="connsiteY29" fmla="*/ 293108 h 2617208"/>
                <a:gd name="connsiteX30" fmla="*/ 1798247 w 2373851"/>
                <a:gd name="connsiteY30" fmla="*/ 288346 h 2617208"/>
                <a:gd name="connsiteX31" fmla="*/ 1783959 w 2373851"/>
                <a:gd name="connsiteY31" fmla="*/ 297871 h 2617208"/>
                <a:gd name="connsiteX32" fmla="*/ 1769672 w 2373851"/>
                <a:gd name="connsiteY32" fmla="*/ 302633 h 2617208"/>
                <a:gd name="connsiteX33" fmla="*/ 1741097 w 2373851"/>
                <a:gd name="connsiteY33" fmla="*/ 331208 h 2617208"/>
                <a:gd name="connsiteX34" fmla="*/ 1717284 w 2373851"/>
                <a:gd name="connsiteY34" fmla="*/ 326446 h 2617208"/>
                <a:gd name="connsiteX35" fmla="*/ 1683947 w 2373851"/>
                <a:gd name="connsiteY35" fmla="*/ 316921 h 2617208"/>
                <a:gd name="connsiteX36" fmla="*/ 1650609 w 2373851"/>
                <a:gd name="connsiteY36" fmla="*/ 312158 h 2617208"/>
                <a:gd name="connsiteX37" fmla="*/ 1622034 w 2373851"/>
                <a:gd name="connsiteY37" fmla="*/ 307396 h 2617208"/>
                <a:gd name="connsiteX38" fmla="*/ 1581553 w 2373851"/>
                <a:gd name="connsiteY38" fmla="*/ 290727 h 2617208"/>
                <a:gd name="connsiteX39" fmla="*/ 1552978 w 2373851"/>
                <a:gd name="connsiteY39" fmla="*/ 290727 h 2617208"/>
                <a:gd name="connsiteX40" fmla="*/ 1541072 w 2373851"/>
                <a:gd name="connsiteY40" fmla="*/ 274058 h 2617208"/>
                <a:gd name="connsiteX41" fmla="*/ 1526784 w 2373851"/>
                <a:gd name="connsiteY41" fmla="*/ 255008 h 2617208"/>
                <a:gd name="connsiteX42" fmla="*/ 1522021 w 2373851"/>
                <a:gd name="connsiteY42" fmla="*/ 228814 h 2617208"/>
                <a:gd name="connsiteX43" fmla="*/ 1533929 w 2373851"/>
                <a:gd name="connsiteY43" fmla="*/ 200240 h 2617208"/>
                <a:gd name="connsiteX44" fmla="*/ 1564884 w 2373851"/>
                <a:gd name="connsiteY44" fmla="*/ 174046 h 2617208"/>
                <a:gd name="connsiteX45" fmla="*/ 1557740 w 2373851"/>
                <a:gd name="connsiteY45" fmla="*/ 147852 h 2617208"/>
                <a:gd name="connsiteX46" fmla="*/ 1564884 w 2373851"/>
                <a:gd name="connsiteY46" fmla="*/ 116895 h 2617208"/>
                <a:gd name="connsiteX47" fmla="*/ 1583934 w 2373851"/>
                <a:gd name="connsiteY47" fmla="*/ 93083 h 2617208"/>
                <a:gd name="connsiteX48" fmla="*/ 1588697 w 2373851"/>
                <a:gd name="connsiteY48" fmla="*/ 78796 h 2617208"/>
                <a:gd name="connsiteX49" fmla="*/ 1579172 w 2373851"/>
                <a:gd name="connsiteY49" fmla="*/ 64508 h 2617208"/>
                <a:gd name="connsiteX50" fmla="*/ 1545834 w 2373851"/>
                <a:gd name="connsiteY50" fmla="*/ 38314 h 2617208"/>
                <a:gd name="connsiteX51" fmla="*/ 1522022 w 2373851"/>
                <a:gd name="connsiteY51" fmla="*/ 35933 h 2617208"/>
                <a:gd name="connsiteX52" fmla="*/ 1507734 w 2373851"/>
                <a:gd name="connsiteY52" fmla="*/ 214 h 2617208"/>
                <a:gd name="connsiteX53" fmla="*/ 1365652 w 2373851"/>
                <a:gd name="connsiteY53" fmla="*/ 51808 h 2617208"/>
                <a:gd name="connsiteX54" fmla="*/ 984654 w 2373851"/>
                <a:gd name="connsiteY54" fmla="*/ 270089 h 2617208"/>
                <a:gd name="connsiteX55" fmla="*/ 783834 w 2373851"/>
                <a:gd name="connsiteY55" fmla="*/ 316921 h 2617208"/>
                <a:gd name="connsiteX56" fmla="*/ 712397 w 2373851"/>
                <a:gd name="connsiteY56" fmla="*/ 345496 h 2617208"/>
                <a:gd name="connsiteX57" fmla="*/ 702872 w 2373851"/>
                <a:gd name="connsiteY57" fmla="*/ 374071 h 2617208"/>
                <a:gd name="connsiteX58" fmla="*/ 698109 w 2373851"/>
                <a:gd name="connsiteY58" fmla="*/ 388358 h 2617208"/>
                <a:gd name="connsiteX59" fmla="*/ 683822 w 2373851"/>
                <a:gd name="connsiteY59" fmla="*/ 419314 h 2617208"/>
                <a:gd name="connsiteX60" fmla="*/ 702872 w 2373851"/>
                <a:gd name="connsiteY60" fmla="*/ 445508 h 2617208"/>
                <a:gd name="connsiteX61" fmla="*/ 731447 w 2373851"/>
                <a:gd name="connsiteY61" fmla="*/ 455033 h 2617208"/>
                <a:gd name="connsiteX62" fmla="*/ 740972 w 2373851"/>
                <a:gd name="connsiteY62" fmla="*/ 469321 h 2617208"/>
                <a:gd name="connsiteX63" fmla="*/ 745734 w 2373851"/>
                <a:gd name="connsiteY63" fmla="*/ 483608 h 2617208"/>
                <a:gd name="connsiteX64" fmla="*/ 745734 w 2373851"/>
                <a:gd name="connsiteY64" fmla="*/ 495514 h 2617208"/>
                <a:gd name="connsiteX65" fmla="*/ 748115 w 2373851"/>
                <a:gd name="connsiteY65" fmla="*/ 516946 h 2617208"/>
                <a:gd name="connsiteX66" fmla="*/ 755259 w 2373851"/>
                <a:gd name="connsiteY66" fmla="*/ 535996 h 2617208"/>
                <a:gd name="connsiteX67" fmla="*/ 745734 w 2373851"/>
                <a:gd name="connsiteY67" fmla="*/ 564571 h 2617208"/>
                <a:gd name="connsiteX68" fmla="*/ 736209 w 2373851"/>
                <a:gd name="connsiteY68" fmla="*/ 578858 h 2617208"/>
                <a:gd name="connsiteX69" fmla="*/ 736209 w 2373851"/>
                <a:gd name="connsiteY69" fmla="*/ 650296 h 2617208"/>
                <a:gd name="connsiteX70" fmla="*/ 740972 w 2373851"/>
                <a:gd name="connsiteY70" fmla="*/ 664583 h 2617208"/>
                <a:gd name="connsiteX71" fmla="*/ 745734 w 2373851"/>
                <a:gd name="connsiteY71" fmla="*/ 683633 h 2617208"/>
                <a:gd name="connsiteX72" fmla="*/ 760022 w 2373851"/>
                <a:gd name="connsiteY72" fmla="*/ 731258 h 2617208"/>
                <a:gd name="connsiteX73" fmla="*/ 764784 w 2373851"/>
                <a:gd name="connsiteY73" fmla="*/ 745546 h 2617208"/>
                <a:gd name="connsiteX74" fmla="*/ 771928 w 2373851"/>
                <a:gd name="connsiteY74" fmla="*/ 790789 h 2617208"/>
                <a:gd name="connsiteX75" fmla="*/ 750497 w 2373851"/>
                <a:gd name="connsiteY75" fmla="*/ 812221 h 2617208"/>
                <a:gd name="connsiteX76" fmla="*/ 731447 w 2373851"/>
                <a:gd name="connsiteY76" fmla="*/ 816983 h 2617208"/>
                <a:gd name="connsiteX77" fmla="*/ 712397 w 2373851"/>
                <a:gd name="connsiteY77" fmla="*/ 824127 h 2617208"/>
                <a:gd name="connsiteX78" fmla="*/ 683822 w 2373851"/>
                <a:gd name="connsiteY78" fmla="*/ 843177 h 2617208"/>
                <a:gd name="connsiteX79" fmla="*/ 674297 w 2373851"/>
                <a:gd name="connsiteY79" fmla="*/ 859846 h 2617208"/>
                <a:gd name="connsiteX80" fmla="*/ 660009 w 2373851"/>
                <a:gd name="connsiteY80" fmla="*/ 869371 h 2617208"/>
                <a:gd name="connsiteX81" fmla="*/ 650484 w 2373851"/>
                <a:gd name="connsiteY81" fmla="*/ 883658 h 2617208"/>
                <a:gd name="connsiteX82" fmla="*/ 640959 w 2373851"/>
                <a:gd name="connsiteY82" fmla="*/ 964621 h 2617208"/>
                <a:gd name="connsiteX83" fmla="*/ 626672 w 2373851"/>
                <a:gd name="connsiteY83" fmla="*/ 997958 h 2617208"/>
                <a:gd name="connsiteX84" fmla="*/ 593334 w 2373851"/>
                <a:gd name="connsiteY84" fmla="*/ 1012246 h 2617208"/>
                <a:gd name="connsiteX85" fmla="*/ 588572 w 2373851"/>
                <a:gd name="connsiteY85" fmla="*/ 1026533 h 2617208"/>
                <a:gd name="connsiteX86" fmla="*/ 593334 w 2373851"/>
                <a:gd name="connsiteY86" fmla="*/ 1040821 h 2617208"/>
                <a:gd name="connsiteX87" fmla="*/ 579047 w 2373851"/>
                <a:gd name="connsiteY87" fmla="*/ 1055108 h 2617208"/>
                <a:gd name="connsiteX88" fmla="*/ 569521 w 2373851"/>
                <a:gd name="connsiteY88" fmla="*/ 1097971 h 2617208"/>
                <a:gd name="connsiteX89" fmla="*/ 552854 w 2373851"/>
                <a:gd name="connsiteY89" fmla="*/ 1128926 h 2617208"/>
                <a:gd name="connsiteX90" fmla="*/ 533803 w 2373851"/>
                <a:gd name="connsiteY90" fmla="*/ 1150358 h 2617208"/>
                <a:gd name="connsiteX91" fmla="*/ 519515 w 2373851"/>
                <a:gd name="connsiteY91" fmla="*/ 1178933 h 2617208"/>
                <a:gd name="connsiteX92" fmla="*/ 498084 w 2373851"/>
                <a:gd name="connsiteY92" fmla="*/ 1226558 h 2617208"/>
                <a:gd name="connsiteX93" fmla="*/ 493322 w 2373851"/>
                <a:gd name="connsiteY93" fmla="*/ 1240846 h 2617208"/>
                <a:gd name="connsiteX94" fmla="*/ 474272 w 2373851"/>
                <a:gd name="connsiteY94" fmla="*/ 1274183 h 2617208"/>
                <a:gd name="connsiteX95" fmla="*/ 464747 w 2373851"/>
                <a:gd name="connsiteY95" fmla="*/ 1293233 h 2617208"/>
                <a:gd name="connsiteX96" fmla="*/ 459984 w 2373851"/>
                <a:gd name="connsiteY96" fmla="*/ 1307521 h 2617208"/>
                <a:gd name="connsiteX97" fmla="*/ 450459 w 2373851"/>
                <a:gd name="connsiteY97" fmla="*/ 1321808 h 2617208"/>
                <a:gd name="connsiteX98" fmla="*/ 436172 w 2373851"/>
                <a:gd name="connsiteY98" fmla="*/ 1359908 h 2617208"/>
                <a:gd name="connsiteX99" fmla="*/ 412359 w 2373851"/>
                <a:gd name="connsiteY99" fmla="*/ 1402771 h 2617208"/>
                <a:gd name="connsiteX100" fmla="*/ 398072 w 2373851"/>
                <a:gd name="connsiteY100" fmla="*/ 1436109 h 2617208"/>
                <a:gd name="connsiteX101" fmla="*/ 393310 w 2373851"/>
                <a:gd name="connsiteY101" fmla="*/ 1464683 h 2617208"/>
                <a:gd name="connsiteX102" fmla="*/ 379022 w 2373851"/>
                <a:gd name="connsiteY102" fmla="*/ 1526596 h 2617208"/>
                <a:gd name="connsiteX103" fmla="*/ 374259 w 2373851"/>
                <a:gd name="connsiteY103" fmla="*/ 1564696 h 2617208"/>
                <a:gd name="connsiteX104" fmla="*/ 369497 w 2373851"/>
                <a:gd name="connsiteY104" fmla="*/ 1578983 h 2617208"/>
                <a:gd name="connsiteX105" fmla="*/ 357591 w 2373851"/>
                <a:gd name="connsiteY105" fmla="*/ 1614702 h 2617208"/>
                <a:gd name="connsiteX106" fmla="*/ 343303 w 2373851"/>
                <a:gd name="connsiteY106" fmla="*/ 1659946 h 2617208"/>
                <a:gd name="connsiteX107" fmla="*/ 336159 w 2373851"/>
                <a:gd name="connsiteY107" fmla="*/ 1683758 h 2617208"/>
                <a:gd name="connsiteX108" fmla="*/ 326634 w 2373851"/>
                <a:gd name="connsiteY108" fmla="*/ 1698046 h 2617208"/>
                <a:gd name="connsiteX109" fmla="*/ 321872 w 2373851"/>
                <a:gd name="connsiteY109" fmla="*/ 1712333 h 2617208"/>
                <a:gd name="connsiteX110" fmla="*/ 307584 w 2373851"/>
                <a:gd name="connsiteY110" fmla="*/ 1721858 h 2617208"/>
                <a:gd name="connsiteX111" fmla="*/ 293297 w 2373851"/>
                <a:gd name="connsiteY111" fmla="*/ 1750433 h 2617208"/>
                <a:gd name="connsiteX112" fmla="*/ 283772 w 2373851"/>
                <a:gd name="connsiteY112" fmla="*/ 1779008 h 2617208"/>
                <a:gd name="connsiteX113" fmla="*/ 267103 w 2373851"/>
                <a:gd name="connsiteY113" fmla="*/ 1809965 h 2617208"/>
                <a:gd name="connsiteX114" fmla="*/ 231384 w 2373851"/>
                <a:gd name="connsiteY114" fmla="*/ 1845683 h 2617208"/>
                <a:gd name="connsiteX115" fmla="*/ 207572 w 2373851"/>
                <a:gd name="connsiteY115" fmla="*/ 1869496 h 2617208"/>
                <a:gd name="connsiteX116" fmla="*/ 202809 w 2373851"/>
                <a:gd name="connsiteY116" fmla="*/ 1883783 h 2617208"/>
                <a:gd name="connsiteX117" fmla="*/ 174234 w 2373851"/>
                <a:gd name="connsiteY117" fmla="*/ 1902833 h 2617208"/>
                <a:gd name="connsiteX118" fmla="*/ 159947 w 2373851"/>
                <a:gd name="connsiteY118" fmla="*/ 1912358 h 2617208"/>
                <a:gd name="connsiteX119" fmla="*/ 131372 w 2373851"/>
                <a:gd name="connsiteY119" fmla="*/ 1940934 h 2617208"/>
                <a:gd name="connsiteX120" fmla="*/ 102797 w 2373851"/>
                <a:gd name="connsiteY120" fmla="*/ 1952839 h 2617208"/>
                <a:gd name="connsiteX121" fmla="*/ 78985 w 2373851"/>
                <a:gd name="connsiteY121" fmla="*/ 1964745 h 2617208"/>
                <a:gd name="connsiteX122" fmla="*/ 45647 w 2373851"/>
                <a:gd name="connsiteY122" fmla="*/ 1981414 h 2617208"/>
                <a:gd name="connsiteX123" fmla="*/ 24215 w 2373851"/>
                <a:gd name="connsiteY123" fmla="*/ 1986177 h 2617208"/>
                <a:gd name="connsiteX124" fmla="*/ 403 w 2373851"/>
                <a:gd name="connsiteY124" fmla="*/ 1995702 h 2617208"/>
                <a:gd name="connsiteX125" fmla="*/ 12309 w 2373851"/>
                <a:gd name="connsiteY125" fmla="*/ 2036183 h 2617208"/>
                <a:gd name="connsiteX126" fmla="*/ 43265 w 2373851"/>
                <a:gd name="connsiteY126" fmla="*/ 2062377 h 2617208"/>
                <a:gd name="connsiteX127" fmla="*/ 67079 w 2373851"/>
                <a:gd name="connsiteY127" fmla="*/ 2079046 h 2617208"/>
                <a:gd name="connsiteX128" fmla="*/ 90890 w 2373851"/>
                <a:gd name="connsiteY128" fmla="*/ 2083808 h 2617208"/>
                <a:gd name="connsiteX129" fmla="*/ 114703 w 2373851"/>
                <a:gd name="connsiteY129" fmla="*/ 2105239 h 2617208"/>
                <a:gd name="connsiteX130" fmla="*/ 119466 w 2373851"/>
                <a:gd name="connsiteY130" fmla="*/ 2133815 h 2617208"/>
                <a:gd name="connsiteX131" fmla="*/ 126609 w 2373851"/>
                <a:gd name="connsiteY131" fmla="*/ 2155246 h 2617208"/>
                <a:gd name="connsiteX132" fmla="*/ 121847 w 2373851"/>
                <a:gd name="connsiteY132" fmla="*/ 2193346 h 2617208"/>
                <a:gd name="connsiteX133" fmla="*/ 112322 w 2373851"/>
                <a:gd name="connsiteY133" fmla="*/ 2212396 h 2617208"/>
                <a:gd name="connsiteX134" fmla="*/ 100416 w 2373851"/>
                <a:gd name="connsiteY134" fmla="*/ 2231445 h 2617208"/>
                <a:gd name="connsiteX135" fmla="*/ 71841 w 2373851"/>
                <a:gd name="connsiteY135" fmla="*/ 2233827 h 2617208"/>
                <a:gd name="connsiteX136" fmla="*/ 50409 w 2373851"/>
                <a:gd name="connsiteY136" fmla="*/ 2260021 h 2617208"/>
                <a:gd name="connsiteX137" fmla="*/ 21834 w 2373851"/>
                <a:gd name="connsiteY137" fmla="*/ 2274308 h 2617208"/>
                <a:gd name="connsiteX138" fmla="*/ 31359 w 2373851"/>
                <a:gd name="connsiteY138" fmla="*/ 2298121 h 2617208"/>
                <a:gd name="connsiteX139" fmla="*/ 21834 w 2373851"/>
                <a:gd name="connsiteY139" fmla="*/ 2331458 h 2617208"/>
                <a:gd name="connsiteX140" fmla="*/ 12309 w 2373851"/>
                <a:gd name="connsiteY140" fmla="*/ 2345746 h 2617208"/>
                <a:gd name="connsiteX141" fmla="*/ 374259 w 2373851"/>
                <a:gd name="connsiteY141" fmla="*/ 2617208 h 2617208"/>
                <a:gd name="connsiteX142" fmla="*/ 702872 w 2373851"/>
                <a:gd name="connsiteY142" fmla="*/ 2474333 h 2617208"/>
                <a:gd name="connsiteX0" fmla="*/ 702872 w 2406280"/>
                <a:gd name="connsiteY0" fmla="*/ 2474333 h 2617208"/>
                <a:gd name="connsiteX1" fmla="*/ 1067997 w 2406280"/>
                <a:gd name="connsiteY1" fmla="*/ 2039358 h 2617208"/>
                <a:gd name="connsiteX2" fmla="*/ 1243416 w 2406280"/>
                <a:gd name="connsiteY2" fmla="*/ 1624227 h 2617208"/>
                <a:gd name="connsiteX3" fmla="*/ 1525990 w 2406280"/>
                <a:gd name="connsiteY3" fmla="*/ 1274184 h 2617208"/>
                <a:gd name="connsiteX4" fmla="*/ 1956997 w 2406280"/>
                <a:gd name="connsiteY4" fmla="*/ 991608 h 2617208"/>
                <a:gd name="connsiteX5" fmla="*/ 2264177 w 2406280"/>
                <a:gd name="connsiteY5" fmla="*/ 800316 h 2617208"/>
                <a:gd name="connsiteX6" fmla="*/ 2402237 w 2406280"/>
                <a:gd name="connsiteY6" fmla="*/ 650318 h 2617208"/>
                <a:gd name="connsiteX7" fmla="*/ 2373663 w 2406280"/>
                <a:gd name="connsiteY7" fmla="*/ 631267 h 2617208"/>
                <a:gd name="connsiteX8" fmla="*/ 2352232 w 2406280"/>
                <a:gd name="connsiteY8" fmla="*/ 602693 h 2617208"/>
                <a:gd name="connsiteX9" fmla="*/ 2345088 w 2406280"/>
                <a:gd name="connsiteY9" fmla="*/ 552687 h 2617208"/>
                <a:gd name="connsiteX10" fmla="*/ 2307834 w 2406280"/>
                <a:gd name="connsiteY10" fmla="*/ 531233 h 2617208"/>
                <a:gd name="connsiteX11" fmla="*/ 2264972 w 2406280"/>
                <a:gd name="connsiteY11" fmla="*/ 512183 h 2617208"/>
                <a:gd name="connsiteX12" fmla="*/ 2241159 w 2406280"/>
                <a:gd name="connsiteY12" fmla="*/ 485990 h 2617208"/>
                <a:gd name="connsiteX13" fmla="*/ 2231634 w 2406280"/>
                <a:gd name="connsiteY13" fmla="*/ 464558 h 2617208"/>
                <a:gd name="connsiteX14" fmla="*/ 2212584 w 2406280"/>
                <a:gd name="connsiteY14" fmla="*/ 455033 h 2617208"/>
                <a:gd name="connsiteX15" fmla="*/ 2198297 w 2406280"/>
                <a:gd name="connsiteY15" fmla="*/ 445508 h 2617208"/>
                <a:gd name="connsiteX16" fmla="*/ 2179247 w 2406280"/>
                <a:gd name="connsiteY16" fmla="*/ 450271 h 2617208"/>
                <a:gd name="connsiteX17" fmla="*/ 2155434 w 2406280"/>
                <a:gd name="connsiteY17" fmla="*/ 426458 h 2617208"/>
                <a:gd name="connsiteX18" fmla="*/ 2136384 w 2406280"/>
                <a:gd name="connsiteY18" fmla="*/ 397883 h 2617208"/>
                <a:gd name="connsiteX19" fmla="*/ 2126859 w 2406280"/>
                <a:gd name="connsiteY19" fmla="*/ 369308 h 2617208"/>
                <a:gd name="connsiteX20" fmla="*/ 2103047 w 2406280"/>
                <a:gd name="connsiteY20" fmla="*/ 369308 h 2617208"/>
                <a:gd name="connsiteX21" fmla="*/ 2088759 w 2406280"/>
                <a:gd name="connsiteY21" fmla="*/ 355021 h 2617208"/>
                <a:gd name="connsiteX22" fmla="*/ 2050660 w 2406280"/>
                <a:gd name="connsiteY22" fmla="*/ 347877 h 2617208"/>
                <a:gd name="connsiteX23" fmla="*/ 2007797 w 2406280"/>
                <a:gd name="connsiteY23" fmla="*/ 335971 h 2617208"/>
                <a:gd name="connsiteX24" fmla="*/ 1976841 w 2406280"/>
                <a:gd name="connsiteY24" fmla="*/ 333589 h 2617208"/>
                <a:gd name="connsiteX25" fmla="*/ 1948266 w 2406280"/>
                <a:gd name="connsiteY25" fmla="*/ 328827 h 2617208"/>
                <a:gd name="connsiteX26" fmla="*/ 1926834 w 2406280"/>
                <a:gd name="connsiteY26" fmla="*/ 312158 h 2617208"/>
                <a:gd name="connsiteX27" fmla="*/ 1912547 w 2406280"/>
                <a:gd name="connsiteY27" fmla="*/ 316921 h 2617208"/>
                <a:gd name="connsiteX28" fmla="*/ 1841109 w 2406280"/>
                <a:gd name="connsiteY28" fmla="*/ 302633 h 2617208"/>
                <a:gd name="connsiteX29" fmla="*/ 1812534 w 2406280"/>
                <a:gd name="connsiteY29" fmla="*/ 293108 h 2617208"/>
                <a:gd name="connsiteX30" fmla="*/ 1798247 w 2406280"/>
                <a:gd name="connsiteY30" fmla="*/ 288346 h 2617208"/>
                <a:gd name="connsiteX31" fmla="*/ 1783959 w 2406280"/>
                <a:gd name="connsiteY31" fmla="*/ 297871 h 2617208"/>
                <a:gd name="connsiteX32" fmla="*/ 1769672 w 2406280"/>
                <a:gd name="connsiteY32" fmla="*/ 302633 h 2617208"/>
                <a:gd name="connsiteX33" fmla="*/ 1741097 w 2406280"/>
                <a:gd name="connsiteY33" fmla="*/ 331208 h 2617208"/>
                <a:gd name="connsiteX34" fmla="*/ 1717284 w 2406280"/>
                <a:gd name="connsiteY34" fmla="*/ 326446 h 2617208"/>
                <a:gd name="connsiteX35" fmla="*/ 1683947 w 2406280"/>
                <a:gd name="connsiteY35" fmla="*/ 316921 h 2617208"/>
                <a:gd name="connsiteX36" fmla="*/ 1650609 w 2406280"/>
                <a:gd name="connsiteY36" fmla="*/ 312158 h 2617208"/>
                <a:gd name="connsiteX37" fmla="*/ 1622034 w 2406280"/>
                <a:gd name="connsiteY37" fmla="*/ 307396 h 2617208"/>
                <a:gd name="connsiteX38" fmla="*/ 1581553 w 2406280"/>
                <a:gd name="connsiteY38" fmla="*/ 290727 h 2617208"/>
                <a:gd name="connsiteX39" fmla="*/ 1552978 w 2406280"/>
                <a:gd name="connsiteY39" fmla="*/ 290727 h 2617208"/>
                <a:gd name="connsiteX40" fmla="*/ 1541072 w 2406280"/>
                <a:gd name="connsiteY40" fmla="*/ 274058 h 2617208"/>
                <a:gd name="connsiteX41" fmla="*/ 1526784 w 2406280"/>
                <a:gd name="connsiteY41" fmla="*/ 255008 h 2617208"/>
                <a:gd name="connsiteX42" fmla="*/ 1522021 w 2406280"/>
                <a:gd name="connsiteY42" fmla="*/ 228814 h 2617208"/>
                <a:gd name="connsiteX43" fmla="*/ 1533929 w 2406280"/>
                <a:gd name="connsiteY43" fmla="*/ 200240 h 2617208"/>
                <a:gd name="connsiteX44" fmla="*/ 1564884 w 2406280"/>
                <a:gd name="connsiteY44" fmla="*/ 174046 h 2617208"/>
                <a:gd name="connsiteX45" fmla="*/ 1557740 w 2406280"/>
                <a:gd name="connsiteY45" fmla="*/ 147852 h 2617208"/>
                <a:gd name="connsiteX46" fmla="*/ 1564884 w 2406280"/>
                <a:gd name="connsiteY46" fmla="*/ 116895 h 2617208"/>
                <a:gd name="connsiteX47" fmla="*/ 1583934 w 2406280"/>
                <a:gd name="connsiteY47" fmla="*/ 93083 h 2617208"/>
                <a:gd name="connsiteX48" fmla="*/ 1588697 w 2406280"/>
                <a:gd name="connsiteY48" fmla="*/ 78796 h 2617208"/>
                <a:gd name="connsiteX49" fmla="*/ 1579172 w 2406280"/>
                <a:gd name="connsiteY49" fmla="*/ 64508 h 2617208"/>
                <a:gd name="connsiteX50" fmla="*/ 1545834 w 2406280"/>
                <a:gd name="connsiteY50" fmla="*/ 38314 h 2617208"/>
                <a:gd name="connsiteX51" fmla="*/ 1522022 w 2406280"/>
                <a:gd name="connsiteY51" fmla="*/ 35933 h 2617208"/>
                <a:gd name="connsiteX52" fmla="*/ 1507734 w 2406280"/>
                <a:gd name="connsiteY52" fmla="*/ 214 h 2617208"/>
                <a:gd name="connsiteX53" fmla="*/ 1365652 w 2406280"/>
                <a:gd name="connsiteY53" fmla="*/ 51808 h 2617208"/>
                <a:gd name="connsiteX54" fmla="*/ 984654 w 2406280"/>
                <a:gd name="connsiteY54" fmla="*/ 270089 h 2617208"/>
                <a:gd name="connsiteX55" fmla="*/ 783834 w 2406280"/>
                <a:gd name="connsiteY55" fmla="*/ 316921 h 2617208"/>
                <a:gd name="connsiteX56" fmla="*/ 712397 w 2406280"/>
                <a:gd name="connsiteY56" fmla="*/ 345496 h 2617208"/>
                <a:gd name="connsiteX57" fmla="*/ 702872 w 2406280"/>
                <a:gd name="connsiteY57" fmla="*/ 374071 h 2617208"/>
                <a:gd name="connsiteX58" fmla="*/ 698109 w 2406280"/>
                <a:gd name="connsiteY58" fmla="*/ 388358 h 2617208"/>
                <a:gd name="connsiteX59" fmla="*/ 683822 w 2406280"/>
                <a:gd name="connsiteY59" fmla="*/ 419314 h 2617208"/>
                <a:gd name="connsiteX60" fmla="*/ 702872 w 2406280"/>
                <a:gd name="connsiteY60" fmla="*/ 445508 h 2617208"/>
                <a:gd name="connsiteX61" fmla="*/ 731447 w 2406280"/>
                <a:gd name="connsiteY61" fmla="*/ 455033 h 2617208"/>
                <a:gd name="connsiteX62" fmla="*/ 740972 w 2406280"/>
                <a:gd name="connsiteY62" fmla="*/ 469321 h 2617208"/>
                <a:gd name="connsiteX63" fmla="*/ 745734 w 2406280"/>
                <a:gd name="connsiteY63" fmla="*/ 483608 h 2617208"/>
                <a:gd name="connsiteX64" fmla="*/ 745734 w 2406280"/>
                <a:gd name="connsiteY64" fmla="*/ 495514 h 2617208"/>
                <a:gd name="connsiteX65" fmla="*/ 748115 w 2406280"/>
                <a:gd name="connsiteY65" fmla="*/ 516946 h 2617208"/>
                <a:gd name="connsiteX66" fmla="*/ 755259 w 2406280"/>
                <a:gd name="connsiteY66" fmla="*/ 535996 h 2617208"/>
                <a:gd name="connsiteX67" fmla="*/ 745734 w 2406280"/>
                <a:gd name="connsiteY67" fmla="*/ 564571 h 2617208"/>
                <a:gd name="connsiteX68" fmla="*/ 736209 w 2406280"/>
                <a:gd name="connsiteY68" fmla="*/ 578858 h 2617208"/>
                <a:gd name="connsiteX69" fmla="*/ 736209 w 2406280"/>
                <a:gd name="connsiteY69" fmla="*/ 650296 h 2617208"/>
                <a:gd name="connsiteX70" fmla="*/ 740972 w 2406280"/>
                <a:gd name="connsiteY70" fmla="*/ 664583 h 2617208"/>
                <a:gd name="connsiteX71" fmla="*/ 745734 w 2406280"/>
                <a:gd name="connsiteY71" fmla="*/ 683633 h 2617208"/>
                <a:gd name="connsiteX72" fmla="*/ 760022 w 2406280"/>
                <a:gd name="connsiteY72" fmla="*/ 731258 h 2617208"/>
                <a:gd name="connsiteX73" fmla="*/ 764784 w 2406280"/>
                <a:gd name="connsiteY73" fmla="*/ 745546 h 2617208"/>
                <a:gd name="connsiteX74" fmla="*/ 771928 w 2406280"/>
                <a:gd name="connsiteY74" fmla="*/ 790789 h 2617208"/>
                <a:gd name="connsiteX75" fmla="*/ 750497 w 2406280"/>
                <a:gd name="connsiteY75" fmla="*/ 812221 h 2617208"/>
                <a:gd name="connsiteX76" fmla="*/ 731447 w 2406280"/>
                <a:gd name="connsiteY76" fmla="*/ 816983 h 2617208"/>
                <a:gd name="connsiteX77" fmla="*/ 712397 w 2406280"/>
                <a:gd name="connsiteY77" fmla="*/ 824127 h 2617208"/>
                <a:gd name="connsiteX78" fmla="*/ 683822 w 2406280"/>
                <a:gd name="connsiteY78" fmla="*/ 843177 h 2617208"/>
                <a:gd name="connsiteX79" fmla="*/ 674297 w 2406280"/>
                <a:gd name="connsiteY79" fmla="*/ 859846 h 2617208"/>
                <a:gd name="connsiteX80" fmla="*/ 660009 w 2406280"/>
                <a:gd name="connsiteY80" fmla="*/ 869371 h 2617208"/>
                <a:gd name="connsiteX81" fmla="*/ 650484 w 2406280"/>
                <a:gd name="connsiteY81" fmla="*/ 883658 h 2617208"/>
                <a:gd name="connsiteX82" fmla="*/ 640959 w 2406280"/>
                <a:gd name="connsiteY82" fmla="*/ 964621 h 2617208"/>
                <a:gd name="connsiteX83" fmla="*/ 626672 w 2406280"/>
                <a:gd name="connsiteY83" fmla="*/ 997958 h 2617208"/>
                <a:gd name="connsiteX84" fmla="*/ 593334 w 2406280"/>
                <a:gd name="connsiteY84" fmla="*/ 1012246 h 2617208"/>
                <a:gd name="connsiteX85" fmla="*/ 588572 w 2406280"/>
                <a:gd name="connsiteY85" fmla="*/ 1026533 h 2617208"/>
                <a:gd name="connsiteX86" fmla="*/ 593334 w 2406280"/>
                <a:gd name="connsiteY86" fmla="*/ 1040821 h 2617208"/>
                <a:gd name="connsiteX87" fmla="*/ 579047 w 2406280"/>
                <a:gd name="connsiteY87" fmla="*/ 1055108 h 2617208"/>
                <a:gd name="connsiteX88" fmla="*/ 569521 w 2406280"/>
                <a:gd name="connsiteY88" fmla="*/ 1097971 h 2617208"/>
                <a:gd name="connsiteX89" fmla="*/ 552854 w 2406280"/>
                <a:gd name="connsiteY89" fmla="*/ 1128926 h 2617208"/>
                <a:gd name="connsiteX90" fmla="*/ 533803 w 2406280"/>
                <a:gd name="connsiteY90" fmla="*/ 1150358 h 2617208"/>
                <a:gd name="connsiteX91" fmla="*/ 519515 w 2406280"/>
                <a:gd name="connsiteY91" fmla="*/ 1178933 h 2617208"/>
                <a:gd name="connsiteX92" fmla="*/ 498084 w 2406280"/>
                <a:gd name="connsiteY92" fmla="*/ 1226558 h 2617208"/>
                <a:gd name="connsiteX93" fmla="*/ 493322 w 2406280"/>
                <a:gd name="connsiteY93" fmla="*/ 1240846 h 2617208"/>
                <a:gd name="connsiteX94" fmla="*/ 474272 w 2406280"/>
                <a:gd name="connsiteY94" fmla="*/ 1274183 h 2617208"/>
                <a:gd name="connsiteX95" fmla="*/ 464747 w 2406280"/>
                <a:gd name="connsiteY95" fmla="*/ 1293233 h 2617208"/>
                <a:gd name="connsiteX96" fmla="*/ 459984 w 2406280"/>
                <a:gd name="connsiteY96" fmla="*/ 1307521 h 2617208"/>
                <a:gd name="connsiteX97" fmla="*/ 450459 w 2406280"/>
                <a:gd name="connsiteY97" fmla="*/ 1321808 h 2617208"/>
                <a:gd name="connsiteX98" fmla="*/ 436172 w 2406280"/>
                <a:gd name="connsiteY98" fmla="*/ 1359908 h 2617208"/>
                <a:gd name="connsiteX99" fmla="*/ 412359 w 2406280"/>
                <a:gd name="connsiteY99" fmla="*/ 1402771 h 2617208"/>
                <a:gd name="connsiteX100" fmla="*/ 398072 w 2406280"/>
                <a:gd name="connsiteY100" fmla="*/ 1436109 h 2617208"/>
                <a:gd name="connsiteX101" fmla="*/ 393310 w 2406280"/>
                <a:gd name="connsiteY101" fmla="*/ 1464683 h 2617208"/>
                <a:gd name="connsiteX102" fmla="*/ 379022 w 2406280"/>
                <a:gd name="connsiteY102" fmla="*/ 1526596 h 2617208"/>
                <a:gd name="connsiteX103" fmla="*/ 374259 w 2406280"/>
                <a:gd name="connsiteY103" fmla="*/ 1564696 h 2617208"/>
                <a:gd name="connsiteX104" fmla="*/ 369497 w 2406280"/>
                <a:gd name="connsiteY104" fmla="*/ 1578983 h 2617208"/>
                <a:gd name="connsiteX105" fmla="*/ 357591 w 2406280"/>
                <a:gd name="connsiteY105" fmla="*/ 1614702 h 2617208"/>
                <a:gd name="connsiteX106" fmla="*/ 343303 w 2406280"/>
                <a:gd name="connsiteY106" fmla="*/ 1659946 h 2617208"/>
                <a:gd name="connsiteX107" fmla="*/ 336159 w 2406280"/>
                <a:gd name="connsiteY107" fmla="*/ 1683758 h 2617208"/>
                <a:gd name="connsiteX108" fmla="*/ 326634 w 2406280"/>
                <a:gd name="connsiteY108" fmla="*/ 1698046 h 2617208"/>
                <a:gd name="connsiteX109" fmla="*/ 321872 w 2406280"/>
                <a:gd name="connsiteY109" fmla="*/ 1712333 h 2617208"/>
                <a:gd name="connsiteX110" fmla="*/ 307584 w 2406280"/>
                <a:gd name="connsiteY110" fmla="*/ 1721858 h 2617208"/>
                <a:gd name="connsiteX111" fmla="*/ 293297 w 2406280"/>
                <a:gd name="connsiteY111" fmla="*/ 1750433 h 2617208"/>
                <a:gd name="connsiteX112" fmla="*/ 283772 w 2406280"/>
                <a:gd name="connsiteY112" fmla="*/ 1779008 h 2617208"/>
                <a:gd name="connsiteX113" fmla="*/ 267103 w 2406280"/>
                <a:gd name="connsiteY113" fmla="*/ 1809965 h 2617208"/>
                <a:gd name="connsiteX114" fmla="*/ 231384 w 2406280"/>
                <a:gd name="connsiteY114" fmla="*/ 1845683 h 2617208"/>
                <a:gd name="connsiteX115" fmla="*/ 207572 w 2406280"/>
                <a:gd name="connsiteY115" fmla="*/ 1869496 h 2617208"/>
                <a:gd name="connsiteX116" fmla="*/ 202809 w 2406280"/>
                <a:gd name="connsiteY116" fmla="*/ 1883783 h 2617208"/>
                <a:gd name="connsiteX117" fmla="*/ 174234 w 2406280"/>
                <a:gd name="connsiteY117" fmla="*/ 1902833 h 2617208"/>
                <a:gd name="connsiteX118" fmla="*/ 159947 w 2406280"/>
                <a:gd name="connsiteY118" fmla="*/ 1912358 h 2617208"/>
                <a:gd name="connsiteX119" fmla="*/ 131372 w 2406280"/>
                <a:gd name="connsiteY119" fmla="*/ 1940934 h 2617208"/>
                <a:gd name="connsiteX120" fmla="*/ 102797 w 2406280"/>
                <a:gd name="connsiteY120" fmla="*/ 1952839 h 2617208"/>
                <a:gd name="connsiteX121" fmla="*/ 78985 w 2406280"/>
                <a:gd name="connsiteY121" fmla="*/ 1964745 h 2617208"/>
                <a:gd name="connsiteX122" fmla="*/ 45647 w 2406280"/>
                <a:gd name="connsiteY122" fmla="*/ 1981414 h 2617208"/>
                <a:gd name="connsiteX123" fmla="*/ 24215 w 2406280"/>
                <a:gd name="connsiteY123" fmla="*/ 1986177 h 2617208"/>
                <a:gd name="connsiteX124" fmla="*/ 403 w 2406280"/>
                <a:gd name="connsiteY124" fmla="*/ 1995702 h 2617208"/>
                <a:gd name="connsiteX125" fmla="*/ 12309 w 2406280"/>
                <a:gd name="connsiteY125" fmla="*/ 2036183 h 2617208"/>
                <a:gd name="connsiteX126" fmla="*/ 43265 w 2406280"/>
                <a:gd name="connsiteY126" fmla="*/ 2062377 h 2617208"/>
                <a:gd name="connsiteX127" fmla="*/ 67079 w 2406280"/>
                <a:gd name="connsiteY127" fmla="*/ 2079046 h 2617208"/>
                <a:gd name="connsiteX128" fmla="*/ 90890 w 2406280"/>
                <a:gd name="connsiteY128" fmla="*/ 2083808 h 2617208"/>
                <a:gd name="connsiteX129" fmla="*/ 114703 w 2406280"/>
                <a:gd name="connsiteY129" fmla="*/ 2105239 h 2617208"/>
                <a:gd name="connsiteX130" fmla="*/ 119466 w 2406280"/>
                <a:gd name="connsiteY130" fmla="*/ 2133815 h 2617208"/>
                <a:gd name="connsiteX131" fmla="*/ 126609 w 2406280"/>
                <a:gd name="connsiteY131" fmla="*/ 2155246 h 2617208"/>
                <a:gd name="connsiteX132" fmla="*/ 121847 w 2406280"/>
                <a:gd name="connsiteY132" fmla="*/ 2193346 h 2617208"/>
                <a:gd name="connsiteX133" fmla="*/ 112322 w 2406280"/>
                <a:gd name="connsiteY133" fmla="*/ 2212396 h 2617208"/>
                <a:gd name="connsiteX134" fmla="*/ 100416 w 2406280"/>
                <a:gd name="connsiteY134" fmla="*/ 2231445 h 2617208"/>
                <a:gd name="connsiteX135" fmla="*/ 71841 w 2406280"/>
                <a:gd name="connsiteY135" fmla="*/ 2233827 h 2617208"/>
                <a:gd name="connsiteX136" fmla="*/ 50409 w 2406280"/>
                <a:gd name="connsiteY136" fmla="*/ 2260021 h 2617208"/>
                <a:gd name="connsiteX137" fmla="*/ 21834 w 2406280"/>
                <a:gd name="connsiteY137" fmla="*/ 2274308 h 2617208"/>
                <a:gd name="connsiteX138" fmla="*/ 31359 w 2406280"/>
                <a:gd name="connsiteY138" fmla="*/ 2298121 h 2617208"/>
                <a:gd name="connsiteX139" fmla="*/ 21834 w 2406280"/>
                <a:gd name="connsiteY139" fmla="*/ 2331458 h 2617208"/>
                <a:gd name="connsiteX140" fmla="*/ 12309 w 2406280"/>
                <a:gd name="connsiteY140" fmla="*/ 2345746 h 2617208"/>
                <a:gd name="connsiteX141" fmla="*/ 374259 w 2406280"/>
                <a:gd name="connsiteY141" fmla="*/ 2617208 h 2617208"/>
                <a:gd name="connsiteX142" fmla="*/ 702872 w 2406280"/>
                <a:gd name="connsiteY142" fmla="*/ 2474333 h 2617208"/>
                <a:gd name="connsiteX0" fmla="*/ 702872 w 2402607"/>
                <a:gd name="connsiteY0" fmla="*/ 2474333 h 2617208"/>
                <a:gd name="connsiteX1" fmla="*/ 1067997 w 2402607"/>
                <a:gd name="connsiteY1" fmla="*/ 2039358 h 2617208"/>
                <a:gd name="connsiteX2" fmla="*/ 1243416 w 2402607"/>
                <a:gd name="connsiteY2" fmla="*/ 1624227 h 2617208"/>
                <a:gd name="connsiteX3" fmla="*/ 1525990 w 2402607"/>
                <a:gd name="connsiteY3" fmla="*/ 1274184 h 2617208"/>
                <a:gd name="connsiteX4" fmla="*/ 1956997 w 2402607"/>
                <a:gd name="connsiteY4" fmla="*/ 991608 h 2617208"/>
                <a:gd name="connsiteX5" fmla="*/ 2264177 w 2402607"/>
                <a:gd name="connsiteY5" fmla="*/ 800316 h 2617208"/>
                <a:gd name="connsiteX6" fmla="*/ 2347469 w 2402607"/>
                <a:gd name="connsiteY6" fmla="*/ 726518 h 2617208"/>
                <a:gd name="connsiteX7" fmla="*/ 2402237 w 2402607"/>
                <a:gd name="connsiteY7" fmla="*/ 650318 h 2617208"/>
                <a:gd name="connsiteX8" fmla="*/ 2373663 w 2402607"/>
                <a:gd name="connsiteY8" fmla="*/ 631267 h 2617208"/>
                <a:gd name="connsiteX9" fmla="*/ 2352232 w 2402607"/>
                <a:gd name="connsiteY9" fmla="*/ 602693 h 2617208"/>
                <a:gd name="connsiteX10" fmla="*/ 2345088 w 2402607"/>
                <a:gd name="connsiteY10" fmla="*/ 552687 h 2617208"/>
                <a:gd name="connsiteX11" fmla="*/ 2307834 w 2402607"/>
                <a:gd name="connsiteY11" fmla="*/ 531233 h 2617208"/>
                <a:gd name="connsiteX12" fmla="*/ 2264972 w 2402607"/>
                <a:gd name="connsiteY12" fmla="*/ 512183 h 2617208"/>
                <a:gd name="connsiteX13" fmla="*/ 2241159 w 2402607"/>
                <a:gd name="connsiteY13" fmla="*/ 485990 h 2617208"/>
                <a:gd name="connsiteX14" fmla="*/ 2231634 w 2402607"/>
                <a:gd name="connsiteY14" fmla="*/ 464558 h 2617208"/>
                <a:gd name="connsiteX15" fmla="*/ 2212584 w 2402607"/>
                <a:gd name="connsiteY15" fmla="*/ 455033 h 2617208"/>
                <a:gd name="connsiteX16" fmla="*/ 2198297 w 2402607"/>
                <a:gd name="connsiteY16" fmla="*/ 445508 h 2617208"/>
                <a:gd name="connsiteX17" fmla="*/ 2179247 w 2402607"/>
                <a:gd name="connsiteY17" fmla="*/ 450271 h 2617208"/>
                <a:gd name="connsiteX18" fmla="*/ 2155434 w 2402607"/>
                <a:gd name="connsiteY18" fmla="*/ 426458 h 2617208"/>
                <a:gd name="connsiteX19" fmla="*/ 2136384 w 2402607"/>
                <a:gd name="connsiteY19" fmla="*/ 397883 h 2617208"/>
                <a:gd name="connsiteX20" fmla="*/ 2126859 w 2402607"/>
                <a:gd name="connsiteY20" fmla="*/ 369308 h 2617208"/>
                <a:gd name="connsiteX21" fmla="*/ 2103047 w 2402607"/>
                <a:gd name="connsiteY21" fmla="*/ 369308 h 2617208"/>
                <a:gd name="connsiteX22" fmla="*/ 2088759 w 2402607"/>
                <a:gd name="connsiteY22" fmla="*/ 355021 h 2617208"/>
                <a:gd name="connsiteX23" fmla="*/ 2050660 w 2402607"/>
                <a:gd name="connsiteY23" fmla="*/ 347877 h 2617208"/>
                <a:gd name="connsiteX24" fmla="*/ 2007797 w 2402607"/>
                <a:gd name="connsiteY24" fmla="*/ 335971 h 2617208"/>
                <a:gd name="connsiteX25" fmla="*/ 1976841 w 2402607"/>
                <a:gd name="connsiteY25" fmla="*/ 333589 h 2617208"/>
                <a:gd name="connsiteX26" fmla="*/ 1948266 w 2402607"/>
                <a:gd name="connsiteY26" fmla="*/ 328827 h 2617208"/>
                <a:gd name="connsiteX27" fmla="*/ 1926834 w 2402607"/>
                <a:gd name="connsiteY27" fmla="*/ 312158 h 2617208"/>
                <a:gd name="connsiteX28" fmla="*/ 1912547 w 2402607"/>
                <a:gd name="connsiteY28" fmla="*/ 316921 h 2617208"/>
                <a:gd name="connsiteX29" fmla="*/ 1841109 w 2402607"/>
                <a:gd name="connsiteY29" fmla="*/ 302633 h 2617208"/>
                <a:gd name="connsiteX30" fmla="*/ 1812534 w 2402607"/>
                <a:gd name="connsiteY30" fmla="*/ 293108 h 2617208"/>
                <a:gd name="connsiteX31" fmla="*/ 1798247 w 2402607"/>
                <a:gd name="connsiteY31" fmla="*/ 288346 h 2617208"/>
                <a:gd name="connsiteX32" fmla="*/ 1783959 w 2402607"/>
                <a:gd name="connsiteY32" fmla="*/ 297871 h 2617208"/>
                <a:gd name="connsiteX33" fmla="*/ 1769672 w 2402607"/>
                <a:gd name="connsiteY33" fmla="*/ 302633 h 2617208"/>
                <a:gd name="connsiteX34" fmla="*/ 1741097 w 2402607"/>
                <a:gd name="connsiteY34" fmla="*/ 331208 h 2617208"/>
                <a:gd name="connsiteX35" fmla="*/ 1717284 w 2402607"/>
                <a:gd name="connsiteY35" fmla="*/ 326446 h 2617208"/>
                <a:gd name="connsiteX36" fmla="*/ 1683947 w 2402607"/>
                <a:gd name="connsiteY36" fmla="*/ 316921 h 2617208"/>
                <a:gd name="connsiteX37" fmla="*/ 1650609 w 2402607"/>
                <a:gd name="connsiteY37" fmla="*/ 312158 h 2617208"/>
                <a:gd name="connsiteX38" fmla="*/ 1622034 w 2402607"/>
                <a:gd name="connsiteY38" fmla="*/ 307396 h 2617208"/>
                <a:gd name="connsiteX39" fmla="*/ 1581553 w 2402607"/>
                <a:gd name="connsiteY39" fmla="*/ 290727 h 2617208"/>
                <a:gd name="connsiteX40" fmla="*/ 1552978 w 2402607"/>
                <a:gd name="connsiteY40" fmla="*/ 290727 h 2617208"/>
                <a:gd name="connsiteX41" fmla="*/ 1541072 w 2402607"/>
                <a:gd name="connsiteY41" fmla="*/ 274058 h 2617208"/>
                <a:gd name="connsiteX42" fmla="*/ 1526784 w 2402607"/>
                <a:gd name="connsiteY42" fmla="*/ 255008 h 2617208"/>
                <a:gd name="connsiteX43" fmla="*/ 1522021 w 2402607"/>
                <a:gd name="connsiteY43" fmla="*/ 228814 h 2617208"/>
                <a:gd name="connsiteX44" fmla="*/ 1533929 w 2402607"/>
                <a:gd name="connsiteY44" fmla="*/ 200240 h 2617208"/>
                <a:gd name="connsiteX45" fmla="*/ 1564884 w 2402607"/>
                <a:gd name="connsiteY45" fmla="*/ 174046 h 2617208"/>
                <a:gd name="connsiteX46" fmla="*/ 1557740 w 2402607"/>
                <a:gd name="connsiteY46" fmla="*/ 147852 h 2617208"/>
                <a:gd name="connsiteX47" fmla="*/ 1564884 w 2402607"/>
                <a:gd name="connsiteY47" fmla="*/ 116895 h 2617208"/>
                <a:gd name="connsiteX48" fmla="*/ 1583934 w 2402607"/>
                <a:gd name="connsiteY48" fmla="*/ 93083 h 2617208"/>
                <a:gd name="connsiteX49" fmla="*/ 1588697 w 2402607"/>
                <a:gd name="connsiteY49" fmla="*/ 78796 h 2617208"/>
                <a:gd name="connsiteX50" fmla="*/ 1579172 w 2402607"/>
                <a:gd name="connsiteY50" fmla="*/ 64508 h 2617208"/>
                <a:gd name="connsiteX51" fmla="*/ 1545834 w 2402607"/>
                <a:gd name="connsiteY51" fmla="*/ 38314 h 2617208"/>
                <a:gd name="connsiteX52" fmla="*/ 1522022 w 2402607"/>
                <a:gd name="connsiteY52" fmla="*/ 35933 h 2617208"/>
                <a:gd name="connsiteX53" fmla="*/ 1507734 w 2402607"/>
                <a:gd name="connsiteY53" fmla="*/ 214 h 2617208"/>
                <a:gd name="connsiteX54" fmla="*/ 1365652 w 2402607"/>
                <a:gd name="connsiteY54" fmla="*/ 51808 h 2617208"/>
                <a:gd name="connsiteX55" fmla="*/ 984654 w 2402607"/>
                <a:gd name="connsiteY55" fmla="*/ 270089 h 2617208"/>
                <a:gd name="connsiteX56" fmla="*/ 783834 w 2402607"/>
                <a:gd name="connsiteY56" fmla="*/ 316921 h 2617208"/>
                <a:gd name="connsiteX57" fmla="*/ 712397 w 2402607"/>
                <a:gd name="connsiteY57" fmla="*/ 345496 h 2617208"/>
                <a:gd name="connsiteX58" fmla="*/ 702872 w 2402607"/>
                <a:gd name="connsiteY58" fmla="*/ 374071 h 2617208"/>
                <a:gd name="connsiteX59" fmla="*/ 698109 w 2402607"/>
                <a:gd name="connsiteY59" fmla="*/ 388358 h 2617208"/>
                <a:gd name="connsiteX60" fmla="*/ 683822 w 2402607"/>
                <a:gd name="connsiteY60" fmla="*/ 419314 h 2617208"/>
                <a:gd name="connsiteX61" fmla="*/ 702872 w 2402607"/>
                <a:gd name="connsiteY61" fmla="*/ 445508 h 2617208"/>
                <a:gd name="connsiteX62" fmla="*/ 731447 w 2402607"/>
                <a:gd name="connsiteY62" fmla="*/ 455033 h 2617208"/>
                <a:gd name="connsiteX63" fmla="*/ 740972 w 2402607"/>
                <a:gd name="connsiteY63" fmla="*/ 469321 h 2617208"/>
                <a:gd name="connsiteX64" fmla="*/ 745734 w 2402607"/>
                <a:gd name="connsiteY64" fmla="*/ 483608 h 2617208"/>
                <a:gd name="connsiteX65" fmla="*/ 745734 w 2402607"/>
                <a:gd name="connsiteY65" fmla="*/ 495514 h 2617208"/>
                <a:gd name="connsiteX66" fmla="*/ 748115 w 2402607"/>
                <a:gd name="connsiteY66" fmla="*/ 516946 h 2617208"/>
                <a:gd name="connsiteX67" fmla="*/ 755259 w 2402607"/>
                <a:gd name="connsiteY67" fmla="*/ 535996 h 2617208"/>
                <a:gd name="connsiteX68" fmla="*/ 745734 w 2402607"/>
                <a:gd name="connsiteY68" fmla="*/ 564571 h 2617208"/>
                <a:gd name="connsiteX69" fmla="*/ 736209 w 2402607"/>
                <a:gd name="connsiteY69" fmla="*/ 578858 h 2617208"/>
                <a:gd name="connsiteX70" fmla="*/ 736209 w 2402607"/>
                <a:gd name="connsiteY70" fmla="*/ 650296 h 2617208"/>
                <a:gd name="connsiteX71" fmla="*/ 740972 w 2402607"/>
                <a:gd name="connsiteY71" fmla="*/ 664583 h 2617208"/>
                <a:gd name="connsiteX72" fmla="*/ 745734 w 2402607"/>
                <a:gd name="connsiteY72" fmla="*/ 683633 h 2617208"/>
                <a:gd name="connsiteX73" fmla="*/ 760022 w 2402607"/>
                <a:gd name="connsiteY73" fmla="*/ 731258 h 2617208"/>
                <a:gd name="connsiteX74" fmla="*/ 764784 w 2402607"/>
                <a:gd name="connsiteY74" fmla="*/ 745546 h 2617208"/>
                <a:gd name="connsiteX75" fmla="*/ 771928 w 2402607"/>
                <a:gd name="connsiteY75" fmla="*/ 790789 h 2617208"/>
                <a:gd name="connsiteX76" fmla="*/ 750497 w 2402607"/>
                <a:gd name="connsiteY76" fmla="*/ 812221 h 2617208"/>
                <a:gd name="connsiteX77" fmla="*/ 731447 w 2402607"/>
                <a:gd name="connsiteY77" fmla="*/ 816983 h 2617208"/>
                <a:gd name="connsiteX78" fmla="*/ 712397 w 2402607"/>
                <a:gd name="connsiteY78" fmla="*/ 824127 h 2617208"/>
                <a:gd name="connsiteX79" fmla="*/ 683822 w 2402607"/>
                <a:gd name="connsiteY79" fmla="*/ 843177 h 2617208"/>
                <a:gd name="connsiteX80" fmla="*/ 674297 w 2402607"/>
                <a:gd name="connsiteY80" fmla="*/ 859846 h 2617208"/>
                <a:gd name="connsiteX81" fmla="*/ 660009 w 2402607"/>
                <a:gd name="connsiteY81" fmla="*/ 869371 h 2617208"/>
                <a:gd name="connsiteX82" fmla="*/ 650484 w 2402607"/>
                <a:gd name="connsiteY82" fmla="*/ 883658 h 2617208"/>
                <a:gd name="connsiteX83" fmla="*/ 640959 w 2402607"/>
                <a:gd name="connsiteY83" fmla="*/ 964621 h 2617208"/>
                <a:gd name="connsiteX84" fmla="*/ 626672 w 2402607"/>
                <a:gd name="connsiteY84" fmla="*/ 997958 h 2617208"/>
                <a:gd name="connsiteX85" fmla="*/ 593334 w 2402607"/>
                <a:gd name="connsiteY85" fmla="*/ 1012246 h 2617208"/>
                <a:gd name="connsiteX86" fmla="*/ 588572 w 2402607"/>
                <a:gd name="connsiteY86" fmla="*/ 1026533 h 2617208"/>
                <a:gd name="connsiteX87" fmla="*/ 593334 w 2402607"/>
                <a:gd name="connsiteY87" fmla="*/ 1040821 h 2617208"/>
                <a:gd name="connsiteX88" fmla="*/ 579047 w 2402607"/>
                <a:gd name="connsiteY88" fmla="*/ 1055108 h 2617208"/>
                <a:gd name="connsiteX89" fmla="*/ 569521 w 2402607"/>
                <a:gd name="connsiteY89" fmla="*/ 1097971 h 2617208"/>
                <a:gd name="connsiteX90" fmla="*/ 552854 w 2402607"/>
                <a:gd name="connsiteY90" fmla="*/ 1128926 h 2617208"/>
                <a:gd name="connsiteX91" fmla="*/ 533803 w 2402607"/>
                <a:gd name="connsiteY91" fmla="*/ 1150358 h 2617208"/>
                <a:gd name="connsiteX92" fmla="*/ 519515 w 2402607"/>
                <a:gd name="connsiteY92" fmla="*/ 1178933 h 2617208"/>
                <a:gd name="connsiteX93" fmla="*/ 498084 w 2402607"/>
                <a:gd name="connsiteY93" fmla="*/ 1226558 h 2617208"/>
                <a:gd name="connsiteX94" fmla="*/ 493322 w 2402607"/>
                <a:gd name="connsiteY94" fmla="*/ 1240846 h 2617208"/>
                <a:gd name="connsiteX95" fmla="*/ 474272 w 2402607"/>
                <a:gd name="connsiteY95" fmla="*/ 1274183 h 2617208"/>
                <a:gd name="connsiteX96" fmla="*/ 464747 w 2402607"/>
                <a:gd name="connsiteY96" fmla="*/ 1293233 h 2617208"/>
                <a:gd name="connsiteX97" fmla="*/ 459984 w 2402607"/>
                <a:gd name="connsiteY97" fmla="*/ 1307521 h 2617208"/>
                <a:gd name="connsiteX98" fmla="*/ 450459 w 2402607"/>
                <a:gd name="connsiteY98" fmla="*/ 1321808 h 2617208"/>
                <a:gd name="connsiteX99" fmla="*/ 436172 w 2402607"/>
                <a:gd name="connsiteY99" fmla="*/ 1359908 h 2617208"/>
                <a:gd name="connsiteX100" fmla="*/ 412359 w 2402607"/>
                <a:gd name="connsiteY100" fmla="*/ 1402771 h 2617208"/>
                <a:gd name="connsiteX101" fmla="*/ 398072 w 2402607"/>
                <a:gd name="connsiteY101" fmla="*/ 1436109 h 2617208"/>
                <a:gd name="connsiteX102" fmla="*/ 393310 w 2402607"/>
                <a:gd name="connsiteY102" fmla="*/ 1464683 h 2617208"/>
                <a:gd name="connsiteX103" fmla="*/ 379022 w 2402607"/>
                <a:gd name="connsiteY103" fmla="*/ 1526596 h 2617208"/>
                <a:gd name="connsiteX104" fmla="*/ 374259 w 2402607"/>
                <a:gd name="connsiteY104" fmla="*/ 1564696 h 2617208"/>
                <a:gd name="connsiteX105" fmla="*/ 369497 w 2402607"/>
                <a:gd name="connsiteY105" fmla="*/ 1578983 h 2617208"/>
                <a:gd name="connsiteX106" fmla="*/ 357591 w 2402607"/>
                <a:gd name="connsiteY106" fmla="*/ 1614702 h 2617208"/>
                <a:gd name="connsiteX107" fmla="*/ 343303 w 2402607"/>
                <a:gd name="connsiteY107" fmla="*/ 1659946 h 2617208"/>
                <a:gd name="connsiteX108" fmla="*/ 336159 w 2402607"/>
                <a:gd name="connsiteY108" fmla="*/ 1683758 h 2617208"/>
                <a:gd name="connsiteX109" fmla="*/ 326634 w 2402607"/>
                <a:gd name="connsiteY109" fmla="*/ 1698046 h 2617208"/>
                <a:gd name="connsiteX110" fmla="*/ 321872 w 2402607"/>
                <a:gd name="connsiteY110" fmla="*/ 1712333 h 2617208"/>
                <a:gd name="connsiteX111" fmla="*/ 307584 w 2402607"/>
                <a:gd name="connsiteY111" fmla="*/ 1721858 h 2617208"/>
                <a:gd name="connsiteX112" fmla="*/ 293297 w 2402607"/>
                <a:gd name="connsiteY112" fmla="*/ 1750433 h 2617208"/>
                <a:gd name="connsiteX113" fmla="*/ 283772 w 2402607"/>
                <a:gd name="connsiteY113" fmla="*/ 1779008 h 2617208"/>
                <a:gd name="connsiteX114" fmla="*/ 267103 w 2402607"/>
                <a:gd name="connsiteY114" fmla="*/ 1809965 h 2617208"/>
                <a:gd name="connsiteX115" fmla="*/ 231384 w 2402607"/>
                <a:gd name="connsiteY115" fmla="*/ 1845683 h 2617208"/>
                <a:gd name="connsiteX116" fmla="*/ 207572 w 2402607"/>
                <a:gd name="connsiteY116" fmla="*/ 1869496 h 2617208"/>
                <a:gd name="connsiteX117" fmla="*/ 202809 w 2402607"/>
                <a:gd name="connsiteY117" fmla="*/ 1883783 h 2617208"/>
                <a:gd name="connsiteX118" fmla="*/ 174234 w 2402607"/>
                <a:gd name="connsiteY118" fmla="*/ 1902833 h 2617208"/>
                <a:gd name="connsiteX119" fmla="*/ 159947 w 2402607"/>
                <a:gd name="connsiteY119" fmla="*/ 1912358 h 2617208"/>
                <a:gd name="connsiteX120" fmla="*/ 131372 w 2402607"/>
                <a:gd name="connsiteY120" fmla="*/ 1940934 h 2617208"/>
                <a:gd name="connsiteX121" fmla="*/ 102797 w 2402607"/>
                <a:gd name="connsiteY121" fmla="*/ 1952839 h 2617208"/>
                <a:gd name="connsiteX122" fmla="*/ 78985 w 2402607"/>
                <a:gd name="connsiteY122" fmla="*/ 1964745 h 2617208"/>
                <a:gd name="connsiteX123" fmla="*/ 45647 w 2402607"/>
                <a:gd name="connsiteY123" fmla="*/ 1981414 h 2617208"/>
                <a:gd name="connsiteX124" fmla="*/ 24215 w 2402607"/>
                <a:gd name="connsiteY124" fmla="*/ 1986177 h 2617208"/>
                <a:gd name="connsiteX125" fmla="*/ 403 w 2402607"/>
                <a:gd name="connsiteY125" fmla="*/ 1995702 h 2617208"/>
                <a:gd name="connsiteX126" fmla="*/ 12309 w 2402607"/>
                <a:gd name="connsiteY126" fmla="*/ 2036183 h 2617208"/>
                <a:gd name="connsiteX127" fmla="*/ 43265 w 2402607"/>
                <a:gd name="connsiteY127" fmla="*/ 2062377 h 2617208"/>
                <a:gd name="connsiteX128" fmla="*/ 67079 w 2402607"/>
                <a:gd name="connsiteY128" fmla="*/ 2079046 h 2617208"/>
                <a:gd name="connsiteX129" fmla="*/ 90890 w 2402607"/>
                <a:gd name="connsiteY129" fmla="*/ 2083808 h 2617208"/>
                <a:gd name="connsiteX130" fmla="*/ 114703 w 2402607"/>
                <a:gd name="connsiteY130" fmla="*/ 2105239 h 2617208"/>
                <a:gd name="connsiteX131" fmla="*/ 119466 w 2402607"/>
                <a:gd name="connsiteY131" fmla="*/ 2133815 h 2617208"/>
                <a:gd name="connsiteX132" fmla="*/ 126609 w 2402607"/>
                <a:gd name="connsiteY132" fmla="*/ 2155246 h 2617208"/>
                <a:gd name="connsiteX133" fmla="*/ 121847 w 2402607"/>
                <a:gd name="connsiteY133" fmla="*/ 2193346 h 2617208"/>
                <a:gd name="connsiteX134" fmla="*/ 112322 w 2402607"/>
                <a:gd name="connsiteY134" fmla="*/ 2212396 h 2617208"/>
                <a:gd name="connsiteX135" fmla="*/ 100416 w 2402607"/>
                <a:gd name="connsiteY135" fmla="*/ 2231445 h 2617208"/>
                <a:gd name="connsiteX136" fmla="*/ 71841 w 2402607"/>
                <a:gd name="connsiteY136" fmla="*/ 2233827 h 2617208"/>
                <a:gd name="connsiteX137" fmla="*/ 50409 w 2402607"/>
                <a:gd name="connsiteY137" fmla="*/ 2260021 h 2617208"/>
                <a:gd name="connsiteX138" fmla="*/ 21834 w 2402607"/>
                <a:gd name="connsiteY138" fmla="*/ 2274308 h 2617208"/>
                <a:gd name="connsiteX139" fmla="*/ 31359 w 2402607"/>
                <a:gd name="connsiteY139" fmla="*/ 2298121 h 2617208"/>
                <a:gd name="connsiteX140" fmla="*/ 21834 w 2402607"/>
                <a:gd name="connsiteY140" fmla="*/ 2331458 h 2617208"/>
                <a:gd name="connsiteX141" fmla="*/ 12309 w 2402607"/>
                <a:gd name="connsiteY141" fmla="*/ 2345746 h 2617208"/>
                <a:gd name="connsiteX142" fmla="*/ 374259 w 2402607"/>
                <a:gd name="connsiteY142" fmla="*/ 2617208 h 2617208"/>
                <a:gd name="connsiteX143" fmla="*/ 702872 w 2402607"/>
                <a:gd name="connsiteY143" fmla="*/ 2474333 h 2617208"/>
                <a:gd name="connsiteX0" fmla="*/ 702872 w 2411560"/>
                <a:gd name="connsiteY0" fmla="*/ 2474333 h 2617208"/>
                <a:gd name="connsiteX1" fmla="*/ 1067997 w 2411560"/>
                <a:gd name="connsiteY1" fmla="*/ 2039358 h 2617208"/>
                <a:gd name="connsiteX2" fmla="*/ 1243416 w 2411560"/>
                <a:gd name="connsiteY2" fmla="*/ 1624227 h 2617208"/>
                <a:gd name="connsiteX3" fmla="*/ 1525990 w 2411560"/>
                <a:gd name="connsiteY3" fmla="*/ 1274184 h 2617208"/>
                <a:gd name="connsiteX4" fmla="*/ 1956997 w 2411560"/>
                <a:gd name="connsiteY4" fmla="*/ 991608 h 2617208"/>
                <a:gd name="connsiteX5" fmla="*/ 2264177 w 2411560"/>
                <a:gd name="connsiteY5" fmla="*/ 800316 h 2617208"/>
                <a:gd name="connsiteX6" fmla="*/ 2402237 w 2411560"/>
                <a:gd name="connsiteY6" fmla="*/ 674131 h 2617208"/>
                <a:gd name="connsiteX7" fmla="*/ 2402237 w 2411560"/>
                <a:gd name="connsiteY7" fmla="*/ 650318 h 2617208"/>
                <a:gd name="connsiteX8" fmla="*/ 2373663 w 2411560"/>
                <a:gd name="connsiteY8" fmla="*/ 631267 h 2617208"/>
                <a:gd name="connsiteX9" fmla="*/ 2352232 w 2411560"/>
                <a:gd name="connsiteY9" fmla="*/ 602693 h 2617208"/>
                <a:gd name="connsiteX10" fmla="*/ 2345088 w 2411560"/>
                <a:gd name="connsiteY10" fmla="*/ 552687 h 2617208"/>
                <a:gd name="connsiteX11" fmla="*/ 2307834 w 2411560"/>
                <a:gd name="connsiteY11" fmla="*/ 531233 h 2617208"/>
                <a:gd name="connsiteX12" fmla="*/ 2264972 w 2411560"/>
                <a:gd name="connsiteY12" fmla="*/ 512183 h 2617208"/>
                <a:gd name="connsiteX13" fmla="*/ 2241159 w 2411560"/>
                <a:gd name="connsiteY13" fmla="*/ 485990 h 2617208"/>
                <a:gd name="connsiteX14" fmla="*/ 2231634 w 2411560"/>
                <a:gd name="connsiteY14" fmla="*/ 464558 h 2617208"/>
                <a:gd name="connsiteX15" fmla="*/ 2212584 w 2411560"/>
                <a:gd name="connsiteY15" fmla="*/ 455033 h 2617208"/>
                <a:gd name="connsiteX16" fmla="*/ 2198297 w 2411560"/>
                <a:gd name="connsiteY16" fmla="*/ 445508 h 2617208"/>
                <a:gd name="connsiteX17" fmla="*/ 2179247 w 2411560"/>
                <a:gd name="connsiteY17" fmla="*/ 450271 h 2617208"/>
                <a:gd name="connsiteX18" fmla="*/ 2155434 w 2411560"/>
                <a:gd name="connsiteY18" fmla="*/ 426458 h 2617208"/>
                <a:gd name="connsiteX19" fmla="*/ 2136384 w 2411560"/>
                <a:gd name="connsiteY19" fmla="*/ 397883 h 2617208"/>
                <a:gd name="connsiteX20" fmla="*/ 2126859 w 2411560"/>
                <a:gd name="connsiteY20" fmla="*/ 369308 h 2617208"/>
                <a:gd name="connsiteX21" fmla="*/ 2103047 w 2411560"/>
                <a:gd name="connsiteY21" fmla="*/ 369308 h 2617208"/>
                <a:gd name="connsiteX22" fmla="*/ 2088759 w 2411560"/>
                <a:gd name="connsiteY22" fmla="*/ 355021 h 2617208"/>
                <a:gd name="connsiteX23" fmla="*/ 2050660 w 2411560"/>
                <a:gd name="connsiteY23" fmla="*/ 347877 h 2617208"/>
                <a:gd name="connsiteX24" fmla="*/ 2007797 w 2411560"/>
                <a:gd name="connsiteY24" fmla="*/ 335971 h 2617208"/>
                <a:gd name="connsiteX25" fmla="*/ 1976841 w 2411560"/>
                <a:gd name="connsiteY25" fmla="*/ 333589 h 2617208"/>
                <a:gd name="connsiteX26" fmla="*/ 1948266 w 2411560"/>
                <a:gd name="connsiteY26" fmla="*/ 328827 h 2617208"/>
                <a:gd name="connsiteX27" fmla="*/ 1926834 w 2411560"/>
                <a:gd name="connsiteY27" fmla="*/ 312158 h 2617208"/>
                <a:gd name="connsiteX28" fmla="*/ 1912547 w 2411560"/>
                <a:gd name="connsiteY28" fmla="*/ 316921 h 2617208"/>
                <a:gd name="connsiteX29" fmla="*/ 1841109 w 2411560"/>
                <a:gd name="connsiteY29" fmla="*/ 302633 h 2617208"/>
                <a:gd name="connsiteX30" fmla="*/ 1812534 w 2411560"/>
                <a:gd name="connsiteY30" fmla="*/ 293108 h 2617208"/>
                <a:gd name="connsiteX31" fmla="*/ 1798247 w 2411560"/>
                <a:gd name="connsiteY31" fmla="*/ 288346 h 2617208"/>
                <a:gd name="connsiteX32" fmla="*/ 1783959 w 2411560"/>
                <a:gd name="connsiteY32" fmla="*/ 297871 h 2617208"/>
                <a:gd name="connsiteX33" fmla="*/ 1769672 w 2411560"/>
                <a:gd name="connsiteY33" fmla="*/ 302633 h 2617208"/>
                <a:gd name="connsiteX34" fmla="*/ 1741097 w 2411560"/>
                <a:gd name="connsiteY34" fmla="*/ 331208 h 2617208"/>
                <a:gd name="connsiteX35" fmla="*/ 1717284 w 2411560"/>
                <a:gd name="connsiteY35" fmla="*/ 326446 h 2617208"/>
                <a:gd name="connsiteX36" fmla="*/ 1683947 w 2411560"/>
                <a:gd name="connsiteY36" fmla="*/ 316921 h 2617208"/>
                <a:gd name="connsiteX37" fmla="*/ 1650609 w 2411560"/>
                <a:gd name="connsiteY37" fmla="*/ 312158 h 2617208"/>
                <a:gd name="connsiteX38" fmla="*/ 1622034 w 2411560"/>
                <a:gd name="connsiteY38" fmla="*/ 307396 h 2617208"/>
                <a:gd name="connsiteX39" fmla="*/ 1581553 w 2411560"/>
                <a:gd name="connsiteY39" fmla="*/ 290727 h 2617208"/>
                <a:gd name="connsiteX40" fmla="*/ 1552978 w 2411560"/>
                <a:gd name="connsiteY40" fmla="*/ 290727 h 2617208"/>
                <a:gd name="connsiteX41" fmla="*/ 1541072 w 2411560"/>
                <a:gd name="connsiteY41" fmla="*/ 274058 h 2617208"/>
                <a:gd name="connsiteX42" fmla="*/ 1526784 w 2411560"/>
                <a:gd name="connsiteY42" fmla="*/ 255008 h 2617208"/>
                <a:gd name="connsiteX43" fmla="*/ 1522021 w 2411560"/>
                <a:gd name="connsiteY43" fmla="*/ 228814 h 2617208"/>
                <a:gd name="connsiteX44" fmla="*/ 1533929 w 2411560"/>
                <a:gd name="connsiteY44" fmla="*/ 200240 h 2617208"/>
                <a:gd name="connsiteX45" fmla="*/ 1564884 w 2411560"/>
                <a:gd name="connsiteY45" fmla="*/ 174046 h 2617208"/>
                <a:gd name="connsiteX46" fmla="*/ 1557740 w 2411560"/>
                <a:gd name="connsiteY46" fmla="*/ 147852 h 2617208"/>
                <a:gd name="connsiteX47" fmla="*/ 1564884 w 2411560"/>
                <a:gd name="connsiteY47" fmla="*/ 116895 h 2617208"/>
                <a:gd name="connsiteX48" fmla="*/ 1583934 w 2411560"/>
                <a:gd name="connsiteY48" fmla="*/ 93083 h 2617208"/>
                <a:gd name="connsiteX49" fmla="*/ 1588697 w 2411560"/>
                <a:gd name="connsiteY49" fmla="*/ 78796 h 2617208"/>
                <a:gd name="connsiteX50" fmla="*/ 1579172 w 2411560"/>
                <a:gd name="connsiteY50" fmla="*/ 64508 h 2617208"/>
                <a:gd name="connsiteX51" fmla="*/ 1545834 w 2411560"/>
                <a:gd name="connsiteY51" fmla="*/ 38314 h 2617208"/>
                <a:gd name="connsiteX52" fmla="*/ 1522022 w 2411560"/>
                <a:gd name="connsiteY52" fmla="*/ 35933 h 2617208"/>
                <a:gd name="connsiteX53" fmla="*/ 1507734 w 2411560"/>
                <a:gd name="connsiteY53" fmla="*/ 214 h 2617208"/>
                <a:gd name="connsiteX54" fmla="*/ 1365652 w 2411560"/>
                <a:gd name="connsiteY54" fmla="*/ 51808 h 2617208"/>
                <a:gd name="connsiteX55" fmla="*/ 984654 w 2411560"/>
                <a:gd name="connsiteY55" fmla="*/ 270089 h 2617208"/>
                <a:gd name="connsiteX56" fmla="*/ 783834 w 2411560"/>
                <a:gd name="connsiteY56" fmla="*/ 316921 h 2617208"/>
                <a:gd name="connsiteX57" fmla="*/ 712397 w 2411560"/>
                <a:gd name="connsiteY57" fmla="*/ 345496 h 2617208"/>
                <a:gd name="connsiteX58" fmla="*/ 702872 w 2411560"/>
                <a:gd name="connsiteY58" fmla="*/ 374071 h 2617208"/>
                <a:gd name="connsiteX59" fmla="*/ 698109 w 2411560"/>
                <a:gd name="connsiteY59" fmla="*/ 388358 h 2617208"/>
                <a:gd name="connsiteX60" fmla="*/ 683822 w 2411560"/>
                <a:gd name="connsiteY60" fmla="*/ 419314 h 2617208"/>
                <a:gd name="connsiteX61" fmla="*/ 702872 w 2411560"/>
                <a:gd name="connsiteY61" fmla="*/ 445508 h 2617208"/>
                <a:gd name="connsiteX62" fmla="*/ 731447 w 2411560"/>
                <a:gd name="connsiteY62" fmla="*/ 455033 h 2617208"/>
                <a:gd name="connsiteX63" fmla="*/ 740972 w 2411560"/>
                <a:gd name="connsiteY63" fmla="*/ 469321 h 2617208"/>
                <a:gd name="connsiteX64" fmla="*/ 745734 w 2411560"/>
                <a:gd name="connsiteY64" fmla="*/ 483608 h 2617208"/>
                <a:gd name="connsiteX65" fmla="*/ 745734 w 2411560"/>
                <a:gd name="connsiteY65" fmla="*/ 495514 h 2617208"/>
                <a:gd name="connsiteX66" fmla="*/ 748115 w 2411560"/>
                <a:gd name="connsiteY66" fmla="*/ 516946 h 2617208"/>
                <a:gd name="connsiteX67" fmla="*/ 755259 w 2411560"/>
                <a:gd name="connsiteY67" fmla="*/ 535996 h 2617208"/>
                <a:gd name="connsiteX68" fmla="*/ 745734 w 2411560"/>
                <a:gd name="connsiteY68" fmla="*/ 564571 h 2617208"/>
                <a:gd name="connsiteX69" fmla="*/ 736209 w 2411560"/>
                <a:gd name="connsiteY69" fmla="*/ 578858 h 2617208"/>
                <a:gd name="connsiteX70" fmla="*/ 736209 w 2411560"/>
                <a:gd name="connsiteY70" fmla="*/ 650296 h 2617208"/>
                <a:gd name="connsiteX71" fmla="*/ 740972 w 2411560"/>
                <a:gd name="connsiteY71" fmla="*/ 664583 h 2617208"/>
                <a:gd name="connsiteX72" fmla="*/ 745734 w 2411560"/>
                <a:gd name="connsiteY72" fmla="*/ 683633 h 2617208"/>
                <a:gd name="connsiteX73" fmla="*/ 760022 w 2411560"/>
                <a:gd name="connsiteY73" fmla="*/ 731258 h 2617208"/>
                <a:gd name="connsiteX74" fmla="*/ 764784 w 2411560"/>
                <a:gd name="connsiteY74" fmla="*/ 745546 h 2617208"/>
                <a:gd name="connsiteX75" fmla="*/ 771928 w 2411560"/>
                <a:gd name="connsiteY75" fmla="*/ 790789 h 2617208"/>
                <a:gd name="connsiteX76" fmla="*/ 750497 w 2411560"/>
                <a:gd name="connsiteY76" fmla="*/ 812221 h 2617208"/>
                <a:gd name="connsiteX77" fmla="*/ 731447 w 2411560"/>
                <a:gd name="connsiteY77" fmla="*/ 816983 h 2617208"/>
                <a:gd name="connsiteX78" fmla="*/ 712397 w 2411560"/>
                <a:gd name="connsiteY78" fmla="*/ 824127 h 2617208"/>
                <a:gd name="connsiteX79" fmla="*/ 683822 w 2411560"/>
                <a:gd name="connsiteY79" fmla="*/ 843177 h 2617208"/>
                <a:gd name="connsiteX80" fmla="*/ 674297 w 2411560"/>
                <a:gd name="connsiteY80" fmla="*/ 859846 h 2617208"/>
                <a:gd name="connsiteX81" fmla="*/ 660009 w 2411560"/>
                <a:gd name="connsiteY81" fmla="*/ 869371 h 2617208"/>
                <a:gd name="connsiteX82" fmla="*/ 650484 w 2411560"/>
                <a:gd name="connsiteY82" fmla="*/ 883658 h 2617208"/>
                <a:gd name="connsiteX83" fmla="*/ 640959 w 2411560"/>
                <a:gd name="connsiteY83" fmla="*/ 964621 h 2617208"/>
                <a:gd name="connsiteX84" fmla="*/ 626672 w 2411560"/>
                <a:gd name="connsiteY84" fmla="*/ 997958 h 2617208"/>
                <a:gd name="connsiteX85" fmla="*/ 593334 w 2411560"/>
                <a:gd name="connsiteY85" fmla="*/ 1012246 h 2617208"/>
                <a:gd name="connsiteX86" fmla="*/ 588572 w 2411560"/>
                <a:gd name="connsiteY86" fmla="*/ 1026533 h 2617208"/>
                <a:gd name="connsiteX87" fmla="*/ 593334 w 2411560"/>
                <a:gd name="connsiteY87" fmla="*/ 1040821 h 2617208"/>
                <a:gd name="connsiteX88" fmla="*/ 579047 w 2411560"/>
                <a:gd name="connsiteY88" fmla="*/ 1055108 h 2617208"/>
                <a:gd name="connsiteX89" fmla="*/ 569521 w 2411560"/>
                <a:gd name="connsiteY89" fmla="*/ 1097971 h 2617208"/>
                <a:gd name="connsiteX90" fmla="*/ 552854 w 2411560"/>
                <a:gd name="connsiteY90" fmla="*/ 1128926 h 2617208"/>
                <a:gd name="connsiteX91" fmla="*/ 533803 w 2411560"/>
                <a:gd name="connsiteY91" fmla="*/ 1150358 h 2617208"/>
                <a:gd name="connsiteX92" fmla="*/ 519515 w 2411560"/>
                <a:gd name="connsiteY92" fmla="*/ 1178933 h 2617208"/>
                <a:gd name="connsiteX93" fmla="*/ 498084 w 2411560"/>
                <a:gd name="connsiteY93" fmla="*/ 1226558 h 2617208"/>
                <a:gd name="connsiteX94" fmla="*/ 493322 w 2411560"/>
                <a:gd name="connsiteY94" fmla="*/ 1240846 h 2617208"/>
                <a:gd name="connsiteX95" fmla="*/ 474272 w 2411560"/>
                <a:gd name="connsiteY95" fmla="*/ 1274183 h 2617208"/>
                <a:gd name="connsiteX96" fmla="*/ 464747 w 2411560"/>
                <a:gd name="connsiteY96" fmla="*/ 1293233 h 2617208"/>
                <a:gd name="connsiteX97" fmla="*/ 459984 w 2411560"/>
                <a:gd name="connsiteY97" fmla="*/ 1307521 h 2617208"/>
                <a:gd name="connsiteX98" fmla="*/ 450459 w 2411560"/>
                <a:gd name="connsiteY98" fmla="*/ 1321808 h 2617208"/>
                <a:gd name="connsiteX99" fmla="*/ 436172 w 2411560"/>
                <a:gd name="connsiteY99" fmla="*/ 1359908 h 2617208"/>
                <a:gd name="connsiteX100" fmla="*/ 412359 w 2411560"/>
                <a:gd name="connsiteY100" fmla="*/ 1402771 h 2617208"/>
                <a:gd name="connsiteX101" fmla="*/ 398072 w 2411560"/>
                <a:gd name="connsiteY101" fmla="*/ 1436109 h 2617208"/>
                <a:gd name="connsiteX102" fmla="*/ 393310 w 2411560"/>
                <a:gd name="connsiteY102" fmla="*/ 1464683 h 2617208"/>
                <a:gd name="connsiteX103" fmla="*/ 379022 w 2411560"/>
                <a:gd name="connsiteY103" fmla="*/ 1526596 h 2617208"/>
                <a:gd name="connsiteX104" fmla="*/ 374259 w 2411560"/>
                <a:gd name="connsiteY104" fmla="*/ 1564696 h 2617208"/>
                <a:gd name="connsiteX105" fmla="*/ 369497 w 2411560"/>
                <a:gd name="connsiteY105" fmla="*/ 1578983 h 2617208"/>
                <a:gd name="connsiteX106" fmla="*/ 357591 w 2411560"/>
                <a:gd name="connsiteY106" fmla="*/ 1614702 h 2617208"/>
                <a:gd name="connsiteX107" fmla="*/ 343303 w 2411560"/>
                <a:gd name="connsiteY107" fmla="*/ 1659946 h 2617208"/>
                <a:gd name="connsiteX108" fmla="*/ 336159 w 2411560"/>
                <a:gd name="connsiteY108" fmla="*/ 1683758 h 2617208"/>
                <a:gd name="connsiteX109" fmla="*/ 326634 w 2411560"/>
                <a:gd name="connsiteY109" fmla="*/ 1698046 h 2617208"/>
                <a:gd name="connsiteX110" fmla="*/ 321872 w 2411560"/>
                <a:gd name="connsiteY110" fmla="*/ 1712333 h 2617208"/>
                <a:gd name="connsiteX111" fmla="*/ 307584 w 2411560"/>
                <a:gd name="connsiteY111" fmla="*/ 1721858 h 2617208"/>
                <a:gd name="connsiteX112" fmla="*/ 293297 w 2411560"/>
                <a:gd name="connsiteY112" fmla="*/ 1750433 h 2617208"/>
                <a:gd name="connsiteX113" fmla="*/ 283772 w 2411560"/>
                <a:gd name="connsiteY113" fmla="*/ 1779008 h 2617208"/>
                <a:gd name="connsiteX114" fmla="*/ 267103 w 2411560"/>
                <a:gd name="connsiteY114" fmla="*/ 1809965 h 2617208"/>
                <a:gd name="connsiteX115" fmla="*/ 231384 w 2411560"/>
                <a:gd name="connsiteY115" fmla="*/ 1845683 h 2617208"/>
                <a:gd name="connsiteX116" fmla="*/ 207572 w 2411560"/>
                <a:gd name="connsiteY116" fmla="*/ 1869496 h 2617208"/>
                <a:gd name="connsiteX117" fmla="*/ 202809 w 2411560"/>
                <a:gd name="connsiteY117" fmla="*/ 1883783 h 2617208"/>
                <a:gd name="connsiteX118" fmla="*/ 174234 w 2411560"/>
                <a:gd name="connsiteY118" fmla="*/ 1902833 h 2617208"/>
                <a:gd name="connsiteX119" fmla="*/ 159947 w 2411560"/>
                <a:gd name="connsiteY119" fmla="*/ 1912358 h 2617208"/>
                <a:gd name="connsiteX120" fmla="*/ 131372 w 2411560"/>
                <a:gd name="connsiteY120" fmla="*/ 1940934 h 2617208"/>
                <a:gd name="connsiteX121" fmla="*/ 102797 w 2411560"/>
                <a:gd name="connsiteY121" fmla="*/ 1952839 h 2617208"/>
                <a:gd name="connsiteX122" fmla="*/ 78985 w 2411560"/>
                <a:gd name="connsiteY122" fmla="*/ 1964745 h 2617208"/>
                <a:gd name="connsiteX123" fmla="*/ 45647 w 2411560"/>
                <a:gd name="connsiteY123" fmla="*/ 1981414 h 2617208"/>
                <a:gd name="connsiteX124" fmla="*/ 24215 w 2411560"/>
                <a:gd name="connsiteY124" fmla="*/ 1986177 h 2617208"/>
                <a:gd name="connsiteX125" fmla="*/ 403 w 2411560"/>
                <a:gd name="connsiteY125" fmla="*/ 1995702 h 2617208"/>
                <a:gd name="connsiteX126" fmla="*/ 12309 w 2411560"/>
                <a:gd name="connsiteY126" fmla="*/ 2036183 h 2617208"/>
                <a:gd name="connsiteX127" fmla="*/ 43265 w 2411560"/>
                <a:gd name="connsiteY127" fmla="*/ 2062377 h 2617208"/>
                <a:gd name="connsiteX128" fmla="*/ 67079 w 2411560"/>
                <a:gd name="connsiteY128" fmla="*/ 2079046 h 2617208"/>
                <a:gd name="connsiteX129" fmla="*/ 90890 w 2411560"/>
                <a:gd name="connsiteY129" fmla="*/ 2083808 h 2617208"/>
                <a:gd name="connsiteX130" fmla="*/ 114703 w 2411560"/>
                <a:gd name="connsiteY130" fmla="*/ 2105239 h 2617208"/>
                <a:gd name="connsiteX131" fmla="*/ 119466 w 2411560"/>
                <a:gd name="connsiteY131" fmla="*/ 2133815 h 2617208"/>
                <a:gd name="connsiteX132" fmla="*/ 126609 w 2411560"/>
                <a:gd name="connsiteY132" fmla="*/ 2155246 h 2617208"/>
                <a:gd name="connsiteX133" fmla="*/ 121847 w 2411560"/>
                <a:gd name="connsiteY133" fmla="*/ 2193346 h 2617208"/>
                <a:gd name="connsiteX134" fmla="*/ 112322 w 2411560"/>
                <a:gd name="connsiteY134" fmla="*/ 2212396 h 2617208"/>
                <a:gd name="connsiteX135" fmla="*/ 100416 w 2411560"/>
                <a:gd name="connsiteY135" fmla="*/ 2231445 h 2617208"/>
                <a:gd name="connsiteX136" fmla="*/ 71841 w 2411560"/>
                <a:gd name="connsiteY136" fmla="*/ 2233827 h 2617208"/>
                <a:gd name="connsiteX137" fmla="*/ 50409 w 2411560"/>
                <a:gd name="connsiteY137" fmla="*/ 2260021 h 2617208"/>
                <a:gd name="connsiteX138" fmla="*/ 21834 w 2411560"/>
                <a:gd name="connsiteY138" fmla="*/ 2274308 h 2617208"/>
                <a:gd name="connsiteX139" fmla="*/ 31359 w 2411560"/>
                <a:gd name="connsiteY139" fmla="*/ 2298121 h 2617208"/>
                <a:gd name="connsiteX140" fmla="*/ 21834 w 2411560"/>
                <a:gd name="connsiteY140" fmla="*/ 2331458 h 2617208"/>
                <a:gd name="connsiteX141" fmla="*/ 12309 w 2411560"/>
                <a:gd name="connsiteY141" fmla="*/ 2345746 h 2617208"/>
                <a:gd name="connsiteX142" fmla="*/ 374259 w 2411560"/>
                <a:gd name="connsiteY142" fmla="*/ 2617208 h 2617208"/>
                <a:gd name="connsiteX143" fmla="*/ 702872 w 2411560"/>
                <a:gd name="connsiteY143" fmla="*/ 2474333 h 2617208"/>
                <a:gd name="connsiteX0" fmla="*/ 702872 w 2406509"/>
                <a:gd name="connsiteY0" fmla="*/ 2474333 h 2617208"/>
                <a:gd name="connsiteX1" fmla="*/ 1067997 w 2406509"/>
                <a:gd name="connsiteY1" fmla="*/ 2039358 h 2617208"/>
                <a:gd name="connsiteX2" fmla="*/ 1243416 w 2406509"/>
                <a:gd name="connsiteY2" fmla="*/ 1624227 h 2617208"/>
                <a:gd name="connsiteX3" fmla="*/ 1525990 w 2406509"/>
                <a:gd name="connsiteY3" fmla="*/ 1274184 h 2617208"/>
                <a:gd name="connsiteX4" fmla="*/ 1956997 w 2406509"/>
                <a:gd name="connsiteY4" fmla="*/ 991608 h 2617208"/>
                <a:gd name="connsiteX5" fmla="*/ 2264177 w 2406509"/>
                <a:gd name="connsiteY5" fmla="*/ 800316 h 2617208"/>
                <a:gd name="connsiteX6" fmla="*/ 2333182 w 2406509"/>
                <a:gd name="connsiteY6" fmla="*/ 740805 h 2617208"/>
                <a:gd name="connsiteX7" fmla="*/ 2402237 w 2406509"/>
                <a:gd name="connsiteY7" fmla="*/ 674131 h 2617208"/>
                <a:gd name="connsiteX8" fmla="*/ 2402237 w 2406509"/>
                <a:gd name="connsiteY8" fmla="*/ 650318 h 2617208"/>
                <a:gd name="connsiteX9" fmla="*/ 2373663 w 2406509"/>
                <a:gd name="connsiteY9" fmla="*/ 631267 h 2617208"/>
                <a:gd name="connsiteX10" fmla="*/ 2352232 w 2406509"/>
                <a:gd name="connsiteY10" fmla="*/ 602693 h 2617208"/>
                <a:gd name="connsiteX11" fmla="*/ 2345088 w 2406509"/>
                <a:gd name="connsiteY11" fmla="*/ 552687 h 2617208"/>
                <a:gd name="connsiteX12" fmla="*/ 2307834 w 2406509"/>
                <a:gd name="connsiteY12" fmla="*/ 531233 h 2617208"/>
                <a:gd name="connsiteX13" fmla="*/ 2264972 w 2406509"/>
                <a:gd name="connsiteY13" fmla="*/ 512183 h 2617208"/>
                <a:gd name="connsiteX14" fmla="*/ 2241159 w 2406509"/>
                <a:gd name="connsiteY14" fmla="*/ 485990 h 2617208"/>
                <a:gd name="connsiteX15" fmla="*/ 2231634 w 2406509"/>
                <a:gd name="connsiteY15" fmla="*/ 464558 h 2617208"/>
                <a:gd name="connsiteX16" fmla="*/ 2212584 w 2406509"/>
                <a:gd name="connsiteY16" fmla="*/ 455033 h 2617208"/>
                <a:gd name="connsiteX17" fmla="*/ 2198297 w 2406509"/>
                <a:gd name="connsiteY17" fmla="*/ 445508 h 2617208"/>
                <a:gd name="connsiteX18" fmla="*/ 2179247 w 2406509"/>
                <a:gd name="connsiteY18" fmla="*/ 450271 h 2617208"/>
                <a:gd name="connsiteX19" fmla="*/ 2155434 w 2406509"/>
                <a:gd name="connsiteY19" fmla="*/ 426458 h 2617208"/>
                <a:gd name="connsiteX20" fmla="*/ 2136384 w 2406509"/>
                <a:gd name="connsiteY20" fmla="*/ 397883 h 2617208"/>
                <a:gd name="connsiteX21" fmla="*/ 2126859 w 2406509"/>
                <a:gd name="connsiteY21" fmla="*/ 369308 h 2617208"/>
                <a:gd name="connsiteX22" fmla="*/ 2103047 w 2406509"/>
                <a:gd name="connsiteY22" fmla="*/ 369308 h 2617208"/>
                <a:gd name="connsiteX23" fmla="*/ 2088759 w 2406509"/>
                <a:gd name="connsiteY23" fmla="*/ 355021 h 2617208"/>
                <a:gd name="connsiteX24" fmla="*/ 2050660 w 2406509"/>
                <a:gd name="connsiteY24" fmla="*/ 347877 h 2617208"/>
                <a:gd name="connsiteX25" fmla="*/ 2007797 w 2406509"/>
                <a:gd name="connsiteY25" fmla="*/ 335971 h 2617208"/>
                <a:gd name="connsiteX26" fmla="*/ 1976841 w 2406509"/>
                <a:gd name="connsiteY26" fmla="*/ 333589 h 2617208"/>
                <a:gd name="connsiteX27" fmla="*/ 1948266 w 2406509"/>
                <a:gd name="connsiteY27" fmla="*/ 328827 h 2617208"/>
                <a:gd name="connsiteX28" fmla="*/ 1926834 w 2406509"/>
                <a:gd name="connsiteY28" fmla="*/ 312158 h 2617208"/>
                <a:gd name="connsiteX29" fmla="*/ 1912547 w 2406509"/>
                <a:gd name="connsiteY29" fmla="*/ 316921 h 2617208"/>
                <a:gd name="connsiteX30" fmla="*/ 1841109 w 2406509"/>
                <a:gd name="connsiteY30" fmla="*/ 302633 h 2617208"/>
                <a:gd name="connsiteX31" fmla="*/ 1812534 w 2406509"/>
                <a:gd name="connsiteY31" fmla="*/ 293108 h 2617208"/>
                <a:gd name="connsiteX32" fmla="*/ 1798247 w 2406509"/>
                <a:gd name="connsiteY32" fmla="*/ 288346 h 2617208"/>
                <a:gd name="connsiteX33" fmla="*/ 1783959 w 2406509"/>
                <a:gd name="connsiteY33" fmla="*/ 297871 h 2617208"/>
                <a:gd name="connsiteX34" fmla="*/ 1769672 w 2406509"/>
                <a:gd name="connsiteY34" fmla="*/ 302633 h 2617208"/>
                <a:gd name="connsiteX35" fmla="*/ 1741097 w 2406509"/>
                <a:gd name="connsiteY35" fmla="*/ 331208 h 2617208"/>
                <a:gd name="connsiteX36" fmla="*/ 1717284 w 2406509"/>
                <a:gd name="connsiteY36" fmla="*/ 326446 h 2617208"/>
                <a:gd name="connsiteX37" fmla="*/ 1683947 w 2406509"/>
                <a:gd name="connsiteY37" fmla="*/ 316921 h 2617208"/>
                <a:gd name="connsiteX38" fmla="*/ 1650609 w 2406509"/>
                <a:gd name="connsiteY38" fmla="*/ 312158 h 2617208"/>
                <a:gd name="connsiteX39" fmla="*/ 1622034 w 2406509"/>
                <a:gd name="connsiteY39" fmla="*/ 307396 h 2617208"/>
                <a:gd name="connsiteX40" fmla="*/ 1581553 w 2406509"/>
                <a:gd name="connsiteY40" fmla="*/ 290727 h 2617208"/>
                <a:gd name="connsiteX41" fmla="*/ 1552978 w 2406509"/>
                <a:gd name="connsiteY41" fmla="*/ 290727 h 2617208"/>
                <a:gd name="connsiteX42" fmla="*/ 1541072 w 2406509"/>
                <a:gd name="connsiteY42" fmla="*/ 274058 h 2617208"/>
                <a:gd name="connsiteX43" fmla="*/ 1526784 w 2406509"/>
                <a:gd name="connsiteY43" fmla="*/ 255008 h 2617208"/>
                <a:gd name="connsiteX44" fmla="*/ 1522021 w 2406509"/>
                <a:gd name="connsiteY44" fmla="*/ 228814 h 2617208"/>
                <a:gd name="connsiteX45" fmla="*/ 1533929 w 2406509"/>
                <a:gd name="connsiteY45" fmla="*/ 200240 h 2617208"/>
                <a:gd name="connsiteX46" fmla="*/ 1564884 w 2406509"/>
                <a:gd name="connsiteY46" fmla="*/ 174046 h 2617208"/>
                <a:gd name="connsiteX47" fmla="*/ 1557740 w 2406509"/>
                <a:gd name="connsiteY47" fmla="*/ 147852 h 2617208"/>
                <a:gd name="connsiteX48" fmla="*/ 1564884 w 2406509"/>
                <a:gd name="connsiteY48" fmla="*/ 116895 h 2617208"/>
                <a:gd name="connsiteX49" fmla="*/ 1583934 w 2406509"/>
                <a:gd name="connsiteY49" fmla="*/ 93083 h 2617208"/>
                <a:gd name="connsiteX50" fmla="*/ 1588697 w 2406509"/>
                <a:gd name="connsiteY50" fmla="*/ 78796 h 2617208"/>
                <a:gd name="connsiteX51" fmla="*/ 1579172 w 2406509"/>
                <a:gd name="connsiteY51" fmla="*/ 64508 h 2617208"/>
                <a:gd name="connsiteX52" fmla="*/ 1545834 w 2406509"/>
                <a:gd name="connsiteY52" fmla="*/ 38314 h 2617208"/>
                <a:gd name="connsiteX53" fmla="*/ 1522022 w 2406509"/>
                <a:gd name="connsiteY53" fmla="*/ 35933 h 2617208"/>
                <a:gd name="connsiteX54" fmla="*/ 1507734 w 2406509"/>
                <a:gd name="connsiteY54" fmla="*/ 214 h 2617208"/>
                <a:gd name="connsiteX55" fmla="*/ 1365652 w 2406509"/>
                <a:gd name="connsiteY55" fmla="*/ 51808 h 2617208"/>
                <a:gd name="connsiteX56" fmla="*/ 984654 w 2406509"/>
                <a:gd name="connsiteY56" fmla="*/ 270089 h 2617208"/>
                <a:gd name="connsiteX57" fmla="*/ 783834 w 2406509"/>
                <a:gd name="connsiteY57" fmla="*/ 316921 h 2617208"/>
                <a:gd name="connsiteX58" fmla="*/ 712397 w 2406509"/>
                <a:gd name="connsiteY58" fmla="*/ 345496 h 2617208"/>
                <a:gd name="connsiteX59" fmla="*/ 702872 w 2406509"/>
                <a:gd name="connsiteY59" fmla="*/ 374071 h 2617208"/>
                <a:gd name="connsiteX60" fmla="*/ 698109 w 2406509"/>
                <a:gd name="connsiteY60" fmla="*/ 388358 h 2617208"/>
                <a:gd name="connsiteX61" fmla="*/ 683822 w 2406509"/>
                <a:gd name="connsiteY61" fmla="*/ 419314 h 2617208"/>
                <a:gd name="connsiteX62" fmla="*/ 702872 w 2406509"/>
                <a:gd name="connsiteY62" fmla="*/ 445508 h 2617208"/>
                <a:gd name="connsiteX63" fmla="*/ 731447 w 2406509"/>
                <a:gd name="connsiteY63" fmla="*/ 455033 h 2617208"/>
                <a:gd name="connsiteX64" fmla="*/ 740972 w 2406509"/>
                <a:gd name="connsiteY64" fmla="*/ 469321 h 2617208"/>
                <a:gd name="connsiteX65" fmla="*/ 745734 w 2406509"/>
                <a:gd name="connsiteY65" fmla="*/ 483608 h 2617208"/>
                <a:gd name="connsiteX66" fmla="*/ 745734 w 2406509"/>
                <a:gd name="connsiteY66" fmla="*/ 495514 h 2617208"/>
                <a:gd name="connsiteX67" fmla="*/ 748115 w 2406509"/>
                <a:gd name="connsiteY67" fmla="*/ 516946 h 2617208"/>
                <a:gd name="connsiteX68" fmla="*/ 755259 w 2406509"/>
                <a:gd name="connsiteY68" fmla="*/ 535996 h 2617208"/>
                <a:gd name="connsiteX69" fmla="*/ 745734 w 2406509"/>
                <a:gd name="connsiteY69" fmla="*/ 564571 h 2617208"/>
                <a:gd name="connsiteX70" fmla="*/ 736209 w 2406509"/>
                <a:gd name="connsiteY70" fmla="*/ 578858 h 2617208"/>
                <a:gd name="connsiteX71" fmla="*/ 736209 w 2406509"/>
                <a:gd name="connsiteY71" fmla="*/ 650296 h 2617208"/>
                <a:gd name="connsiteX72" fmla="*/ 740972 w 2406509"/>
                <a:gd name="connsiteY72" fmla="*/ 664583 h 2617208"/>
                <a:gd name="connsiteX73" fmla="*/ 745734 w 2406509"/>
                <a:gd name="connsiteY73" fmla="*/ 683633 h 2617208"/>
                <a:gd name="connsiteX74" fmla="*/ 760022 w 2406509"/>
                <a:gd name="connsiteY74" fmla="*/ 731258 h 2617208"/>
                <a:gd name="connsiteX75" fmla="*/ 764784 w 2406509"/>
                <a:gd name="connsiteY75" fmla="*/ 745546 h 2617208"/>
                <a:gd name="connsiteX76" fmla="*/ 771928 w 2406509"/>
                <a:gd name="connsiteY76" fmla="*/ 790789 h 2617208"/>
                <a:gd name="connsiteX77" fmla="*/ 750497 w 2406509"/>
                <a:gd name="connsiteY77" fmla="*/ 812221 h 2617208"/>
                <a:gd name="connsiteX78" fmla="*/ 731447 w 2406509"/>
                <a:gd name="connsiteY78" fmla="*/ 816983 h 2617208"/>
                <a:gd name="connsiteX79" fmla="*/ 712397 w 2406509"/>
                <a:gd name="connsiteY79" fmla="*/ 824127 h 2617208"/>
                <a:gd name="connsiteX80" fmla="*/ 683822 w 2406509"/>
                <a:gd name="connsiteY80" fmla="*/ 843177 h 2617208"/>
                <a:gd name="connsiteX81" fmla="*/ 674297 w 2406509"/>
                <a:gd name="connsiteY81" fmla="*/ 859846 h 2617208"/>
                <a:gd name="connsiteX82" fmla="*/ 660009 w 2406509"/>
                <a:gd name="connsiteY82" fmla="*/ 869371 h 2617208"/>
                <a:gd name="connsiteX83" fmla="*/ 650484 w 2406509"/>
                <a:gd name="connsiteY83" fmla="*/ 883658 h 2617208"/>
                <a:gd name="connsiteX84" fmla="*/ 640959 w 2406509"/>
                <a:gd name="connsiteY84" fmla="*/ 964621 h 2617208"/>
                <a:gd name="connsiteX85" fmla="*/ 626672 w 2406509"/>
                <a:gd name="connsiteY85" fmla="*/ 997958 h 2617208"/>
                <a:gd name="connsiteX86" fmla="*/ 593334 w 2406509"/>
                <a:gd name="connsiteY86" fmla="*/ 1012246 h 2617208"/>
                <a:gd name="connsiteX87" fmla="*/ 588572 w 2406509"/>
                <a:gd name="connsiteY87" fmla="*/ 1026533 h 2617208"/>
                <a:gd name="connsiteX88" fmla="*/ 593334 w 2406509"/>
                <a:gd name="connsiteY88" fmla="*/ 1040821 h 2617208"/>
                <a:gd name="connsiteX89" fmla="*/ 579047 w 2406509"/>
                <a:gd name="connsiteY89" fmla="*/ 1055108 h 2617208"/>
                <a:gd name="connsiteX90" fmla="*/ 569521 w 2406509"/>
                <a:gd name="connsiteY90" fmla="*/ 1097971 h 2617208"/>
                <a:gd name="connsiteX91" fmla="*/ 552854 w 2406509"/>
                <a:gd name="connsiteY91" fmla="*/ 1128926 h 2617208"/>
                <a:gd name="connsiteX92" fmla="*/ 533803 w 2406509"/>
                <a:gd name="connsiteY92" fmla="*/ 1150358 h 2617208"/>
                <a:gd name="connsiteX93" fmla="*/ 519515 w 2406509"/>
                <a:gd name="connsiteY93" fmla="*/ 1178933 h 2617208"/>
                <a:gd name="connsiteX94" fmla="*/ 498084 w 2406509"/>
                <a:gd name="connsiteY94" fmla="*/ 1226558 h 2617208"/>
                <a:gd name="connsiteX95" fmla="*/ 493322 w 2406509"/>
                <a:gd name="connsiteY95" fmla="*/ 1240846 h 2617208"/>
                <a:gd name="connsiteX96" fmla="*/ 474272 w 2406509"/>
                <a:gd name="connsiteY96" fmla="*/ 1274183 h 2617208"/>
                <a:gd name="connsiteX97" fmla="*/ 464747 w 2406509"/>
                <a:gd name="connsiteY97" fmla="*/ 1293233 h 2617208"/>
                <a:gd name="connsiteX98" fmla="*/ 459984 w 2406509"/>
                <a:gd name="connsiteY98" fmla="*/ 1307521 h 2617208"/>
                <a:gd name="connsiteX99" fmla="*/ 450459 w 2406509"/>
                <a:gd name="connsiteY99" fmla="*/ 1321808 h 2617208"/>
                <a:gd name="connsiteX100" fmla="*/ 436172 w 2406509"/>
                <a:gd name="connsiteY100" fmla="*/ 1359908 h 2617208"/>
                <a:gd name="connsiteX101" fmla="*/ 412359 w 2406509"/>
                <a:gd name="connsiteY101" fmla="*/ 1402771 h 2617208"/>
                <a:gd name="connsiteX102" fmla="*/ 398072 w 2406509"/>
                <a:gd name="connsiteY102" fmla="*/ 1436109 h 2617208"/>
                <a:gd name="connsiteX103" fmla="*/ 393310 w 2406509"/>
                <a:gd name="connsiteY103" fmla="*/ 1464683 h 2617208"/>
                <a:gd name="connsiteX104" fmla="*/ 379022 w 2406509"/>
                <a:gd name="connsiteY104" fmla="*/ 1526596 h 2617208"/>
                <a:gd name="connsiteX105" fmla="*/ 374259 w 2406509"/>
                <a:gd name="connsiteY105" fmla="*/ 1564696 h 2617208"/>
                <a:gd name="connsiteX106" fmla="*/ 369497 w 2406509"/>
                <a:gd name="connsiteY106" fmla="*/ 1578983 h 2617208"/>
                <a:gd name="connsiteX107" fmla="*/ 357591 w 2406509"/>
                <a:gd name="connsiteY107" fmla="*/ 1614702 h 2617208"/>
                <a:gd name="connsiteX108" fmla="*/ 343303 w 2406509"/>
                <a:gd name="connsiteY108" fmla="*/ 1659946 h 2617208"/>
                <a:gd name="connsiteX109" fmla="*/ 336159 w 2406509"/>
                <a:gd name="connsiteY109" fmla="*/ 1683758 h 2617208"/>
                <a:gd name="connsiteX110" fmla="*/ 326634 w 2406509"/>
                <a:gd name="connsiteY110" fmla="*/ 1698046 h 2617208"/>
                <a:gd name="connsiteX111" fmla="*/ 321872 w 2406509"/>
                <a:gd name="connsiteY111" fmla="*/ 1712333 h 2617208"/>
                <a:gd name="connsiteX112" fmla="*/ 307584 w 2406509"/>
                <a:gd name="connsiteY112" fmla="*/ 1721858 h 2617208"/>
                <a:gd name="connsiteX113" fmla="*/ 293297 w 2406509"/>
                <a:gd name="connsiteY113" fmla="*/ 1750433 h 2617208"/>
                <a:gd name="connsiteX114" fmla="*/ 283772 w 2406509"/>
                <a:gd name="connsiteY114" fmla="*/ 1779008 h 2617208"/>
                <a:gd name="connsiteX115" fmla="*/ 267103 w 2406509"/>
                <a:gd name="connsiteY115" fmla="*/ 1809965 h 2617208"/>
                <a:gd name="connsiteX116" fmla="*/ 231384 w 2406509"/>
                <a:gd name="connsiteY116" fmla="*/ 1845683 h 2617208"/>
                <a:gd name="connsiteX117" fmla="*/ 207572 w 2406509"/>
                <a:gd name="connsiteY117" fmla="*/ 1869496 h 2617208"/>
                <a:gd name="connsiteX118" fmla="*/ 202809 w 2406509"/>
                <a:gd name="connsiteY118" fmla="*/ 1883783 h 2617208"/>
                <a:gd name="connsiteX119" fmla="*/ 174234 w 2406509"/>
                <a:gd name="connsiteY119" fmla="*/ 1902833 h 2617208"/>
                <a:gd name="connsiteX120" fmla="*/ 159947 w 2406509"/>
                <a:gd name="connsiteY120" fmla="*/ 1912358 h 2617208"/>
                <a:gd name="connsiteX121" fmla="*/ 131372 w 2406509"/>
                <a:gd name="connsiteY121" fmla="*/ 1940934 h 2617208"/>
                <a:gd name="connsiteX122" fmla="*/ 102797 w 2406509"/>
                <a:gd name="connsiteY122" fmla="*/ 1952839 h 2617208"/>
                <a:gd name="connsiteX123" fmla="*/ 78985 w 2406509"/>
                <a:gd name="connsiteY123" fmla="*/ 1964745 h 2617208"/>
                <a:gd name="connsiteX124" fmla="*/ 45647 w 2406509"/>
                <a:gd name="connsiteY124" fmla="*/ 1981414 h 2617208"/>
                <a:gd name="connsiteX125" fmla="*/ 24215 w 2406509"/>
                <a:gd name="connsiteY125" fmla="*/ 1986177 h 2617208"/>
                <a:gd name="connsiteX126" fmla="*/ 403 w 2406509"/>
                <a:gd name="connsiteY126" fmla="*/ 1995702 h 2617208"/>
                <a:gd name="connsiteX127" fmla="*/ 12309 w 2406509"/>
                <a:gd name="connsiteY127" fmla="*/ 2036183 h 2617208"/>
                <a:gd name="connsiteX128" fmla="*/ 43265 w 2406509"/>
                <a:gd name="connsiteY128" fmla="*/ 2062377 h 2617208"/>
                <a:gd name="connsiteX129" fmla="*/ 67079 w 2406509"/>
                <a:gd name="connsiteY129" fmla="*/ 2079046 h 2617208"/>
                <a:gd name="connsiteX130" fmla="*/ 90890 w 2406509"/>
                <a:gd name="connsiteY130" fmla="*/ 2083808 h 2617208"/>
                <a:gd name="connsiteX131" fmla="*/ 114703 w 2406509"/>
                <a:gd name="connsiteY131" fmla="*/ 2105239 h 2617208"/>
                <a:gd name="connsiteX132" fmla="*/ 119466 w 2406509"/>
                <a:gd name="connsiteY132" fmla="*/ 2133815 h 2617208"/>
                <a:gd name="connsiteX133" fmla="*/ 126609 w 2406509"/>
                <a:gd name="connsiteY133" fmla="*/ 2155246 h 2617208"/>
                <a:gd name="connsiteX134" fmla="*/ 121847 w 2406509"/>
                <a:gd name="connsiteY134" fmla="*/ 2193346 h 2617208"/>
                <a:gd name="connsiteX135" fmla="*/ 112322 w 2406509"/>
                <a:gd name="connsiteY135" fmla="*/ 2212396 h 2617208"/>
                <a:gd name="connsiteX136" fmla="*/ 100416 w 2406509"/>
                <a:gd name="connsiteY136" fmla="*/ 2231445 h 2617208"/>
                <a:gd name="connsiteX137" fmla="*/ 71841 w 2406509"/>
                <a:gd name="connsiteY137" fmla="*/ 2233827 h 2617208"/>
                <a:gd name="connsiteX138" fmla="*/ 50409 w 2406509"/>
                <a:gd name="connsiteY138" fmla="*/ 2260021 h 2617208"/>
                <a:gd name="connsiteX139" fmla="*/ 21834 w 2406509"/>
                <a:gd name="connsiteY139" fmla="*/ 2274308 h 2617208"/>
                <a:gd name="connsiteX140" fmla="*/ 31359 w 2406509"/>
                <a:gd name="connsiteY140" fmla="*/ 2298121 h 2617208"/>
                <a:gd name="connsiteX141" fmla="*/ 21834 w 2406509"/>
                <a:gd name="connsiteY141" fmla="*/ 2331458 h 2617208"/>
                <a:gd name="connsiteX142" fmla="*/ 12309 w 2406509"/>
                <a:gd name="connsiteY142" fmla="*/ 2345746 h 2617208"/>
                <a:gd name="connsiteX143" fmla="*/ 374259 w 2406509"/>
                <a:gd name="connsiteY143" fmla="*/ 2617208 h 2617208"/>
                <a:gd name="connsiteX144" fmla="*/ 702872 w 2406509"/>
                <a:gd name="connsiteY144" fmla="*/ 2474333 h 2617208"/>
                <a:gd name="connsiteX0" fmla="*/ 702872 w 2431476"/>
                <a:gd name="connsiteY0" fmla="*/ 2474333 h 2617208"/>
                <a:gd name="connsiteX1" fmla="*/ 1067997 w 2431476"/>
                <a:gd name="connsiteY1" fmla="*/ 2039358 h 2617208"/>
                <a:gd name="connsiteX2" fmla="*/ 1243416 w 2431476"/>
                <a:gd name="connsiteY2" fmla="*/ 1624227 h 2617208"/>
                <a:gd name="connsiteX3" fmla="*/ 1525990 w 2431476"/>
                <a:gd name="connsiteY3" fmla="*/ 1274184 h 2617208"/>
                <a:gd name="connsiteX4" fmla="*/ 1956997 w 2431476"/>
                <a:gd name="connsiteY4" fmla="*/ 991608 h 2617208"/>
                <a:gd name="connsiteX5" fmla="*/ 2264177 w 2431476"/>
                <a:gd name="connsiteY5" fmla="*/ 800316 h 2617208"/>
                <a:gd name="connsiteX6" fmla="*/ 2426050 w 2431476"/>
                <a:gd name="connsiteY6" fmla="*/ 686036 h 2617208"/>
                <a:gd name="connsiteX7" fmla="*/ 2402237 w 2431476"/>
                <a:gd name="connsiteY7" fmla="*/ 674131 h 2617208"/>
                <a:gd name="connsiteX8" fmla="*/ 2402237 w 2431476"/>
                <a:gd name="connsiteY8" fmla="*/ 650318 h 2617208"/>
                <a:gd name="connsiteX9" fmla="*/ 2373663 w 2431476"/>
                <a:gd name="connsiteY9" fmla="*/ 631267 h 2617208"/>
                <a:gd name="connsiteX10" fmla="*/ 2352232 w 2431476"/>
                <a:gd name="connsiteY10" fmla="*/ 602693 h 2617208"/>
                <a:gd name="connsiteX11" fmla="*/ 2345088 w 2431476"/>
                <a:gd name="connsiteY11" fmla="*/ 552687 h 2617208"/>
                <a:gd name="connsiteX12" fmla="*/ 2307834 w 2431476"/>
                <a:gd name="connsiteY12" fmla="*/ 531233 h 2617208"/>
                <a:gd name="connsiteX13" fmla="*/ 2264972 w 2431476"/>
                <a:gd name="connsiteY13" fmla="*/ 512183 h 2617208"/>
                <a:gd name="connsiteX14" fmla="*/ 2241159 w 2431476"/>
                <a:gd name="connsiteY14" fmla="*/ 485990 h 2617208"/>
                <a:gd name="connsiteX15" fmla="*/ 2231634 w 2431476"/>
                <a:gd name="connsiteY15" fmla="*/ 464558 h 2617208"/>
                <a:gd name="connsiteX16" fmla="*/ 2212584 w 2431476"/>
                <a:gd name="connsiteY16" fmla="*/ 455033 h 2617208"/>
                <a:gd name="connsiteX17" fmla="*/ 2198297 w 2431476"/>
                <a:gd name="connsiteY17" fmla="*/ 445508 h 2617208"/>
                <a:gd name="connsiteX18" fmla="*/ 2179247 w 2431476"/>
                <a:gd name="connsiteY18" fmla="*/ 450271 h 2617208"/>
                <a:gd name="connsiteX19" fmla="*/ 2155434 w 2431476"/>
                <a:gd name="connsiteY19" fmla="*/ 426458 h 2617208"/>
                <a:gd name="connsiteX20" fmla="*/ 2136384 w 2431476"/>
                <a:gd name="connsiteY20" fmla="*/ 397883 h 2617208"/>
                <a:gd name="connsiteX21" fmla="*/ 2126859 w 2431476"/>
                <a:gd name="connsiteY21" fmla="*/ 369308 h 2617208"/>
                <a:gd name="connsiteX22" fmla="*/ 2103047 w 2431476"/>
                <a:gd name="connsiteY22" fmla="*/ 369308 h 2617208"/>
                <a:gd name="connsiteX23" fmla="*/ 2088759 w 2431476"/>
                <a:gd name="connsiteY23" fmla="*/ 355021 h 2617208"/>
                <a:gd name="connsiteX24" fmla="*/ 2050660 w 2431476"/>
                <a:gd name="connsiteY24" fmla="*/ 347877 h 2617208"/>
                <a:gd name="connsiteX25" fmla="*/ 2007797 w 2431476"/>
                <a:gd name="connsiteY25" fmla="*/ 335971 h 2617208"/>
                <a:gd name="connsiteX26" fmla="*/ 1976841 w 2431476"/>
                <a:gd name="connsiteY26" fmla="*/ 333589 h 2617208"/>
                <a:gd name="connsiteX27" fmla="*/ 1948266 w 2431476"/>
                <a:gd name="connsiteY27" fmla="*/ 328827 h 2617208"/>
                <a:gd name="connsiteX28" fmla="*/ 1926834 w 2431476"/>
                <a:gd name="connsiteY28" fmla="*/ 312158 h 2617208"/>
                <a:gd name="connsiteX29" fmla="*/ 1912547 w 2431476"/>
                <a:gd name="connsiteY29" fmla="*/ 316921 h 2617208"/>
                <a:gd name="connsiteX30" fmla="*/ 1841109 w 2431476"/>
                <a:gd name="connsiteY30" fmla="*/ 302633 h 2617208"/>
                <a:gd name="connsiteX31" fmla="*/ 1812534 w 2431476"/>
                <a:gd name="connsiteY31" fmla="*/ 293108 h 2617208"/>
                <a:gd name="connsiteX32" fmla="*/ 1798247 w 2431476"/>
                <a:gd name="connsiteY32" fmla="*/ 288346 h 2617208"/>
                <a:gd name="connsiteX33" fmla="*/ 1783959 w 2431476"/>
                <a:gd name="connsiteY33" fmla="*/ 297871 h 2617208"/>
                <a:gd name="connsiteX34" fmla="*/ 1769672 w 2431476"/>
                <a:gd name="connsiteY34" fmla="*/ 302633 h 2617208"/>
                <a:gd name="connsiteX35" fmla="*/ 1741097 w 2431476"/>
                <a:gd name="connsiteY35" fmla="*/ 331208 h 2617208"/>
                <a:gd name="connsiteX36" fmla="*/ 1717284 w 2431476"/>
                <a:gd name="connsiteY36" fmla="*/ 326446 h 2617208"/>
                <a:gd name="connsiteX37" fmla="*/ 1683947 w 2431476"/>
                <a:gd name="connsiteY37" fmla="*/ 316921 h 2617208"/>
                <a:gd name="connsiteX38" fmla="*/ 1650609 w 2431476"/>
                <a:gd name="connsiteY38" fmla="*/ 312158 h 2617208"/>
                <a:gd name="connsiteX39" fmla="*/ 1622034 w 2431476"/>
                <a:gd name="connsiteY39" fmla="*/ 307396 h 2617208"/>
                <a:gd name="connsiteX40" fmla="*/ 1581553 w 2431476"/>
                <a:gd name="connsiteY40" fmla="*/ 290727 h 2617208"/>
                <a:gd name="connsiteX41" fmla="*/ 1552978 w 2431476"/>
                <a:gd name="connsiteY41" fmla="*/ 290727 h 2617208"/>
                <a:gd name="connsiteX42" fmla="*/ 1541072 w 2431476"/>
                <a:gd name="connsiteY42" fmla="*/ 274058 h 2617208"/>
                <a:gd name="connsiteX43" fmla="*/ 1526784 w 2431476"/>
                <a:gd name="connsiteY43" fmla="*/ 255008 h 2617208"/>
                <a:gd name="connsiteX44" fmla="*/ 1522021 w 2431476"/>
                <a:gd name="connsiteY44" fmla="*/ 228814 h 2617208"/>
                <a:gd name="connsiteX45" fmla="*/ 1533929 w 2431476"/>
                <a:gd name="connsiteY45" fmla="*/ 200240 h 2617208"/>
                <a:gd name="connsiteX46" fmla="*/ 1564884 w 2431476"/>
                <a:gd name="connsiteY46" fmla="*/ 174046 h 2617208"/>
                <a:gd name="connsiteX47" fmla="*/ 1557740 w 2431476"/>
                <a:gd name="connsiteY47" fmla="*/ 147852 h 2617208"/>
                <a:gd name="connsiteX48" fmla="*/ 1564884 w 2431476"/>
                <a:gd name="connsiteY48" fmla="*/ 116895 h 2617208"/>
                <a:gd name="connsiteX49" fmla="*/ 1583934 w 2431476"/>
                <a:gd name="connsiteY49" fmla="*/ 93083 h 2617208"/>
                <a:gd name="connsiteX50" fmla="*/ 1588697 w 2431476"/>
                <a:gd name="connsiteY50" fmla="*/ 78796 h 2617208"/>
                <a:gd name="connsiteX51" fmla="*/ 1579172 w 2431476"/>
                <a:gd name="connsiteY51" fmla="*/ 64508 h 2617208"/>
                <a:gd name="connsiteX52" fmla="*/ 1545834 w 2431476"/>
                <a:gd name="connsiteY52" fmla="*/ 38314 h 2617208"/>
                <a:gd name="connsiteX53" fmla="*/ 1522022 w 2431476"/>
                <a:gd name="connsiteY53" fmla="*/ 35933 h 2617208"/>
                <a:gd name="connsiteX54" fmla="*/ 1507734 w 2431476"/>
                <a:gd name="connsiteY54" fmla="*/ 214 h 2617208"/>
                <a:gd name="connsiteX55" fmla="*/ 1365652 w 2431476"/>
                <a:gd name="connsiteY55" fmla="*/ 51808 h 2617208"/>
                <a:gd name="connsiteX56" fmla="*/ 984654 w 2431476"/>
                <a:gd name="connsiteY56" fmla="*/ 270089 h 2617208"/>
                <a:gd name="connsiteX57" fmla="*/ 783834 w 2431476"/>
                <a:gd name="connsiteY57" fmla="*/ 316921 h 2617208"/>
                <a:gd name="connsiteX58" fmla="*/ 712397 w 2431476"/>
                <a:gd name="connsiteY58" fmla="*/ 345496 h 2617208"/>
                <a:gd name="connsiteX59" fmla="*/ 702872 w 2431476"/>
                <a:gd name="connsiteY59" fmla="*/ 374071 h 2617208"/>
                <a:gd name="connsiteX60" fmla="*/ 698109 w 2431476"/>
                <a:gd name="connsiteY60" fmla="*/ 388358 h 2617208"/>
                <a:gd name="connsiteX61" fmla="*/ 683822 w 2431476"/>
                <a:gd name="connsiteY61" fmla="*/ 419314 h 2617208"/>
                <a:gd name="connsiteX62" fmla="*/ 702872 w 2431476"/>
                <a:gd name="connsiteY62" fmla="*/ 445508 h 2617208"/>
                <a:gd name="connsiteX63" fmla="*/ 731447 w 2431476"/>
                <a:gd name="connsiteY63" fmla="*/ 455033 h 2617208"/>
                <a:gd name="connsiteX64" fmla="*/ 740972 w 2431476"/>
                <a:gd name="connsiteY64" fmla="*/ 469321 h 2617208"/>
                <a:gd name="connsiteX65" fmla="*/ 745734 w 2431476"/>
                <a:gd name="connsiteY65" fmla="*/ 483608 h 2617208"/>
                <a:gd name="connsiteX66" fmla="*/ 745734 w 2431476"/>
                <a:gd name="connsiteY66" fmla="*/ 495514 h 2617208"/>
                <a:gd name="connsiteX67" fmla="*/ 748115 w 2431476"/>
                <a:gd name="connsiteY67" fmla="*/ 516946 h 2617208"/>
                <a:gd name="connsiteX68" fmla="*/ 755259 w 2431476"/>
                <a:gd name="connsiteY68" fmla="*/ 535996 h 2617208"/>
                <a:gd name="connsiteX69" fmla="*/ 745734 w 2431476"/>
                <a:gd name="connsiteY69" fmla="*/ 564571 h 2617208"/>
                <a:gd name="connsiteX70" fmla="*/ 736209 w 2431476"/>
                <a:gd name="connsiteY70" fmla="*/ 578858 h 2617208"/>
                <a:gd name="connsiteX71" fmla="*/ 736209 w 2431476"/>
                <a:gd name="connsiteY71" fmla="*/ 650296 h 2617208"/>
                <a:gd name="connsiteX72" fmla="*/ 740972 w 2431476"/>
                <a:gd name="connsiteY72" fmla="*/ 664583 h 2617208"/>
                <a:gd name="connsiteX73" fmla="*/ 745734 w 2431476"/>
                <a:gd name="connsiteY73" fmla="*/ 683633 h 2617208"/>
                <a:gd name="connsiteX74" fmla="*/ 760022 w 2431476"/>
                <a:gd name="connsiteY74" fmla="*/ 731258 h 2617208"/>
                <a:gd name="connsiteX75" fmla="*/ 764784 w 2431476"/>
                <a:gd name="connsiteY75" fmla="*/ 745546 h 2617208"/>
                <a:gd name="connsiteX76" fmla="*/ 771928 w 2431476"/>
                <a:gd name="connsiteY76" fmla="*/ 790789 h 2617208"/>
                <a:gd name="connsiteX77" fmla="*/ 750497 w 2431476"/>
                <a:gd name="connsiteY77" fmla="*/ 812221 h 2617208"/>
                <a:gd name="connsiteX78" fmla="*/ 731447 w 2431476"/>
                <a:gd name="connsiteY78" fmla="*/ 816983 h 2617208"/>
                <a:gd name="connsiteX79" fmla="*/ 712397 w 2431476"/>
                <a:gd name="connsiteY79" fmla="*/ 824127 h 2617208"/>
                <a:gd name="connsiteX80" fmla="*/ 683822 w 2431476"/>
                <a:gd name="connsiteY80" fmla="*/ 843177 h 2617208"/>
                <a:gd name="connsiteX81" fmla="*/ 674297 w 2431476"/>
                <a:gd name="connsiteY81" fmla="*/ 859846 h 2617208"/>
                <a:gd name="connsiteX82" fmla="*/ 660009 w 2431476"/>
                <a:gd name="connsiteY82" fmla="*/ 869371 h 2617208"/>
                <a:gd name="connsiteX83" fmla="*/ 650484 w 2431476"/>
                <a:gd name="connsiteY83" fmla="*/ 883658 h 2617208"/>
                <a:gd name="connsiteX84" fmla="*/ 640959 w 2431476"/>
                <a:gd name="connsiteY84" fmla="*/ 964621 h 2617208"/>
                <a:gd name="connsiteX85" fmla="*/ 626672 w 2431476"/>
                <a:gd name="connsiteY85" fmla="*/ 997958 h 2617208"/>
                <a:gd name="connsiteX86" fmla="*/ 593334 w 2431476"/>
                <a:gd name="connsiteY86" fmla="*/ 1012246 h 2617208"/>
                <a:gd name="connsiteX87" fmla="*/ 588572 w 2431476"/>
                <a:gd name="connsiteY87" fmla="*/ 1026533 h 2617208"/>
                <a:gd name="connsiteX88" fmla="*/ 593334 w 2431476"/>
                <a:gd name="connsiteY88" fmla="*/ 1040821 h 2617208"/>
                <a:gd name="connsiteX89" fmla="*/ 579047 w 2431476"/>
                <a:gd name="connsiteY89" fmla="*/ 1055108 h 2617208"/>
                <a:gd name="connsiteX90" fmla="*/ 569521 w 2431476"/>
                <a:gd name="connsiteY90" fmla="*/ 1097971 h 2617208"/>
                <a:gd name="connsiteX91" fmla="*/ 552854 w 2431476"/>
                <a:gd name="connsiteY91" fmla="*/ 1128926 h 2617208"/>
                <a:gd name="connsiteX92" fmla="*/ 533803 w 2431476"/>
                <a:gd name="connsiteY92" fmla="*/ 1150358 h 2617208"/>
                <a:gd name="connsiteX93" fmla="*/ 519515 w 2431476"/>
                <a:gd name="connsiteY93" fmla="*/ 1178933 h 2617208"/>
                <a:gd name="connsiteX94" fmla="*/ 498084 w 2431476"/>
                <a:gd name="connsiteY94" fmla="*/ 1226558 h 2617208"/>
                <a:gd name="connsiteX95" fmla="*/ 493322 w 2431476"/>
                <a:gd name="connsiteY95" fmla="*/ 1240846 h 2617208"/>
                <a:gd name="connsiteX96" fmla="*/ 474272 w 2431476"/>
                <a:gd name="connsiteY96" fmla="*/ 1274183 h 2617208"/>
                <a:gd name="connsiteX97" fmla="*/ 464747 w 2431476"/>
                <a:gd name="connsiteY97" fmla="*/ 1293233 h 2617208"/>
                <a:gd name="connsiteX98" fmla="*/ 459984 w 2431476"/>
                <a:gd name="connsiteY98" fmla="*/ 1307521 h 2617208"/>
                <a:gd name="connsiteX99" fmla="*/ 450459 w 2431476"/>
                <a:gd name="connsiteY99" fmla="*/ 1321808 h 2617208"/>
                <a:gd name="connsiteX100" fmla="*/ 436172 w 2431476"/>
                <a:gd name="connsiteY100" fmla="*/ 1359908 h 2617208"/>
                <a:gd name="connsiteX101" fmla="*/ 412359 w 2431476"/>
                <a:gd name="connsiteY101" fmla="*/ 1402771 h 2617208"/>
                <a:gd name="connsiteX102" fmla="*/ 398072 w 2431476"/>
                <a:gd name="connsiteY102" fmla="*/ 1436109 h 2617208"/>
                <a:gd name="connsiteX103" fmla="*/ 393310 w 2431476"/>
                <a:gd name="connsiteY103" fmla="*/ 1464683 h 2617208"/>
                <a:gd name="connsiteX104" fmla="*/ 379022 w 2431476"/>
                <a:gd name="connsiteY104" fmla="*/ 1526596 h 2617208"/>
                <a:gd name="connsiteX105" fmla="*/ 374259 w 2431476"/>
                <a:gd name="connsiteY105" fmla="*/ 1564696 h 2617208"/>
                <a:gd name="connsiteX106" fmla="*/ 369497 w 2431476"/>
                <a:gd name="connsiteY106" fmla="*/ 1578983 h 2617208"/>
                <a:gd name="connsiteX107" fmla="*/ 357591 w 2431476"/>
                <a:gd name="connsiteY107" fmla="*/ 1614702 h 2617208"/>
                <a:gd name="connsiteX108" fmla="*/ 343303 w 2431476"/>
                <a:gd name="connsiteY108" fmla="*/ 1659946 h 2617208"/>
                <a:gd name="connsiteX109" fmla="*/ 336159 w 2431476"/>
                <a:gd name="connsiteY109" fmla="*/ 1683758 h 2617208"/>
                <a:gd name="connsiteX110" fmla="*/ 326634 w 2431476"/>
                <a:gd name="connsiteY110" fmla="*/ 1698046 h 2617208"/>
                <a:gd name="connsiteX111" fmla="*/ 321872 w 2431476"/>
                <a:gd name="connsiteY111" fmla="*/ 1712333 h 2617208"/>
                <a:gd name="connsiteX112" fmla="*/ 307584 w 2431476"/>
                <a:gd name="connsiteY112" fmla="*/ 1721858 h 2617208"/>
                <a:gd name="connsiteX113" fmla="*/ 293297 w 2431476"/>
                <a:gd name="connsiteY113" fmla="*/ 1750433 h 2617208"/>
                <a:gd name="connsiteX114" fmla="*/ 283772 w 2431476"/>
                <a:gd name="connsiteY114" fmla="*/ 1779008 h 2617208"/>
                <a:gd name="connsiteX115" fmla="*/ 267103 w 2431476"/>
                <a:gd name="connsiteY115" fmla="*/ 1809965 h 2617208"/>
                <a:gd name="connsiteX116" fmla="*/ 231384 w 2431476"/>
                <a:gd name="connsiteY116" fmla="*/ 1845683 h 2617208"/>
                <a:gd name="connsiteX117" fmla="*/ 207572 w 2431476"/>
                <a:gd name="connsiteY117" fmla="*/ 1869496 h 2617208"/>
                <a:gd name="connsiteX118" fmla="*/ 202809 w 2431476"/>
                <a:gd name="connsiteY118" fmla="*/ 1883783 h 2617208"/>
                <a:gd name="connsiteX119" fmla="*/ 174234 w 2431476"/>
                <a:gd name="connsiteY119" fmla="*/ 1902833 h 2617208"/>
                <a:gd name="connsiteX120" fmla="*/ 159947 w 2431476"/>
                <a:gd name="connsiteY120" fmla="*/ 1912358 h 2617208"/>
                <a:gd name="connsiteX121" fmla="*/ 131372 w 2431476"/>
                <a:gd name="connsiteY121" fmla="*/ 1940934 h 2617208"/>
                <a:gd name="connsiteX122" fmla="*/ 102797 w 2431476"/>
                <a:gd name="connsiteY122" fmla="*/ 1952839 h 2617208"/>
                <a:gd name="connsiteX123" fmla="*/ 78985 w 2431476"/>
                <a:gd name="connsiteY123" fmla="*/ 1964745 h 2617208"/>
                <a:gd name="connsiteX124" fmla="*/ 45647 w 2431476"/>
                <a:gd name="connsiteY124" fmla="*/ 1981414 h 2617208"/>
                <a:gd name="connsiteX125" fmla="*/ 24215 w 2431476"/>
                <a:gd name="connsiteY125" fmla="*/ 1986177 h 2617208"/>
                <a:gd name="connsiteX126" fmla="*/ 403 w 2431476"/>
                <a:gd name="connsiteY126" fmla="*/ 1995702 h 2617208"/>
                <a:gd name="connsiteX127" fmla="*/ 12309 w 2431476"/>
                <a:gd name="connsiteY127" fmla="*/ 2036183 h 2617208"/>
                <a:gd name="connsiteX128" fmla="*/ 43265 w 2431476"/>
                <a:gd name="connsiteY128" fmla="*/ 2062377 h 2617208"/>
                <a:gd name="connsiteX129" fmla="*/ 67079 w 2431476"/>
                <a:gd name="connsiteY129" fmla="*/ 2079046 h 2617208"/>
                <a:gd name="connsiteX130" fmla="*/ 90890 w 2431476"/>
                <a:gd name="connsiteY130" fmla="*/ 2083808 h 2617208"/>
                <a:gd name="connsiteX131" fmla="*/ 114703 w 2431476"/>
                <a:gd name="connsiteY131" fmla="*/ 2105239 h 2617208"/>
                <a:gd name="connsiteX132" fmla="*/ 119466 w 2431476"/>
                <a:gd name="connsiteY132" fmla="*/ 2133815 h 2617208"/>
                <a:gd name="connsiteX133" fmla="*/ 126609 w 2431476"/>
                <a:gd name="connsiteY133" fmla="*/ 2155246 h 2617208"/>
                <a:gd name="connsiteX134" fmla="*/ 121847 w 2431476"/>
                <a:gd name="connsiteY134" fmla="*/ 2193346 h 2617208"/>
                <a:gd name="connsiteX135" fmla="*/ 112322 w 2431476"/>
                <a:gd name="connsiteY135" fmla="*/ 2212396 h 2617208"/>
                <a:gd name="connsiteX136" fmla="*/ 100416 w 2431476"/>
                <a:gd name="connsiteY136" fmla="*/ 2231445 h 2617208"/>
                <a:gd name="connsiteX137" fmla="*/ 71841 w 2431476"/>
                <a:gd name="connsiteY137" fmla="*/ 2233827 h 2617208"/>
                <a:gd name="connsiteX138" fmla="*/ 50409 w 2431476"/>
                <a:gd name="connsiteY138" fmla="*/ 2260021 h 2617208"/>
                <a:gd name="connsiteX139" fmla="*/ 21834 w 2431476"/>
                <a:gd name="connsiteY139" fmla="*/ 2274308 h 2617208"/>
                <a:gd name="connsiteX140" fmla="*/ 31359 w 2431476"/>
                <a:gd name="connsiteY140" fmla="*/ 2298121 h 2617208"/>
                <a:gd name="connsiteX141" fmla="*/ 21834 w 2431476"/>
                <a:gd name="connsiteY141" fmla="*/ 2331458 h 2617208"/>
                <a:gd name="connsiteX142" fmla="*/ 12309 w 2431476"/>
                <a:gd name="connsiteY142" fmla="*/ 2345746 h 2617208"/>
                <a:gd name="connsiteX143" fmla="*/ 374259 w 2431476"/>
                <a:gd name="connsiteY143" fmla="*/ 2617208 h 2617208"/>
                <a:gd name="connsiteX144" fmla="*/ 702872 w 2431476"/>
                <a:gd name="connsiteY144" fmla="*/ 2474333 h 2617208"/>
                <a:gd name="connsiteX0" fmla="*/ 702872 w 2427483"/>
                <a:gd name="connsiteY0" fmla="*/ 2474333 h 2617208"/>
                <a:gd name="connsiteX1" fmla="*/ 1067997 w 2427483"/>
                <a:gd name="connsiteY1" fmla="*/ 2039358 h 2617208"/>
                <a:gd name="connsiteX2" fmla="*/ 1243416 w 2427483"/>
                <a:gd name="connsiteY2" fmla="*/ 1624227 h 2617208"/>
                <a:gd name="connsiteX3" fmla="*/ 1525990 w 2427483"/>
                <a:gd name="connsiteY3" fmla="*/ 1274184 h 2617208"/>
                <a:gd name="connsiteX4" fmla="*/ 1956997 w 2427483"/>
                <a:gd name="connsiteY4" fmla="*/ 991608 h 2617208"/>
                <a:gd name="connsiteX5" fmla="*/ 2264177 w 2427483"/>
                <a:gd name="connsiteY5" fmla="*/ 800316 h 2617208"/>
                <a:gd name="connsiteX6" fmla="*/ 2342707 w 2427483"/>
                <a:gd name="connsiteY6" fmla="*/ 745568 h 2617208"/>
                <a:gd name="connsiteX7" fmla="*/ 2426050 w 2427483"/>
                <a:gd name="connsiteY7" fmla="*/ 686036 h 2617208"/>
                <a:gd name="connsiteX8" fmla="*/ 2402237 w 2427483"/>
                <a:gd name="connsiteY8" fmla="*/ 674131 h 2617208"/>
                <a:gd name="connsiteX9" fmla="*/ 2402237 w 2427483"/>
                <a:gd name="connsiteY9" fmla="*/ 650318 h 2617208"/>
                <a:gd name="connsiteX10" fmla="*/ 2373663 w 2427483"/>
                <a:gd name="connsiteY10" fmla="*/ 631267 h 2617208"/>
                <a:gd name="connsiteX11" fmla="*/ 2352232 w 2427483"/>
                <a:gd name="connsiteY11" fmla="*/ 602693 h 2617208"/>
                <a:gd name="connsiteX12" fmla="*/ 2345088 w 2427483"/>
                <a:gd name="connsiteY12" fmla="*/ 552687 h 2617208"/>
                <a:gd name="connsiteX13" fmla="*/ 2307834 w 2427483"/>
                <a:gd name="connsiteY13" fmla="*/ 531233 h 2617208"/>
                <a:gd name="connsiteX14" fmla="*/ 2264972 w 2427483"/>
                <a:gd name="connsiteY14" fmla="*/ 512183 h 2617208"/>
                <a:gd name="connsiteX15" fmla="*/ 2241159 w 2427483"/>
                <a:gd name="connsiteY15" fmla="*/ 485990 h 2617208"/>
                <a:gd name="connsiteX16" fmla="*/ 2231634 w 2427483"/>
                <a:gd name="connsiteY16" fmla="*/ 464558 h 2617208"/>
                <a:gd name="connsiteX17" fmla="*/ 2212584 w 2427483"/>
                <a:gd name="connsiteY17" fmla="*/ 455033 h 2617208"/>
                <a:gd name="connsiteX18" fmla="*/ 2198297 w 2427483"/>
                <a:gd name="connsiteY18" fmla="*/ 445508 h 2617208"/>
                <a:gd name="connsiteX19" fmla="*/ 2179247 w 2427483"/>
                <a:gd name="connsiteY19" fmla="*/ 450271 h 2617208"/>
                <a:gd name="connsiteX20" fmla="*/ 2155434 w 2427483"/>
                <a:gd name="connsiteY20" fmla="*/ 426458 h 2617208"/>
                <a:gd name="connsiteX21" fmla="*/ 2136384 w 2427483"/>
                <a:gd name="connsiteY21" fmla="*/ 397883 h 2617208"/>
                <a:gd name="connsiteX22" fmla="*/ 2126859 w 2427483"/>
                <a:gd name="connsiteY22" fmla="*/ 369308 h 2617208"/>
                <a:gd name="connsiteX23" fmla="*/ 2103047 w 2427483"/>
                <a:gd name="connsiteY23" fmla="*/ 369308 h 2617208"/>
                <a:gd name="connsiteX24" fmla="*/ 2088759 w 2427483"/>
                <a:gd name="connsiteY24" fmla="*/ 355021 h 2617208"/>
                <a:gd name="connsiteX25" fmla="*/ 2050660 w 2427483"/>
                <a:gd name="connsiteY25" fmla="*/ 347877 h 2617208"/>
                <a:gd name="connsiteX26" fmla="*/ 2007797 w 2427483"/>
                <a:gd name="connsiteY26" fmla="*/ 335971 h 2617208"/>
                <a:gd name="connsiteX27" fmla="*/ 1976841 w 2427483"/>
                <a:gd name="connsiteY27" fmla="*/ 333589 h 2617208"/>
                <a:gd name="connsiteX28" fmla="*/ 1948266 w 2427483"/>
                <a:gd name="connsiteY28" fmla="*/ 328827 h 2617208"/>
                <a:gd name="connsiteX29" fmla="*/ 1926834 w 2427483"/>
                <a:gd name="connsiteY29" fmla="*/ 312158 h 2617208"/>
                <a:gd name="connsiteX30" fmla="*/ 1912547 w 2427483"/>
                <a:gd name="connsiteY30" fmla="*/ 316921 h 2617208"/>
                <a:gd name="connsiteX31" fmla="*/ 1841109 w 2427483"/>
                <a:gd name="connsiteY31" fmla="*/ 302633 h 2617208"/>
                <a:gd name="connsiteX32" fmla="*/ 1812534 w 2427483"/>
                <a:gd name="connsiteY32" fmla="*/ 293108 h 2617208"/>
                <a:gd name="connsiteX33" fmla="*/ 1798247 w 2427483"/>
                <a:gd name="connsiteY33" fmla="*/ 288346 h 2617208"/>
                <a:gd name="connsiteX34" fmla="*/ 1783959 w 2427483"/>
                <a:gd name="connsiteY34" fmla="*/ 297871 h 2617208"/>
                <a:gd name="connsiteX35" fmla="*/ 1769672 w 2427483"/>
                <a:gd name="connsiteY35" fmla="*/ 302633 h 2617208"/>
                <a:gd name="connsiteX36" fmla="*/ 1741097 w 2427483"/>
                <a:gd name="connsiteY36" fmla="*/ 331208 h 2617208"/>
                <a:gd name="connsiteX37" fmla="*/ 1717284 w 2427483"/>
                <a:gd name="connsiteY37" fmla="*/ 326446 h 2617208"/>
                <a:gd name="connsiteX38" fmla="*/ 1683947 w 2427483"/>
                <a:gd name="connsiteY38" fmla="*/ 316921 h 2617208"/>
                <a:gd name="connsiteX39" fmla="*/ 1650609 w 2427483"/>
                <a:gd name="connsiteY39" fmla="*/ 312158 h 2617208"/>
                <a:gd name="connsiteX40" fmla="*/ 1622034 w 2427483"/>
                <a:gd name="connsiteY40" fmla="*/ 307396 h 2617208"/>
                <a:gd name="connsiteX41" fmla="*/ 1581553 w 2427483"/>
                <a:gd name="connsiteY41" fmla="*/ 290727 h 2617208"/>
                <a:gd name="connsiteX42" fmla="*/ 1552978 w 2427483"/>
                <a:gd name="connsiteY42" fmla="*/ 290727 h 2617208"/>
                <a:gd name="connsiteX43" fmla="*/ 1541072 w 2427483"/>
                <a:gd name="connsiteY43" fmla="*/ 274058 h 2617208"/>
                <a:gd name="connsiteX44" fmla="*/ 1526784 w 2427483"/>
                <a:gd name="connsiteY44" fmla="*/ 255008 h 2617208"/>
                <a:gd name="connsiteX45" fmla="*/ 1522021 w 2427483"/>
                <a:gd name="connsiteY45" fmla="*/ 228814 h 2617208"/>
                <a:gd name="connsiteX46" fmla="*/ 1533929 w 2427483"/>
                <a:gd name="connsiteY46" fmla="*/ 200240 h 2617208"/>
                <a:gd name="connsiteX47" fmla="*/ 1564884 w 2427483"/>
                <a:gd name="connsiteY47" fmla="*/ 174046 h 2617208"/>
                <a:gd name="connsiteX48" fmla="*/ 1557740 w 2427483"/>
                <a:gd name="connsiteY48" fmla="*/ 147852 h 2617208"/>
                <a:gd name="connsiteX49" fmla="*/ 1564884 w 2427483"/>
                <a:gd name="connsiteY49" fmla="*/ 116895 h 2617208"/>
                <a:gd name="connsiteX50" fmla="*/ 1583934 w 2427483"/>
                <a:gd name="connsiteY50" fmla="*/ 93083 h 2617208"/>
                <a:gd name="connsiteX51" fmla="*/ 1588697 w 2427483"/>
                <a:gd name="connsiteY51" fmla="*/ 78796 h 2617208"/>
                <a:gd name="connsiteX52" fmla="*/ 1579172 w 2427483"/>
                <a:gd name="connsiteY52" fmla="*/ 64508 h 2617208"/>
                <a:gd name="connsiteX53" fmla="*/ 1545834 w 2427483"/>
                <a:gd name="connsiteY53" fmla="*/ 38314 h 2617208"/>
                <a:gd name="connsiteX54" fmla="*/ 1522022 w 2427483"/>
                <a:gd name="connsiteY54" fmla="*/ 35933 h 2617208"/>
                <a:gd name="connsiteX55" fmla="*/ 1507734 w 2427483"/>
                <a:gd name="connsiteY55" fmla="*/ 214 h 2617208"/>
                <a:gd name="connsiteX56" fmla="*/ 1365652 w 2427483"/>
                <a:gd name="connsiteY56" fmla="*/ 51808 h 2617208"/>
                <a:gd name="connsiteX57" fmla="*/ 984654 w 2427483"/>
                <a:gd name="connsiteY57" fmla="*/ 270089 h 2617208"/>
                <a:gd name="connsiteX58" fmla="*/ 783834 w 2427483"/>
                <a:gd name="connsiteY58" fmla="*/ 316921 h 2617208"/>
                <a:gd name="connsiteX59" fmla="*/ 712397 w 2427483"/>
                <a:gd name="connsiteY59" fmla="*/ 345496 h 2617208"/>
                <a:gd name="connsiteX60" fmla="*/ 702872 w 2427483"/>
                <a:gd name="connsiteY60" fmla="*/ 374071 h 2617208"/>
                <a:gd name="connsiteX61" fmla="*/ 698109 w 2427483"/>
                <a:gd name="connsiteY61" fmla="*/ 388358 h 2617208"/>
                <a:gd name="connsiteX62" fmla="*/ 683822 w 2427483"/>
                <a:gd name="connsiteY62" fmla="*/ 419314 h 2617208"/>
                <a:gd name="connsiteX63" fmla="*/ 702872 w 2427483"/>
                <a:gd name="connsiteY63" fmla="*/ 445508 h 2617208"/>
                <a:gd name="connsiteX64" fmla="*/ 731447 w 2427483"/>
                <a:gd name="connsiteY64" fmla="*/ 455033 h 2617208"/>
                <a:gd name="connsiteX65" fmla="*/ 740972 w 2427483"/>
                <a:gd name="connsiteY65" fmla="*/ 469321 h 2617208"/>
                <a:gd name="connsiteX66" fmla="*/ 745734 w 2427483"/>
                <a:gd name="connsiteY66" fmla="*/ 483608 h 2617208"/>
                <a:gd name="connsiteX67" fmla="*/ 745734 w 2427483"/>
                <a:gd name="connsiteY67" fmla="*/ 495514 h 2617208"/>
                <a:gd name="connsiteX68" fmla="*/ 748115 w 2427483"/>
                <a:gd name="connsiteY68" fmla="*/ 516946 h 2617208"/>
                <a:gd name="connsiteX69" fmla="*/ 755259 w 2427483"/>
                <a:gd name="connsiteY69" fmla="*/ 535996 h 2617208"/>
                <a:gd name="connsiteX70" fmla="*/ 745734 w 2427483"/>
                <a:gd name="connsiteY70" fmla="*/ 564571 h 2617208"/>
                <a:gd name="connsiteX71" fmla="*/ 736209 w 2427483"/>
                <a:gd name="connsiteY71" fmla="*/ 578858 h 2617208"/>
                <a:gd name="connsiteX72" fmla="*/ 736209 w 2427483"/>
                <a:gd name="connsiteY72" fmla="*/ 650296 h 2617208"/>
                <a:gd name="connsiteX73" fmla="*/ 740972 w 2427483"/>
                <a:gd name="connsiteY73" fmla="*/ 664583 h 2617208"/>
                <a:gd name="connsiteX74" fmla="*/ 745734 w 2427483"/>
                <a:gd name="connsiteY74" fmla="*/ 683633 h 2617208"/>
                <a:gd name="connsiteX75" fmla="*/ 760022 w 2427483"/>
                <a:gd name="connsiteY75" fmla="*/ 731258 h 2617208"/>
                <a:gd name="connsiteX76" fmla="*/ 764784 w 2427483"/>
                <a:gd name="connsiteY76" fmla="*/ 745546 h 2617208"/>
                <a:gd name="connsiteX77" fmla="*/ 771928 w 2427483"/>
                <a:gd name="connsiteY77" fmla="*/ 790789 h 2617208"/>
                <a:gd name="connsiteX78" fmla="*/ 750497 w 2427483"/>
                <a:gd name="connsiteY78" fmla="*/ 812221 h 2617208"/>
                <a:gd name="connsiteX79" fmla="*/ 731447 w 2427483"/>
                <a:gd name="connsiteY79" fmla="*/ 816983 h 2617208"/>
                <a:gd name="connsiteX80" fmla="*/ 712397 w 2427483"/>
                <a:gd name="connsiteY80" fmla="*/ 824127 h 2617208"/>
                <a:gd name="connsiteX81" fmla="*/ 683822 w 2427483"/>
                <a:gd name="connsiteY81" fmla="*/ 843177 h 2617208"/>
                <a:gd name="connsiteX82" fmla="*/ 674297 w 2427483"/>
                <a:gd name="connsiteY82" fmla="*/ 859846 h 2617208"/>
                <a:gd name="connsiteX83" fmla="*/ 660009 w 2427483"/>
                <a:gd name="connsiteY83" fmla="*/ 869371 h 2617208"/>
                <a:gd name="connsiteX84" fmla="*/ 650484 w 2427483"/>
                <a:gd name="connsiteY84" fmla="*/ 883658 h 2617208"/>
                <a:gd name="connsiteX85" fmla="*/ 640959 w 2427483"/>
                <a:gd name="connsiteY85" fmla="*/ 964621 h 2617208"/>
                <a:gd name="connsiteX86" fmla="*/ 626672 w 2427483"/>
                <a:gd name="connsiteY86" fmla="*/ 997958 h 2617208"/>
                <a:gd name="connsiteX87" fmla="*/ 593334 w 2427483"/>
                <a:gd name="connsiteY87" fmla="*/ 1012246 h 2617208"/>
                <a:gd name="connsiteX88" fmla="*/ 588572 w 2427483"/>
                <a:gd name="connsiteY88" fmla="*/ 1026533 h 2617208"/>
                <a:gd name="connsiteX89" fmla="*/ 593334 w 2427483"/>
                <a:gd name="connsiteY89" fmla="*/ 1040821 h 2617208"/>
                <a:gd name="connsiteX90" fmla="*/ 579047 w 2427483"/>
                <a:gd name="connsiteY90" fmla="*/ 1055108 h 2617208"/>
                <a:gd name="connsiteX91" fmla="*/ 569521 w 2427483"/>
                <a:gd name="connsiteY91" fmla="*/ 1097971 h 2617208"/>
                <a:gd name="connsiteX92" fmla="*/ 552854 w 2427483"/>
                <a:gd name="connsiteY92" fmla="*/ 1128926 h 2617208"/>
                <a:gd name="connsiteX93" fmla="*/ 533803 w 2427483"/>
                <a:gd name="connsiteY93" fmla="*/ 1150358 h 2617208"/>
                <a:gd name="connsiteX94" fmla="*/ 519515 w 2427483"/>
                <a:gd name="connsiteY94" fmla="*/ 1178933 h 2617208"/>
                <a:gd name="connsiteX95" fmla="*/ 498084 w 2427483"/>
                <a:gd name="connsiteY95" fmla="*/ 1226558 h 2617208"/>
                <a:gd name="connsiteX96" fmla="*/ 493322 w 2427483"/>
                <a:gd name="connsiteY96" fmla="*/ 1240846 h 2617208"/>
                <a:gd name="connsiteX97" fmla="*/ 474272 w 2427483"/>
                <a:gd name="connsiteY97" fmla="*/ 1274183 h 2617208"/>
                <a:gd name="connsiteX98" fmla="*/ 464747 w 2427483"/>
                <a:gd name="connsiteY98" fmla="*/ 1293233 h 2617208"/>
                <a:gd name="connsiteX99" fmla="*/ 459984 w 2427483"/>
                <a:gd name="connsiteY99" fmla="*/ 1307521 h 2617208"/>
                <a:gd name="connsiteX100" fmla="*/ 450459 w 2427483"/>
                <a:gd name="connsiteY100" fmla="*/ 1321808 h 2617208"/>
                <a:gd name="connsiteX101" fmla="*/ 436172 w 2427483"/>
                <a:gd name="connsiteY101" fmla="*/ 1359908 h 2617208"/>
                <a:gd name="connsiteX102" fmla="*/ 412359 w 2427483"/>
                <a:gd name="connsiteY102" fmla="*/ 1402771 h 2617208"/>
                <a:gd name="connsiteX103" fmla="*/ 398072 w 2427483"/>
                <a:gd name="connsiteY103" fmla="*/ 1436109 h 2617208"/>
                <a:gd name="connsiteX104" fmla="*/ 393310 w 2427483"/>
                <a:gd name="connsiteY104" fmla="*/ 1464683 h 2617208"/>
                <a:gd name="connsiteX105" fmla="*/ 379022 w 2427483"/>
                <a:gd name="connsiteY105" fmla="*/ 1526596 h 2617208"/>
                <a:gd name="connsiteX106" fmla="*/ 374259 w 2427483"/>
                <a:gd name="connsiteY106" fmla="*/ 1564696 h 2617208"/>
                <a:gd name="connsiteX107" fmla="*/ 369497 w 2427483"/>
                <a:gd name="connsiteY107" fmla="*/ 1578983 h 2617208"/>
                <a:gd name="connsiteX108" fmla="*/ 357591 w 2427483"/>
                <a:gd name="connsiteY108" fmla="*/ 1614702 h 2617208"/>
                <a:gd name="connsiteX109" fmla="*/ 343303 w 2427483"/>
                <a:gd name="connsiteY109" fmla="*/ 1659946 h 2617208"/>
                <a:gd name="connsiteX110" fmla="*/ 336159 w 2427483"/>
                <a:gd name="connsiteY110" fmla="*/ 1683758 h 2617208"/>
                <a:gd name="connsiteX111" fmla="*/ 326634 w 2427483"/>
                <a:gd name="connsiteY111" fmla="*/ 1698046 h 2617208"/>
                <a:gd name="connsiteX112" fmla="*/ 321872 w 2427483"/>
                <a:gd name="connsiteY112" fmla="*/ 1712333 h 2617208"/>
                <a:gd name="connsiteX113" fmla="*/ 307584 w 2427483"/>
                <a:gd name="connsiteY113" fmla="*/ 1721858 h 2617208"/>
                <a:gd name="connsiteX114" fmla="*/ 293297 w 2427483"/>
                <a:gd name="connsiteY114" fmla="*/ 1750433 h 2617208"/>
                <a:gd name="connsiteX115" fmla="*/ 283772 w 2427483"/>
                <a:gd name="connsiteY115" fmla="*/ 1779008 h 2617208"/>
                <a:gd name="connsiteX116" fmla="*/ 267103 w 2427483"/>
                <a:gd name="connsiteY116" fmla="*/ 1809965 h 2617208"/>
                <a:gd name="connsiteX117" fmla="*/ 231384 w 2427483"/>
                <a:gd name="connsiteY117" fmla="*/ 1845683 h 2617208"/>
                <a:gd name="connsiteX118" fmla="*/ 207572 w 2427483"/>
                <a:gd name="connsiteY118" fmla="*/ 1869496 h 2617208"/>
                <a:gd name="connsiteX119" fmla="*/ 202809 w 2427483"/>
                <a:gd name="connsiteY119" fmla="*/ 1883783 h 2617208"/>
                <a:gd name="connsiteX120" fmla="*/ 174234 w 2427483"/>
                <a:gd name="connsiteY120" fmla="*/ 1902833 h 2617208"/>
                <a:gd name="connsiteX121" fmla="*/ 159947 w 2427483"/>
                <a:gd name="connsiteY121" fmla="*/ 1912358 h 2617208"/>
                <a:gd name="connsiteX122" fmla="*/ 131372 w 2427483"/>
                <a:gd name="connsiteY122" fmla="*/ 1940934 h 2617208"/>
                <a:gd name="connsiteX123" fmla="*/ 102797 w 2427483"/>
                <a:gd name="connsiteY123" fmla="*/ 1952839 h 2617208"/>
                <a:gd name="connsiteX124" fmla="*/ 78985 w 2427483"/>
                <a:gd name="connsiteY124" fmla="*/ 1964745 h 2617208"/>
                <a:gd name="connsiteX125" fmla="*/ 45647 w 2427483"/>
                <a:gd name="connsiteY125" fmla="*/ 1981414 h 2617208"/>
                <a:gd name="connsiteX126" fmla="*/ 24215 w 2427483"/>
                <a:gd name="connsiteY126" fmla="*/ 1986177 h 2617208"/>
                <a:gd name="connsiteX127" fmla="*/ 403 w 2427483"/>
                <a:gd name="connsiteY127" fmla="*/ 1995702 h 2617208"/>
                <a:gd name="connsiteX128" fmla="*/ 12309 w 2427483"/>
                <a:gd name="connsiteY128" fmla="*/ 2036183 h 2617208"/>
                <a:gd name="connsiteX129" fmla="*/ 43265 w 2427483"/>
                <a:gd name="connsiteY129" fmla="*/ 2062377 h 2617208"/>
                <a:gd name="connsiteX130" fmla="*/ 67079 w 2427483"/>
                <a:gd name="connsiteY130" fmla="*/ 2079046 h 2617208"/>
                <a:gd name="connsiteX131" fmla="*/ 90890 w 2427483"/>
                <a:gd name="connsiteY131" fmla="*/ 2083808 h 2617208"/>
                <a:gd name="connsiteX132" fmla="*/ 114703 w 2427483"/>
                <a:gd name="connsiteY132" fmla="*/ 2105239 h 2617208"/>
                <a:gd name="connsiteX133" fmla="*/ 119466 w 2427483"/>
                <a:gd name="connsiteY133" fmla="*/ 2133815 h 2617208"/>
                <a:gd name="connsiteX134" fmla="*/ 126609 w 2427483"/>
                <a:gd name="connsiteY134" fmla="*/ 2155246 h 2617208"/>
                <a:gd name="connsiteX135" fmla="*/ 121847 w 2427483"/>
                <a:gd name="connsiteY135" fmla="*/ 2193346 h 2617208"/>
                <a:gd name="connsiteX136" fmla="*/ 112322 w 2427483"/>
                <a:gd name="connsiteY136" fmla="*/ 2212396 h 2617208"/>
                <a:gd name="connsiteX137" fmla="*/ 100416 w 2427483"/>
                <a:gd name="connsiteY137" fmla="*/ 2231445 h 2617208"/>
                <a:gd name="connsiteX138" fmla="*/ 71841 w 2427483"/>
                <a:gd name="connsiteY138" fmla="*/ 2233827 h 2617208"/>
                <a:gd name="connsiteX139" fmla="*/ 50409 w 2427483"/>
                <a:gd name="connsiteY139" fmla="*/ 2260021 h 2617208"/>
                <a:gd name="connsiteX140" fmla="*/ 21834 w 2427483"/>
                <a:gd name="connsiteY140" fmla="*/ 2274308 h 2617208"/>
                <a:gd name="connsiteX141" fmla="*/ 31359 w 2427483"/>
                <a:gd name="connsiteY141" fmla="*/ 2298121 h 2617208"/>
                <a:gd name="connsiteX142" fmla="*/ 21834 w 2427483"/>
                <a:gd name="connsiteY142" fmla="*/ 2331458 h 2617208"/>
                <a:gd name="connsiteX143" fmla="*/ 12309 w 2427483"/>
                <a:gd name="connsiteY143" fmla="*/ 2345746 h 2617208"/>
                <a:gd name="connsiteX144" fmla="*/ 374259 w 2427483"/>
                <a:gd name="connsiteY144" fmla="*/ 2617208 h 2617208"/>
                <a:gd name="connsiteX145" fmla="*/ 702872 w 2427483"/>
                <a:gd name="connsiteY145" fmla="*/ 2474333 h 2617208"/>
                <a:gd name="connsiteX0" fmla="*/ 702872 w 2463392"/>
                <a:gd name="connsiteY0" fmla="*/ 2474333 h 2617208"/>
                <a:gd name="connsiteX1" fmla="*/ 1067997 w 2463392"/>
                <a:gd name="connsiteY1" fmla="*/ 2039358 h 2617208"/>
                <a:gd name="connsiteX2" fmla="*/ 1243416 w 2463392"/>
                <a:gd name="connsiteY2" fmla="*/ 1624227 h 2617208"/>
                <a:gd name="connsiteX3" fmla="*/ 1525990 w 2463392"/>
                <a:gd name="connsiteY3" fmla="*/ 1274184 h 2617208"/>
                <a:gd name="connsiteX4" fmla="*/ 1956997 w 2463392"/>
                <a:gd name="connsiteY4" fmla="*/ 991608 h 2617208"/>
                <a:gd name="connsiteX5" fmla="*/ 2264177 w 2463392"/>
                <a:gd name="connsiteY5" fmla="*/ 800316 h 2617208"/>
                <a:gd name="connsiteX6" fmla="*/ 2457007 w 2463392"/>
                <a:gd name="connsiteY6" fmla="*/ 724137 h 2617208"/>
                <a:gd name="connsiteX7" fmla="*/ 2426050 w 2463392"/>
                <a:gd name="connsiteY7" fmla="*/ 686036 h 2617208"/>
                <a:gd name="connsiteX8" fmla="*/ 2402237 w 2463392"/>
                <a:gd name="connsiteY8" fmla="*/ 674131 h 2617208"/>
                <a:gd name="connsiteX9" fmla="*/ 2402237 w 2463392"/>
                <a:gd name="connsiteY9" fmla="*/ 650318 h 2617208"/>
                <a:gd name="connsiteX10" fmla="*/ 2373663 w 2463392"/>
                <a:gd name="connsiteY10" fmla="*/ 631267 h 2617208"/>
                <a:gd name="connsiteX11" fmla="*/ 2352232 w 2463392"/>
                <a:gd name="connsiteY11" fmla="*/ 602693 h 2617208"/>
                <a:gd name="connsiteX12" fmla="*/ 2345088 w 2463392"/>
                <a:gd name="connsiteY12" fmla="*/ 552687 h 2617208"/>
                <a:gd name="connsiteX13" fmla="*/ 2307834 w 2463392"/>
                <a:gd name="connsiteY13" fmla="*/ 531233 h 2617208"/>
                <a:gd name="connsiteX14" fmla="*/ 2264972 w 2463392"/>
                <a:gd name="connsiteY14" fmla="*/ 512183 h 2617208"/>
                <a:gd name="connsiteX15" fmla="*/ 2241159 w 2463392"/>
                <a:gd name="connsiteY15" fmla="*/ 485990 h 2617208"/>
                <a:gd name="connsiteX16" fmla="*/ 2231634 w 2463392"/>
                <a:gd name="connsiteY16" fmla="*/ 464558 h 2617208"/>
                <a:gd name="connsiteX17" fmla="*/ 2212584 w 2463392"/>
                <a:gd name="connsiteY17" fmla="*/ 455033 h 2617208"/>
                <a:gd name="connsiteX18" fmla="*/ 2198297 w 2463392"/>
                <a:gd name="connsiteY18" fmla="*/ 445508 h 2617208"/>
                <a:gd name="connsiteX19" fmla="*/ 2179247 w 2463392"/>
                <a:gd name="connsiteY19" fmla="*/ 450271 h 2617208"/>
                <a:gd name="connsiteX20" fmla="*/ 2155434 w 2463392"/>
                <a:gd name="connsiteY20" fmla="*/ 426458 h 2617208"/>
                <a:gd name="connsiteX21" fmla="*/ 2136384 w 2463392"/>
                <a:gd name="connsiteY21" fmla="*/ 397883 h 2617208"/>
                <a:gd name="connsiteX22" fmla="*/ 2126859 w 2463392"/>
                <a:gd name="connsiteY22" fmla="*/ 369308 h 2617208"/>
                <a:gd name="connsiteX23" fmla="*/ 2103047 w 2463392"/>
                <a:gd name="connsiteY23" fmla="*/ 369308 h 2617208"/>
                <a:gd name="connsiteX24" fmla="*/ 2088759 w 2463392"/>
                <a:gd name="connsiteY24" fmla="*/ 355021 h 2617208"/>
                <a:gd name="connsiteX25" fmla="*/ 2050660 w 2463392"/>
                <a:gd name="connsiteY25" fmla="*/ 347877 h 2617208"/>
                <a:gd name="connsiteX26" fmla="*/ 2007797 w 2463392"/>
                <a:gd name="connsiteY26" fmla="*/ 335971 h 2617208"/>
                <a:gd name="connsiteX27" fmla="*/ 1976841 w 2463392"/>
                <a:gd name="connsiteY27" fmla="*/ 333589 h 2617208"/>
                <a:gd name="connsiteX28" fmla="*/ 1948266 w 2463392"/>
                <a:gd name="connsiteY28" fmla="*/ 328827 h 2617208"/>
                <a:gd name="connsiteX29" fmla="*/ 1926834 w 2463392"/>
                <a:gd name="connsiteY29" fmla="*/ 312158 h 2617208"/>
                <a:gd name="connsiteX30" fmla="*/ 1912547 w 2463392"/>
                <a:gd name="connsiteY30" fmla="*/ 316921 h 2617208"/>
                <a:gd name="connsiteX31" fmla="*/ 1841109 w 2463392"/>
                <a:gd name="connsiteY31" fmla="*/ 302633 h 2617208"/>
                <a:gd name="connsiteX32" fmla="*/ 1812534 w 2463392"/>
                <a:gd name="connsiteY32" fmla="*/ 293108 h 2617208"/>
                <a:gd name="connsiteX33" fmla="*/ 1798247 w 2463392"/>
                <a:gd name="connsiteY33" fmla="*/ 288346 h 2617208"/>
                <a:gd name="connsiteX34" fmla="*/ 1783959 w 2463392"/>
                <a:gd name="connsiteY34" fmla="*/ 297871 h 2617208"/>
                <a:gd name="connsiteX35" fmla="*/ 1769672 w 2463392"/>
                <a:gd name="connsiteY35" fmla="*/ 302633 h 2617208"/>
                <a:gd name="connsiteX36" fmla="*/ 1741097 w 2463392"/>
                <a:gd name="connsiteY36" fmla="*/ 331208 h 2617208"/>
                <a:gd name="connsiteX37" fmla="*/ 1717284 w 2463392"/>
                <a:gd name="connsiteY37" fmla="*/ 326446 h 2617208"/>
                <a:gd name="connsiteX38" fmla="*/ 1683947 w 2463392"/>
                <a:gd name="connsiteY38" fmla="*/ 316921 h 2617208"/>
                <a:gd name="connsiteX39" fmla="*/ 1650609 w 2463392"/>
                <a:gd name="connsiteY39" fmla="*/ 312158 h 2617208"/>
                <a:gd name="connsiteX40" fmla="*/ 1622034 w 2463392"/>
                <a:gd name="connsiteY40" fmla="*/ 307396 h 2617208"/>
                <a:gd name="connsiteX41" fmla="*/ 1581553 w 2463392"/>
                <a:gd name="connsiteY41" fmla="*/ 290727 h 2617208"/>
                <a:gd name="connsiteX42" fmla="*/ 1552978 w 2463392"/>
                <a:gd name="connsiteY42" fmla="*/ 290727 h 2617208"/>
                <a:gd name="connsiteX43" fmla="*/ 1541072 w 2463392"/>
                <a:gd name="connsiteY43" fmla="*/ 274058 h 2617208"/>
                <a:gd name="connsiteX44" fmla="*/ 1526784 w 2463392"/>
                <a:gd name="connsiteY44" fmla="*/ 255008 h 2617208"/>
                <a:gd name="connsiteX45" fmla="*/ 1522021 w 2463392"/>
                <a:gd name="connsiteY45" fmla="*/ 228814 h 2617208"/>
                <a:gd name="connsiteX46" fmla="*/ 1533929 w 2463392"/>
                <a:gd name="connsiteY46" fmla="*/ 200240 h 2617208"/>
                <a:gd name="connsiteX47" fmla="*/ 1564884 w 2463392"/>
                <a:gd name="connsiteY47" fmla="*/ 174046 h 2617208"/>
                <a:gd name="connsiteX48" fmla="*/ 1557740 w 2463392"/>
                <a:gd name="connsiteY48" fmla="*/ 147852 h 2617208"/>
                <a:gd name="connsiteX49" fmla="*/ 1564884 w 2463392"/>
                <a:gd name="connsiteY49" fmla="*/ 116895 h 2617208"/>
                <a:gd name="connsiteX50" fmla="*/ 1583934 w 2463392"/>
                <a:gd name="connsiteY50" fmla="*/ 93083 h 2617208"/>
                <a:gd name="connsiteX51" fmla="*/ 1588697 w 2463392"/>
                <a:gd name="connsiteY51" fmla="*/ 78796 h 2617208"/>
                <a:gd name="connsiteX52" fmla="*/ 1579172 w 2463392"/>
                <a:gd name="connsiteY52" fmla="*/ 64508 h 2617208"/>
                <a:gd name="connsiteX53" fmla="*/ 1545834 w 2463392"/>
                <a:gd name="connsiteY53" fmla="*/ 38314 h 2617208"/>
                <a:gd name="connsiteX54" fmla="*/ 1522022 w 2463392"/>
                <a:gd name="connsiteY54" fmla="*/ 35933 h 2617208"/>
                <a:gd name="connsiteX55" fmla="*/ 1507734 w 2463392"/>
                <a:gd name="connsiteY55" fmla="*/ 214 h 2617208"/>
                <a:gd name="connsiteX56" fmla="*/ 1365652 w 2463392"/>
                <a:gd name="connsiteY56" fmla="*/ 51808 h 2617208"/>
                <a:gd name="connsiteX57" fmla="*/ 984654 w 2463392"/>
                <a:gd name="connsiteY57" fmla="*/ 270089 h 2617208"/>
                <a:gd name="connsiteX58" fmla="*/ 783834 w 2463392"/>
                <a:gd name="connsiteY58" fmla="*/ 316921 h 2617208"/>
                <a:gd name="connsiteX59" fmla="*/ 712397 w 2463392"/>
                <a:gd name="connsiteY59" fmla="*/ 345496 h 2617208"/>
                <a:gd name="connsiteX60" fmla="*/ 702872 w 2463392"/>
                <a:gd name="connsiteY60" fmla="*/ 374071 h 2617208"/>
                <a:gd name="connsiteX61" fmla="*/ 698109 w 2463392"/>
                <a:gd name="connsiteY61" fmla="*/ 388358 h 2617208"/>
                <a:gd name="connsiteX62" fmla="*/ 683822 w 2463392"/>
                <a:gd name="connsiteY62" fmla="*/ 419314 h 2617208"/>
                <a:gd name="connsiteX63" fmla="*/ 702872 w 2463392"/>
                <a:gd name="connsiteY63" fmla="*/ 445508 h 2617208"/>
                <a:gd name="connsiteX64" fmla="*/ 731447 w 2463392"/>
                <a:gd name="connsiteY64" fmla="*/ 455033 h 2617208"/>
                <a:gd name="connsiteX65" fmla="*/ 740972 w 2463392"/>
                <a:gd name="connsiteY65" fmla="*/ 469321 h 2617208"/>
                <a:gd name="connsiteX66" fmla="*/ 745734 w 2463392"/>
                <a:gd name="connsiteY66" fmla="*/ 483608 h 2617208"/>
                <a:gd name="connsiteX67" fmla="*/ 745734 w 2463392"/>
                <a:gd name="connsiteY67" fmla="*/ 495514 h 2617208"/>
                <a:gd name="connsiteX68" fmla="*/ 748115 w 2463392"/>
                <a:gd name="connsiteY68" fmla="*/ 516946 h 2617208"/>
                <a:gd name="connsiteX69" fmla="*/ 755259 w 2463392"/>
                <a:gd name="connsiteY69" fmla="*/ 535996 h 2617208"/>
                <a:gd name="connsiteX70" fmla="*/ 745734 w 2463392"/>
                <a:gd name="connsiteY70" fmla="*/ 564571 h 2617208"/>
                <a:gd name="connsiteX71" fmla="*/ 736209 w 2463392"/>
                <a:gd name="connsiteY71" fmla="*/ 578858 h 2617208"/>
                <a:gd name="connsiteX72" fmla="*/ 736209 w 2463392"/>
                <a:gd name="connsiteY72" fmla="*/ 650296 h 2617208"/>
                <a:gd name="connsiteX73" fmla="*/ 740972 w 2463392"/>
                <a:gd name="connsiteY73" fmla="*/ 664583 h 2617208"/>
                <a:gd name="connsiteX74" fmla="*/ 745734 w 2463392"/>
                <a:gd name="connsiteY74" fmla="*/ 683633 h 2617208"/>
                <a:gd name="connsiteX75" fmla="*/ 760022 w 2463392"/>
                <a:gd name="connsiteY75" fmla="*/ 731258 h 2617208"/>
                <a:gd name="connsiteX76" fmla="*/ 764784 w 2463392"/>
                <a:gd name="connsiteY76" fmla="*/ 745546 h 2617208"/>
                <a:gd name="connsiteX77" fmla="*/ 771928 w 2463392"/>
                <a:gd name="connsiteY77" fmla="*/ 790789 h 2617208"/>
                <a:gd name="connsiteX78" fmla="*/ 750497 w 2463392"/>
                <a:gd name="connsiteY78" fmla="*/ 812221 h 2617208"/>
                <a:gd name="connsiteX79" fmla="*/ 731447 w 2463392"/>
                <a:gd name="connsiteY79" fmla="*/ 816983 h 2617208"/>
                <a:gd name="connsiteX80" fmla="*/ 712397 w 2463392"/>
                <a:gd name="connsiteY80" fmla="*/ 824127 h 2617208"/>
                <a:gd name="connsiteX81" fmla="*/ 683822 w 2463392"/>
                <a:gd name="connsiteY81" fmla="*/ 843177 h 2617208"/>
                <a:gd name="connsiteX82" fmla="*/ 674297 w 2463392"/>
                <a:gd name="connsiteY82" fmla="*/ 859846 h 2617208"/>
                <a:gd name="connsiteX83" fmla="*/ 660009 w 2463392"/>
                <a:gd name="connsiteY83" fmla="*/ 869371 h 2617208"/>
                <a:gd name="connsiteX84" fmla="*/ 650484 w 2463392"/>
                <a:gd name="connsiteY84" fmla="*/ 883658 h 2617208"/>
                <a:gd name="connsiteX85" fmla="*/ 640959 w 2463392"/>
                <a:gd name="connsiteY85" fmla="*/ 964621 h 2617208"/>
                <a:gd name="connsiteX86" fmla="*/ 626672 w 2463392"/>
                <a:gd name="connsiteY86" fmla="*/ 997958 h 2617208"/>
                <a:gd name="connsiteX87" fmla="*/ 593334 w 2463392"/>
                <a:gd name="connsiteY87" fmla="*/ 1012246 h 2617208"/>
                <a:gd name="connsiteX88" fmla="*/ 588572 w 2463392"/>
                <a:gd name="connsiteY88" fmla="*/ 1026533 h 2617208"/>
                <a:gd name="connsiteX89" fmla="*/ 593334 w 2463392"/>
                <a:gd name="connsiteY89" fmla="*/ 1040821 h 2617208"/>
                <a:gd name="connsiteX90" fmla="*/ 579047 w 2463392"/>
                <a:gd name="connsiteY90" fmla="*/ 1055108 h 2617208"/>
                <a:gd name="connsiteX91" fmla="*/ 569521 w 2463392"/>
                <a:gd name="connsiteY91" fmla="*/ 1097971 h 2617208"/>
                <a:gd name="connsiteX92" fmla="*/ 552854 w 2463392"/>
                <a:gd name="connsiteY92" fmla="*/ 1128926 h 2617208"/>
                <a:gd name="connsiteX93" fmla="*/ 533803 w 2463392"/>
                <a:gd name="connsiteY93" fmla="*/ 1150358 h 2617208"/>
                <a:gd name="connsiteX94" fmla="*/ 519515 w 2463392"/>
                <a:gd name="connsiteY94" fmla="*/ 1178933 h 2617208"/>
                <a:gd name="connsiteX95" fmla="*/ 498084 w 2463392"/>
                <a:gd name="connsiteY95" fmla="*/ 1226558 h 2617208"/>
                <a:gd name="connsiteX96" fmla="*/ 493322 w 2463392"/>
                <a:gd name="connsiteY96" fmla="*/ 1240846 h 2617208"/>
                <a:gd name="connsiteX97" fmla="*/ 474272 w 2463392"/>
                <a:gd name="connsiteY97" fmla="*/ 1274183 h 2617208"/>
                <a:gd name="connsiteX98" fmla="*/ 464747 w 2463392"/>
                <a:gd name="connsiteY98" fmla="*/ 1293233 h 2617208"/>
                <a:gd name="connsiteX99" fmla="*/ 459984 w 2463392"/>
                <a:gd name="connsiteY99" fmla="*/ 1307521 h 2617208"/>
                <a:gd name="connsiteX100" fmla="*/ 450459 w 2463392"/>
                <a:gd name="connsiteY100" fmla="*/ 1321808 h 2617208"/>
                <a:gd name="connsiteX101" fmla="*/ 436172 w 2463392"/>
                <a:gd name="connsiteY101" fmla="*/ 1359908 h 2617208"/>
                <a:gd name="connsiteX102" fmla="*/ 412359 w 2463392"/>
                <a:gd name="connsiteY102" fmla="*/ 1402771 h 2617208"/>
                <a:gd name="connsiteX103" fmla="*/ 398072 w 2463392"/>
                <a:gd name="connsiteY103" fmla="*/ 1436109 h 2617208"/>
                <a:gd name="connsiteX104" fmla="*/ 393310 w 2463392"/>
                <a:gd name="connsiteY104" fmla="*/ 1464683 h 2617208"/>
                <a:gd name="connsiteX105" fmla="*/ 379022 w 2463392"/>
                <a:gd name="connsiteY105" fmla="*/ 1526596 h 2617208"/>
                <a:gd name="connsiteX106" fmla="*/ 374259 w 2463392"/>
                <a:gd name="connsiteY106" fmla="*/ 1564696 h 2617208"/>
                <a:gd name="connsiteX107" fmla="*/ 369497 w 2463392"/>
                <a:gd name="connsiteY107" fmla="*/ 1578983 h 2617208"/>
                <a:gd name="connsiteX108" fmla="*/ 357591 w 2463392"/>
                <a:gd name="connsiteY108" fmla="*/ 1614702 h 2617208"/>
                <a:gd name="connsiteX109" fmla="*/ 343303 w 2463392"/>
                <a:gd name="connsiteY109" fmla="*/ 1659946 h 2617208"/>
                <a:gd name="connsiteX110" fmla="*/ 336159 w 2463392"/>
                <a:gd name="connsiteY110" fmla="*/ 1683758 h 2617208"/>
                <a:gd name="connsiteX111" fmla="*/ 326634 w 2463392"/>
                <a:gd name="connsiteY111" fmla="*/ 1698046 h 2617208"/>
                <a:gd name="connsiteX112" fmla="*/ 321872 w 2463392"/>
                <a:gd name="connsiteY112" fmla="*/ 1712333 h 2617208"/>
                <a:gd name="connsiteX113" fmla="*/ 307584 w 2463392"/>
                <a:gd name="connsiteY113" fmla="*/ 1721858 h 2617208"/>
                <a:gd name="connsiteX114" fmla="*/ 293297 w 2463392"/>
                <a:gd name="connsiteY114" fmla="*/ 1750433 h 2617208"/>
                <a:gd name="connsiteX115" fmla="*/ 283772 w 2463392"/>
                <a:gd name="connsiteY115" fmla="*/ 1779008 h 2617208"/>
                <a:gd name="connsiteX116" fmla="*/ 267103 w 2463392"/>
                <a:gd name="connsiteY116" fmla="*/ 1809965 h 2617208"/>
                <a:gd name="connsiteX117" fmla="*/ 231384 w 2463392"/>
                <a:gd name="connsiteY117" fmla="*/ 1845683 h 2617208"/>
                <a:gd name="connsiteX118" fmla="*/ 207572 w 2463392"/>
                <a:gd name="connsiteY118" fmla="*/ 1869496 h 2617208"/>
                <a:gd name="connsiteX119" fmla="*/ 202809 w 2463392"/>
                <a:gd name="connsiteY119" fmla="*/ 1883783 h 2617208"/>
                <a:gd name="connsiteX120" fmla="*/ 174234 w 2463392"/>
                <a:gd name="connsiteY120" fmla="*/ 1902833 h 2617208"/>
                <a:gd name="connsiteX121" fmla="*/ 159947 w 2463392"/>
                <a:gd name="connsiteY121" fmla="*/ 1912358 h 2617208"/>
                <a:gd name="connsiteX122" fmla="*/ 131372 w 2463392"/>
                <a:gd name="connsiteY122" fmla="*/ 1940934 h 2617208"/>
                <a:gd name="connsiteX123" fmla="*/ 102797 w 2463392"/>
                <a:gd name="connsiteY123" fmla="*/ 1952839 h 2617208"/>
                <a:gd name="connsiteX124" fmla="*/ 78985 w 2463392"/>
                <a:gd name="connsiteY124" fmla="*/ 1964745 h 2617208"/>
                <a:gd name="connsiteX125" fmla="*/ 45647 w 2463392"/>
                <a:gd name="connsiteY125" fmla="*/ 1981414 h 2617208"/>
                <a:gd name="connsiteX126" fmla="*/ 24215 w 2463392"/>
                <a:gd name="connsiteY126" fmla="*/ 1986177 h 2617208"/>
                <a:gd name="connsiteX127" fmla="*/ 403 w 2463392"/>
                <a:gd name="connsiteY127" fmla="*/ 1995702 h 2617208"/>
                <a:gd name="connsiteX128" fmla="*/ 12309 w 2463392"/>
                <a:gd name="connsiteY128" fmla="*/ 2036183 h 2617208"/>
                <a:gd name="connsiteX129" fmla="*/ 43265 w 2463392"/>
                <a:gd name="connsiteY129" fmla="*/ 2062377 h 2617208"/>
                <a:gd name="connsiteX130" fmla="*/ 67079 w 2463392"/>
                <a:gd name="connsiteY130" fmla="*/ 2079046 h 2617208"/>
                <a:gd name="connsiteX131" fmla="*/ 90890 w 2463392"/>
                <a:gd name="connsiteY131" fmla="*/ 2083808 h 2617208"/>
                <a:gd name="connsiteX132" fmla="*/ 114703 w 2463392"/>
                <a:gd name="connsiteY132" fmla="*/ 2105239 h 2617208"/>
                <a:gd name="connsiteX133" fmla="*/ 119466 w 2463392"/>
                <a:gd name="connsiteY133" fmla="*/ 2133815 h 2617208"/>
                <a:gd name="connsiteX134" fmla="*/ 126609 w 2463392"/>
                <a:gd name="connsiteY134" fmla="*/ 2155246 h 2617208"/>
                <a:gd name="connsiteX135" fmla="*/ 121847 w 2463392"/>
                <a:gd name="connsiteY135" fmla="*/ 2193346 h 2617208"/>
                <a:gd name="connsiteX136" fmla="*/ 112322 w 2463392"/>
                <a:gd name="connsiteY136" fmla="*/ 2212396 h 2617208"/>
                <a:gd name="connsiteX137" fmla="*/ 100416 w 2463392"/>
                <a:gd name="connsiteY137" fmla="*/ 2231445 h 2617208"/>
                <a:gd name="connsiteX138" fmla="*/ 71841 w 2463392"/>
                <a:gd name="connsiteY138" fmla="*/ 2233827 h 2617208"/>
                <a:gd name="connsiteX139" fmla="*/ 50409 w 2463392"/>
                <a:gd name="connsiteY139" fmla="*/ 2260021 h 2617208"/>
                <a:gd name="connsiteX140" fmla="*/ 21834 w 2463392"/>
                <a:gd name="connsiteY140" fmla="*/ 2274308 h 2617208"/>
                <a:gd name="connsiteX141" fmla="*/ 31359 w 2463392"/>
                <a:gd name="connsiteY141" fmla="*/ 2298121 h 2617208"/>
                <a:gd name="connsiteX142" fmla="*/ 21834 w 2463392"/>
                <a:gd name="connsiteY142" fmla="*/ 2331458 h 2617208"/>
                <a:gd name="connsiteX143" fmla="*/ 12309 w 2463392"/>
                <a:gd name="connsiteY143" fmla="*/ 2345746 h 2617208"/>
                <a:gd name="connsiteX144" fmla="*/ 374259 w 2463392"/>
                <a:gd name="connsiteY144" fmla="*/ 2617208 h 2617208"/>
                <a:gd name="connsiteX145" fmla="*/ 702872 w 2463392"/>
                <a:gd name="connsiteY145" fmla="*/ 2474333 h 2617208"/>
                <a:gd name="connsiteX0" fmla="*/ 702872 w 2463392"/>
                <a:gd name="connsiteY0" fmla="*/ 2474333 h 2617208"/>
                <a:gd name="connsiteX1" fmla="*/ 1067997 w 2463392"/>
                <a:gd name="connsiteY1" fmla="*/ 2039358 h 2617208"/>
                <a:gd name="connsiteX2" fmla="*/ 1243416 w 2463392"/>
                <a:gd name="connsiteY2" fmla="*/ 1624227 h 2617208"/>
                <a:gd name="connsiteX3" fmla="*/ 1525990 w 2463392"/>
                <a:gd name="connsiteY3" fmla="*/ 1274184 h 2617208"/>
                <a:gd name="connsiteX4" fmla="*/ 1956997 w 2463392"/>
                <a:gd name="connsiteY4" fmla="*/ 991608 h 2617208"/>
                <a:gd name="connsiteX5" fmla="*/ 2264177 w 2463392"/>
                <a:gd name="connsiteY5" fmla="*/ 800316 h 2617208"/>
                <a:gd name="connsiteX6" fmla="*/ 2457007 w 2463392"/>
                <a:gd name="connsiteY6" fmla="*/ 724137 h 2617208"/>
                <a:gd name="connsiteX7" fmla="*/ 2426050 w 2463392"/>
                <a:gd name="connsiteY7" fmla="*/ 697943 h 2617208"/>
                <a:gd name="connsiteX8" fmla="*/ 2402237 w 2463392"/>
                <a:gd name="connsiteY8" fmla="*/ 674131 h 2617208"/>
                <a:gd name="connsiteX9" fmla="*/ 2402237 w 2463392"/>
                <a:gd name="connsiteY9" fmla="*/ 650318 h 2617208"/>
                <a:gd name="connsiteX10" fmla="*/ 2373663 w 2463392"/>
                <a:gd name="connsiteY10" fmla="*/ 631267 h 2617208"/>
                <a:gd name="connsiteX11" fmla="*/ 2352232 w 2463392"/>
                <a:gd name="connsiteY11" fmla="*/ 602693 h 2617208"/>
                <a:gd name="connsiteX12" fmla="*/ 2345088 w 2463392"/>
                <a:gd name="connsiteY12" fmla="*/ 552687 h 2617208"/>
                <a:gd name="connsiteX13" fmla="*/ 2307834 w 2463392"/>
                <a:gd name="connsiteY13" fmla="*/ 531233 h 2617208"/>
                <a:gd name="connsiteX14" fmla="*/ 2264972 w 2463392"/>
                <a:gd name="connsiteY14" fmla="*/ 512183 h 2617208"/>
                <a:gd name="connsiteX15" fmla="*/ 2241159 w 2463392"/>
                <a:gd name="connsiteY15" fmla="*/ 485990 h 2617208"/>
                <a:gd name="connsiteX16" fmla="*/ 2231634 w 2463392"/>
                <a:gd name="connsiteY16" fmla="*/ 464558 h 2617208"/>
                <a:gd name="connsiteX17" fmla="*/ 2212584 w 2463392"/>
                <a:gd name="connsiteY17" fmla="*/ 455033 h 2617208"/>
                <a:gd name="connsiteX18" fmla="*/ 2198297 w 2463392"/>
                <a:gd name="connsiteY18" fmla="*/ 445508 h 2617208"/>
                <a:gd name="connsiteX19" fmla="*/ 2179247 w 2463392"/>
                <a:gd name="connsiteY19" fmla="*/ 450271 h 2617208"/>
                <a:gd name="connsiteX20" fmla="*/ 2155434 w 2463392"/>
                <a:gd name="connsiteY20" fmla="*/ 426458 h 2617208"/>
                <a:gd name="connsiteX21" fmla="*/ 2136384 w 2463392"/>
                <a:gd name="connsiteY21" fmla="*/ 397883 h 2617208"/>
                <a:gd name="connsiteX22" fmla="*/ 2126859 w 2463392"/>
                <a:gd name="connsiteY22" fmla="*/ 369308 h 2617208"/>
                <a:gd name="connsiteX23" fmla="*/ 2103047 w 2463392"/>
                <a:gd name="connsiteY23" fmla="*/ 369308 h 2617208"/>
                <a:gd name="connsiteX24" fmla="*/ 2088759 w 2463392"/>
                <a:gd name="connsiteY24" fmla="*/ 355021 h 2617208"/>
                <a:gd name="connsiteX25" fmla="*/ 2050660 w 2463392"/>
                <a:gd name="connsiteY25" fmla="*/ 347877 h 2617208"/>
                <a:gd name="connsiteX26" fmla="*/ 2007797 w 2463392"/>
                <a:gd name="connsiteY26" fmla="*/ 335971 h 2617208"/>
                <a:gd name="connsiteX27" fmla="*/ 1976841 w 2463392"/>
                <a:gd name="connsiteY27" fmla="*/ 333589 h 2617208"/>
                <a:gd name="connsiteX28" fmla="*/ 1948266 w 2463392"/>
                <a:gd name="connsiteY28" fmla="*/ 328827 h 2617208"/>
                <a:gd name="connsiteX29" fmla="*/ 1926834 w 2463392"/>
                <a:gd name="connsiteY29" fmla="*/ 312158 h 2617208"/>
                <a:gd name="connsiteX30" fmla="*/ 1912547 w 2463392"/>
                <a:gd name="connsiteY30" fmla="*/ 316921 h 2617208"/>
                <a:gd name="connsiteX31" fmla="*/ 1841109 w 2463392"/>
                <a:gd name="connsiteY31" fmla="*/ 302633 h 2617208"/>
                <a:gd name="connsiteX32" fmla="*/ 1812534 w 2463392"/>
                <a:gd name="connsiteY32" fmla="*/ 293108 h 2617208"/>
                <a:gd name="connsiteX33" fmla="*/ 1798247 w 2463392"/>
                <a:gd name="connsiteY33" fmla="*/ 288346 h 2617208"/>
                <a:gd name="connsiteX34" fmla="*/ 1783959 w 2463392"/>
                <a:gd name="connsiteY34" fmla="*/ 297871 h 2617208"/>
                <a:gd name="connsiteX35" fmla="*/ 1769672 w 2463392"/>
                <a:gd name="connsiteY35" fmla="*/ 302633 h 2617208"/>
                <a:gd name="connsiteX36" fmla="*/ 1741097 w 2463392"/>
                <a:gd name="connsiteY36" fmla="*/ 331208 h 2617208"/>
                <a:gd name="connsiteX37" fmla="*/ 1717284 w 2463392"/>
                <a:gd name="connsiteY37" fmla="*/ 326446 h 2617208"/>
                <a:gd name="connsiteX38" fmla="*/ 1683947 w 2463392"/>
                <a:gd name="connsiteY38" fmla="*/ 316921 h 2617208"/>
                <a:gd name="connsiteX39" fmla="*/ 1650609 w 2463392"/>
                <a:gd name="connsiteY39" fmla="*/ 312158 h 2617208"/>
                <a:gd name="connsiteX40" fmla="*/ 1622034 w 2463392"/>
                <a:gd name="connsiteY40" fmla="*/ 307396 h 2617208"/>
                <a:gd name="connsiteX41" fmla="*/ 1581553 w 2463392"/>
                <a:gd name="connsiteY41" fmla="*/ 290727 h 2617208"/>
                <a:gd name="connsiteX42" fmla="*/ 1552978 w 2463392"/>
                <a:gd name="connsiteY42" fmla="*/ 290727 h 2617208"/>
                <a:gd name="connsiteX43" fmla="*/ 1541072 w 2463392"/>
                <a:gd name="connsiteY43" fmla="*/ 274058 h 2617208"/>
                <a:gd name="connsiteX44" fmla="*/ 1526784 w 2463392"/>
                <a:gd name="connsiteY44" fmla="*/ 255008 h 2617208"/>
                <a:gd name="connsiteX45" fmla="*/ 1522021 w 2463392"/>
                <a:gd name="connsiteY45" fmla="*/ 228814 h 2617208"/>
                <a:gd name="connsiteX46" fmla="*/ 1533929 w 2463392"/>
                <a:gd name="connsiteY46" fmla="*/ 200240 h 2617208"/>
                <a:gd name="connsiteX47" fmla="*/ 1564884 w 2463392"/>
                <a:gd name="connsiteY47" fmla="*/ 174046 h 2617208"/>
                <a:gd name="connsiteX48" fmla="*/ 1557740 w 2463392"/>
                <a:gd name="connsiteY48" fmla="*/ 147852 h 2617208"/>
                <a:gd name="connsiteX49" fmla="*/ 1564884 w 2463392"/>
                <a:gd name="connsiteY49" fmla="*/ 116895 h 2617208"/>
                <a:gd name="connsiteX50" fmla="*/ 1583934 w 2463392"/>
                <a:gd name="connsiteY50" fmla="*/ 93083 h 2617208"/>
                <a:gd name="connsiteX51" fmla="*/ 1588697 w 2463392"/>
                <a:gd name="connsiteY51" fmla="*/ 78796 h 2617208"/>
                <a:gd name="connsiteX52" fmla="*/ 1579172 w 2463392"/>
                <a:gd name="connsiteY52" fmla="*/ 64508 h 2617208"/>
                <a:gd name="connsiteX53" fmla="*/ 1545834 w 2463392"/>
                <a:gd name="connsiteY53" fmla="*/ 38314 h 2617208"/>
                <a:gd name="connsiteX54" fmla="*/ 1522022 w 2463392"/>
                <a:gd name="connsiteY54" fmla="*/ 35933 h 2617208"/>
                <a:gd name="connsiteX55" fmla="*/ 1507734 w 2463392"/>
                <a:gd name="connsiteY55" fmla="*/ 214 h 2617208"/>
                <a:gd name="connsiteX56" fmla="*/ 1365652 w 2463392"/>
                <a:gd name="connsiteY56" fmla="*/ 51808 h 2617208"/>
                <a:gd name="connsiteX57" fmla="*/ 984654 w 2463392"/>
                <a:gd name="connsiteY57" fmla="*/ 270089 h 2617208"/>
                <a:gd name="connsiteX58" fmla="*/ 783834 w 2463392"/>
                <a:gd name="connsiteY58" fmla="*/ 316921 h 2617208"/>
                <a:gd name="connsiteX59" fmla="*/ 712397 w 2463392"/>
                <a:gd name="connsiteY59" fmla="*/ 345496 h 2617208"/>
                <a:gd name="connsiteX60" fmla="*/ 702872 w 2463392"/>
                <a:gd name="connsiteY60" fmla="*/ 374071 h 2617208"/>
                <a:gd name="connsiteX61" fmla="*/ 698109 w 2463392"/>
                <a:gd name="connsiteY61" fmla="*/ 388358 h 2617208"/>
                <a:gd name="connsiteX62" fmla="*/ 683822 w 2463392"/>
                <a:gd name="connsiteY62" fmla="*/ 419314 h 2617208"/>
                <a:gd name="connsiteX63" fmla="*/ 702872 w 2463392"/>
                <a:gd name="connsiteY63" fmla="*/ 445508 h 2617208"/>
                <a:gd name="connsiteX64" fmla="*/ 731447 w 2463392"/>
                <a:gd name="connsiteY64" fmla="*/ 455033 h 2617208"/>
                <a:gd name="connsiteX65" fmla="*/ 740972 w 2463392"/>
                <a:gd name="connsiteY65" fmla="*/ 469321 h 2617208"/>
                <a:gd name="connsiteX66" fmla="*/ 745734 w 2463392"/>
                <a:gd name="connsiteY66" fmla="*/ 483608 h 2617208"/>
                <a:gd name="connsiteX67" fmla="*/ 745734 w 2463392"/>
                <a:gd name="connsiteY67" fmla="*/ 495514 h 2617208"/>
                <a:gd name="connsiteX68" fmla="*/ 748115 w 2463392"/>
                <a:gd name="connsiteY68" fmla="*/ 516946 h 2617208"/>
                <a:gd name="connsiteX69" fmla="*/ 755259 w 2463392"/>
                <a:gd name="connsiteY69" fmla="*/ 535996 h 2617208"/>
                <a:gd name="connsiteX70" fmla="*/ 745734 w 2463392"/>
                <a:gd name="connsiteY70" fmla="*/ 564571 h 2617208"/>
                <a:gd name="connsiteX71" fmla="*/ 736209 w 2463392"/>
                <a:gd name="connsiteY71" fmla="*/ 578858 h 2617208"/>
                <a:gd name="connsiteX72" fmla="*/ 736209 w 2463392"/>
                <a:gd name="connsiteY72" fmla="*/ 650296 h 2617208"/>
                <a:gd name="connsiteX73" fmla="*/ 740972 w 2463392"/>
                <a:gd name="connsiteY73" fmla="*/ 664583 h 2617208"/>
                <a:gd name="connsiteX74" fmla="*/ 745734 w 2463392"/>
                <a:gd name="connsiteY74" fmla="*/ 683633 h 2617208"/>
                <a:gd name="connsiteX75" fmla="*/ 760022 w 2463392"/>
                <a:gd name="connsiteY75" fmla="*/ 731258 h 2617208"/>
                <a:gd name="connsiteX76" fmla="*/ 764784 w 2463392"/>
                <a:gd name="connsiteY76" fmla="*/ 745546 h 2617208"/>
                <a:gd name="connsiteX77" fmla="*/ 771928 w 2463392"/>
                <a:gd name="connsiteY77" fmla="*/ 790789 h 2617208"/>
                <a:gd name="connsiteX78" fmla="*/ 750497 w 2463392"/>
                <a:gd name="connsiteY78" fmla="*/ 812221 h 2617208"/>
                <a:gd name="connsiteX79" fmla="*/ 731447 w 2463392"/>
                <a:gd name="connsiteY79" fmla="*/ 816983 h 2617208"/>
                <a:gd name="connsiteX80" fmla="*/ 712397 w 2463392"/>
                <a:gd name="connsiteY80" fmla="*/ 824127 h 2617208"/>
                <a:gd name="connsiteX81" fmla="*/ 683822 w 2463392"/>
                <a:gd name="connsiteY81" fmla="*/ 843177 h 2617208"/>
                <a:gd name="connsiteX82" fmla="*/ 674297 w 2463392"/>
                <a:gd name="connsiteY82" fmla="*/ 859846 h 2617208"/>
                <a:gd name="connsiteX83" fmla="*/ 660009 w 2463392"/>
                <a:gd name="connsiteY83" fmla="*/ 869371 h 2617208"/>
                <a:gd name="connsiteX84" fmla="*/ 650484 w 2463392"/>
                <a:gd name="connsiteY84" fmla="*/ 883658 h 2617208"/>
                <a:gd name="connsiteX85" fmla="*/ 640959 w 2463392"/>
                <a:gd name="connsiteY85" fmla="*/ 964621 h 2617208"/>
                <a:gd name="connsiteX86" fmla="*/ 626672 w 2463392"/>
                <a:gd name="connsiteY86" fmla="*/ 997958 h 2617208"/>
                <a:gd name="connsiteX87" fmla="*/ 593334 w 2463392"/>
                <a:gd name="connsiteY87" fmla="*/ 1012246 h 2617208"/>
                <a:gd name="connsiteX88" fmla="*/ 588572 w 2463392"/>
                <a:gd name="connsiteY88" fmla="*/ 1026533 h 2617208"/>
                <a:gd name="connsiteX89" fmla="*/ 593334 w 2463392"/>
                <a:gd name="connsiteY89" fmla="*/ 1040821 h 2617208"/>
                <a:gd name="connsiteX90" fmla="*/ 579047 w 2463392"/>
                <a:gd name="connsiteY90" fmla="*/ 1055108 h 2617208"/>
                <a:gd name="connsiteX91" fmla="*/ 569521 w 2463392"/>
                <a:gd name="connsiteY91" fmla="*/ 1097971 h 2617208"/>
                <a:gd name="connsiteX92" fmla="*/ 552854 w 2463392"/>
                <a:gd name="connsiteY92" fmla="*/ 1128926 h 2617208"/>
                <a:gd name="connsiteX93" fmla="*/ 533803 w 2463392"/>
                <a:gd name="connsiteY93" fmla="*/ 1150358 h 2617208"/>
                <a:gd name="connsiteX94" fmla="*/ 519515 w 2463392"/>
                <a:gd name="connsiteY94" fmla="*/ 1178933 h 2617208"/>
                <a:gd name="connsiteX95" fmla="*/ 498084 w 2463392"/>
                <a:gd name="connsiteY95" fmla="*/ 1226558 h 2617208"/>
                <a:gd name="connsiteX96" fmla="*/ 493322 w 2463392"/>
                <a:gd name="connsiteY96" fmla="*/ 1240846 h 2617208"/>
                <a:gd name="connsiteX97" fmla="*/ 474272 w 2463392"/>
                <a:gd name="connsiteY97" fmla="*/ 1274183 h 2617208"/>
                <a:gd name="connsiteX98" fmla="*/ 464747 w 2463392"/>
                <a:gd name="connsiteY98" fmla="*/ 1293233 h 2617208"/>
                <a:gd name="connsiteX99" fmla="*/ 459984 w 2463392"/>
                <a:gd name="connsiteY99" fmla="*/ 1307521 h 2617208"/>
                <a:gd name="connsiteX100" fmla="*/ 450459 w 2463392"/>
                <a:gd name="connsiteY100" fmla="*/ 1321808 h 2617208"/>
                <a:gd name="connsiteX101" fmla="*/ 436172 w 2463392"/>
                <a:gd name="connsiteY101" fmla="*/ 1359908 h 2617208"/>
                <a:gd name="connsiteX102" fmla="*/ 412359 w 2463392"/>
                <a:gd name="connsiteY102" fmla="*/ 1402771 h 2617208"/>
                <a:gd name="connsiteX103" fmla="*/ 398072 w 2463392"/>
                <a:gd name="connsiteY103" fmla="*/ 1436109 h 2617208"/>
                <a:gd name="connsiteX104" fmla="*/ 393310 w 2463392"/>
                <a:gd name="connsiteY104" fmla="*/ 1464683 h 2617208"/>
                <a:gd name="connsiteX105" fmla="*/ 379022 w 2463392"/>
                <a:gd name="connsiteY105" fmla="*/ 1526596 h 2617208"/>
                <a:gd name="connsiteX106" fmla="*/ 374259 w 2463392"/>
                <a:gd name="connsiteY106" fmla="*/ 1564696 h 2617208"/>
                <a:gd name="connsiteX107" fmla="*/ 369497 w 2463392"/>
                <a:gd name="connsiteY107" fmla="*/ 1578983 h 2617208"/>
                <a:gd name="connsiteX108" fmla="*/ 357591 w 2463392"/>
                <a:gd name="connsiteY108" fmla="*/ 1614702 h 2617208"/>
                <a:gd name="connsiteX109" fmla="*/ 343303 w 2463392"/>
                <a:gd name="connsiteY109" fmla="*/ 1659946 h 2617208"/>
                <a:gd name="connsiteX110" fmla="*/ 336159 w 2463392"/>
                <a:gd name="connsiteY110" fmla="*/ 1683758 h 2617208"/>
                <a:gd name="connsiteX111" fmla="*/ 326634 w 2463392"/>
                <a:gd name="connsiteY111" fmla="*/ 1698046 h 2617208"/>
                <a:gd name="connsiteX112" fmla="*/ 321872 w 2463392"/>
                <a:gd name="connsiteY112" fmla="*/ 1712333 h 2617208"/>
                <a:gd name="connsiteX113" fmla="*/ 307584 w 2463392"/>
                <a:gd name="connsiteY113" fmla="*/ 1721858 h 2617208"/>
                <a:gd name="connsiteX114" fmla="*/ 293297 w 2463392"/>
                <a:gd name="connsiteY114" fmla="*/ 1750433 h 2617208"/>
                <a:gd name="connsiteX115" fmla="*/ 283772 w 2463392"/>
                <a:gd name="connsiteY115" fmla="*/ 1779008 h 2617208"/>
                <a:gd name="connsiteX116" fmla="*/ 267103 w 2463392"/>
                <a:gd name="connsiteY116" fmla="*/ 1809965 h 2617208"/>
                <a:gd name="connsiteX117" fmla="*/ 231384 w 2463392"/>
                <a:gd name="connsiteY117" fmla="*/ 1845683 h 2617208"/>
                <a:gd name="connsiteX118" fmla="*/ 207572 w 2463392"/>
                <a:gd name="connsiteY118" fmla="*/ 1869496 h 2617208"/>
                <a:gd name="connsiteX119" fmla="*/ 202809 w 2463392"/>
                <a:gd name="connsiteY119" fmla="*/ 1883783 h 2617208"/>
                <a:gd name="connsiteX120" fmla="*/ 174234 w 2463392"/>
                <a:gd name="connsiteY120" fmla="*/ 1902833 h 2617208"/>
                <a:gd name="connsiteX121" fmla="*/ 159947 w 2463392"/>
                <a:gd name="connsiteY121" fmla="*/ 1912358 h 2617208"/>
                <a:gd name="connsiteX122" fmla="*/ 131372 w 2463392"/>
                <a:gd name="connsiteY122" fmla="*/ 1940934 h 2617208"/>
                <a:gd name="connsiteX123" fmla="*/ 102797 w 2463392"/>
                <a:gd name="connsiteY123" fmla="*/ 1952839 h 2617208"/>
                <a:gd name="connsiteX124" fmla="*/ 78985 w 2463392"/>
                <a:gd name="connsiteY124" fmla="*/ 1964745 h 2617208"/>
                <a:gd name="connsiteX125" fmla="*/ 45647 w 2463392"/>
                <a:gd name="connsiteY125" fmla="*/ 1981414 h 2617208"/>
                <a:gd name="connsiteX126" fmla="*/ 24215 w 2463392"/>
                <a:gd name="connsiteY126" fmla="*/ 1986177 h 2617208"/>
                <a:gd name="connsiteX127" fmla="*/ 403 w 2463392"/>
                <a:gd name="connsiteY127" fmla="*/ 1995702 h 2617208"/>
                <a:gd name="connsiteX128" fmla="*/ 12309 w 2463392"/>
                <a:gd name="connsiteY128" fmla="*/ 2036183 h 2617208"/>
                <a:gd name="connsiteX129" fmla="*/ 43265 w 2463392"/>
                <a:gd name="connsiteY129" fmla="*/ 2062377 h 2617208"/>
                <a:gd name="connsiteX130" fmla="*/ 67079 w 2463392"/>
                <a:gd name="connsiteY130" fmla="*/ 2079046 h 2617208"/>
                <a:gd name="connsiteX131" fmla="*/ 90890 w 2463392"/>
                <a:gd name="connsiteY131" fmla="*/ 2083808 h 2617208"/>
                <a:gd name="connsiteX132" fmla="*/ 114703 w 2463392"/>
                <a:gd name="connsiteY132" fmla="*/ 2105239 h 2617208"/>
                <a:gd name="connsiteX133" fmla="*/ 119466 w 2463392"/>
                <a:gd name="connsiteY133" fmla="*/ 2133815 h 2617208"/>
                <a:gd name="connsiteX134" fmla="*/ 126609 w 2463392"/>
                <a:gd name="connsiteY134" fmla="*/ 2155246 h 2617208"/>
                <a:gd name="connsiteX135" fmla="*/ 121847 w 2463392"/>
                <a:gd name="connsiteY135" fmla="*/ 2193346 h 2617208"/>
                <a:gd name="connsiteX136" fmla="*/ 112322 w 2463392"/>
                <a:gd name="connsiteY136" fmla="*/ 2212396 h 2617208"/>
                <a:gd name="connsiteX137" fmla="*/ 100416 w 2463392"/>
                <a:gd name="connsiteY137" fmla="*/ 2231445 h 2617208"/>
                <a:gd name="connsiteX138" fmla="*/ 71841 w 2463392"/>
                <a:gd name="connsiteY138" fmla="*/ 2233827 h 2617208"/>
                <a:gd name="connsiteX139" fmla="*/ 50409 w 2463392"/>
                <a:gd name="connsiteY139" fmla="*/ 2260021 h 2617208"/>
                <a:gd name="connsiteX140" fmla="*/ 21834 w 2463392"/>
                <a:gd name="connsiteY140" fmla="*/ 2274308 h 2617208"/>
                <a:gd name="connsiteX141" fmla="*/ 31359 w 2463392"/>
                <a:gd name="connsiteY141" fmla="*/ 2298121 h 2617208"/>
                <a:gd name="connsiteX142" fmla="*/ 21834 w 2463392"/>
                <a:gd name="connsiteY142" fmla="*/ 2331458 h 2617208"/>
                <a:gd name="connsiteX143" fmla="*/ 12309 w 2463392"/>
                <a:gd name="connsiteY143" fmla="*/ 2345746 h 2617208"/>
                <a:gd name="connsiteX144" fmla="*/ 374259 w 2463392"/>
                <a:gd name="connsiteY144" fmla="*/ 2617208 h 2617208"/>
                <a:gd name="connsiteX145" fmla="*/ 702872 w 2463392"/>
                <a:gd name="connsiteY145" fmla="*/ 2474333 h 2617208"/>
                <a:gd name="connsiteX0" fmla="*/ 702872 w 2483754"/>
                <a:gd name="connsiteY0" fmla="*/ 2474333 h 2617208"/>
                <a:gd name="connsiteX1" fmla="*/ 1067997 w 2483754"/>
                <a:gd name="connsiteY1" fmla="*/ 2039358 h 2617208"/>
                <a:gd name="connsiteX2" fmla="*/ 1243416 w 2483754"/>
                <a:gd name="connsiteY2" fmla="*/ 1624227 h 2617208"/>
                <a:gd name="connsiteX3" fmla="*/ 1525990 w 2483754"/>
                <a:gd name="connsiteY3" fmla="*/ 1274184 h 2617208"/>
                <a:gd name="connsiteX4" fmla="*/ 1956997 w 2483754"/>
                <a:gd name="connsiteY4" fmla="*/ 991608 h 2617208"/>
                <a:gd name="connsiteX5" fmla="*/ 2457007 w 2483754"/>
                <a:gd name="connsiteY5" fmla="*/ 724137 h 2617208"/>
                <a:gd name="connsiteX6" fmla="*/ 2426050 w 2483754"/>
                <a:gd name="connsiteY6" fmla="*/ 697943 h 2617208"/>
                <a:gd name="connsiteX7" fmla="*/ 2402237 w 2483754"/>
                <a:gd name="connsiteY7" fmla="*/ 674131 h 2617208"/>
                <a:gd name="connsiteX8" fmla="*/ 2402237 w 2483754"/>
                <a:gd name="connsiteY8" fmla="*/ 650318 h 2617208"/>
                <a:gd name="connsiteX9" fmla="*/ 2373663 w 2483754"/>
                <a:gd name="connsiteY9" fmla="*/ 631267 h 2617208"/>
                <a:gd name="connsiteX10" fmla="*/ 2352232 w 2483754"/>
                <a:gd name="connsiteY10" fmla="*/ 602693 h 2617208"/>
                <a:gd name="connsiteX11" fmla="*/ 2345088 w 2483754"/>
                <a:gd name="connsiteY11" fmla="*/ 552687 h 2617208"/>
                <a:gd name="connsiteX12" fmla="*/ 2307834 w 2483754"/>
                <a:gd name="connsiteY12" fmla="*/ 531233 h 2617208"/>
                <a:gd name="connsiteX13" fmla="*/ 2264972 w 2483754"/>
                <a:gd name="connsiteY13" fmla="*/ 512183 h 2617208"/>
                <a:gd name="connsiteX14" fmla="*/ 2241159 w 2483754"/>
                <a:gd name="connsiteY14" fmla="*/ 485990 h 2617208"/>
                <a:gd name="connsiteX15" fmla="*/ 2231634 w 2483754"/>
                <a:gd name="connsiteY15" fmla="*/ 464558 h 2617208"/>
                <a:gd name="connsiteX16" fmla="*/ 2212584 w 2483754"/>
                <a:gd name="connsiteY16" fmla="*/ 455033 h 2617208"/>
                <a:gd name="connsiteX17" fmla="*/ 2198297 w 2483754"/>
                <a:gd name="connsiteY17" fmla="*/ 445508 h 2617208"/>
                <a:gd name="connsiteX18" fmla="*/ 2179247 w 2483754"/>
                <a:gd name="connsiteY18" fmla="*/ 450271 h 2617208"/>
                <a:gd name="connsiteX19" fmla="*/ 2155434 w 2483754"/>
                <a:gd name="connsiteY19" fmla="*/ 426458 h 2617208"/>
                <a:gd name="connsiteX20" fmla="*/ 2136384 w 2483754"/>
                <a:gd name="connsiteY20" fmla="*/ 397883 h 2617208"/>
                <a:gd name="connsiteX21" fmla="*/ 2126859 w 2483754"/>
                <a:gd name="connsiteY21" fmla="*/ 369308 h 2617208"/>
                <a:gd name="connsiteX22" fmla="*/ 2103047 w 2483754"/>
                <a:gd name="connsiteY22" fmla="*/ 369308 h 2617208"/>
                <a:gd name="connsiteX23" fmla="*/ 2088759 w 2483754"/>
                <a:gd name="connsiteY23" fmla="*/ 355021 h 2617208"/>
                <a:gd name="connsiteX24" fmla="*/ 2050660 w 2483754"/>
                <a:gd name="connsiteY24" fmla="*/ 347877 h 2617208"/>
                <a:gd name="connsiteX25" fmla="*/ 2007797 w 2483754"/>
                <a:gd name="connsiteY25" fmla="*/ 335971 h 2617208"/>
                <a:gd name="connsiteX26" fmla="*/ 1976841 w 2483754"/>
                <a:gd name="connsiteY26" fmla="*/ 333589 h 2617208"/>
                <a:gd name="connsiteX27" fmla="*/ 1948266 w 2483754"/>
                <a:gd name="connsiteY27" fmla="*/ 328827 h 2617208"/>
                <a:gd name="connsiteX28" fmla="*/ 1926834 w 2483754"/>
                <a:gd name="connsiteY28" fmla="*/ 312158 h 2617208"/>
                <a:gd name="connsiteX29" fmla="*/ 1912547 w 2483754"/>
                <a:gd name="connsiteY29" fmla="*/ 316921 h 2617208"/>
                <a:gd name="connsiteX30" fmla="*/ 1841109 w 2483754"/>
                <a:gd name="connsiteY30" fmla="*/ 302633 h 2617208"/>
                <a:gd name="connsiteX31" fmla="*/ 1812534 w 2483754"/>
                <a:gd name="connsiteY31" fmla="*/ 293108 h 2617208"/>
                <a:gd name="connsiteX32" fmla="*/ 1798247 w 2483754"/>
                <a:gd name="connsiteY32" fmla="*/ 288346 h 2617208"/>
                <a:gd name="connsiteX33" fmla="*/ 1783959 w 2483754"/>
                <a:gd name="connsiteY33" fmla="*/ 297871 h 2617208"/>
                <a:gd name="connsiteX34" fmla="*/ 1769672 w 2483754"/>
                <a:gd name="connsiteY34" fmla="*/ 302633 h 2617208"/>
                <a:gd name="connsiteX35" fmla="*/ 1741097 w 2483754"/>
                <a:gd name="connsiteY35" fmla="*/ 331208 h 2617208"/>
                <a:gd name="connsiteX36" fmla="*/ 1717284 w 2483754"/>
                <a:gd name="connsiteY36" fmla="*/ 326446 h 2617208"/>
                <a:gd name="connsiteX37" fmla="*/ 1683947 w 2483754"/>
                <a:gd name="connsiteY37" fmla="*/ 316921 h 2617208"/>
                <a:gd name="connsiteX38" fmla="*/ 1650609 w 2483754"/>
                <a:gd name="connsiteY38" fmla="*/ 312158 h 2617208"/>
                <a:gd name="connsiteX39" fmla="*/ 1622034 w 2483754"/>
                <a:gd name="connsiteY39" fmla="*/ 307396 h 2617208"/>
                <a:gd name="connsiteX40" fmla="*/ 1581553 w 2483754"/>
                <a:gd name="connsiteY40" fmla="*/ 290727 h 2617208"/>
                <a:gd name="connsiteX41" fmla="*/ 1552978 w 2483754"/>
                <a:gd name="connsiteY41" fmla="*/ 290727 h 2617208"/>
                <a:gd name="connsiteX42" fmla="*/ 1541072 w 2483754"/>
                <a:gd name="connsiteY42" fmla="*/ 274058 h 2617208"/>
                <a:gd name="connsiteX43" fmla="*/ 1526784 w 2483754"/>
                <a:gd name="connsiteY43" fmla="*/ 255008 h 2617208"/>
                <a:gd name="connsiteX44" fmla="*/ 1522021 w 2483754"/>
                <a:gd name="connsiteY44" fmla="*/ 228814 h 2617208"/>
                <a:gd name="connsiteX45" fmla="*/ 1533929 w 2483754"/>
                <a:gd name="connsiteY45" fmla="*/ 200240 h 2617208"/>
                <a:gd name="connsiteX46" fmla="*/ 1564884 w 2483754"/>
                <a:gd name="connsiteY46" fmla="*/ 174046 h 2617208"/>
                <a:gd name="connsiteX47" fmla="*/ 1557740 w 2483754"/>
                <a:gd name="connsiteY47" fmla="*/ 147852 h 2617208"/>
                <a:gd name="connsiteX48" fmla="*/ 1564884 w 2483754"/>
                <a:gd name="connsiteY48" fmla="*/ 116895 h 2617208"/>
                <a:gd name="connsiteX49" fmla="*/ 1583934 w 2483754"/>
                <a:gd name="connsiteY49" fmla="*/ 93083 h 2617208"/>
                <a:gd name="connsiteX50" fmla="*/ 1588697 w 2483754"/>
                <a:gd name="connsiteY50" fmla="*/ 78796 h 2617208"/>
                <a:gd name="connsiteX51" fmla="*/ 1579172 w 2483754"/>
                <a:gd name="connsiteY51" fmla="*/ 64508 h 2617208"/>
                <a:gd name="connsiteX52" fmla="*/ 1545834 w 2483754"/>
                <a:gd name="connsiteY52" fmla="*/ 38314 h 2617208"/>
                <a:gd name="connsiteX53" fmla="*/ 1522022 w 2483754"/>
                <a:gd name="connsiteY53" fmla="*/ 35933 h 2617208"/>
                <a:gd name="connsiteX54" fmla="*/ 1507734 w 2483754"/>
                <a:gd name="connsiteY54" fmla="*/ 214 h 2617208"/>
                <a:gd name="connsiteX55" fmla="*/ 1365652 w 2483754"/>
                <a:gd name="connsiteY55" fmla="*/ 51808 h 2617208"/>
                <a:gd name="connsiteX56" fmla="*/ 984654 w 2483754"/>
                <a:gd name="connsiteY56" fmla="*/ 270089 h 2617208"/>
                <a:gd name="connsiteX57" fmla="*/ 783834 w 2483754"/>
                <a:gd name="connsiteY57" fmla="*/ 316921 h 2617208"/>
                <a:gd name="connsiteX58" fmla="*/ 712397 w 2483754"/>
                <a:gd name="connsiteY58" fmla="*/ 345496 h 2617208"/>
                <a:gd name="connsiteX59" fmla="*/ 702872 w 2483754"/>
                <a:gd name="connsiteY59" fmla="*/ 374071 h 2617208"/>
                <a:gd name="connsiteX60" fmla="*/ 698109 w 2483754"/>
                <a:gd name="connsiteY60" fmla="*/ 388358 h 2617208"/>
                <a:gd name="connsiteX61" fmla="*/ 683822 w 2483754"/>
                <a:gd name="connsiteY61" fmla="*/ 419314 h 2617208"/>
                <a:gd name="connsiteX62" fmla="*/ 702872 w 2483754"/>
                <a:gd name="connsiteY62" fmla="*/ 445508 h 2617208"/>
                <a:gd name="connsiteX63" fmla="*/ 731447 w 2483754"/>
                <a:gd name="connsiteY63" fmla="*/ 455033 h 2617208"/>
                <a:gd name="connsiteX64" fmla="*/ 740972 w 2483754"/>
                <a:gd name="connsiteY64" fmla="*/ 469321 h 2617208"/>
                <a:gd name="connsiteX65" fmla="*/ 745734 w 2483754"/>
                <a:gd name="connsiteY65" fmla="*/ 483608 h 2617208"/>
                <a:gd name="connsiteX66" fmla="*/ 745734 w 2483754"/>
                <a:gd name="connsiteY66" fmla="*/ 495514 h 2617208"/>
                <a:gd name="connsiteX67" fmla="*/ 748115 w 2483754"/>
                <a:gd name="connsiteY67" fmla="*/ 516946 h 2617208"/>
                <a:gd name="connsiteX68" fmla="*/ 755259 w 2483754"/>
                <a:gd name="connsiteY68" fmla="*/ 535996 h 2617208"/>
                <a:gd name="connsiteX69" fmla="*/ 745734 w 2483754"/>
                <a:gd name="connsiteY69" fmla="*/ 564571 h 2617208"/>
                <a:gd name="connsiteX70" fmla="*/ 736209 w 2483754"/>
                <a:gd name="connsiteY70" fmla="*/ 578858 h 2617208"/>
                <a:gd name="connsiteX71" fmla="*/ 736209 w 2483754"/>
                <a:gd name="connsiteY71" fmla="*/ 650296 h 2617208"/>
                <a:gd name="connsiteX72" fmla="*/ 740972 w 2483754"/>
                <a:gd name="connsiteY72" fmla="*/ 664583 h 2617208"/>
                <a:gd name="connsiteX73" fmla="*/ 745734 w 2483754"/>
                <a:gd name="connsiteY73" fmla="*/ 683633 h 2617208"/>
                <a:gd name="connsiteX74" fmla="*/ 760022 w 2483754"/>
                <a:gd name="connsiteY74" fmla="*/ 731258 h 2617208"/>
                <a:gd name="connsiteX75" fmla="*/ 764784 w 2483754"/>
                <a:gd name="connsiteY75" fmla="*/ 745546 h 2617208"/>
                <a:gd name="connsiteX76" fmla="*/ 771928 w 2483754"/>
                <a:gd name="connsiteY76" fmla="*/ 790789 h 2617208"/>
                <a:gd name="connsiteX77" fmla="*/ 750497 w 2483754"/>
                <a:gd name="connsiteY77" fmla="*/ 812221 h 2617208"/>
                <a:gd name="connsiteX78" fmla="*/ 731447 w 2483754"/>
                <a:gd name="connsiteY78" fmla="*/ 816983 h 2617208"/>
                <a:gd name="connsiteX79" fmla="*/ 712397 w 2483754"/>
                <a:gd name="connsiteY79" fmla="*/ 824127 h 2617208"/>
                <a:gd name="connsiteX80" fmla="*/ 683822 w 2483754"/>
                <a:gd name="connsiteY80" fmla="*/ 843177 h 2617208"/>
                <a:gd name="connsiteX81" fmla="*/ 674297 w 2483754"/>
                <a:gd name="connsiteY81" fmla="*/ 859846 h 2617208"/>
                <a:gd name="connsiteX82" fmla="*/ 660009 w 2483754"/>
                <a:gd name="connsiteY82" fmla="*/ 869371 h 2617208"/>
                <a:gd name="connsiteX83" fmla="*/ 650484 w 2483754"/>
                <a:gd name="connsiteY83" fmla="*/ 883658 h 2617208"/>
                <a:gd name="connsiteX84" fmla="*/ 640959 w 2483754"/>
                <a:gd name="connsiteY84" fmla="*/ 964621 h 2617208"/>
                <a:gd name="connsiteX85" fmla="*/ 626672 w 2483754"/>
                <a:gd name="connsiteY85" fmla="*/ 997958 h 2617208"/>
                <a:gd name="connsiteX86" fmla="*/ 593334 w 2483754"/>
                <a:gd name="connsiteY86" fmla="*/ 1012246 h 2617208"/>
                <a:gd name="connsiteX87" fmla="*/ 588572 w 2483754"/>
                <a:gd name="connsiteY87" fmla="*/ 1026533 h 2617208"/>
                <a:gd name="connsiteX88" fmla="*/ 593334 w 2483754"/>
                <a:gd name="connsiteY88" fmla="*/ 1040821 h 2617208"/>
                <a:gd name="connsiteX89" fmla="*/ 579047 w 2483754"/>
                <a:gd name="connsiteY89" fmla="*/ 1055108 h 2617208"/>
                <a:gd name="connsiteX90" fmla="*/ 569521 w 2483754"/>
                <a:gd name="connsiteY90" fmla="*/ 1097971 h 2617208"/>
                <a:gd name="connsiteX91" fmla="*/ 552854 w 2483754"/>
                <a:gd name="connsiteY91" fmla="*/ 1128926 h 2617208"/>
                <a:gd name="connsiteX92" fmla="*/ 533803 w 2483754"/>
                <a:gd name="connsiteY92" fmla="*/ 1150358 h 2617208"/>
                <a:gd name="connsiteX93" fmla="*/ 519515 w 2483754"/>
                <a:gd name="connsiteY93" fmla="*/ 1178933 h 2617208"/>
                <a:gd name="connsiteX94" fmla="*/ 498084 w 2483754"/>
                <a:gd name="connsiteY94" fmla="*/ 1226558 h 2617208"/>
                <a:gd name="connsiteX95" fmla="*/ 493322 w 2483754"/>
                <a:gd name="connsiteY95" fmla="*/ 1240846 h 2617208"/>
                <a:gd name="connsiteX96" fmla="*/ 474272 w 2483754"/>
                <a:gd name="connsiteY96" fmla="*/ 1274183 h 2617208"/>
                <a:gd name="connsiteX97" fmla="*/ 464747 w 2483754"/>
                <a:gd name="connsiteY97" fmla="*/ 1293233 h 2617208"/>
                <a:gd name="connsiteX98" fmla="*/ 459984 w 2483754"/>
                <a:gd name="connsiteY98" fmla="*/ 1307521 h 2617208"/>
                <a:gd name="connsiteX99" fmla="*/ 450459 w 2483754"/>
                <a:gd name="connsiteY99" fmla="*/ 1321808 h 2617208"/>
                <a:gd name="connsiteX100" fmla="*/ 436172 w 2483754"/>
                <a:gd name="connsiteY100" fmla="*/ 1359908 h 2617208"/>
                <a:gd name="connsiteX101" fmla="*/ 412359 w 2483754"/>
                <a:gd name="connsiteY101" fmla="*/ 1402771 h 2617208"/>
                <a:gd name="connsiteX102" fmla="*/ 398072 w 2483754"/>
                <a:gd name="connsiteY102" fmla="*/ 1436109 h 2617208"/>
                <a:gd name="connsiteX103" fmla="*/ 393310 w 2483754"/>
                <a:gd name="connsiteY103" fmla="*/ 1464683 h 2617208"/>
                <a:gd name="connsiteX104" fmla="*/ 379022 w 2483754"/>
                <a:gd name="connsiteY104" fmla="*/ 1526596 h 2617208"/>
                <a:gd name="connsiteX105" fmla="*/ 374259 w 2483754"/>
                <a:gd name="connsiteY105" fmla="*/ 1564696 h 2617208"/>
                <a:gd name="connsiteX106" fmla="*/ 369497 w 2483754"/>
                <a:gd name="connsiteY106" fmla="*/ 1578983 h 2617208"/>
                <a:gd name="connsiteX107" fmla="*/ 357591 w 2483754"/>
                <a:gd name="connsiteY107" fmla="*/ 1614702 h 2617208"/>
                <a:gd name="connsiteX108" fmla="*/ 343303 w 2483754"/>
                <a:gd name="connsiteY108" fmla="*/ 1659946 h 2617208"/>
                <a:gd name="connsiteX109" fmla="*/ 336159 w 2483754"/>
                <a:gd name="connsiteY109" fmla="*/ 1683758 h 2617208"/>
                <a:gd name="connsiteX110" fmla="*/ 326634 w 2483754"/>
                <a:gd name="connsiteY110" fmla="*/ 1698046 h 2617208"/>
                <a:gd name="connsiteX111" fmla="*/ 321872 w 2483754"/>
                <a:gd name="connsiteY111" fmla="*/ 1712333 h 2617208"/>
                <a:gd name="connsiteX112" fmla="*/ 307584 w 2483754"/>
                <a:gd name="connsiteY112" fmla="*/ 1721858 h 2617208"/>
                <a:gd name="connsiteX113" fmla="*/ 293297 w 2483754"/>
                <a:gd name="connsiteY113" fmla="*/ 1750433 h 2617208"/>
                <a:gd name="connsiteX114" fmla="*/ 283772 w 2483754"/>
                <a:gd name="connsiteY114" fmla="*/ 1779008 h 2617208"/>
                <a:gd name="connsiteX115" fmla="*/ 267103 w 2483754"/>
                <a:gd name="connsiteY115" fmla="*/ 1809965 h 2617208"/>
                <a:gd name="connsiteX116" fmla="*/ 231384 w 2483754"/>
                <a:gd name="connsiteY116" fmla="*/ 1845683 h 2617208"/>
                <a:gd name="connsiteX117" fmla="*/ 207572 w 2483754"/>
                <a:gd name="connsiteY117" fmla="*/ 1869496 h 2617208"/>
                <a:gd name="connsiteX118" fmla="*/ 202809 w 2483754"/>
                <a:gd name="connsiteY118" fmla="*/ 1883783 h 2617208"/>
                <a:gd name="connsiteX119" fmla="*/ 174234 w 2483754"/>
                <a:gd name="connsiteY119" fmla="*/ 1902833 h 2617208"/>
                <a:gd name="connsiteX120" fmla="*/ 159947 w 2483754"/>
                <a:gd name="connsiteY120" fmla="*/ 1912358 h 2617208"/>
                <a:gd name="connsiteX121" fmla="*/ 131372 w 2483754"/>
                <a:gd name="connsiteY121" fmla="*/ 1940934 h 2617208"/>
                <a:gd name="connsiteX122" fmla="*/ 102797 w 2483754"/>
                <a:gd name="connsiteY122" fmla="*/ 1952839 h 2617208"/>
                <a:gd name="connsiteX123" fmla="*/ 78985 w 2483754"/>
                <a:gd name="connsiteY123" fmla="*/ 1964745 h 2617208"/>
                <a:gd name="connsiteX124" fmla="*/ 45647 w 2483754"/>
                <a:gd name="connsiteY124" fmla="*/ 1981414 h 2617208"/>
                <a:gd name="connsiteX125" fmla="*/ 24215 w 2483754"/>
                <a:gd name="connsiteY125" fmla="*/ 1986177 h 2617208"/>
                <a:gd name="connsiteX126" fmla="*/ 403 w 2483754"/>
                <a:gd name="connsiteY126" fmla="*/ 1995702 h 2617208"/>
                <a:gd name="connsiteX127" fmla="*/ 12309 w 2483754"/>
                <a:gd name="connsiteY127" fmla="*/ 2036183 h 2617208"/>
                <a:gd name="connsiteX128" fmla="*/ 43265 w 2483754"/>
                <a:gd name="connsiteY128" fmla="*/ 2062377 h 2617208"/>
                <a:gd name="connsiteX129" fmla="*/ 67079 w 2483754"/>
                <a:gd name="connsiteY129" fmla="*/ 2079046 h 2617208"/>
                <a:gd name="connsiteX130" fmla="*/ 90890 w 2483754"/>
                <a:gd name="connsiteY130" fmla="*/ 2083808 h 2617208"/>
                <a:gd name="connsiteX131" fmla="*/ 114703 w 2483754"/>
                <a:gd name="connsiteY131" fmla="*/ 2105239 h 2617208"/>
                <a:gd name="connsiteX132" fmla="*/ 119466 w 2483754"/>
                <a:gd name="connsiteY132" fmla="*/ 2133815 h 2617208"/>
                <a:gd name="connsiteX133" fmla="*/ 126609 w 2483754"/>
                <a:gd name="connsiteY133" fmla="*/ 2155246 h 2617208"/>
                <a:gd name="connsiteX134" fmla="*/ 121847 w 2483754"/>
                <a:gd name="connsiteY134" fmla="*/ 2193346 h 2617208"/>
                <a:gd name="connsiteX135" fmla="*/ 112322 w 2483754"/>
                <a:gd name="connsiteY135" fmla="*/ 2212396 h 2617208"/>
                <a:gd name="connsiteX136" fmla="*/ 100416 w 2483754"/>
                <a:gd name="connsiteY136" fmla="*/ 2231445 h 2617208"/>
                <a:gd name="connsiteX137" fmla="*/ 71841 w 2483754"/>
                <a:gd name="connsiteY137" fmla="*/ 2233827 h 2617208"/>
                <a:gd name="connsiteX138" fmla="*/ 50409 w 2483754"/>
                <a:gd name="connsiteY138" fmla="*/ 2260021 h 2617208"/>
                <a:gd name="connsiteX139" fmla="*/ 21834 w 2483754"/>
                <a:gd name="connsiteY139" fmla="*/ 2274308 h 2617208"/>
                <a:gd name="connsiteX140" fmla="*/ 31359 w 2483754"/>
                <a:gd name="connsiteY140" fmla="*/ 2298121 h 2617208"/>
                <a:gd name="connsiteX141" fmla="*/ 21834 w 2483754"/>
                <a:gd name="connsiteY141" fmla="*/ 2331458 h 2617208"/>
                <a:gd name="connsiteX142" fmla="*/ 12309 w 2483754"/>
                <a:gd name="connsiteY142" fmla="*/ 2345746 h 2617208"/>
                <a:gd name="connsiteX143" fmla="*/ 374259 w 2483754"/>
                <a:gd name="connsiteY143" fmla="*/ 2617208 h 2617208"/>
                <a:gd name="connsiteX144" fmla="*/ 702872 w 2483754"/>
                <a:gd name="connsiteY144" fmla="*/ 2474333 h 2617208"/>
                <a:gd name="connsiteX0" fmla="*/ 702872 w 2483754"/>
                <a:gd name="connsiteY0" fmla="*/ 2474333 h 2617208"/>
                <a:gd name="connsiteX1" fmla="*/ 1067997 w 2483754"/>
                <a:gd name="connsiteY1" fmla="*/ 2039358 h 2617208"/>
                <a:gd name="connsiteX2" fmla="*/ 1243416 w 2483754"/>
                <a:gd name="connsiteY2" fmla="*/ 1624227 h 2617208"/>
                <a:gd name="connsiteX3" fmla="*/ 1525990 w 2483754"/>
                <a:gd name="connsiteY3" fmla="*/ 1274184 h 2617208"/>
                <a:gd name="connsiteX4" fmla="*/ 1956997 w 2483754"/>
                <a:gd name="connsiteY4" fmla="*/ 991608 h 2617208"/>
                <a:gd name="connsiteX5" fmla="*/ 2457007 w 2483754"/>
                <a:gd name="connsiteY5" fmla="*/ 724137 h 2617208"/>
                <a:gd name="connsiteX6" fmla="*/ 2426050 w 2483754"/>
                <a:gd name="connsiteY6" fmla="*/ 697943 h 2617208"/>
                <a:gd name="connsiteX7" fmla="*/ 2402237 w 2483754"/>
                <a:gd name="connsiteY7" fmla="*/ 674131 h 2617208"/>
                <a:gd name="connsiteX8" fmla="*/ 2402237 w 2483754"/>
                <a:gd name="connsiteY8" fmla="*/ 650318 h 2617208"/>
                <a:gd name="connsiteX9" fmla="*/ 2373663 w 2483754"/>
                <a:gd name="connsiteY9" fmla="*/ 631267 h 2617208"/>
                <a:gd name="connsiteX10" fmla="*/ 2352232 w 2483754"/>
                <a:gd name="connsiteY10" fmla="*/ 602693 h 2617208"/>
                <a:gd name="connsiteX11" fmla="*/ 2345088 w 2483754"/>
                <a:gd name="connsiteY11" fmla="*/ 552687 h 2617208"/>
                <a:gd name="connsiteX12" fmla="*/ 2307834 w 2483754"/>
                <a:gd name="connsiteY12" fmla="*/ 531233 h 2617208"/>
                <a:gd name="connsiteX13" fmla="*/ 2264972 w 2483754"/>
                <a:gd name="connsiteY13" fmla="*/ 512183 h 2617208"/>
                <a:gd name="connsiteX14" fmla="*/ 2241159 w 2483754"/>
                <a:gd name="connsiteY14" fmla="*/ 485990 h 2617208"/>
                <a:gd name="connsiteX15" fmla="*/ 2231634 w 2483754"/>
                <a:gd name="connsiteY15" fmla="*/ 464558 h 2617208"/>
                <a:gd name="connsiteX16" fmla="*/ 2212584 w 2483754"/>
                <a:gd name="connsiteY16" fmla="*/ 455033 h 2617208"/>
                <a:gd name="connsiteX17" fmla="*/ 2198297 w 2483754"/>
                <a:gd name="connsiteY17" fmla="*/ 445508 h 2617208"/>
                <a:gd name="connsiteX18" fmla="*/ 2179247 w 2483754"/>
                <a:gd name="connsiteY18" fmla="*/ 450271 h 2617208"/>
                <a:gd name="connsiteX19" fmla="*/ 2155434 w 2483754"/>
                <a:gd name="connsiteY19" fmla="*/ 426458 h 2617208"/>
                <a:gd name="connsiteX20" fmla="*/ 2136384 w 2483754"/>
                <a:gd name="connsiteY20" fmla="*/ 397883 h 2617208"/>
                <a:gd name="connsiteX21" fmla="*/ 2126859 w 2483754"/>
                <a:gd name="connsiteY21" fmla="*/ 369308 h 2617208"/>
                <a:gd name="connsiteX22" fmla="*/ 2103047 w 2483754"/>
                <a:gd name="connsiteY22" fmla="*/ 369308 h 2617208"/>
                <a:gd name="connsiteX23" fmla="*/ 2088759 w 2483754"/>
                <a:gd name="connsiteY23" fmla="*/ 355021 h 2617208"/>
                <a:gd name="connsiteX24" fmla="*/ 2050660 w 2483754"/>
                <a:gd name="connsiteY24" fmla="*/ 347877 h 2617208"/>
                <a:gd name="connsiteX25" fmla="*/ 2007797 w 2483754"/>
                <a:gd name="connsiteY25" fmla="*/ 335971 h 2617208"/>
                <a:gd name="connsiteX26" fmla="*/ 1976841 w 2483754"/>
                <a:gd name="connsiteY26" fmla="*/ 333589 h 2617208"/>
                <a:gd name="connsiteX27" fmla="*/ 1948266 w 2483754"/>
                <a:gd name="connsiteY27" fmla="*/ 328827 h 2617208"/>
                <a:gd name="connsiteX28" fmla="*/ 1926834 w 2483754"/>
                <a:gd name="connsiteY28" fmla="*/ 312158 h 2617208"/>
                <a:gd name="connsiteX29" fmla="*/ 1912547 w 2483754"/>
                <a:gd name="connsiteY29" fmla="*/ 316921 h 2617208"/>
                <a:gd name="connsiteX30" fmla="*/ 1841109 w 2483754"/>
                <a:gd name="connsiteY30" fmla="*/ 302633 h 2617208"/>
                <a:gd name="connsiteX31" fmla="*/ 1812534 w 2483754"/>
                <a:gd name="connsiteY31" fmla="*/ 293108 h 2617208"/>
                <a:gd name="connsiteX32" fmla="*/ 1798247 w 2483754"/>
                <a:gd name="connsiteY32" fmla="*/ 288346 h 2617208"/>
                <a:gd name="connsiteX33" fmla="*/ 1783959 w 2483754"/>
                <a:gd name="connsiteY33" fmla="*/ 297871 h 2617208"/>
                <a:gd name="connsiteX34" fmla="*/ 1769672 w 2483754"/>
                <a:gd name="connsiteY34" fmla="*/ 302633 h 2617208"/>
                <a:gd name="connsiteX35" fmla="*/ 1741097 w 2483754"/>
                <a:gd name="connsiteY35" fmla="*/ 331208 h 2617208"/>
                <a:gd name="connsiteX36" fmla="*/ 1717284 w 2483754"/>
                <a:gd name="connsiteY36" fmla="*/ 326446 h 2617208"/>
                <a:gd name="connsiteX37" fmla="*/ 1683947 w 2483754"/>
                <a:gd name="connsiteY37" fmla="*/ 316921 h 2617208"/>
                <a:gd name="connsiteX38" fmla="*/ 1650609 w 2483754"/>
                <a:gd name="connsiteY38" fmla="*/ 312158 h 2617208"/>
                <a:gd name="connsiteX39" fmla="*/ 1622034 w 2483754"/>
                <a:gd name="connsiteY39" fmla="*/ 307396 h 2617208"/>
                <a:gd name="connsiteX40" fmla="*/ 1581553 w 2483754"/>
                <a:gd name="connsiteY40" fmla="*/ 290727 h 2617208"/>
                <a:gd name="connsiteX41" fmla="*/ 1552978 w 2483754"/>
                <a:gd name="connsiteY41" fmla="*/ 290727 h 2617208"/>
                <a:gd name="connsiteX42" fmla="*/ 1541072 w 2483754"/>
                <a:gd name="connsiteY42" fmla="*/ 274058 h 2617208"/>
                <a:gd name="connsiteX43" fmla="*/ 1526784 w 2483754"/>
                <a:gd name="connsiteY43" fmla="*/ 255008 h 2617208"/>
                <a:gd name="connsiteX44" fmla="*/ 1522021 w 2483754"/>
                <a:gd name="connsiteY44" fmla="*/ 228814 h 2617208"/>
                <a:gd name="connsiteX45" fmla="*/ 1533929 w 2483754"/>
                <a:gd name="connsiteY45" fmla="*/ 200240 h 2617208"/>
                <a:gd name="connsiteX46" fmla="*/ 1564884 w 2483754"/>
                <a:gd name="connsiteY46" fmla="*/ 174046 h 2617208"/>
                <a:gd name="connsiteX47" fmla="*/ 1557740 w 2483754"/>
                <a:gd name="connsiteY47" fmla="*/ 147852 h 2617208"/>
                <a:gd name="connsiteX48" fmla="*/ 1564884 w 2483754"/>
                <a:gd name="connsiteY48" fmla="*/ 116895 h 2617208"/>
                <a:gd name="connsiteX49" fmla="*/ 1583934 w 2483754"/>
                <a:gd name="connsiteY49" fmla="*/ 93083 h 2617208"/>
                <a:gd name="connsiteX50" fmla="*/ 1588697 w 2483754"/>
                <a:gd name="connsiteY50" fmla="*/ 78796 h 2617208"/>
                <a:gd name="connsiteX51" fmla="*/ 1579172 w 2483754"/>
                <a:gd name="connsiteY51" fmla="*/ 64508 h 2617208"/>
                <a:gd name="connsiteX52" fmla="*/ 1545834 w 2483754"/>
                <a:gd name="connsiteY52" fmla="*/ 38314 h 2617208"/>
                <a:gd name="connsiteX53" fmla="*/ 1522022 w 2483754"/>
                <a:gd name="connsiteY53" fmla="*/ 35933 h 2617208"/>
                <a:gd name="connsiteX54" fmla="*/ 1507734 w 2483754"/>
                <a:gd name="connsiteY54" fmla="*/ 214 h 2617208"/>
                <a:gd name="connsiteX55" fmla="*/ 1365652 w 2483754"/>
                <a:gd name="connsiteY55" fmla="*/ 51808 h 2617208"/>
                <a:gd name="connsiteX56" fmla="*/ 984654 w 2483754"/>
                <a:gd name="connsiteY56" fmla="*/ 270089 h 2617208"/>
                <a:gd name="connsiteX57" fmla="*/ 783834 w 2483754"/>
                <a:gd name="connsiteY57" fmla="*/ 316921 h 2617208"/>
                <a:gd name="connsiteX58" fmla="*/ 712397 w 2483754"/>
                <a:gd name="connsiteY58" fmla="*/ 345496 h 2617208"/>
                <a:gd name="connsiteX59" fmla="*/ 702872 w 2483754"/>
                <a:gd name="connsiteY59" fmla="*/ 374071 h 2617208"/>
                <a:gd name="connsiteX60" fmla="*/ 698109 w 2483754"/>
                <a:gd name="connsiteY60" fmla="*/ 388358 h 2617208"/>
                <a:gd name="connsiteX61" fmla="*/ 683822 w 2483754"/>
                <a:gd name="connsiteY61" fmla="*/ 419314 h 2617208"/>
                <a:gd name="connsiteX62" fmla="*/ 702872 w 2483754"/>
                <a:gd name="connsiteY62" fmla="*/ 445508 h 2617208"/>
                <a:gd name="connsiteX63" fmla="*/ 731447 w 2483754"/>
                <a:gd name="connsiteY63" fmla="*/ 455033 h 2617208"/>
                <a:gd name="connsiteX64" fmla="*/ 740972 w 2483754"/>
                <a:gd name="connsiteY64" fmla="*/ 469321 h 2617208"/>
                <a:gd name="connsiteX65" fmla="*/ 745734 w 2483754"/>
                <a:gd name="connsiteY65" fmla="*/ 483608 h 2617208"/>
                <a:gd name="connsiteX66" fmla="*/ 745734 w 2483754"/>
                <a:gd name="connsiteY66" fmla="*/ 495514 h 2617208"/>
                <a:gd name="connsiteX67" fmla="*/ 748115 w 2483754"/>
                <a:gd name="connsiteY67" fmla="*/ 516946 h 2617208"/>
                <a:gd name="connsiteX68" fmla="*/ 755259 w 2483754"/>
                <a:gd name="connsiteY68" fmla="*/ 535996 h 2617208"/>
                <a:gd name="connsiteX69" fmla="*/ 745734 w 2483754"/>
                <a:gd name="connsiteY69" fmla="*/ 564571 h 2617208"/>
                <a:gd name="connsiteX70" fmla="*/ 736209 w 2483754"/>
                <a:gd name="connsiteY70" fmla="*/ 578858 h 2617208"/>
                <a:gd name="connsiteX71" fmla="*/ 736209 w 2483754"/>
                <a:gd name="connsiteY71" fmla="*/ 650296 h 2617208"/>
                <a:gd name="connsiteX72" fmla="*/ 740972 w 2483754"/>
                <a:gd name="connsiteY72" fmla="*/ 664583 h 2617208"/>
                <a:gd name="connsiteX73" fmla="*/ 745734 w 2483754"/>
                <a:gd name="connsiteY73" fmla="*/ 683633 h 2617208"/>
                <a:gd name="connsiteX74" fmla="*/ 760022 w 2483754"/>
                <a:gd name="connsiteY74" fmla="*/ 731258 h 2617208"/>
                <a:gd name="connsiteX75" fmla="*/ 764784 w 2483754"/>
                <a:gd name="connsiteY75" fmla="*/ 745546 h 2617208"/>
                <a:gd name="connsiteX76" fmla="*/ 771928 w 2483754"/>
                <a:gd name="connsiteY76" fmla="*/ 790789 h 2617208"/>
                <a:gd name="connsiteX77" fmla="*/ 750497 w 2483754"/>
                <a:gd name="connsiteY77" fmla="*/ 812221 h 2617208"/>
                <a:gd name="connsiteX78" fmla="*/ 731447 w 2483754"/>
                <a:gd name="connsiteY78" fmla="*/ 816983 h 2617208"/>
                <a:gd name="connsiteX79" fmla="*/ 712397 w 2483754"/>
                <a:gd name="connsiteY79" fmla="*/ 824127 h 2617208"/>
                <a:gd name="connsiteX80" fmla="*/ 683822 w 2483754"/>
                <a:gd name="connsiteY80" fmla="*/ 843177 h 2617208"/>
                <a:gd name="connsiteX81" fmla="*/ 674297 w 2483754"/>
                <a:gd name="connsiteY81" fmla="*/ 859846 h 2617208"/>
                <a:gd name="connsiteX82" fmla="*/ 660009 w 2483754"/>
                <a:gd name="connsiteY82" fmla="*/ 869371 h 2617208"/>
                <a:gd name="connsiteX83" fmla="*/ 650484 w 2483754"/>
                <a:gd name="connsiteY83" fmla="*/ 883658 h 2617208"/>
                <a:gd name="connsiteX84" fmla="*/ 640959 w 2483754"/>
                <a:gd name="connsiteY84" fmla="*/ 964621 h 2617208"/>
                <a:gd name="connsiteX85" fmla="*/ 626672 w 2483754"/>
                <a:gd name="connsiteY85" fmla="*/ 997958 h 2617208"/>
                <a:gd name="connsiteX86" fmla="*/ 593334 w 2483754"/>
                <a:gd name="connsiteY86" fmla="*/ 1012246 h 2617208"/>
                <a:gd name="connsiteX87" fmla="*/ 588572 w 2483754"/>
                <a:gd name="connsiteY87" fmla="*/ 1026533 h 2617208"/>
                <a:gd name="connsiteX88" fmla="*/ 593334 w 2483754"/>
                <a:gd name="connsiteY88" fmla="*/ 1040821 h 2617208"/>
                <a:gd name="connsiteX89" fmla="*/ 579047 w 2483754"/>
                <a:gd name="connsiteY89" fmla="*/ 1055108 h 2617208"/>
                <a:gd name="connsiteX90" fmla="*/ 569521 w 2483754"/>
                <a:gd name="connsiteY90" fmla="*/ 1097971 h 2617208"/>
                <a:gd name="connsiteX91" fmla="*/ 552854 w 2483754"/>
                <a:gd name="connsiteY91" fmla="*/ 1128926 h 2617208"/>
                <a:gd name="connsiteX92" fmla="*/ 533803 w 2483754"/>
                <a:gd name="connsiteY92" fmla="*/ 1150358 h 2617208"/>
                <a:gd name="connsiteX93" fmla="*/ 519515 w 2483754"/>
                <a:gd name="connsiteY93" fmla="*/ 1178933 h 2617208"/>
                <a:gd name="connsiteX94" fmla="*/ 498084 w 2483754"/>
                <a:gd name="connsiteY94" fmla="*/ 1226558 h 2617208"/>
                <a:gd name="connsiteX95" fmla="*/ 493322 w 2483754"/>
                <a:gd name="connsiteY95" fmla="*/ 1240846 h 2617208"/>
                <a:gd name="connsiteX96" fmla="*/ 474272 w 2483754"/>
                <a:gd name="connsiteY96" fmla="*/ 1274183 h 2617208"/>
                <a:gd name="connsiteX97" fmla="*/ 464747 w 2483754"/>
                <a:gd name="connsiteY97" fmla="*/ 1293233 h 2617208"/>
                <a:gd name="connsiteX98" fmla="*/ 459984 w 2483754"/>
                <a:gd name="connsiteY98" fmla="*/ 1307521 h 2617208"/>
                <a:gd name="connsiteX99" fmla="*/ 450459 w 2483754"/>
                <a:gd name="connsiteY99" fmla="*/ 1321808 h 2617208"/>
                <a:gd name="connsiteX100" fmla="*/ 436172 w 2483754"/>
                <a:gd name="connsiteY100" fmla="*/ 1359908 h 2617208"/>
                <a:gd name="connsiteX101" fmla="*/ 412359 w 2483754"/>
                <a:gd name="connsiteY101" fmla="*/ 1402771 h 2617208"/>
                <a:gd name="connsiteX102" fmla="*/ 398072 w 2483754"/>
                <a:gd name="connsiteY102" fmla="*/ 1436109 h 2617208"/>
                <a:gd name="connsiteX103" fmla="*/ 393310 w 2483754"/>
                <a:gd name="connsiteY103" fmla="*/ 1464683 h 2617208"/>
                <a:gd name="connsiteX104" fmla="*/ 379022 w 2483754"/>
                <a:gd name="connsiteY104" fmla="*/ 1526596 h 2617208"/>
                <a:gd name="connsiteX105" fmla="*/ 374259 w 2483754"/>
                <a:gd name="connsiteY105" fmla="*/ 1564696 h 2617208"/>
                <a:gd name="connsiteX106" fmla="*/ 369497 w 2483754"/>
                <a:gd name="connsiteY106" fmla="*/ 1578983 h 2617208"/>
                <a:gd name="connsiteX107" fmla="*/ 357591 w 2483754"/>
                <a:gd name="connsiteY107" fmla="*/ 1614702 h 2617208"/>
                <a:gd name="connsiteX108" fmla="*/ 343303 w 2483754"/>
                <a:gd name="connsiteY108" fmla="*/ 1659946 h 2617208"/>
                <a:gd name="connsiteX109" fmla="*/ 336159 w 2483754"/>
                <a:gd name="connsiteY109" fmla="*/ 1683758 h 2617208"/>
                <a:gd name="connsiteX110" fmla="*/ 326634 w 2483754"/>
                <a:gd name="connsiteY110" fmla="*/ 1698046 h 2617208"/>
                <a:gd name="connsiteX111" fmla="*/ 321872 w 2483754"/>
                <a:gd name="connsiteY111" fmla="*/ 1712333 h 2617208"/>
                <a:gd name="connsiteX112" fmla="*/ 307584 w 2483754"/>
                <a:gd name="connsiteY112" fmla="*/ 1721858 h 2617208"/>
                <a:gd name="connsiteX113" fmla="*/ 293297 w 2483754"/>
                <a:gd name="connsiteY113" fmla="*/ 1750433 h 2617208"/>
                <a:gd name="connsiteX114" fmla="*/ 283772 w 2483754"/>
                <a:gd name="connsiteY114" fmla="*/ 1779008 h 2617208"/>
                <a:gd name="connsiteX115" fmla="*/ 267103 w 2483754"/>
                <a:gd name="connsiteY115" fmla="*/ 1809965 h 2617208"/>
                <a:gd name="connsiteX116" fmla="*/ 231384 w 2483754"/>
                <a:gd name="connsiteY116" fmla="*/ 1845683 h 2617208"/>
                <a:gd name="connsiteX117" fmla="*/ 207572 w 2483754"/>
                <a:gd name="connsiteY117" fmla="*/ 1869496 h 2617208"/>
                <a:gd name="connsiteX118" fmla="*/ 202809 w 2483754"/>
                <a:gd name="connsiteY118" fmla="*/ 1883783 h 2617208"/>
                <a:gd name="connsiteX119" fmla="*/ 174234 w 2483754"/>
                <a:gd name="connsiteY119" fmla="*/ 1902833 h 2617208"/>
                <a:gd name="connsiteX120" fmla="*/ 159947 w 2483754"/>
                <a:gd name="connsiteY120" fmla="*/ 1912358 h 2617208"/>
                <a:gd name="connsiteX121" fmla="*/ 131372 w 2483754"/>
                <a:gd name="connsiteY121" fmla="*/ 1940934 h 2617208"/>
                <a:gd name="connsiteX122" fmla="*/ 102797 w 2483754"/>
                <a:gd name="connsiteY122" fmla="*/ 1952839 h 2617208"/>
                <a:gd name="connsiteX123" fmla="*/ 78985 w 2483754"/>
                <a:gd name="connsiteY123" fmla="*/ 1964745 h 2617208"/>
                <a:gd name="connsiteX124" fmla="*/ 45647 w 2483754"/>
                <a:gd name="connsiteY124" fmla="*/ 1981414 h 2617208"/>
                <a:gd name="connsiteX125" fmla="*/ 24215 w 2483754"/>
                <a:gd name="connsiteY125" fmla="*/ 1986177 h 2617208"/>
                <a:gd name="connsiteX126" fmla="*/ 403 w 2483754"/>
                <a:gd name="connsiteY126" fmla="*/ 1995702 h 2617208"/>
                <a:gd name="connsiteX127" fmla="*/ 12309 w 2483754"/>
                <a:gd name="connsiteY127" fmla="*/ 2036183 h 2617208"/>
                <a:gd name="connsiteX128" fmla="*/ 43265 w 2483754"/>
                <a:gd name="connsiteY128" fmla="*/ 2062377 h 2617208"/>
                <a:gd name="connsiteX129" fmla="*/ 67079 w 2483754"/>
                <a:gd name="connsiteY129" fmla="*/ 2079046 h 2617208"/>
                <a:gd name="connsiteX130" fmla="*/ 90890 w 2483754"/>
                <a:gd name="connsiteY130" fmla="*/ 2083808 h 2617208"/>
                <a:gd name="connsiteX131" fmla="*/ 114703 w 2483754"/>
                <a:gd name="connsiteY131" fmla="*/ 2105239 h 2617208"/>
                <a:gd name="connsiteX132" fmla="*/ 119466 w 2483754"/>
                <a:gd name="connsiteY132" fmla="*/ 2133815 h 2617208"/>
                <a:gd name="connsiteX133" fmla="*/ 126609 w 2483754"/>
                <a:gd name="connsiteY133" fmla="*/ 2155246 h 2617208"/>
                <a:gd name="connsiteX134" fmla="*/ 121847 w 2483754"/>
                <a:gd name="connsiteY134" fmla="*/ 2193346 h 2617208"/>
                <a:gd name="connsiteX135" fmla="*/ 112322 w 2483754"/>
                <a:gd name="connsiteY135" fmla="*/ 2212396 h 2617208"/>
                <a:gd name="connsiteX136" fmla="*/ 100416 w 2483754"/>
                <a:gd name="connsiteY136" fmla="*/ 2231445 h 2617208"/>
                <a:gd name="connsiteX137" fmla="*/ 71841 w 2483754"/>
                <a:gd name="connsiteY137" fmla="*/ 2233827 h 2617208"/>
                <a:gd name="connsiteX138" fmla="*/ 50409 w 2483754"/>
                <a:gd name="connsiteY138" fmla="*/ 2260021 h 2617208"/>
                <a:gd name="connsiteX139" fmla="*/ 21834 w 2483754"/>
                <a:gd name="connsiteY139" fmla="*/ 2274308 h 2617208"/>
                <a:gd name="connsiteX140" fmla="*/ 31359 w 2483754"/>
                <a:gd name="connsiteY140" fmla="*/ 2298121 h 2617208"/>
                <a:gd name="connsiteX141" fmla="*/ 21834 w 2483754"/>
                <a:gd name="connsiteY141" fmla="*/ 2331458 h 2617208"/>
                <a:gd name="connsiteX142" fmla="*/ 12309 w 2483754"/>
                <a:gd name="connsiteY142" fmla="*/ 2345746 h 2617208"/>
                <a:gd name="connsiteX143" fmla="*/ 374259 w 2483754"/>
                <a:gd name="connsiteY143" fmla="*/ 2617208 h 2617208"/>
                <a:gd name="connsiteX144" fmla="*/ 702872 w 2483754"/>
                <a:gd name="connsiteY144" fmla="*/ 2474333 h 2617208"/>
                <a:gd name="connsiteX0" fmla="*/ 702872 w 2457007"/>
                <a:gd name="connsiteY0" fmla="*/ 2474333 h 2617208"/>
                <a:gd name="connsiteX1" fmla="*/ 1067997 w 2457007"/>
                <a:gd name="connsiteY1" fmla="*/ 2039358 h 2617208"/>
                <a:gd name="connsiteX2" fmla="*/ 1243416 w 2457007"/>
                <a:gd name="connsiteY2" fmla="*/ 1624227 h 2617208"/>
                <a:gd name="connsiteX3" fmla="*/ 1525990 w 2457007"/>
                <a:gd name="connsiteY3" fmla="*/ 1274184 h 2617208"/>
                <a:gd name="connsiteX4" fmla="*/ 1956997 w 2457007"/>
                <a:gd name="connsiteY4" fmla="*/ 991608 h 2617208"/>
                <a:gd name="connsiteX5" fmla="*/ 2457007 w 2457007"/>
                <a:gd name="connsiteY5" fmla="*/ 724137 h 2617208"/>
                <a:gd name="connsiteX6" fmla="*/ 2426050 w 2457007"/>
                <a:gd name="connsiteY6" fmla="*/ 697943 h 2617208"/>
                <a:gd name="connsiteX7" fmla="*/ 2402237 w 2457007"/>
                <a:gd name="connsiteY7" fmla="*/ 674131 h 2617208"/>
                <a:gd name="connsiteX8" fmla="*/ 2402237 w 2457007"/>
                <a:gd name="connsiteY8" fmla="*/ 650318 h 2617208"/>
                <a:gd name="connsiteX9" fmla="*/ 2373663 w 2457007"/>
                <a:gd name="connsiteY9" fmla="*/ 631267 h 2617208"/>
                <a:gd name="connsiteX10" fmla="*/ 2352232 w 2457007"/>
                <a:gd name="connsiteY10" fmla="*/ 602693 h 2617208"/>
                <a:gd name="connsiteX11" fmla="*/ 2345088 w 2457007"/>
                <a:gd name="connsiteY11" fmla="*/ 552687 h 2617208"/>
                <a:gd name="connsiteX12" fmla="*/ 2307834 w 2457007"/>
                <a:gd name="connsiteY12" fmla="*/ 531233 h 2617208"/>
                <a:gd name="connsiteX13" fmla="*/ 2264972 w 2457007"/>
                <a:gd name="connsiteY13" fmla="*/ 512183 h 2617208"/>
                <a:gd name="connsiteX14" fmla="*/ 2241159 w 2457007"/>
                <a:gd name="connsiteY14" fmla="*/ 485990 h 2617208"/>
                <a:gd name="connsiteX15" fmla="*/ 2231634 w 2457007"/>
                <a:gd name="connsiteY15" fmla="*/ 464558 h 2617208"/>
                <a:gd name="connsiteX16" fmla="*/ 2212584 w 2457007"/>
                <a:gd name="connsiteY16" fmla="*/ 455033 h 2617208"/>
                <a:gd name="connsiteX17" fmla="*/ 2198297 w 2457007"/>
                <a:gd name="connsiteY17" fmla="*/ 445508 h 2617208"/>
                <a:gd name="connsiteX18" fmla="*/ 2179247 w 2457007"/>
                <a:gd name="connsiteY18" fmla="*/ 450271 h 2617208"/>
                <a:gd name="connsiteX19" fmla="*/ 2155434 w 2457007"/>
                <a:gd name="connsiteY19" fmla="*/ 426458 h 2617208"/>
                <a:gd name="connsiteX20" fmla="*/ 2136384 w 2457007"/>
                <a:gd name="connsiteY20" fmla="*/ 397883 h 2617208"/>
                <a:gd name="connsiteX21" fmla="*/ 2126859 w 2457007"/>
                <a:gd name="connsiteY21" fmla="*/ 369308 h 2617208"/>
                <a:gd name="connsiteX22" fmla="*/ 2103047 w 2457007"/>
                <a:gd name="connsiteY22" fmla="*/ 369308 h 2617208"/>
                <a:gd name="connsiteX23" fmla="*/ 2088759 w 2457007"/>
                <a:gd name="connsiteY23" fmla="*/ 355021 h 2617208"/>
                <a:gd name="connsiteX24" fmla="*/ 2050660 w 2457007"/>
                <a:gd name="connsiteY24" fmla="*/ 347877 h 2617208"/>
                <a:gd name="connsiteX25" fmla="*/ 2007797 w 2457007"/>
                <a:gd name="connsiteY25" fmla="*/ 335971 h 2617208"/>
                <a:gd name="connsiteX26" fmla="*/ 1976841 w 2457007"/>
                <a:gd name="connsiteY26" fmla="*/ 333589 h 2617208"/>
                <a:gd name="connsiteX27" fmla="*/ 1948266 w 2457007"/>
                <a:gd name="connsiteY27" fmla="*/ 328827 h 2617208"/>
                <a:gd name="connsiteX28" fmla="*/ 1926834 w 2457007"/>
                <a:gd name="connsiteY28" fmla="*/ 312158 h 2617208"/>
                <a:gd name="connsiteX29" fmla="*/ 1912547 w 2457007"/>
                <a:gd name="connsiteY29" fmla="*/ 316921 h 2617208"/>
                <a:gd name="connsiteX30" fmla="*/ 1841109 w 2457007"/>
                <a:gd name="connsiteY30" fmla="*/ 302633 h 2617208"/>
                <a:gd name="connsiteX31" fmla="*/ 1812534 w 2457007"/>
                <a:gd name="connsiteY31" fmla="*/ 293108 h 2617208"/>
                <a:gd name="connsiteX32" fmla="*/ 1798247 w 2457007"/>
                <a:gd name="connsiteY32" fmla="*/ 288346 h 2617208"/>
                <a:gd name="connsiteX33" fmla="*/ 1783959 w 2457007"/>
                <a:gd name="connsiteY33" fmla="*/ 297871 h 2617208"/>
                <a:gd name="connsiteX34" fmla="*/ 1769672 w 2457007"/>
                <a:gd name="connsiteY34" fmla="*/ 302633 h 2617208"/>
                <a:gd name="connsiteX35" fmla="*/ 1741097 w 2457007"/>
                <a:gd name="connsiteY35" fmla="*/ 331208 h 2617208"/>
                <a:gd name="connsiteX36" fmla="*/ 1717284 w 2457007"/>
                <a:gd name="connsiteY36" fmla="*/ 326446 h 2617208"/>
                <a:gd name="connsiteX37" fmla="*/ 1683947 w 2457007"/>
                <a:gd name="connsiteY37" fmla="*/ 316921 h 2617208"/>
                <a:gd name="connsiteX38" fmla="*/ 1650609 w 2457007"/>
                <a:gd name="connsiteY38" fmla="*/ 312158 h 2617208"/>
                <a:gd name="connsiteX39" fmla="*/ 1622034 w 2457007"/>
                <a:gd name="connsiteY39" fmla="*/ 307396 h 2617208"/>
                <a:gd name="connsiteX40" fmla="*/ 1581553 w 2457007"/>
                <a:gd name="connsiteY40" fmla="*/ 290727 h 2617208"/>
                <a:gd name="connsiteX41" fmla="*/ 1552978 w 2457007"/>
                <a:gd name="connsiteY41" fmla="*/ 290727 h 2617208"/>
                <a:gd name="connsiteX42" fmla="*/ 1541072 w 2457007"/>
                <a:gd name="connsiteY42" fmla="*/ 274058 h 2617208"/>
                <a:gd name="connsiteX43" fmla="*/ 1526784 w 2457007"/>
                <a:gd name="connsiteY43" fmla="*/ 255008 h 2617208"/>
                <a:gd name="connsiteX44" fmla="*/ 1522021 w 2457007"/>
                <a:gd name="connsiteY44" fmla="*/ 228814 h 2617208"/>
                <a:gd name="connsiteX45" fmla="*/ 1533929 w 2457007"/>
                <a:gd name="connsiteY45" fmla="*/ 200240 h 2617208"/>
                <a:gd name="connsiteX46" fmla="*/ 1564884 w 2457007"/>
                <a:gd name="connsiteY46" fmla="*/ 174046 h 2617208"/>
                <a:gd name="connsiteX47" fmla="*/ 1557740 w 2457007"/>
                <a:gd name="connsiteY47" fmla="*/ 147852 h 2617208"/>
                <a:gd name="connsiteX48" fmla="*/ 1564884 w 2457007"/>
                <a:gd name="connsiteY48" fmla="*/ 116895 h 2617208"/>
                <a:gd name="connsiteX49" fmla="*/ 1583934 w 2457007"/>
                <a:gd name="connsiteY49" fmla="*/ 93083 h 2617208"/>
                <a:gd name="connsiteX50" fmla="*/ 1588697 w 2457007"/>
                <a:gd name="connsiteY50" fmla="*/ 78796 h 2617208"/>
                <a:gd name="connsiteX51" fmla="*/ 1579172 w 2457007"/>
                <a:gd name="connsiteY51" fmla="*/ 64508 h 2617208"/>
                <a:gd name="connsiteX52" fmla="*/ 1545834 w 2457007"/>
                <a:gd name="connsiteY52" fmla="*/ 38314 h 2617208"/>
                <a:gd name="connsiteX53" fmla="*/ 1522022 w 2457007"/>
                <a:gd name="connsiteY53" fmla="*/ 35933 h 2617208"/>
                <a:gd name="connsiteX54" fmla="*/ 1507734 w 2457007"/>
                <a:gd name="connsiteY54" fmla="*/ 214 h 2617208"/>
                <a:gd name="connsiteX55" fmla="*/ 1365652 w 2457007"/>
                <a:gd name="connsiteY55" fmla="*/ 51808 h 2617208"/>
                <a:gd name="connsiteX56" fmla="*/ 984654 w 2457007"/>
                <a:gd name="connsiteY56" fmla="*/ 270089 h 2617208"/>
                <a:gd name="connsiteX57" fmla="*/ 783834 w 2457007"/>
                <a:gd name="connsiteY57" fmla="*/ 316921 h 2617208"/>
                <a:gd name="connsiteX58" fmla="*/ 712397 w 2457007"/>
                <a:gd name="connsiteY58" fmla="*/ 345496 h 2617208"/>
                <a:gd name="connsiteX59" fmla="*/ 702872 w 2457007"/>
                <a:gd name="connsiteY59" fmla="*/ 374071 h 2617208"/>
                <a:gd name="connsiteX60" fmla="*/ 698109 w 2457007"/>
                <a:gd name="connsiteY60" fmla="*/ 388358 h 2617208"/>
                <a:gd name="connsiteX61" fmla="*/ 683822 w 2457007"/>
                <a:gd name="connsiteY61" fmla="*/ 419314 h 2617208"/>
                <a:gd name="connsiteX62" fmla="*/ 702872 w 2457007"/>
                <a:gd name="connsiteY62" fmla="*/ 445508 h 2617208"/>
                <a:gd name="connsiteX63" fmla="*/ 731447 w 2457007"/>
                <a:gd name="connsiteY63" fmla="*/ 455033 h 2617208"/>
                <a:gd name="connsiteX64" fmla="*/ 740972 w 2457007"/>
                <a:gd name="connsiteY64" fmla="*/ 469321 h 2617208"/>
                <a:gd name="connsiteX65" fmla="*/ 745734 w 2457007"/>
                <a:gd name="connsiteY65" fmla="*/ 483608 h 2617208"/>
                <a:gd name="connsiteX66" fmla="*/ 745734 w 2457007"/>
                <a:gd name="connsiteY66" fmla="*/ 495514 h 2617208"/>
                <a:gd name="connsiteX67" fmla="*/ 748115 w 2457007"/>
                <a:gd name="connsiteY67" fmla="*/ 516946 h 2617208"/>
                <a:gd name="connsiteX68" fmla="*/ 755259 w 2457007"/>
                <a:gd name="connsiteY68" fmla="*/ 535996 h 2617208"/>
                <a:gd name="connsiteX69" fmla="*/ 745734 w 2457007"/>
                <a:gd name="connsiteY69" fmla="*/ 564571 h 2617208"/>
                <a:gd name="connsiteX70" fmla="*/ 736209 w 2457007"/>
                <a:gd name="connsiteY70" fmla="*/ 578858 h 2617208"/>
                <a:gd name="connsiteX71" fmla="*/ 736209 w 2457007"/>
                <a:gd name="connsiteY71" fmla="*/ 650296 h 2617208"/>
                <a:gd name="connsiteX72" fmla="*/ 740972 w 2457007"/>
                <a:gd name="connsiteY72" fmla="*/ 664583 h 2617208"/>
                <a:gd name="connsiteX73" fmla="*/ 745734 w 2457007"/>
                <a:gd name="connsiteY73" fmla="*/ 683633 h 2617208"/>
                <a:gd name="connsiteX74" fmla="*/ 760022 w 2457007"/>
                <a:gd name="connsiteY74" fmla="*/ 731258 h 2617208"/>
                <a:gd name="connsiteX75" fmla="*/ 764784 w 2457007"/>
                <a:gd name="connsiteY75" fmla="*/ 745546 h 2617208"/>
                <a:gd name="connsiteX76" fmla="*/ 771928 w 2457007"/>
                <a:gd name="connsiteY76" fmla="*/ 790789 h 2617208"/>
                <a:gd name="connsiteX77" fmla="*/ 750497 w 2457007"/>
                <a:gd name="connsiteY77" fmla="*/ 812221 h 2617208"/>
                <a:gd name="connsiteX78" fmla="*/ 731447 w 2457007"/>
                <a:gd name="connsiteY78" fmla="*/ 816983 h 2617208"/>
                <a:gd name="connsiteX79" fmla="*/ 712397 w 2457007"/>
                <a:gd name="connsiteY79" fmla="*/ 824127 h 2617208"/>
                <a:gd name="connsiteX80" fmla="*/ 683822 w 2457007"/>
                <a:gd name="connsiteY80" fmla="*/ 843177 h 2617208"/>
                <a:gd name="connsiteX81" fmla="*/ 674297 w 2457007"/>
                <a:gd name="connsiteY81" fmla="*/ 859846 h 2617208"/>
                <a:gd name="connsiteX82" fmla="*/ 660009 w 2457007"/>
                <a:gd name="connsiteY82" fmla="*/ 869371 h 2617208"/>
                <a:gd name="connsiteX83" fmla="*/ 650484 w 2457007"/>
                <a:gd name="connsiteY83" fmla="*/ 883658 h 2617208"/>
                <a:gd name="connsiteX84" fmla="*/ 640959 w 2457007"/>
                <a:gd name="connsiteY84" fmla="*/ 964621 h 2617208"/>
                <a:gd name="connsiteX85" fmla="*/ 626672 w 2457007"/>
                <a:gd name="connsiteY85" fmla="*/ 997958 h 2617208"/>
                <a:gd name="connsiteX86" fmla="*/ 593334 w 2457007"/>
                <a:gd name="connsiteY86" fmla="*/ 1012246 h 2617208"/>
                <a:gd name="connsiteX87" fmla="*/ 588572 w 2457007"/>
                <a:gd name="connsiteY87" fmla="*/ 1026533 h 2617208"/>
                <a:gd name="connsiteX88" fmla="*/ 593334 w 2457007"/>
                <a:gd name="connsiteY88" fmla="*/ 1040821 h 2617208"/>
                <a:gd name="connsiteX89" fmla="*/ 579047 w 2457007"/>
                <a:gd name="connsiteY89" fmla="*/ 1055108 h 2617208"/>
                <a:gd name="connsiteX90" fmla="*/ 569521 w 2457007"/>
                <a:gd name="connsiteY90" fmla="*/ 1097971 h 2617208"/>
                <a:gd name="connsiteX91" fmla="*/ 552854 w 2457007"/>
                <a:gd name="connsiteY91" fmla="*/ 1128926 h 2617208"/>
                <a:gd name="connsiteX92" fmla="*/ 533803 w 2457007"/>
                <a:gd name="connsiteY92" fmla="*/ 1150358 h 2617208"/>
                <a:gd name="connsiteX93" fmla="*/ 519515 w 2457007"/>
                <a:gd name="connsiteY93" fmla="*/ 1178933 h 2617208"/>
                <a:gd name="connsiteX94" fmla="*/ 498084 w 2457007"/>
                <a:gd name="connsiteY94" fmla="*/ 1226558 h 2617208"/>
                <a:gd name="connsiteX95" fmla="*/ 493322 w 2457007"/>
                <a:gd name="connsiteY95" fmla="*/ 1240846 h 2617208"/>
                <a:gd name="connsiteX96" fmla="*/ 474272 w 2457007"/>
                <a:gd name="connsiteY96" fmla="*/ 1274183 h 2617208"/>
                <a:gd name="connsiteX97" fmla="*/ 464747 w 2457007"/>
                <a:gd name="connsiteY97" fmla="*/ 1293233 h 2617208"/>
                <a:gd name="connsiteX98" fmla="*/ 459984 w 2457007"/>
                <a:gd name="connsiteY98" fmla="*/ 1307521 h 2617208"/>
                <a:gd name="connsiteX99" fmla="*/ 450459 w 2457007"/>
                <a:gd name="connsiteY99" fmla="*/ 1321808 h 2617208"/>
                <a:gd name="connsiteX100" fmla="*/ 436172 w 2457007"/>
                <a:gd name="connsiteY100" fmla="*/ 1359908 h 2617208"/>
                <a:gd name="connsiteX101" fmla="*/ 412359 w 2457007"/>
                <a:gd name="connsiteY101" fmla="*/ 1402771 h 2617208"/>
                <a:gd name="connsiteX102" fmla="*/ 398072 w 2457007"/>
                <a:gd name="connsiteY102" fmla="*/ 1436109 h 2617208"/>
                <a:gd name="connsiteX103" fmla="*/ 393310 w 2457007"/>
                <a:gd name="connsiteY103" fmla="*/ 1464683 h 2617208"/>
                <a:gd name="connsiteX104" fmla="*/ 379022 w 2457007"/>
                <a:gd name="connsiteY104" fmla="*/ 1526596 h 2617208"/>
                <a:gd name="connsiteX105" fmla="*/ 374259 w 2457007"/>
                <a:gd name="connsiteY105" fmla="*/ 1564696 h 2617208"/>
                <a:gd name="connsiteX106" fmla="*/ 369497 w 2457007"/>
                <a:gd name="connsiteY106" fmla="*/ 1578983 h 2617208"/>
                <a:gd name="connsiteX107" fmla="*/ 357591 w 2457007"/>
                <a:gd name="connsiteY107" fmla="*/ 1614702 h 2617208"/>
                <a:gd name="connsiteX108" fmla="*/ 343303 w 2457007"/>
                <a:gd name="connsiteY108" fmla="*/ 1659946 h 2617208"/>
                <a:gd name="connsiteX109" fmla="*/ 336159 w 2457007"/>
                <a:gd name="connsiteY109" fmla="*/ 1683758 h 2617208"/>
                <a:gd name="connsiteX110" fmla="*/ 326634 w 2457007"/>
                <a:gd name="connsiteY110" fmla="*/ 1698046 h 2617208"/>
                <a:gd name="connsiteX111" fmla="*/ 321872 w 2457007"/>
                <a:gd name="connsiteY111" fmla="*/ 1712333 h 2617208"/>
                <a:gd name="connsiteX112" fmla="*/ 307584 w 2457007"/>
                <a:gd name="connsiteY112" fmla="*/ 1721858 h 2617208"/>
                <a:gd name="connsiteX113" fmla="*/ 293297 w 2457007"/>
                <a:gd name="connsiteY113" fmla="*/ 1750433 h 2617208"/>
                <a:gd name="connsiteX114" fmla="*/ 283772 w 2457007"/>
                <a:gd name="connsiteY114" fmla="*/ 1779008 h 2617208"/>
                <a:gd name="connsiteX115" fmla="*/ 267103 w 2457007"/>
                <a:gd name="connsiteY115" fmla="*/ 1809965 h 2617208"/>
                <a:gd name="connsiteX116" fmla="*/ 231384 w 2457007"/>
                <a:gd name="connsiteY116" fmla="*/ 1845683 h 2617208"/>
                <a:gd name="connsiteX117" fmla="*/ 207572 w 2457007"/>
                <a:gd name="connsiteY117" fmla="*/ 1869496 h 2617208"/>
                <a:gd name="connsiteX118" fmla="*/ 202809 w 2457007"/>
                <a:gd name="connsiteY118" fmla="*/ 1883783 h 2617208"/>
                <a:gd name="connsiteX119" fmla="*/ 174234 w 2457007"/>
                <a:gd name="connsiteY119" fmla="*/ 1902833 h 2617208"/>
                <a:gd name="connsiteX120" fmla="*/ 159947 w 2457007"/>
                <a:gd name="connsiteY120" fmla="*/ 1912358 h 2617208"/>
                <a:gd name="connsiteX121" fmla="*/ 131372 w 2457007"/>
                <a:gd name="connsiteY121" fmla="*/ 1940934 h 2617208"/>
                <a:gd name="connsiteX122" fmla="*/ 102797 w 2457007"/>
                <a:gd name="connsiteY122" fmla="*/ 1952839 h 2617208"/>
                <a:gd name="connsiteX123" fmla="*/ 78985 w 2457007"/>
                <a:gd name="connsiteY123" fmla="*/ 1964745 h 2617208"/>
                <a:gd name="connsiteX124" fmla="*/ 45647 w 2457007"/>
                <a:gd name="connsiteY124" fmla="*/ 1981414 h 2617208"/>
                <a:gd name="connsiteX125" fmla="*/ 24215 w 2457007"/>
                <a:gd name="connsiteY125" fmla="*/ 1986177 h 2617208"/>
                <a:gd name="connsiteX126" fmla="*/ 403 w 2457007"/>
                <a:gd name="connsiteY126" fmla="*/ 1995702 h 2617208"/>
                <a:gd name="connsiteX127" fmla="*/ 12309 w 2457007"/>
                <a:gd name="connsiteY127" fmla="*/ 2036183 h 2617208"/>
                <a:gd name="connsiteX128" fmla="*/ 43265 w 2457007"/>
                <a:gd name="connsiteY128" fmla="*/ 2062377 h 2617208"/>
                <a:gd name="connsiteX129" fmla="*/ 67079 w 2457007"/>
                <a:gd name="connsiteY129" fmla="*/ 2079046 h 2617208"/>
                <a:gd name="connsiteX130" fmla="*/ 90890 w 2457007"/>
                <a:gd name="connsiteY130" fmla="*/ 2083808 h 2617208"/>
                <a:gd name="connsiteX131" fmla="*/ 114703 w 2457007"/>
                <a:gd name="connsiteY131" fmla="*/ 2105239 h 2617208"/>
                <a:gd name="connsiteX132" fmla="*/ 119466 w 2457007"/>
                <a:gd name="connsiteY132" fmla="*/ 2133815 h 2617208"/>
                <a:gd name="connsiteX133" fmla="*/ 126609 w 2457007"/>
                <a:gd name="connsiteY133" fmla="*/ 2155246 h 2617208"/>
                <a:gd name="connsiteX134" fmla="*/ 121847 w 2457007"/>
                <a:gd name="connsiteY134" fmla="*/ 2193346 h 2617208"/>
                <a:gd name="connsiteX135" fmla="*/ 112322 w 2457007"/>
                <a:gd name="connsiteY135" fmla="*/ 2212396 h 2617208"/>
                <a:gd name="connsiteX136" fmla="*/ 100416 w 2457007"/>
                <a:gd name="connsiteY136" fmla="*/ 2231445 h 2617208"/>
                <a:gd name="connsiteX137" fmla="*/ 71841 w 2457007"/>
                <a:gd name="connsiteY137" fmla="*/ 2233827 h 2617208"/>
                <a:gd name="connsiteX138" fmla="*/ 50409 w 2457007"/>
                <a:gd name="connsiteY138" fmla="*/ 2260021 h 2617208"/>
                <a:gd name="connsiteX139" fmla="*/ 21834 w 2457007"/>
                <a:gd name="connsiteY139" fmla="*/ 2274308 h 2617208"/>
                <a:gd name="connsiteX140" fmla="*/ 31359 w 2457007"/>
                <a:gd name="connsiteY140" fmla="*/ 2298121 h 2617208"/>
                <a:gd name="connsiteX141" fmla="*/ 21834 w 2457007"/>
                <a:gd name="connsiteY141" fmla="*/ 2331458 h 2617208"/>
                <a:gd name="connsiteX142" fmla="*/ 12309 w 2457007"/>
                <a:gd name="connsiteY142" fmla="*/ 2345746 h 2617208"/>
                <a:gd name="connsiteX143" fmla="*/ 374259 w 2457007"/>
                <a:gd name="connsiteY143" fmla="*/ 2617208 h 2617208"/>
                <a:gd name="connsiteX144" fmla="*/ 702872 w 2457007"/>
                <a:gd name="connsiteY144" fmla="*/ 2474333 h 2617208"/>
                <a:gd name="connsiteX0" fmla="*/ 702872 w 2457007"/>
                <a:gd name="connsiteY0" fmla="*/ 2474333 h 2617208"/>
                <a:gd name="connsiteX1" fmla="*/ 1067997 w 2457007"/>
                <a:gd name="connsiteY1" fmla="*/ 2039358 h 2617208"/>
                <a:gd name="connsiteX2" fmla="*/ 1243416 w 2457007"/>
                <a:gd name="connsiteY2" fmla="*/ 1624227 h 2617208"/>
                <a:gd name="connsiteX3" fmla="*/ 1525990 w 2457007"/>
                <a:gd name="connsiteY3" fmla="*/ 1274184 h 2617208"/>
                <a:gd name="connsiteX4" fmla="*/ 1956997 w 2457007"/>
                <a:gd name="connsiteY4" fmla="*/ 991608 h 2617208"/>
                <a:gd name="connsiteX5" fmla="*/ 2457007 w 2457007"/>
                <a:gd name="connsiteY5" fmla="*/ 724137 h 2617208"/>
                <a:gd name="connsiteX6" fmla="*/ 2430812 w 2457007"/>
                <a:gd name="connsiteY6" fmla="*/ 697943 h 2617208"/>
                <a:gd name="connsiteX7" fmla="*/ 2402237 w 2457007"/>
                <a:gd name="connsiteY7" fmla="*/ 674131 h 2617208"/>
                <a:gd name="connsiteX8" fmla="*/ 2402237 w 2457007"/>
                <a:gd name="connsiteY8" fmla="*/ 650318 h 2617208"/>
                <a:gd name="connsiteX9" fmla="*/ 2373663 w 2457007"/>
                <a:gd name="connsiteY9" fmla="*/ 631267 h 2617208"/>
                <a:gd name="connsiteX10" fmla="*/ 2352232 w 2457007"/>
                <a:gd name="connsiteY10" fmla="*/ 602693 h 2617208"/>
                <a:gd name="connsiteX11" fmla="*/ 2345088 w 2457007"/>
                <a:gd name="connsiteY11" fmla="*/ 552687 h 2617208"/>
                <a:gd name="connsiteX12" fmla="*/ 2307834 w 2457007"/>
                <a:gd name="connsiteY12" fmla="*/ 531233 h 2617208"/>
                <a:gd name="connsiteX13" fmla="*/ 2264972 w 2457007"/>
                <a:gd name="connsiteY13" fmla="*/ 512183 h 2617208"/>
                <a:gd name="connsiteX14" fmla="*/ 2241159 w 2457007"/>
                <a:gd name="connsiteY14" fmla="*/ 485990 h 2617208"/>
                <a:gd name="connsiteX15" fmla="*/ 2231634 w 2457007"/>
                <a:gd name="connsiteY15" fmla="*/ 464558 h 2617208"/>
                <a:gd name="connsiteX16" fmla="*/ 2212584 w 2457007"/>
                <a:gd name="connsiteY16" fmla="*/ 455033 h 2617208"/>
                <a:gd name="connsiteX17" fmla="*/ 2198297 w 2457007"/>
                <a:gd name="connsiteY17" fmla="*/ 445508 h 2617208"/>
                <a:gd name="connsiteX18" fmla="*/ 2179247 w 2457007"/>
                <a:gd name="connsiteY18" fmla="*/ 450271 h 2617208"/>
                <a:gd name="connsiteX19" fmla="*/ 2155434 w 2457007"/>
                <a:gd name="connsiteY19" fmla="*/ 426458 h 2617208"/>
                <a:gd name="connsiteX20" fmla="*/ 2136384 w 2457007"/>
                <a:gd name="connsiteY20" fmla="*/ 397883 h 2617208"/>
                <a:gd name="connsiteX21" fmla="*/ 2126859 w 2457007"/>
                <a:gd name="connsiteY21" fmla="*/ 369308 h 2617208"/>
                <a:gd name="connsiteX22" fmla="*/ 2103047 w 2457007"/>
                <a:gd name="connsiteY22" fmla="*/ 369308 h 2617208"/>
                <a:gd name="connsiteX23" fmla="*/ 2088759 w 2457007"/>
                <a:gd name="connsiteY23" fmla="*/ 355021 h 2617208"/>
                <a:gd name="connsiteX24" fmla="*/ 2050660 w 2457007"/>
                <a:gd name="connsiteY24" fmla="*/ 347877 h 2617208"/>
                <a:gd name="connsiteX25" fmla="*/ 2007797 w 2457007"/>
                <a:gd name="connsiteY25" fmla="*/ 335971 h 2617208"/>
                <a:gd name="connsiteX26" fmla="*/ 1976841 w 2457007"/>
                <a:gd name="connsiteY26" fmla="*/ 333589 h 2617208"/>
                <a:gd name="connsiteX27" fmla="*/ 1948266 w 2457007"/>
                <a:gd name="connsiteY27" fmla="*/ 328827 h 2617208"/>
                <a:gd name="connsiteX28" fmla="*/ 1926834 w 2457007"/>
                <a:gd name="connsiteY28" fmla="*/ 312158 h 2617208"/>
                <a:gd name="connsiteX29" fmla="*/ 1912547 w 2457007"/>
                <a:gd name="connsiteY29" fmla="*/ 316921 h 2617208"/>
                <a:gd name="connsiteX30" fmla="*/ 1841109 w 2457007"/>
                <a:gd name="connsiteY30" fmla="*/ 302633 h 2617208"/>
                <a:gd name="connsiteX31" fmla="*/ 1812534 w 2457007"/>
                <a:gd name="connsiteY31" fmla="*/ 293108 h 2617208"/>
                <a:gd name="connsiteX32" fmla="*/ 1798247 w 2457007"/>
                <a:gd name="connsiteY32" fmla="*/ 288346 h 2617208"/>
                <a:gd name="connsiteX33" fmla="*/ 1783959 w 2457007"/>
                <a:gd name="connsiteY33" fmla="*/ 297871 h 2617208"/>
                <a:gd name="connsiteX34" fmla="*/ 1769672 w 2457007"/>
                <a:gd name="connsiteY34" fmla="*/ 302633 h 2617208"/>
                <a:gd name="connsiteX35" fmla="*/ 1741097 w 2457007"/>
                <a:gd name="connsiteY35" fmla="*/ 331208 h 2617208"/>
                <a:gd name="connsiteX36" fmla="*/ 1717284 w 2457007"/>
                <a:gd name="connsiteY36" fmla="*/ 326446 h 2617208"/>
                <a:gd name="connsiteX37" fmla="*/ 1683947 w 2457007"/>
                <a:gd name="connsiteY37" fmla="*/ 316921 h 2617208"/>
                <a:gd name="connsiteX38" fmla="*/ 1650609 w 2457007"/>
                <a:gd name="connsiteY38" fmla="*/ 312158 h 2617208"/>
                <a:gd name="connsiteX39" fmla="*/ 1622034 w 2457007"/>
                <a:gd name="connsiteY39" fmla="*/ 307396 h 2617208"/>
                <a:gd name="connsiteX40" fmla="*/ 1581553 w 2457007"/>
                <a:gd name="connsiteY40" fmla="*/ 290727 h 2617208"/>
                <a:gd name="connsiteX41" fmla="*/ 1552978 w 2457007"/>
                <a:gd name="connsiteY41" fmla="*/ 290727 h 2617208"/>
                <a:gd name="connsiteX42" fmla="*/ 1541072 w 2457007"/>
                <a:gd name="connsiteY42" fmla="*/ 274058 h 2617208"/>
                <a:gd name="connsiteX43" fmla="*/ 1526784 w 2457007"/>
                <a:gd name="connsiteY43" fmla="*/ 255008 h 2617208"/>
                <a:gd name="connsiteX44" fmla="*/ 1522021 w 2457007"/>
                <a:gd name="connsiteY44" fmla="*/ 228814 h 2617208"/>
                <a:gd name="connsiteX45" fmla="*/ 1533929 w 2457007"/>
                <a:gd name="connsiteY45" fmla="*/ 200240 h 2617208"/>
                <a:gd name="connsiteX46" fmla="*/ 1564884 w 2457007"/>
                <a:gd name="connsiteY46" fmla="*/ 174046 h 2617208"/>
                <a:gd name="connsiteX47" fmla="*/ 1557740 w 2457007"/>
                <a:gd name="connsiteY47" fmla="*/ 147852 h 2617208"/>
                <a:gd name="connsiteX48" fmla="*/ 1564884 w 2457007"/>
                <a:gd name="connsiteY48" fmla="*/ 116895 h 2617208"/>
                <a:gd name="connsiteX49" fmla="*/ 1583934 w 2457007"/>
                <a:gd name="connsiteY49" fmla="*/ 93083 h 2617208"/>
                <a:gd name="connsiteX50" fmla="*/ 1588697 w 2457007"/>
                <a:gd name="connsiteY50" fmla="*/ 78796 h 2617208"/>
                <a:gd name="connsiteX51" fmla="*/ 1579172 w 2457007"/>
                <a:gd name="connsiteY51" fmla="*/ 64508 h 2617208"/>
                <a:gd name="connsiteX52" fmla="*/ 1545834 w 2457007"/>
                <a:gd name="connsiteY52" fmla="*/ 38314 h 2617208"/>
                <a:gd name="connsiteX53" fmla="*/ 1522022 w 2457007"/>
                <a:gd name="connsiteY53" fmla="*/ 35933 h 2617208"/>
                <a:gd name="connsiteX54" fmla="*/ 1507734 w 2457007"/>
                <a:gd name="connsiteY54" fmla="*/ 214 h 2617208"/>
                <a:gd name="connsiteX55" fmla="*/ 1365652 w 2457007"/>
                <a:gd name="connsiteY55" fmla="*/ 51808 h 2617208"/>
                <a:gd name="connsiteX56" fmla="*/ 984654 w 2457007"/>
                <a:gd name="connsiteY56" fmla="*/ 270089 h 2617208"/>
                <a:gd name="connsiteX57" fmla="*/ 783834 w 2457007"/>
                <a:gd name="connsiteY57" fmla="*/ 316921 h 2617208"/>
                <a:gd name="connsiteX58" fmla="*/ 712397 w 2457007"/>
                <a:gd name="connsiteY58" fmla="*/ 345496 h 2617208"/>
                <a:gd name="connsiteX59" fmla="*/ 702872 w 2457007"/>
                <a:gd name="connsiteY59" fmla="*/ 374071 h 2617208"/>
                <a:gd name="connsiteX60" fmla="*/ 698109 w 2457007"/>
                <a:gd name="connsiteY60" fmla="*/ 388358 h 2617208"/>
                <a:gd name="connsiteX61" fmla="*/ 683822 w 2457007"/>
                <a:gd name="connsiteY61" fmla="*/ 419314 h 2617208"/>
                <a:gd name="connsiteX62" fmla="*/ 702872 w 2457007"/>
                <a:gd name="connsiteY62" fmla="*/ 445508 h 2617208"/>
                <a:gd name="connsiteX63" fmla="*/ 731447 w 2457007"/>
                <a:gd name="connsiteY63" fmla="*/ 455033 h 2617208"/>
                <a:gd name="connsiteX64" fmla="*/ 740972 w 2457007"/>
                <a:gd name="connsiteY64" fmla="*/ 469321 h 2617208"/>
                <a:gd name="connsiteX65" fmla="*/ 745734 w 2457007"/>
                <a:gd name="connsiteY65" fmla="*/ 483608 h 2617208"/>
                <a:gd name="connsiteX66" fmla="*/ 745734 w 2457007"/>
                <a:gd name="connsiteY66" fmla="*/ 495514 h 2617208"/>
                <a:gd name="connsiteX67" fmla="*/ 748115 w 2457007"/>
                <a:gd name="connsiteY67" fmla="*/ 516946 h 2617208"/>
                <a:gd name="connsiteX68" fmla="*/ 755259 w 2457007"/>
                <a:gd name="connsiteY68" fmla="*/ 535996 h 2617208"/>
                <a:gd name="connsiteX69" fmla="*/ 745734 w 2457007"/>
                <a:gd name="connsiteY69" fmla="*/ 564571 h 2617208"/>
                <a:gd name="connsiteX70" fmla="*/ 736209 w 2457007"/>
                <a:gd name="connsiteY70" fmla="*/ 578858 h 2617208"/>
                <a:gd name="connsiteX71" fmla="*/ 736209 w 2457007"/>
                <a:gd name="connsiteY71" fmla="*/ 650296 h 2617208"/>
                <a:gd name="connsiteX72" fmla="*/ 740972 w 2457007"/>
                <a:gd name="connsiteY72" fmla="*/ 664583 h 2617208"/>
                <a:gd name="connsiteX73" fmla="*/ 745734 w 2457007"/>
                <a:gd name="connsiteY73" fmla="*/ 683633 h 2617208"/>
                <a:gd name="connsiteX74" fmla="*/ 760022 w 2457007"/>
                <a:gd name="connsiteY74" fmla="*/ 731258 h 2617208"/>
                <a:gd name="connsiteX75" fmla="*/ 764784 w 2457007"/>
                <a:gd name="connsiteY75" fmla="*/ 745546 h 2617208"/>
                <a:gd name="connsiteX76" fmla="*/ 771928 w 2457007"/>
                <a:gd name="connsiteY76" fmla="*/ 790789 h 2617208"/>
                <a:gd name="connsiteX77" fmla="*/ 750497 w 2457007"/>
                <a:gd name="connsiteY77" fmla="*/ 812221 h 2617208"/>
                <a:gd name="connsiteX78" fmla="*/ 731447 w 2457007"/>
                <a:gd name="connsiteY78" fmla="*/ 816983 h 2617208"/>
                <a:gd name="connsiteX79" fmla="*/ 712397 w 2457007"/>
                <a:gd name="connsiteY79" fmla="*/ 824127 h 2617208"/>
                <a:gd name="connsiteX80" fmla="*/ 683822 w 2457007"/>
                <a:gd name="connsiteY80" fmla="*/ 843177 h 2617208"/>
                <a:gd name="connsiteX81" fmla="*/ 674297 w 2457007"/>
                <a:gd name="connsiteY81" fmla="*/ 859846 h 2617208"/>
                <a:gd name="connsiteX82" fmla="*/ 660009 w 2457007"/>
                <a:gd name="connsiteY82" fmla="*/ 869371 h 2617208"/>
                <a:gd name="connsiteX83" fmla="*/ 650484 w 2457007"/>
                <a:gd name="connsiteY83" fmla="*/ 883658 h 2617208"/>
                <a:gd name="connsiteX84" fmla="*/ 640959 w 2457007"/>
                <a:gd name="connsiteY84" fmla="*/ 964621 h 2617208"/>
                <a:gd name="connsiteX85" fmla="*/ 626672 w 2457007"/>
                <a:gd name="connsiteY85" fmla="*/ 997958 h 2617208"/>
                <a:gd name="connsiteX86" fmla="*/ 593334 w 2457007"/>
                <a:gd name="connsiteY86" fmla="*/ 1012246 h 2617208"/>
                <a:gd name="connsiteX87" fmla="*/ 588572 w 2457007"/>
                <a:gd name="connsiteY87" fmla="*/ 1026533 h 2617208"/>
                <a:gd name="connsiteX88" fmla="*/ 593334 w 2457007"/>
                <a:gd name="connsiteY88" fmla="*/ 1040821 h 2617208"/>
                <a:gd name="connsiteX89" fmla="*/ 579047 w 2457007"/>
                <a:gd name="connsiteY89" fmla="*/ 1055108 h 2617208"/>
                <a:gd name="connsiteX90" fmla="*/ 569521 w 2457007"/>
                <a:gd name="connsiteY90" fmla="*/ 1097971 h 2617208"/>
                <a:gd name="connsiteX91" fmla="*/ 552854 w 2457007"/>
                <a:gd name="connsiteY91" fmla="*/ 1128926 h 2617208"/>
                <a:gd name="connsiteX92" fmla="*/ 533803 w 2457007"/>
                <a:gd name="connsiteY92" fmla="*/ 1150358 h 2617208"/>
                <a:gd name="connsiteX93" fmla="*/ 519515 w 2457007"/>
                <a:gd name="connsiteY93" fmla="*/ 1178933 h 2617208"/>
                <a:gd name="connsiteX94" fmla="*/ 498084 w 2457007"/>
                <a:gd name="connsiteY94" fmla="*/ 1226558 h 2617208"/>
                <a:gd name="connsiteX95" fmla="*/ 493322 w 2457007"/>
                <a:gd name="connsiteY95" fmla="*/ 1240846 h 2617208"/>
                <a:gd name="connsiteX96" fmla="*/ 474272 w 2457007"/>
                <a:gd name="connsiteY96" fmla="*/ 1274183 h 2617208"/>
                <a:gd name="connsiteX97" fmla="*/ 464747 w 2457007"/>
                <a:gd name="connsiteY97" fmla="*/ 1293233 h 2617208"/>
                <a:gd name="connsiteX98" fmla="*/ 459984 w 2457007"/>
                <a:gd name="connsiteY98" fmla="*/ 1307521 h 2617208"/>
                <a:gd name="connsiteX99" fmla="*/ 450459 w 2457007"/>
                <a:gd name="connsiteY99" fmla="*/ 1321808 h 2617208"/>
                <a:gd name="connsiteX100" fmla="*/ 436172 w 2457007"/>
                <a:gd name="connsiteY100" fmla="*/ 1359908 h 2617208"/>
                <a:gd name="connsiteX101" fmla="*/ 412359 w 2457007"/>
                <a:gd name="connsiteY101" fmla="*/ 1402771 h 2617208"/>
                <a:gd name="connsiteX102" fmla="*/ 398072 w 2457007"/>
                <a:gd name="connsiteY102" fmla="*/ 1436109 h 2617208"/>
                <a:gd name="connsiteX103" fmla="*/ 393310 w 2457007"/>
                <a:gd name="connsiteY103" fmla="*/ 1464683 h 2617208"/>
                <a:gd name="connsiteX104" fmla="*/ 379022 w 2457007"/>
                <a:gd name="connsiteY104" fmla="*/ 1526596 h 2617208"/>
                <a:gd name="connsiteX105" fmla="*/ 374259 w 2457007"/>
                <a:gd name="connsiteY105" fmla="*/ 1564696 h 2617208"/>
                <a:gd name="connsiteX106" fmla="*/ 369497 w 2457007"/>
                <a:gd name="connsiteY106" fmla="*/ 1578983 h 2617208"/>
                <a:gd name="connsiteX107" fmla="*/ 357591 w 2457007"/>
                <a:gd name="connsiteY107" fmla="*/ 1614702 h 2617208"/>
                <a:gd name="connsiteX108" fmla="*/ 343303 w 2457007"/>
                <a:gd name="connsiteY108" fmla="*/ 1659946 h 2617208"/>
                <a:gd name="connsiteX109" fmla="*/ 336159 w 2457007"/>
                <a:gd name="connsiteY109" fmla="*/ 1683758 h 2617208"/>
                <a:gd name="connsiteX110" fmla="*/ 326634 w 2457007"/>
                <a:gd name="connsiteY110" fmla="*/ 1698046 h 2617208"/>
                <a:gd name="connsiteX111" fmla="*/ 321872 w 2457007"/>
                <a:gd name="connsiteY111" fmla="*/ 1712333 h 2617208"/>
                <a:gd name="connsiteX112" fmla="*/ 307584 w 2457007"/>
                <a:gd name="connsiteY112" fmla="*/ 1721858 h 2617208"/>
                <a:gd name="connsiteX113" fmla="*/ 293297 w 2457007"/>
                <a:gd name="connsiteY113" fmla="*/ 1750433 h 2617208"/>
                <a:gd name="connsiteX114" fmla="*/ 283772 w 2457007"/>
                <a:gd name="connsiteY114" fmla="*/ 1779008 h 2617208"/>
                <a:gd name="connsiteX115" fmla="*/ 267103 w 2457007"/>
                <a:gd name="connsiteY115" fmla="*/ 1809965 h 2617208"/>
                <a:gd name="connsiteX116" fmla="*/ 231384 w 2457007"/>
                <a:gd name="connsiteY116" fmla="*/ 1845683 h 2617208"/>
                <a:gd name="connsiteX117" fmla="*/ 207572 w 2457007"/>
                <a:gd name="connsiteY117" fmla="*/ 1869496 h 2617208"/>
                <a:gd name="connsiteX118" fmla="*/ 202809 w 2457007"/>
                <a:gd name="connsiteY118" fmla="*/ 1883783 h 2617208"/>
                <a:gd name="connsiteX119" fmla="*/ 174234 w 2457007"/>
                <a:gd name="connsiteY119" fmla="*/ 1902833 h 2617208"/>
                <a:gd name="connsiteX120" fmla="*/ 159947 w 2457007"/>
                <a:gd name="connsiteY120" fmla="*/ 1912358 h 2617208"/>
                <a:gd name="connsiteX121" fmla="*/ 131372 w 2457007"/>
                <a:gd name="connsiteY121" fmla="*/ 1940934 h 2617208"/>
                <a:gd name="connsiteX122" fmla="*/ 102797 w 2457007"/>
                <a:gd name="connsiteY122" fmla="*/ 1952839 h 2617208"/>
                <a:gd name="connsiteX123" fmla="*/ 78985 w 2457007"/>
                <a:gd name="connsiteY123" fmla="*/ 1964745 h 2617208"/>
                <a:gd name="connsiteX124" fmla="*/ 45647 w 2457007"/>
                <a:gd name="connsiteY124" fmla="*/ 1981414 h 2617208"/>
                <a:gd name="connsiteX125" fmla="*/ 24215 w 2457007"/>
                <a:gd name="connsiteY125" fmla="*/ 1986177 h 2617208"/>
                <a:gd name="connsiteX126" fmla="*/ 403 w 2457007"/>
                <a:gd name="connsiteY126" fmla="*/ 1995702 h 2617208"/>
                <a:gd name="connsiteX127" fmla="*/ 12309 w 2457007"/>
                <a:gd name="connsiteY127" fmla="*/ 2036183 h 2617208"/>
                <a:gd name="connsiteX128" fmla="*/ 43265 w 2457007"/>
                <a:gd name="connsiteY128" fmla="*/ 2062377 h 2617208"/>
                <a:gd name="connsiteX129" fmla="*/ 67079 w 2457007"/>
                <a:gd name="connsiteY129" fmla="*/ 2079046 h 2617208"/>
                <a:gd name="connsiteX130" fmla="*/ 90890 w 2457007"/>
                <a:gd name="connsiteY130" fmla="*/ 2083808 h 2617208"/>
                <a:gd name="connsiteX131" fmla="*/ 114703 w 2457007"/>
                <a:gd name="connsiteY131" fmla="*/ 2105239 h 2617208"/>
                <a:gd name="connsiteX132" fmla="*/ 119466 w 2457007"/>
                <a:gd name="connsiteY132" fmla="*/ 2133815 h 2617208"/>
                <a:gd name="connsiteX133" fmla="*/ 126609 w 2457007"/>
                <a:gd name="connsiteY133" fmla="*/ 2155246 h 2617208"/>
                <a:gd name="connsiteX134" fmla="*/ 121847 w 2457007"/>
                <a:gd name="connsiteY134" fmla="*/ 2193346 h 2617208"/>
                <a:gd name="connsiteX135" fmla="*/ 112322 w 2457007"/>
                <a:gd name="connsiteY135" fmla="*/ 2212396 h 2617208"/>
                <a:gd name="connsiteX136" fmla="*/ 100416 w 2457007"/>
                <a:gd name="connsiteY136" fmla="*/ 2231445 h 2617208"/>
                <a:gd name="connsiteX137" fmla="*/ 71841 w 2457007"/>
                <a:gd name="connsiteY137" fmla="*/ 2233827 h 2617208"/>
                <a:gd name="connsiteX138" fmla="*/ 50409 w 2457007"/>
                <a:gd name="connsiteY138" fmla="*/ 2260021 h 2617208"/>
                <a:gd name="connsiteX139" fmla="*/ 21834 w 2457007"/>
                <a:gd name="connsiteY139" fmla="*/ 2274308 h 2617208"/>
                <a:gd name="connsiteX140" fmla="*/ 31359 w 2457007"/>
                <a:gd name="connsiteY140" fmla="*/ 2298121 h 2617208"/>
                <a:gd name="connsiteX141" fmla="*/ 21834 w 2457007"/>
                <a:gd name="connsiteY141" fmla="*/ 2331458 h 2617208"/>
                <a:gd name="connsiteX142" fmla="*/ 12309 w 2457007"/>
                <a:gd name="connsiteY142" fmla="*/ 2345746 h 2617208"/>
                <a:gd name="connsiteX143" fmla="*/ 374259 w 2457007"/>
                <a:gd name="connsiteY143" fmla="*/ 2617208 h 2617208"/>
                <a:gd name="connsiteX144" fmla="*/ 702872 w 2457007"/>
                <a:gd name="connsiteY144" fmla="*/ 2474333 h 2617208"/>
                <a:gd name="connsiteX0" fmla="*/ 702872 w 2457007"/>
                <a:gd name="connsiteY0" fmla="*/ 2474333 h 2617208"/>
                <a:gd name="connsiteX1" fmla="*/ 1067997 w 2457007"/>
                <a:gd name="connsiteY1" fmla="*/ 2039358 h 2617208"/>
                <a:gd name="connsiteX2" fmla="*/ 1243416 w 2457007"/>
                <a:gd name="connsiteY2" fmla="*/ 1624227 h 2617208"/>
                <a:gd name="connsiteX3" fmla="*/ 1525990 w 2457007"/>
                <a:gd name="connsiteY3" fmla="*/ 1274184 h 2617208"/>
                <a:gd name="connsiteX4" fmla="*/ 1956997 w 2457007"/>
                <a:gd name="connsiteY4" fmla="*/ 991608 h 2617208"/>
                <a:gd name="connsiteX5" fmla="*/ 2457007 w 2457007"/>
                <a:gd name="connsiteY5" fmla="*/ 724137 h 2617208"/>
                <a:gd name="connsiteX6" fmla="*/ 2430812 w 2457007"/>
                <a:gd name="connsiteY6" fmla="*/ 697943 h 2617208"/>
                <a:gd name="connsiteX7" fmla="*/ 2409381 w 2457007"/>
                <a:gd name="connsiteY7" fmla="*/ 674131 h 2617208"/>
                <a:gd name="connsiteX8" fmla="*/ 2402237 w 2457007"/>
                <a:gd name="connsiteY8" fmla="*/ 650318 h 2617208"/>
                <a:gd name="connsiteX9" fmla="*/ 2373663 w 2457007"/>
                <a:gd name="connsiteY9" fmla="*/ 631267 h 2617208"/>
                <a:gd name="connsiteX10" fmla="*/ 2352232 w 2457007"/>
                <a:gd name="connsiteY10" fmla="*/ 602693 h 2617208"/>
                <a:gd name="connsiteX11" fmla="*/ 2345088 w 2457007"/>
                <a:gd name="connsiteY11" fmla="*/ 552687 h 2617208"/>
                <a:gd name="connsiteX12" fmla="*/ 2307834 w 2457007"/>
                <a:gd name="connsiteY12" fmla="*/ 531233 h 2617208"/>
                <a:gd name="connsiteX13" fmla="*/ 2264972 w 2457007"/>
                <a:gd name="connsiteY13" fmla="*/ 512183 h 2617208"/>
                <a:gd name="connsiteX14" fmla="*/ 2241159 w 2457007"/>
                <a:gd name="connsiteY14" fmla="*/ 485990 h 2617208"/>
                <a:gd name="connsiteX15" fmla="*/ 2231634 w 2457007"/>
                <a:gd name="connsiteY15" fmla="*/ 464558 h 2617208"/>
                <a:gd name="connsiteX16" fmla="*/ 2212584 w 2457007"/>
                <a:gd name="connsiteY16" fmla="*/ 455033 h 2617208"/>
                <a:gd name="connsiteX17" fmla="*/ 2198297 w 2457007"/>
                <a:gd name="connsiteY17" fmla="*/ 445508 h 2617208"/>
                <a:gd name="connsiteX18" fmla="*/ 2179247 w 2457007"/>
                <a:gd name="connsiteY18" fmla="*/ 450271 h 2617208"/>
                <a:gd name="connsiteX19" fmla="*/ 2155434 w 2457007"/>
                <a:gd name="connsiteY19" fmla="*/ 426458 h 2617208"/>
                <a:gd name="connsiteX20" fmla="*/ 2136384 w 2457007"/>
                <a:gd name="connsiteY20" fmla="*/ 397883 h 2617208"/>
                <a:gd name="connsiteX21" fmla="*/ 2126859 w 2457007"/>
                <a:gd name="connsiteY21" fmla="*/ 369308 h 2617208"/>
                <a:gd name="connsiteX22" fmla="*/ 2103047 w 2457007"/>
                <a:gd name="connsiteY22" fmla="*/ 369308 h 2617208"/>
                <a:gd name="connsiteX23" fmla="*/ 2088759 w 2457007"/>
                <a:gd name="connsiteY23" fmla="*/ 355021 h 2617208"/>
                <a:gd name="connsiteX24" fmla="*/ 2050660 w 2457007"/>
                <a:gd name="connsiteY24" fmla="*/ 347877 h 2617208"/>
                <a:gd name="connsiteX25" fmla="*/ 2007797 w 2457007"/>
                <a:gd name="connsiteY25" fmla="*/ 335971 h 2617208"/>
                <a:gd name="connsiteX26" fmla="*/ 1976841 w 2457007"/>
                <a:gd name="connsiteY26" fmla="*/ 333589 h 2617208"/>
                <a:gd name="connsiteX27" fmla="*/ 1948266 w 2457007"/>
                <a:gd name="connsiteY27" fmla="*/ 328827 h 2617208"/>
                <a:gd name="connsiteX28" fmla="*/ 1926834 w 2457007"/>
                <a:gd name="connsiteY28" fmla="*/ 312158 h 2617208"/>
                <a:gd name="connsiteX29" fmla="*/ 1912547 w 2457007"/>
                <a:gd name="connsiteY29" fmla="*/ 316921 h 2617208"/>
                <a:gd name="connsiteX30" fmla="*/ 1841109 w 2457007"/>
                <a:gd name="connsiteY30" fmla="*/ 302633 h 2617208"/>
                <a:gd name="connsiteX31" fmla="*/ 1812534 w 2457007"/>
                <a:gd name="connsiteY31" fmla="*/ 293108 h 2617208"/>
                <a:gd name="connsiteX32" fmla="*/ 1798247 w 2457007"/>
                <a:gd name="connsiteY32" fmla="*/ 288346 h 2617208"/>
                <a:gd name="connsiteX33" fmla="*/ 1783959 w 2457007"/>
                <a:gd name="connsiteY33" fmla="*/ 297871 h 2617208"/>
                <a:gd name="connsiteX34" fmla="*/ 1769672 w 2457007"/>
                <a:gd name="connsiteY34" fmla="*/ 302633 h 2617208"/>
                <a:gd name="connsiteX35" fmla="*/ 1741097 w 2457007"/>
                <a:gd name="connsiteY35" fmla="*/ 331208 h 2617208"/>
                <a:gd name="connsiteX36" fmla="*/ 1717284 w 2457007"/>
                <a:gd name="connsiteY36" fmla="*/ 326446 h 2617208"/>
                <a:gd name="connsiteX37" fmla="*/ 1683947 w 2457007"/>
                <a:gd name="connsiteY37" fmla="*/ 316921 h 2617208"/>
                <a:gd name="connsiteX38" fmla="*/ 1650609 w 2457007"/>
                <a:gd name="connsiteY38" fmla="*/ 312158 h 2617208"/>
                <a:gd name="connsiteX39" fmla="*/ 1622034 w 2457007"/>
                <a:gd name="connsiteY39" fmla="*/ 307396 h 2617208"/>
                <a:gd name="connsiteX40" fmla="*/ 1581553 w 2457007"/>
                <a:gd name="connsiteY40" fmla="*/ 290727 h 2617208"/>
                <a:gd name="connsiteX41" fmla="*/ 1552978 w 2457007"/>
                <a:gd name="connsiteY41" fmla="*/ 290727 h 2617208"/>
                <a:gd name="connsiteX42" fmla="*/ 1541072 w 2457007"/>
                <a:gd name="connsiteY42" fmla="*/ 274058 h 2617208"/>
                <a:gd name="connsiteX43" fmla="*/ 1526784 w 2457007"/>
                <a:gd name="connsiteY43" fmla="*/ 255008 h 2617208"/>
                <a:gd name="connsiteX44" fmla="*/ 1522021 w 2457007"/>
                <a:gd name="connsiteY44" fmla="*/ 228814 h 2617208"/>
                <a:gd name="connsiteX45" fmla="*/ 1533929 w 2457007"/>
                <a:gd name="connsiteY45" fmla="*/ 200240 h 2617208"/>
                <a:gd name="connsiteX46" fmla="*/ 1564884 w 2457007"/>
                <a:gd name="connsiteY46" fmla="*/ 174046 h 2617208"/>
                <a:gd name="connsiteX47" fmla="*/ 1557740 w 2457007"/>
                <a:gd name="connsiteY47" fmla="*/ 147852 h 2617208"/>
                <a:gd name="connsiteX48" fmla="*/ 1564884 w 2457007"/>
                <a:gd name="connsiteY48" fmla="*/ 116895 h 2617208"/>
                <a:gd name="connsiteX49" fmla="*/ 1583934 w 2457007"/>
                <a:gd name="connsiteY49" fmla="*/ 93083 h 2617208"/>
                <a:gd name="connsiteX50" fmla="*/ 1588697 w 2457007"/>
                <a:gd name="connsiteY50" fmla="*/ 78796 h 2617208"/>
                <a:gd name="connsiteX51" fmla="*/ 1579172 w 2457007"/>
                <a:gd name="connsiteY51" fmla="*/ 64508 h 2617208"/>
                <a:gd name="connsiteX52" fmla="*/ 1545834 w 2457007"/>
                <a:gd name="connsiteY52" fmla="*/ 38314 h 2617208"/>
                <a:gd name="connsiteX53" fmla="*/ 1522022 w 2457007"/>
                <a:gd name="connsiteY53" fmla="*/ 35933 h 2617208"/>
                <a:gd name="connsiteX54" fmla="*/ 1507734 w 2457007"/>
                <a:gd name="connsiteY54" fmla="*/ 214 h 2617208"/>
                <a:gd name="connsiteX55" fmla="*/ 1365652 w 2457007"/>
                <a:gd name="connsiteY55" fmla="*/ 51808 h 2617208"/>
                <a:gd name="connsiteX56" fmla="*/ 984654 w 2457007"/>
                <a:gd name="connsiteY56" fmla="*/ 270089 h 2617208"/>
                <a:gd name="connsiteX57" fmla="*/ 783834 w 2457007"/>
                <a:gd name="connsiteY57" fmla="*/ 316921 h 2617208"/>
                <a:gd name="connsiteX58" fmla="*/ 712397 w 2457007"/>
                <a:gd name="connsiteY58" fmla="*/ 345496 h 2617208"/>
                <a:gd name="connsiteX59" fmla="*/ 702872 w 2457007"/>
                <a:gd name="connsiteY59" fmla="*/ 374071 h 2617208"/>
                <a:gd name="connsiteX60" fmla="*/ 698109 w 2457007"/>
                <a:gd name="connsiteY60" fmla="*/ 388358 h 2617208"/>
                <a:gd name="connsiteX61" fmla="*/ 683822 w 2457007"/>
                <a:gd name="connsiteY61" fmla="*/ 419314 h 2617208"/>
                <a:gd name="connsiteX62" fmla="*/ 702872 w 2457007"/>
                <a:gd name="connsiteY62" fmla="*/ 445508 h 2617208"/>
                <a:gd name="connsiteX63" fmla="*/ 731447 w 2457007"/>
                <a:gd name="connsiteY63" fmla="*/ 455033 h 2617208"/>
                <a:gd name="connsiteX64" fmla="*/ 740972 w 2457007"/>
                <a:gd name="connsiteY64" fmla="*/ 469321 h 2617208"/>
                <a:gd name="connsiteX65" fmla="*/ 745734 w 2457007"/>
                <a:gd name="connsiteY65" fmla="*/ 483608 h 2617208"/>
                <a:gd name="connsiteX66" fmla="*/ 745734 w 2457007"/>
                <a:gd name="connsiteY66" fmla="*/ 495514 h 2617208"/>
                <a:gd name="connsiteX67" fmla="*/ 748115 w 2457007"/>
                <a:gd name="connsiteY67" fmla="*/ 516946 h 2617208"/>
                <a:gd name="connsiteX68" fmla="*/ 755259 w 2457007"/>
                <a:gd name="connsiteY68" fmla="*/ 535996 h 2617208"/>
                <a:gd name="connsiteX69" fmla="*/ 745734 w 2457007"/>
                <a:gd name="connsiteY69" fmla="*/ 564571 h 2617208"/>
                <a:gd name="connsiteX70" fmla="*/ 736209 w 2457007"/>
                <a:gd name="connsiteY70" fmla="*/ 578858 h 2617208"/>
                <a:gd name="connsiteX71" fmla="*/ 736209 w 2457007"/>
                <a:gd name="connsiteY71" fmla="*/ 650296 h 2617208"/>
                <a:gd name="connsiteX72" fmla="*/ 740972 w 2457007"/>
                <a:gd name="connsiteY72" fmla="*/ 664583 h 2617208"/>
                <a:gd name="connsiteX73" fmla="*/ 745734 w 2457007"/>
                <a:gd name="connsiteY73" fmla="*/ 683633 h 2617208"/>
                <a:gd name="connsiteX74" fmla="*/ 760022 w 2457007"/>
                <a:gd name="connsiteY74" fmla="*/ 731258 h 2617208"/>
                <a:gd name="connsiteX75" fmla="*/ 764784 w 2457007"/>
                <a:gd name="connsiteY75" fmla="*/ 745546 h 2617208"/>
                <a:gd name="connsiteX76" fmla="*/ 771928 w 2457007"/>
                <a:gd name="connsiteY76" fmla="*/ 790789 h 2617208"/>
                <a:gd name="connsiteX77" fmla="*/ 750497 w 2457007"/>
                <a:gd name="connsiteY77" fmla="*/ 812221 h 2617208"/>
                <a:gd name="connsiteX78" fmla="*/ 731447 w 2457007"/>
                <a:gd name="connsiteY78" fmla="*/ 816983 h 2617208"/>
                <a:gd name="connsiteX79" fmla="*/ 712397 w 2457007"/>
                <a:gd name="connsiteY79" fmla="*/ 824127 h 2617208"/>
                <a:gd name="connsiteX80" fmla="*/ 683822 w 2457007"/>
                <a:gd name="connsiteY80" fmla="*/ 843177 h 2617208"/>
                <a:gd name="connsiteX81" fmla="*/ 674297 w 2457007"/>
                <a:gd name="connsiteY81" fmla="*/ 859846 h 2617208"/>
                <a:gd name="connsiteX82" fmla="*/ 660009 w 2457007"/>
                <a:gd name="connsiteY82" fmla="*/ 869371 h 2617208"/>
                <a:gd name="connsiteX83" fmla="*/ 650484 w 2457007"/>
                <a:gd name="connsiteY83" fmla="*/ 883658 h 2617208"/>
                <a:gd name="connsiteX84" fmla="*/ 640959 w 2457007"/>
                <a:gd name="connsiteY84" fmla="*/ 964621 h 2617208"/>
                <a:gd name="connsiteX85" fmla="*/ 626672 w 2457007"/>
                <a:gd name="connsiteY85" fmla="*/ 997958 h 2617208"/>
                <a:gd name="connsiteX86" fmla="*/ 593334 w 2457007"/>
                <a:gd name="connsiteY86" fmla="*/ 1012246 h 2617208"/>
                <a:gd name="connsiteX87" fmla="*/ 588572 w 2457007"/>
                <a:gd name="connsiteY87" fmla="*/ 1026533 h 2617208"/>
                <a:gd name="connsiteX88" fmla="*/ 593334 w 2457007"/>
                <a:gd name="connsiteY88" fmla="*/ 1040821 h 2617208"/>
                <a:gd name="connsiteX89" fmla="*/ 579047 w 2457007"/>
                <a:gd name="connsiteY89" fmla="*/ 1055108 h 2617208"/>
                <a:gd name="connsiteX90" fmla="*/ 569521 w 2457007"/>
                <a:gd name="connsiteY90" fmla="*/ 1097971 h 2617208"/>
                <a:gd name="connsiteX91" fmla="*/ 552854 w 2457007"/>
                <a:gd name="connsiteY91" fmla="*/ 1128926 h 2617208"/>
                <a:gd name="connsiteX92" fmla="*/ 533803 w 2457007"/>
                <a:gd name="connsiteY92" fmla="*/ 1150358 h 2617208"/>
                <a:gd name="connsiteX93" fmla="*/ 519515 w 2457007"/>
                <a:gd name="connsiteY93" fmla="*/ 1178933 h 2617208"/>
                <a:gd name="connsiteX94" fmla="*/ 498084 w 2457007"/>
                <a:gd name="connsiteY94" fmla="*/ 1226558 h 2617208"/>
                <a:gd name="connsiteX95" fmla="*/ 493322 w 2457007"/>
                <a:gd name="connsiteY95" fmla="*/ 1240846 h 2617208"/>
                <a:gd name="connsiteX96" fmla="*/ 474272 w 2457007"/>
                <a:gd name="connsiteY96" fmla="*/ 1274183 h 2617208"/>
                <a:gd name="connsiteX97" fmla="*/ 464747 w 2457007"/>
                <a:gd name="connsiteY97" fmla="*/ 1293233 h 2617208"/>
                <a:gd name="connsiteX98" fmla="*/ 459984 w 2457007"/>
                <a:gd name="connsiteY98" fmla="*/ 1307521 h 2617208"/>
                <a:gd name="connsiteX99" fmla="*/ 450459 w 2457007"/>
                <a:gd name="connsiteY99" fmla="*/ 1321808 h 2617208"/>
                <a:gd name="connsiteX100" fmla="*/ 436172 w 2457007"/>
                <a:gd name="connsiteY100" fmla="*/ 1359908 h 2617208"/>
                <a:gd name="connsiteX101" fmla="*/ 412359 w 2457007"/>
                <a:gd name="connsiteY101" fmla="*/ 1402771 h 2617208"/>
                <a:gd name="connsiteX102" fmla="*/ 398072 w 2457007"/>
                <a:gd name="connsiteY102" fmla="*/ 1436109 h 2617208"/>
                <a:gd name="connsiteX103" fmla="*/ 393310 w 2457007"/>
                <a:gd name="connsiteY103" fmla="*/ 1464683 h 2617208"/>
                <a:gd name="connsiteX104" fmla="*/ 379022 w 2457007"/>
                <a:gd name="connsiteY104" fmla="*/ 1526596 h 2617208"/>
                <a:gd name="connsiteX105" fmla="*/ 374259 w 2457007"/>
                <a:gd name="connsiteY105" fmla="*/ 1564696 h 2617208"/>
                <a:gd name="connsiteX106" fmla="*/ 369497 w 2457007"/>
                <a:gd name="connsiteY106" fmla="*/ 1578983 h 2617208"/>
                <a:gd name="connsiteX107" fmla="*/ 357591 w 2457007"/>
                <a:gd name="connsiteY107" fmla="*/ 1614702 h 2617208"/>
                <a:gd name="connsiteX108" fmla="*/ 343303 w 2457007"/>
                <a:gd name="connsiteY108" fmla="*/ 1659946 h 2617208"/>
                <a:gd name="connsiteX109" fmla="*/ 336159 w 2457007"/>
                <a:gd name="connsiteY109" fmla="*/ 1683758 h 2617208"/>
                <a:gd name="connsiteX110" fmla="*/ 326634 w 2457007"/>
                <a:gd name="connsiteY110" fmla="*/ 1698046 h 2617208"/>
                <a:gd name="connsiteX111" fmla="*/ 321872 w 2457007"/>
                <a:gd name="connsiteY111" fmla="*/ 1712333 h 2617208"/>
                <a:gd name="connsiteX112" fmla="*/ 307584 w 2457007"/>
                <a:gd name="connsiteY112" fmla="*/ 1721858 h 2617208"/>
                <a:gd name="connsiteX113" fmla="*/ 293297 w 2457007"/>
                <a:gd name="connsiteY113" fmla="*/ 1750433 h 2617208"/>
                <a:gd name="connsiteX114" fmla="*/ 283772 w 2457007"/>
                <a:gd name="connsiteY114" fmla="*/ 1779008 h 2617208"/>
                <a:gd name="connsiteX115" fmla="*/ 267103 w 2457007"/>
                <a:gd name="connsiteY115" fmla="*/ 1809965 h 2617208"/>
                <a:gd name="connsiteX116" fmla="*/ 231384 w 2457007"/>
                <a:gd name="connsiteY116" fmla="*/ 1845683 h 2617208"/>
                <a:gd name="connsiteX117" fmla="*/ 207572 w 2457007"/>
                <a:gd name="connsiteY117" fmla="*/ 1869496 h 2617208"/>
                <a:gd name="connsiteX118" fmla="*/ 202809 w 2457007"/>
                <a:gd name="connsiteY118" fmla="*/ 1883783 h 2617208"/>
                <a:gd name="connsiteX119" fmla="*/ 174234 w 2457007"/>
                <a:gd name="connsiteY119" fmla="*/ 1902833 h 2617208"/>
                <a:gd name="connsiteX120" fmla="*/ 159947 w 2457007"/>
                <a:gd name="connsiteY120" fmla="*/ 1912358 h 2617208"/>
                <a:gd name="connsiteX121" fmla="*/ 131372 w 2457007"/>
                <a:gd name="connsiteY121" fmla="*/ 1940934 h 2617208"/>
                <a:gd name="connsiteX122" fmla="*/ 102797 w 2457007"/>
                <a:gd name="connsiteY122" fmla="*/ 1952839 h 2617208"/>
                <a:gd name="connsiteX123" fmla="*/ 78985 w 2457007"/>
                <a:gd name="connsiteY123" fmla="*/ 1964745 h 2617208"/>
                <a:gd name="connsiteX124" fmla="*/ 45647 w 2457007"/>
                <a:gd name="connsiteY124" fmla="*/ 1981414 h 2617208"/>
                <a:gd name="connsiteX125" fmla="*/ 24215 w 2457007"/>
                <a:gd name="connsiteY125" fmla="*/ 1986177 h 2617208"/>
                <a:gd name="connsiteX126" fmla="*/ 403 w 2457007"/>
                <a:gd name="connsiteY126" fmla="*/ 1995702 h 2617208"/>
                <a:gd name="connsiteX127" fmla="*/ 12309 w 2457007"/>
                <a:gd name="connsiteY127" fmla="*/ 2036183 h 2617208"/>
                <a:gd name="connsiteX128" fmla="*/ 43265 w 2457007"/>
                <a:gd name="connsiteY128" fmla="*/ 2062377 h 2617208"/>
                <a:gd name="connsiteX129" fmla="*/ 67079 w 2457007"/>
                <a:gd name="connsiteY129" fmla="*/ 2079046 h 2617208"/>
                <a:gd name="connsiteX130" fmla="*/ 90890 w 2457007"/>
                <a:gd name="connsiteY130" fmla="*/ 2083808 h 2617208"/>
                <a:gd name="connsiteX131" fmla="*/ 114703 w 2457007"/>
                <a:gd name="connsiteY131" fmla="*/ 2105239 h 2617208"/>
                <a:gd name="connsiteX132" fmla="*/ 119466 w 2457007"/>
                <a:gd name="connsiteY132" fmla="*/ 2133815 h 2617208"/>
                <a:gd name="connsiteX133" fmla="*/ 126609 w 2457007"/>
                <a:gd name="connsiteY133" fmla="*/ 2155246 h 2617208"/>
                <a:gd name="connsiteX134" fmla="*/ 121847 w 2457007"/>
                <a:gd name="connsiteY134" fmla="*/ 2193346 h 2617208"/>
                <a:gd name="connsiteX135" fmla="*/ 112322 w 2457007"/>
                <a:gd name="connsiteY135" fmla="*/ 2212396 h 2617208"/>
                <a:gd name="connsiteX136" fmla="*/ 100416 w 2457007"/>
                <a:gd name="connsiteY136" fmla="*/ 2231445 h 2617208"/>
                <a:gd name="connsiteX137" fmla="*/ 71841 w 2457007"/>
                <a:gd name="connsiteY137" fmla="*/ 2233827 h 2617208"/>
                <a:gd name="connsiteX138" fmla="*/ 50409 w 2457007"/>
                <a:gd name="connsiteY138" fmla="*/ 2260021 h 2617208"/>
                <a:gd name="connsiteX139" fmla="*/ 21834 w 2457007"/>
                <a:gd name="connsiteY139" fmla="*/ 2274308 h 2617208"/>
                <a:gd name="connsiteX140" fmla="*/ 31359 w 2457007"/>
                <a:gd name="connsiteY140" fmla="*/ 2298121 h 2617208"/>
                <a:gd name="connsiteX141" fmla="*/ 21834 w 2457007"/>
                <a:gd name="connsiteY141" fmla="*/ 2331458 h 2617208"/>
                <a:gd name="connsiteX142" fmla="*/ 12309 w 2457007"/>
                <a:gd name="connsiteY142" fmla="*/ 2345746 h 2617208"/>
                <a:gd name="connsiteX143" fmla="*/ 374259 w 2457007"/>
                <a:gd name="connsiteY143" fmla="*/ 2617208 h 2617208"/>
                <a:gd name="connsiteX144" fmla="*/ 702872 w 2457007"/>
                <a:gd name="connsiteY144" fmla="*/ 2474333 h 2617208"/>
                <a:gd name="connsiteX0" fmla="*/ 702872 w 2457007"/>
                <a:gd name="connsiteY0" fmla="*/ 2474333 h 2617208"/>
                <a:gd name="connsiteX1" fmla="*/ 1067997 w 2457007"/>
                <a:gd name="connsiteY1" fmla="*/ 2039358 h 2617208"/>
                <a:gd name="connsiteX2" fmla="*/ 1243416 w 2457007"/>
                <a:gd name="connsiteY2" fmla="*/ 1624227 h 2617208"/>
                <a:gd name="connsiteX3" fmla="*/ 1525990 w 2457007"/>
                <a:gd name="connsiteY3" fmla="*/ 1274184 h 2617208"/>
                <a:gd name="connsiteX4" fmla="*/ 2037959 w 2457007"/>
                <a:gd name="connsiteY4" fmla="*/ 936839 h 2617208"/>
                <a:gd name="connsiteX5" fmla="*/ 2457007 w 2457007"/>
                <a:gd name="connsiteY5" fmla="*/ 724137 h 2617208"/>
                <a:gd name="connsiteX6" fmla="*/ 2430812 w 2457007"/>
                <a:gd name="connsiteY6" fmla="*/ 697943 h 2617208"/>
                <a:gd name="connsiteX7" fmla="*/ 2409381 w 2457007"/>
                <a:gd name="connsiteY7" fmla="*/ 674131 h 2617208"/>
                <a:gd name="connsiteX8" fmla="*/ 2402237 w 2457007"/>
                <a:gd name="connsiteY8" fmla="*/ 650318 h 2617208"/>
                <a:gd name="connsiteX9" fmla="*/ 2373663 w 2457007"/>
                <a:gd name="connsiteY9" fmla="*/ 631267 h 2617208"/>
                <a:gd name="connsiteX10" fmla="*/ 2352232 w 2457007"/>
                <a:gd name="connsiteY10" fmla="*/ 602693 h 2617208"/>
                <a:gd name="connsiteX11" fmla="*/ 2345088 w 2457007"/>
                <a:gd name="connsiteY11" fmla="*/ 552687 h 2617208"/>
                <a:gd name="connsiteX12" fmla="*/ 2307834 w 2457007"/>
                <a:gd name="connsiteY12" fmla="*/ 531233 h 2617208"/>
                <a:gd name="connsiteX13" fmla="*/ 2264972 w 2457007"/>
                <a:gd name="connsiteY13" fmla="*/ 512183 h 2617208"/>
                <a:gd name="connsiteX14" fmla="*/ 2241159 w 2457007"/>
                <a:gd name="connsiteY14" fmla="*/ 485990 h 2617208"/>
                <a:gd name="connsiteX15" fmla="*/ 2231634 w 2457007"/>
                <a:gd name="connsiteY15" fmla="*/ 464558 h 2617208"/>
                <a:gd name="connsiteX16" fmla="*/ 2212584 w 2457007"/>
                <a:gd name="connsiteY16" fmla="*/ 455033 h 2617208"/>
                <a:gd name="connsiteX17" fmla="*/ 2198297 w 2457007"/>
                <a:gd name="connsiteY17" fmla="*/ 445508 h 2617208"/>
                <a:gd name="connsiteX18" fmla="*/ 2179247 w 2457007"/>
                <a:gd name="connsiteY18" fmla="*/ 450271 h 2617208"/>
                <a:gd name="connsiteX19" fmla="*/ 2155434 w 2457007"/>
                <a:gd name="connsiteY19" fmla="*/ 426458 h 2617208"/>
                <a:gd name="connsiteX20" fmla="*/ 2136384 w 2457007"/>
                <a:gd name="connsiteY20" fmla="*/ 397883 h 2617208"/>
                <a:gd name="connsiteX21" fmla="*/ 2126859 w 2457007"/>
                <a:gd name="connsiteY21" fmla="*/ 369308 h 2617208"/>
                <a:gd name="connsiteX22" fmla="*/ 2103047 w 2457007"/>
                <a:gd name="connsiteY22" fmla="*/ 369308 h 2617208"/>
                <a:gd name="connsiteX23" fmla="*/ 2088759 w 2457007"/>
                <a:gd name="connsiteY23" fmla="*/ 355021 h 2617208"/>
                <a:gd name="connsiteX24" fmla="*/ 2050660 w 2457007"/>
                <a:gd name="connsiteY24" fmla="*/ 347877 h 2617208"/>
                <a:gd name="connsiteX25" fmla="*/ 2007797 w 2457007"/>
                <a:gd name="connsiteY25" fmla="*/ 335971 h 2617208"/>
                <a:gd name="connsiteX26" fmla="*/ 1976841 w 2457007"/>
                <a:gd name="connsiteY26" fmla="*/ 333589 h 2617208"/>
                <a:gd name="connsiteX27" fmla="*/ 1948266 w 2457007"/>
                <a:gd name="connsiteY27" fmla="*/ 328827 h 2617208"/>
                <a:gd name="connsiteX28" fmla="*/ 1926834 w 2457007"/>
                <a:gd name="connsiteY28" fmla="*/ 312158 h 2617208"/>
                <a:gd name="connsiteX29" fmla="*/ 1912547 w 2457007"/>
                <a:gd name="connsiteY29" fmla="*/ 316921 h 2617208"/>
                <a:gd name="connsiteX30" fmla="*/ 1841109 w 2457007"/>
                <a:gd name="connsiteY30" fmla="*/ 302633 h 2617208"/>
                <a:gd name="connsiteX31" fmla="*/ 1812534 w 2457007"/>
                <a:gd name="connsiteY31" fmla="*/ 293108 h 2617208"/>
                <a:gd name="connsiteX32" fmla="*/ 1798247 w 2457007"/>
                <a:gd name="connsiteY32" fmla="*/ 288346 h 2617208"/>
                <a:gd name="connsiteX33" fmla="*/ 1783959 w 2457007"/>
                <a:gd name="connsiteY33" fmla="*/ 297871 h 2617208"/>
                <a:gd name="connsiteX34" fmla="*/ 1769672 w 2457007"/>
                <a:gd name="connsiteY34" fmla="*/ 302633 h 2617208"/>
                <a:gd name="connsiteX35" fmla="*/ 1741097 w 2457007"/>
                <a:gd name="connsiteY35" fmla="*/ 331208 h 2617208"/>
                <a:gd name="connsiteX36" fmla="*/ 1717284 w 2457007"/>
                <a:gd name="connsiteY36" fmla="*/ 326446 h 2617208"/>
                <a:gd name="connsiteX37" fmla="*/ 1683947 w 2457007"/>
                <a:gd name="connsiteY37" fmla="*/ 316921 h 2617208"/>
                <a:gd name="connsiteX38" fmla="*/ 1650609 w 2457007"/>
                <a:gd name="connsiteY38" fmla="*/ 312158 h 2617208"/>
                <a:gd name="connsiteX39" fmla="*/ 1622034 w 2457007"/>
                <a:gd name="connsiteY39" fmla="*/ 307396 h 2617208"/>
                <a:gd name="connsiteX40" fmla="*/ 1581553 w 2457007"/>
                <a:gd name="connsiteY40" fmla="*/ 290727 h 2617208"/>
                <a:gd name="connsiteX41" fmla="*/ 1552978 w 2457007"/>
                <a:gd name="connsiteY41" fmla="*/ 290727 h 2617208"/>
                <a:gd name="connsiteX42" fmla="*/ 1541072 w 2457007"/>
                <a:gd name="connsiteY42" fmla="*/ 274058 h 2617208"/>
                <a:gd name="connsiteX43" fmla="*/ 1526784 w 2457007"/>
                <a:gd name="connsiteY43" fmla="*/ 255008 h 2617208"/>
                <a:gd name="connsiteX44" fmla="*/ 1522021 w 2457007"/>
                <a:gd name="connsiteY44" fmla="*/ 228814 h 2617208"/>
                <a:gd name="connsiteX45" fmla="*/ 1533929 w 2457007"/>
                <a:gd name="connsiteY45" fmla="*/ 200240 h 2617208"/>
                <a:gd name="connsiteX46" fmla="*/ 1564884 w 2457007"/>
                <a:gd name="connsiteY46" fmla="*/ 174046 h 2617208"/>
                <a:gd name="connsiteX47" fmla="*/ 1557740 w 2457007"/>
                <a:gd name="connsiteY47" fmla="*/ 147852 h 2617208"/>
                <a:gd name="connsiteX48" fmla="*/ 1564884 w 2457007"/>
                <a:gd name="connsiteY48" fmla="*/ 116895 h 2617208"/>
                <a:gd name="connsiteX49" fmla="*/ 1583934 w 2457007"/>
                <a:gd name="connsiteY49" fmla="*/ 93083 h 2617208"/>
                <a:gd name="connsiteX50" fmla="*/ 1588697 w 2457007"/>
                <a:gd name="connsiteY50" fmla="*/ 78796 h 2617208"/>
                <a:gd name="connsiteX51" fmla="*/ 1579172 w 2457007"/>
                <a:gd name="connsiteY51" fmla="*/ 64508 h 2617208"/>
                <a:gd name="connsiteX52" fmla="*/ 1545834 w 2457007"/>
                <a:gd name="connsiteY52" fmla="*/ 38314 h 2617208"/>
                <a:gd name="connsiteX53" fmla="*/ 1522022 w 2457007"/>
                <a:gd name="connsiteY53" fmla="*/ 35933 h 2617208"/>
                <a:gd name="connsiteX54" fmla="*/ 1507734 w 2457007"/>
                <a:gd name="connsiteY54" fmla="*/ 214 h 2617208"/>
                <a:gd name="connsiteX55" fmla="*/ 1365652 w 2457007"/>
                <a:gd name="connsiteY55" fmla="*/ 51808 h 2617208"/>
                <a:gd name="connsiteX56" fmla="*/ 984654 w 2457007"/>
                <a:gd name="connsiteY56" fmla="*/ 270089 h 2617208"/>
                <a:gd name="connsiteX57" fmla="*/ 783834 w 2457007"/>
                <a:gd name="connsiteY57" fmla="*/ 316921 h 2617208"/>
                <a:gd name="connsiteX58" fmla="*/ 712397 w 2457007"/>
                <a:gd name="connsiteY58" fmla="*/ 345496 h 2617208"/>
                <a:gd name="connsiteX59" fmla="*/ 702872 w 2457007"/>
                <a:gd name="connsiteY59" fmla="*/ 374071 h 2617208"/>
                <a:gd name="connsiteX60" fmla="*/ 698109 w 2457007"/>
                <a:gd name="connsiteY60" fmla="*/ 388358 h 2617208"/>
                <a:gd name="connsiteX61" fmla="*/ 683822 w 2457007"/>
                <a:gd name="connsiteY61" fmla="*/ 419314 h 2617208"/>
                <a:gd name="connsiteX62" fmla="*/ 702872 w 2457007"/>
                <a:gd name="connsiteY62" fmla="*/ 445508 h 2617208"/>
                <a:gd name="connsiteX63" fmla="*/ 731447 w 2457007"/>
                <a:gd name="connsiteY63" fmla="*/ 455033 h 2617208"/>
                <a:gd name="connsiteX64" fmla="*/ 740972 w 2457007"/>
                <a:gd name="connsiteY64" fmla="*/ 469321 h 2617208"/>
                <a:gd name="connsiteX65" fmla="*/ 745734 w 2457007"/>
                <a:gd name="connsiteY65" fmla="*/ 483608 h 2617208"/>
                <a:gd name="connsiteX66" fmla="*/ 745734 w 2457007"/>
                <a:gd name="connsiteY66" fmla="*/ 495514 h 2617208"/>
                <a:gd name="connsiteX67" fmla="*/ 748115 w 2457007"/>
                <a:gd name="connsiteY67" fmla="*/ 516946 h 2617208"/>
                <a:gd name="connsiteX68" fmla="*/ 755259 w 2457007"/>
                <a:gd name="connsiteY68" fmla="*/ 535996 h 2617208"/>
                <a:gd name="connsiteX69" fmla="*/ 745734 w 2457007"/>
                <a:gd name="connsiteY69" fmla="*/ 564571 h 2617208"/>
                <a:gd name="connsiteX70" fmla="*/ 736209 w 2457007"/>
                <a:gd name="connsiteY70" fmla="*/ 578858 h 2617208"/>
                <a:gd name="connsiteX71" fmla="*/ 736209 w 2457007"/>
                <a:gd name="connsiteY71" fmla="*/ 650296 h 2617208"/>
                <a:gd name="connsiteX72" fmla="*/ 740972 w 2457007"/>
                <a:gd name="connsiteY72" fmla="*/ 664583 h 2617208"/>
                <a:gd name="connsiteX73" fmla="*/ 745734 w 2457007"/>
                <a:gd name="connsiteY73" fmla="*/ 683633 h 2617208"/>
                <a:gd name="connsiteX74" fmla="*/ 760022 w 2457007"/>
                <a:gd name="connsiteY74" fmla="*/ 731258 h 2617208"/>
                <a:gd name="connsiteX75" fmla="*/ 764784 w 2457007"/>
                <a:gd name="connsiteY75" fmla="*/ 745546 h 2617208"/>
                <a:gd name="connsiteX76" fmla="*/ 771928 w 2457007"/>
                <a:gd name="connsiteY76" fmla="*/ 790789 h 2617208"/>
                <a:gd name="connsiteX77" fmla="*/ 750497 w 2457007"/>
                <a:gd name="connsiteY77" fmla="*/ 812221 h 2617208"/>
                <a:gd name="connsiteX78" fmla="*/ 731447 w 2457007"/>
                <a:gd name="connsiteY78" fmla="*/ 816983 h 2617208"/>
                <a:gd name="connsiteX79" fmla="*/ 712397 w 2457007"/>
                <a:gd name="connsiteY79" fmla="*/ 824127 h 2617208"/>
                <a:gd name="connsiteX80" fmla="*/ 683822 w 2457007"/>
                <a:gd name="connsiteY80" fmla="*/ 843177 h 2617208"/>
                <a:gd name="connsiteX81" fmla="*/ 674297 w 2457007"/>
                <a:gd name="connsiteY81" fmla="*/ 859846 h 2617208"/>
                <a:gd name="connsiteX82" fmla="*/ 660009 w 2457007"/>
                <a:gd name="connsiteY82" fmla="*/ 869371 h 2617208"/>
                <a:gd name="connsiteX83" fmla="*/ 650484 w 2457007"/>
                <a:gd name="connsiteY83" fmla="*/ 883658 h 2617208"/>
                <a:gd name="connsiteX84" fmla="*/ 640959 w 2457007"/>
                <a:gd name="connsiteY84" fmla="*/ 964621 h 2617208"/>
                <a:gd name="connsiteX85" fmla="*/ 626672 w 2457007"/>
                <a:gd name="connsiteY85" fmla="*/ 997958 h 2617208"/>
                <a:gd name="connsiteX86" fmla="*/ 593334 w 2457007"/>
                <a:gd name="connsiteY86" fmla="*/ 1012246 h 2617208"/>
                <a:gd name="connsiteX87" fmla="*/ 588572 w 2457007"/>
                <a:gd name="connsiteY87" fmla="*/ 1026533 h 2617208"/>
                <a:gd name="connsiteX88" fmla="*/ 593334 w 2457007"/>
                <a:gd name="connsiteY88" fmla="*/ 1040821 h 2617208"/>
                <a:gd name="connsiteX89" fmla="*/ 579047 w 2457007"/>
                <a:gd name="connsiteY89" fmla="*/ 1055108 h 2617208"/>
                <a:gd name="connsiteX90" fmla="*/ 569521 w 2457007"/>
                <a:gd name="connsiteY90" fmla="*/ 1097971 h 2617208"/>
                <a:gd name="connsiteX91" fmla="*/ 552854 w 2457007"/>
                <a:gd name="connsiteY91" fmla="*/ 1128926 h 2617208"/>
                <a:gd name="connsiteX92" fmla="*/ 533803 w 2457007"/>
                <a:gd name="connsiteY92" fmla="*/ 1150358 h 2617208"/>
                <a:gd name="connsiteX93" fmla="*/ 519515 w 2457007"/>
                <a:gd name="connsiteY93" fmla="*/ 1178933 h 2617208"/>
                <a:gd name="connsiteX94" fmla="*/ 498084 w 2457007"/>
                <a:gd name="connsiteY94" fmla="*/ 1226558 h 2617208"/>
                <a:gd name="connsiteX95" fmla="*/ 493322 w 2457007"/>
                <a:gd name="connsiteY95" fmla="*/ 1240846 h 2617208"/>
                <a:gd name="connsiteX96" fmla="*/ 474272 w 2457007"/>
                <a:gd name="connsiteY96" fmla="*/ 1274183 h 2617208"/>
                <a:gd name="connsiteX97" fmla="*/ 464747 w 2457007"/>
                <a:gd name="connsiteY97" fmla="*/ 1293233 h 2617208"/>
                <a:gd name="connsiteX98" fmla="*/ 459984 w 2457007"/>
                <a:gd name="connsiteY98" fmla="*/ 1307521 h 2617208"/>
                <a:gd name="connsiteX99" fmla="*/ 450459 w 2457007"/>
                <a:gd name="connsiteY99" fmla="*/ 1321808 h 2617208"/>
                <a:gd name="connsiteX100" fmla="*/ 436172 w 2457007"/>
                <a:gd name="connsiteY100" fmla="*/ 1359908 h 2617208"/>
                <a:gd name="connsiteX101" fmla="*/ 412359 w 2457007"/>
                <a:gd name="connsiteY101" fmla="*/ 1402771 h 2617208"/>
                <a:gd name="connsiteX102" fmla="*/ 398072 w 2457007"/>
                <a:gd name="connsiteY102" fmla="*/ 1436109 h 2617208"/>
                <a:gd name="connsiteX103" fmla="*/ 393310 w 2457007"/>
                <a:gd name="connsiteY103" fmla="*/ 1464683 h 2617208"/>
                <a:gd name="connsiteX104" fmla="*/ 379022 w 2457007"/>
                <a:gd name="connsiteY104" fmla="*/ 1526596 h 2617208"/>
                <a:gd name="connsiteX105" fmla="*/ 374259 w 2457007"/>
                <a:gd name="connsiteY105" fmla="*/ 1564696 h 2617208"/>
                <a:gd name="connsiteX106" fmla="*/ 369497 w 2457007"/>
                <a:gd name="connsiteY106" fmla="*/ 1578983 h 2617208"/>
                <a:gd name="connsiteX107" fmla="*/ 357591 w 2457007"/>
                <a:gd name="connsiteY107" fmla="*/ 1614702 h 2617208"/>
                <a:gd name="connsiteX108" fmla="*/ 343303 w 2457007"/>
                <a:gd name="connsiteY108" fmla="*/ 1659946 h 2617208"/>
                <a:gd name="connsiteX109" fmla="*/ 336159 w 2457007"/>
                <a:gd name="connsiteY109" fmla="*/ 1683758 h 2617208"/>
                <a:gd name="connsiteX110" fmla="*/ 326634 w 2457007"/>
                <a:gd name="connsiteY110" fmla="*/ 1698046 h 2617208"/>
                <a:gd name="connsiteX111" fmla="*/ 321872 w 2457007"/>
                <a:gd name="connsiteY111" fmla="*/ 1712333 h 2617208"/>
                <a:gd name="connsiteX112" fmla="*/ 307584 w 2457007"/>
                <a:gd name="connsiteY112" fmla="*/ 1721858 h 2617208"/>
                <a:gd name="connsiteX113" fmla="*/ 293297 w 2457007"/>
                <a:gd name="connsiteY113" fmla="*/ 1750433 h 2617208"/>
                <a:gd name="connsiteX114" fmla="*/ 283772 w 2457007"/>
                <a:gd name="connsiteY114" fmla="*/ 1779008 h 2617208"/>
                <a:gd name="connsiteX115" fmla="*/ 267103 w 2457007"/>
                <a:gd name="connsiteY115" fmla="*/ 1809965 h 2617208"/>
                <a:gd name="connsiteX116" fmla="*/ 231384 w 2457007"/>
                <a:gd name="connsiteY116" fmla="*/ 1845683 h 2617208"/>
                <a:gd name="connsiteX117" fmla="*/ 207572 w 2457007"/>
                <a:gd name="connsiteY117" fmla="*/ 1869496 h 2617208"/>
                <a:gd name="connsiteX118" fmla="*/ 202809 w 2457007"/>
                <a:gd name="connsiteY118" fmla="*/ 1883783 h 2617208"/>
                <a:gd name="connsiteX119" fmla="*/ 174234 w 2457007"/>
                <a:gd name="connsiteY119" fmla="*/ 1902833 h 2617208"/>
                <a:gd name="connsiteX120" fmla="*/ 159947 w 2457007"/>
                <a:gd name="connsiteY120" fmla="*/ 1912358 h 2617208"/>
                <a:gd name="connsiteX121" fmla="*/ 131372 w 2457007"/>
                <a:gd name="connsiteY121" fmla="*/ 1940934 h 2617208"/>
                <a:gd name="connsiteX122" fmla="*/ 102797 w 2457007"/>
                <a:gd name="connsiteY122" fmla="*/ 1952839 h 2617208"/>
                <a:gd name="connsiteX123" fmla="*/ 78985 w 2457007"/>
                <a:gd name="connsiteY123" fmla="*/ 1964745 h 2617208"/>
                <a:gd name="connsiteX124" fmla="*/ 45647 w 2457007"/>
                <a:gd name="connsiteY124" fmla="*/ 1981414 h 2617208"/>
                <a:gd name="connsiteX125" fmla="*/ 24215 w 2457007"/>
                <a:gd name="connsiteY125" fmla="*/ 1986177 h 2617208"/>
                <a:gd name="connsiteX126" fmla="*/ 403 w 2457007"/>
                <a:gd name="connsiteY126" fmla="*/ 1995702 h 2617208"/>
                <a:gd name="connsiteX127" fmla="*/ 12309 w 2457007"/>
                <a:gd name="connsiteY127" fmla="*/ 2036183 h 2617208"/>
                <a:gd name="connsiteX128" fmla="*/ 43265 w 2457007"/>
                <a:gd name="connsiteY128" fmla="*/ 2062377 h 2617208"/>
                <a:gd name="connsiteX129" fmla="*/ 67079 w 2457007"/>
                <a:gd name="connsiteY129" fmla="*/ 2079046 h 2617208"/>
                <a:gd name="connsiteX130" fmla="*/ 90890 w 2457007"/>
                <a:gd name="connsiteY130" fmla="*/ 2083808 h 2617208"/>
                <a:gd name="connsiteX131" fmla="*/ 114703 w 2457007"/>
                <a:gd name="connsiteY131" fmla="*/ 2105239 h 2617208"/>
                <a:gd name="connsiteX132" fmla="*/ 119466 w 2457007"/>
                <a:gd name="connsiteY132" fmla="*/ 2133815 h 2617208"/>
                <a:gd name="connsiteX133" fmla="*/ 126609 w 2457007"/>
                <a:gd name="connsiteY133" fmla="*/ 2155246 h 2617208"/>
                <a:gd name="connsiteX134" fmla="*/ 121847 w 2457007"/>
                <a:gd name="connsiteY134" fmla="*/ 2193346 h 2617208"/>
                <a:gd name="connsiteX135" fmla="*/ 112322 w 2457007"/>
                <a:gd name="connsiteY135" fmla="*/ 2212396 h 2617208"/>
                <a:gd name="connsiteX136" fmla="*/ 100416 w 2457007"/>
                <a:gd name="connsiteY136" fmla="*/ 2231445 h 2617208"/>
                <a:gd name="connsiteX137" fmla="*/ 71841 w 2457007"/>
                <a:gd name="connsiteY137" fmla="*/ 2233827 h 2617208"/>
                <a:gd name="connsiteX138" fmla="*/ 50409 w 2457007"/>
                <a:gd name="connsiteY138" fmla="*/ 2260021 h 2617208"/>
                <a:gd name="connsiteX139" fmla="*/ 21834 w 2457007"/>
                <a:gd name="connsiteY139" fmla="*/ 2274308 h 2617208"/>
                <a:gd name="connsiteX140" fmla="*/ 31359 w 2457007"/>
                <a:gd name="connsiteY140" fmla="*/ 2298121 h 2617208"/>
                <a:gd name="connsiteX141" fmla="*/ 21834 w 2457007"/>
                <a:gd name="connsiteY141" fmla="*/ 2331458 h 2617208"/>
                <a:gd name="connsiteX142" fmla="*/ 12309 w 2457007"/>
                <a:gd name="connsiteY142" fmla="*/ 2345746 h 2617208"/>
                <a:gd name="connsiteX143" fmla="*/ 374259 w 2457007"/>
                <a:gd name="connsiteY143" fmla="*/ 2617208 h 2617208"/>
                <a:gd name="connsiteX144" fmla="*/ 702872 w 2457007"/>
                <a:gd name="connsiteY144" fmla="*/ 2474333 h 261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457007" h="2617208">
                  <a:moveTo>
                    <a:pt x="702872" y="2474333"/>
                  </a:moveTo>
                  <a:cubicBezTo>
                    <a:pt x="787009" y="2420358"/>
                    <a:pt x="1006481" y="2212792"/>
                    <a:pt x="1067997" y="2039358"/>
                  </a:cubicBezTo>
                  <a:cubicBezTo>
                    <a:pt x="1129513" y="1865924"/>
                    <a:pt x="1167084" y="1751756"/>
                    <a:pt x="1243416" y="1624227"/>
                  </a:cubicBezTo>
                  <a:cubicBezTo>
                    <a:pt x="1319748" y="1496698"/>
                    <a:pt x="1372628" y="1384587"/>
                    <a:pt x="1525990" y="1274184"/>
                  </a:cubicBezTo>
                  <a:cubicBezTo>
                    <a:pt x="1592667" y="1207511"/>
                    <a:pt x="1882790" y="1028514"/>
                    <a:pt x="2037959" y="936839"/>
                  </a:cubicBezTo>
                  <a:cubicBezTo>
                    <a:pt x="2193129" y="845165"/>
                    <a:pt x="2378832" y="773081"/>
                    <a:pt x="2457007" y="724137"/>
                  </a:cubicBezTo>
                  <a:cubicBezTo>
                    <a:pt x="2437550" y="670430"/>
                    <a:pt x="2420890" y="709849"/>
                    <a:pt x="2430812" y="697943"/>
                  </a:cubicBezTo>
                  <a:cubicBezTo>
                    <a:pt x="2440734" y="686037"/>
                    <a:pt x="2397872" y="689212"/>
                    <a:pt x="2409381" y="674131"/>
                  </a:cubicBezTo>
                  <a:cubicBezTo>
                    <a:pt x="2420890" y="659050"/>
                    <a:pt x="2397871" y="666193"/>
                    <a:pt x="2402237" y="650318"/>
                  </a:cubicBezTo>
                  <a:cubicBezTo>
                    <a:pt x="2406603" y="634443"/>
                    <a:pt x="2370885" y="652698"/>
                    <a:pt x="2373663" y="631267"/>
                  </a:cubicBezTo>
                  <a:cubicBezTo>
                    <a:pt x="2376441" y="609836"/>
                    <a:pt x="2347470" y="629283"/>
                    <a:pt x="2352232" y="602693"/>
                  </a:cubicBezTo>
                  <a:cubicBezTo>
                    <a:pt x="2356994" y="576103"/>
                    <a:pt x="2347725" y="574122"/>
                    <a:pt x="2345088" y="552687"/>
                  </a:cubicBezTo>
                  <a:cubicBezTo>
                    <a:pt x="2309502" y="526890"/>
                    <a:pt x="2321187" y="537984"/>
                    <a:pt x="2307834" y="531233"/>
                  </a:cubicBezTo>
                  <a:cubicBezTo>
                    <a:pt x="2294481" y="524482"/>
                    <a:pt x="2287613" y="527277"/>
                    <a:pt x="2264972" y="512183"/>
                  </a:cubicBezTo>
                  <a:cubicBezTo>
                    <a:pt x="2247346" y="476931"/>
                    <a:pt x="2265295" y="514953"/>
                    <a:pt x="2241159" y="485990"/>
                  </a:cubicBezTo>
                  <a:cubicBezTo>
                    <a:pt x="2237495" y="481593"/>
                    <a:pt x="2236396" y="469717"/>
                    <a:pt x="2231634" y="464558"/>
                  </a:cubicBezTo>
                  <a:cubicBezTo>
                    <a:pt x="2226872" y="459399"/>
                    <a:pt x="2218748" y="458555"/>
                    <a:pt x="2212584" y="455033"/>
                  </a:cubicBezTo>
                  <a:cubicBezTo>
                    <a:pt x="2207614" y="452193"/>
                    <a:pt x="2203059" y="448683"/>
                    <a:pt x="2198297" y="445508"/>
                  </a:cubicBezTo>
                  <a:cubicBezTo>
                    <a:pt x="2191947" y="447096"/>
                    <a:pt x="2186391" y="453446"/>
                    <a:pt x="2179247" y="450271"/>
                  </a:cubicBezTo>
                  <a:cubicBezTo>
                    <a:pt x="2172103" y="447096"/>
                    <a:pt x="2162578" y="435189"/>
                    <a:pt x="2155434" y="426458"/>
                  </a:cubicBezTo>
                  <a:cubicBezTo>
                    <a:pt x="2148290" y="417727"/>
                    <a:pt x="2141147" y="407408"/>
                    <a:pt x="2136384" y="397883"/>
                  </a:cubicBezTo>
                  <a:cubicBezTo>
                    <a:pt x="2131621" y="388358"/>
                    <a:pt x="2131829" y="373568"/>
                    <a:pt x="2126859" y="369308"/>
                  </a:cubicBezTo>
                  <a:cubicBezTo>
                    <a:pt x="2119236" y="362774"/>
                    <a:pt x="2109397" y="371689"/>
                    <a:pt x="2103047" y="369308"/>
                  </a:cubicBezTo>
                  <a:cubicBezTo>
                    <a:pt x="2096697" y="366927"/>
                    <a:pt x="2097490" y="358593"/>
                    <a:pt x="2088759" y="355021"/>
                  </a:cubicBezTo>
                  <a:cubicBezTo>
                    <a:pt x="2080028" y="351449"/>
                    <a:pt x="2064154" y="351052"/>
                    <a:pt x="2050660" y="347877"/>
                  </a:cubicBezTo>
                  <a:cubicBezTo>
                    <a:pt x="2037166" y="344702"/>
                    <a:pt x="2020100" y="338749"/>
                    <a:pt x="2007797" y="335971"/>
                  </a:cubicBezTo>
                  <a:cubicBezTo>
                    <a:pt x="1993509" y="331208"/>
                    <a:pt x="1986763" y="334780"/>
                    <a:pt x="1976841" y="333589"/>
                  </a:cubicBezTo>
                  <a:cubicBezTo>
                    <a:pt x="1966919" y="332398"/>
                    <a:pt x="1956601" y="332399"/>
                    <a:pt x="1948266" y="328827"/>
                  </a:cubicBezTo>
                  <a:cubicBezTo>
                    <a:pt x="1939932" y="325255"/>
                    <a:pt x="1932787" y="314142"/>
                    <a:pt x="1926834" y="312158"/>
                  </a:cubicBezTo>
                  <a:cubicBezTo>
                    <a:pt x="1920881" y="310174"/>
                    <a:pt x="1919052" y="317644"/>
                    <a:pt x="1912547" y="316921"/>
                  </a:cubicBezTo>
                  <a:cubicBezTo>
                    <a:pt x="1890402" y="314460"/>
                    <a:pt x="1863334" y="304221"/>
                    <a:pt x="1841109" y="302633"/>
                  </a:cubicBezTo>
                  <a:lnTo>
                    <a:pt x="1812534" y="293108"/>
                  </a:lnTo>
                  <a:lnTo>
                    <a:pt x="1798247" y="288346"/>
                  </a:lnTo>
                  <a:cubicBezTo>
                    <a:pt x="1793484" y="291521"/>
                    <a:pt x="1789079" y="295311"/>
                    <a:pt x="1783959" y="297871"/>
                  </a:cubicBezTo>
                  <a:cubicBezTo>
                    <a:pt x="1779469" y="300116"/>
                    <a:pt x="1773222" y="299083"/>
                    <a:pt x="1769672" y="302633"/>
                  </a:cubicBezTo>
                  <a:cubicBezTo>
                    <a:pt x="1735932" y="336373"/>
                    <a:pt x="1773314" y="320470"/>
                    <a:pt x="1741097" y="331208"/>
                  </a:cubicBezTo>
                  <a:cubicBezTo>
                    <a:pt x="1733159" y="329621"/>
                    <a:pt x="1725137" y="328409"/>
                    <a:pt x="1717284" y="326446"/>
                  </a:cubicBezTo>
                  <a:cubicBezTo>
                    <a:pt x="1690062" y="319640"/>
                    <a:pt x="1716637" y="322865"/>
                    <a:pt x="1683947" y="316921"/>
                  </a:cubicBezTo>
                  <a:cubicBezTo>
                    <a:pt x="1672903" y="314913"/>
                    <a:pt x="1661704" y="313865"/>
                    <a:pt x="1650609" y="312158"/>
                  </a:cubicBezTo>
                  <a:cubicBezTo>
                    <a:pt x="1641065" y="310690"/>
                    <a:pt x="1633543" y="310968"/>
                    <a:pt x="1622034" y="307396"/>
                  </a:cubicBezTo>
                  <a:cubicBezTo>
                    <a:pt x="1610525" y="303824"/>
                    <a:pt x="1593062" y="293505"/>
                    <a:pt x="1581553" y="290727"/>
                  </a:cubicBezTo>
                  <a:cubicBezTo>
                    <a:pt x="1570044" y="287949"/>
                    <a:pt x="1559725" y="293505"/>
                    <a:pt x="1552978" y="290727"/>
                  </a:cubicBezTo>
                  <a:cubicBezTo>
                    <a:pt x="1546231" y="287949"/>
                    <a:pt x="1545834" y="275645"/>
                    <a:pt x="1541072" y="274058"/>
                  </a:cubicBezTo>
                  <a:cubicBezTo>
                    <a:pt x="1539484" y="262945"/>
                    <a:pt x="1529959" y="262549"/>
                    <a:pt x="1526784" y="255008"/>
                  </a:cubicBezTo>
                  <a:cubicBezTo>
                    <a:pt x="1523609" y="247467"/>
                    <a:pt x="1520830" y="237942"/>
                    <a:pt x="1522021" y="228814"/>
                  </a:cubicBezTo>
                  <a:cubicBezTo>
                    <a:pt x="1523212" y="219686"/>
                    <a:pt x="1525991" y="206590"/>
                    <a:pt x="1533929" y="200240"/>
                  </a:cubicBezTo>
                  <a:cubicBezTo>
                    <a:pt x="1549255" y="154260"/>
                    <a:pt x="1560916" y="182777"/>
                    <a:pt x="1564884" y="174046"/>
                  </a:cubicBezTo>
                  <a:cubicBezTo>
                    <a:pt x="1568852" y="165315"/>
                    <a:pt x="1557740" y="157377"/>
                    <a:pt x="1557740" y="147852"/>
                  </a:cubicBezTo>
                  <a:cubicBezTo>
                    <a:pt x="1557740" y="138327"/>
                    <a:pt x="1560518" y="126023"/>
                    <a:pt x="1564884" y="116895"/>
                  </a:cubicBezTo>
                  <a:cubicBezTo>
                    <a:pt x="1569250" y="107767"/>
                    <a:pt x="1579965" y="99433"/>
                    <a:pt x="1583934" y="93083"/>
                  </a:cubicBezTo>
                  <a:cubicBezTo>
                    <a:pt x="1587903" y="86733"/>
                    <a:pt x="1589522" y="83748"/>
                    <a:pt x="1588697" y="78796"/>
                  </a:cubicBezTo>
                  <a:cubicBezTo>
                    <a:pt x="1587756" y="73150"/>
                    <a:pt x="1586316" y="71255"/>
                    <a:pt x="1579172" y="64508"/>
                  </a:cubicBezTo>
                  <a:cubicBezTo>
                    <a:pt x="1572028" y="57761"/>
                    <a:pt x="1574128" y="57177"/>
                    <a:pt x="1545834" y="38314"/>
                  </a:cubicBezTo>
                  <a:lnTo>
                    <a:pt x="1522022" y="35933"/>
                  </a:lnTo>
                  <a:cubicBezTo>
                    <a:pt x="1520434" y="20058"/>
                    <a:pt x="1533796" y="-2432"/>
                    <a:pt x="1507734" y="214"/>
                  </a:cubicBezTo>
                  <a:cubicBezTo>
                    <a:pt x="1481672" y="2860"/>
                    <a:pt x="1517126" y="-12221"/>
                    <a:pt x="1365652" y="51808"/>
                  </a:cubicBezTo>
                  <a:cubicBezTo>
                    <a:pt x="1214178" y="115837"/>
                    <a:pt x="1164967" y="192567"/>
                    <a:pt x="984654" y="270089"/>
                  </a:cubicBezTo>
                  <a:cubicBezTo>
                    <a:pt x="887684" y="314275"/>
                    <a:pt x="829210" y="304353"/>
                    <a:pt x="783834" y="316921"/>
                  </a:cubicBezTo>
                  <a:cubicBezTo>
                    <a:pt x="738458" y="329489"/>
                    <a:pt x="725891" y="335971"/>
                    <a:pt x="712397" y="345496"/>
                  </a:cubicBezTo>
                  <a:cubicBezTo>
                    <a:pt x="698903" y="355021"/>
                    <a:pt x="706047" y="364546"/>
                    <a:pt x="702872" y="374071"/>
                  </a:cubicBezTo>
                  <a:cubicBezTo>
                    <a:pt x="701284" y="378833"/>
                    <a:pt x="701284" y="380818"/>
                    <a:pt x="698109" y="388358"/>
                  </a:cubicBezTo>
                  <a:cubicBezTo>
                    <a:pt x="694934" y="395899"/>
                    <a:pt x="683028" y="409789"/>
                    <a:pt x="683822" y="419314"/>
                  </a:cubicBezTo>
                  <a:cubicBezTo>
                    <a:pt x="684616" y="428839"/>
                    <a:pt x="694935" y="439555"/>
                    <a:pt x="702872" y="445508"/>
                  </a:cubicBezTo>
                  <a:cubicBezTo>
                    <a:pt x="710809" y="451461"/>
                    <a:pt x="731447" y="455033"/>
                    <a:pt x="731447" y="455033"/>
                  </a:cubicBezTo>
                  <a:cubicBezTo>
                    <a:pt x="734622" y="459796"/>
                    <a:pt x="738412" y="464201"/>
                    <a:pt x="740972" y="469321"/>
                  </a:cubicBezTo>
                  <a:cubicBezTo>
                    <a:pt x="743217" y="473811"/>
                    <a:pt x="744940" y="479243"/>
                    <a:pt x="745734" y="483608"/>
                  </a:cubicBezTo>
                  <a:cubicBezTo>
                    <a:pt x="746528" y="487974"/>
                    <a:pt x="740971" y="492339"/>
                    <a:pt x="745734" y="495514"/>
                  </a:cubicBezTo>
                  <a:cubicBezTo>
                    <a:pt x="747321" y="500277"/>
                    <a:pt x="746528" y="510199"/>
                    <a:pt x="748115" y="516946"/>
                  </a:cubicBezTo>
                  <a:cubicBezTo>
                    <a:pt x="749703" y="523693"/>
                    <a:pt x="758434" y="526471"/>
                    <a:pt x="755259" y="535996"/>
                  </a:cubicBezTo>
                  <a:cubicBezTo>
                    <a:pt x="755258" y="536000"/>
                    <a:pt x="745736" y="564568"/>
                    <a:pt x="745734" y="564571"/>
                  </a:cubicBezTo>
                  <a:lnTo>
                    <a:pt x="736209" y="578858"/>
                  </a:lnTo>
                  <a:cubicBezTo>
                    <a:pt x="725986" y="609532"/>
                    <a:pt x="728810" y="594804"/>
                    <a:pt x="736209" y="650296"/>
                  </a:cubicBezTo>
                  <a:cubicBezTo>
                    <a:pt x="736872" y="655272"/>
                    <a:pt x="739593" y="659756"/>
                    <a:pt x="740972" y="664583"/>
                  </a:cubicBezTo>
                  <a:cubicBezTo>
                    <a:pt x="742770" y="670877"/>
                    <a:pt x="744563" y="677193"/>
                    <a:pt x="745734" y="683633"/>
                  </a:cubicBezTo>
                  <a:cubicBezTo>
                    <a:pt x="753395" y="725770"/>
                    <a:pt x="743205" y="706033"/>
                    <a:pt x="760022" y="731258"/>
                  </a:cubicBezTo>
                  <a:cubicBezTo>
                    <a:pt x="761609" y="736021"/>
                    <a:pt x="762800" y="735624"/>
                    <a:pt x="764784" y="745546"/>
                  </a:cubicBezTo>
                  <a:cubicBezTo>
                    <a:pt x="766768" y="755468"/>
                    <a:pt x="773478" y="784590"/>
                    <a:pt x="771928" y="790789"/>
                  </a:cubicBezTo>
                  <a:cubicBezTo>
                    <a:pt x="770710" y="795659"/>
                    <a:pt x="757244" y="807855"/>
                    <a:pt x="750497" y="812221"/>
                  </a:cubicBezTo>
                  <a:cubicBezTo>
                    <a:pt x="743750" y="816587"/>
                    <a:pt x="737797" y="815396"/>
                    <a:pt x="731447" y="816983"/>
                  </a:cubicBezTo>
                  <a:cubicBezTo>
                    <a:pt x="725097" y="820952"/>
                    <a:pt x="719541" y="818571"/>
                    <a:pt x="712397" y="824127"/>
                  </a:cubicBezTo>
                  <a:cubicBezTo>
                    <a:pt x="705253" y="829683"/>
                    <a:pt x="690172" y="837224"/>
                    <a:pt x="683822" y="843177"/>
                  </a:cubicBezTo>
                  <a:cubicBezTo>
                    <a:pt x="677472" y="849130"/>
                    <a:pt x="678266" y="855480"/>
                    <a:pt x="674297" y="859846"/>
                  </a:cubicBezTo>
                  <a:cubicBezTo>
                    <a:pt x="670328" y="864212"/>
                    <a:pt x="664772" y="866196"/>
                    <a:pt x="660009" y="869371"/>
                  </a:cubicBezTo>
                  <a:cubicBezTo>
                    <a:pt x="656834" y="874133"/>
                    <a:pt x="652739" y="878397"/>
                    <a:pt x="650484" y="883658"/>
                  </a:cubicBezTo>
                  <a:cubicBezTo>
                    <a:pt x="642132" y="903146"/>
                    <a:pt x="641703" y="958298"/>
                    <a:pt x="640959" y="964621"/>
                  </a:cubicBezTo>
                  <a:cubicBezTo>
                    <a:pt x="639502" y="977009"/>
                    <a:pt x="635724" y="988906"/>
                    <a:pt x="626672" y="997958"/>
                  </a:cubicBezTo>
                  <a:cubicBezTo>
                    <a:pt x="615709" y="1008921"/>
                    <a:pt x="607907" y="1008602"/>
                    <a:pt x="593334" y="1012246"/>
                  </a:cubicBezTo>
                  <a:cubicBezTo>
                    <a:pt x="591747" y="1017008"/>
                    <a:pt x="588572" y="1021513"/>
                    <a:pt x="588572" y="1026533"/>
                  </a:cubicBezTo>
                  <a:cubicBezTo>
                    <a:pt x="588572" y="1031553"/>
                    <a:pt x="594922" y="1036058"/>
                    <a:pt x="593334" y="1040821"/>
                  </a:cubicBezTo>
                  <a:cubicBezTo>
                    <a:pt x="591204" y="1047210"/>
                    <a:pt x="583016" y="1045583"/>
                    <a:pt x="579047" y="1055108"/>
                  </a:cubicBezTo>
                  <a:cubicBezTo>
                    <a:pt x="575078" y="1064633"/>
                    <a:pt x="582908" y="1056009"/>
                    <a:pt x="569521" y="1097971"/>
                  </a:cubicBezTo>
                  <a:cubicBezTo>
                    <a:pt x="567934" y="1105908"/>
                    <a:pt x="558807" y="1120195"/>
                    <a:pt x="552854" y="1128926"/>
                  </a:cubicBezTo>
                  <a:cubicBezTo>
                    <a:pt x="546901" y="1137657"/>
                    <a:pt x="539359" y="1142024"/>
                    <a:pt x="533803" y="1150358"/>
                  </a:cubicBezTo>
                  <a:cubicBezTo>
                    <a:pt x="528247" y="1158692"/>
                    <a:pt x="539473" y="1148997"/>
                    <a:pt x="519515" y="1178933"/>
                  </a:cubicBezTo>
                  <a:cubicBezTo>
                    <a:pt x="515771" y="1201399"/>
                    <a:pt x="502449" y="1216239"/>
                    <a:pt x="498084" y="1226558"/>
                  </a:cubicBezTo>
                  <a:cubicBezTo>
                    <a:pt x="493719" y="1236877"/>
                    <a:pt x="495299" y="1236232"/>
                    <a:pt x="493322" y="1240846"/>
                  </a:cubicBezTo>
                  <a:cubicBezTo>
                    <a:pt x="480988" y="1269628"/>
                    <a:pt x="487936" y="1250271"/>
                    <a:pt x="474272" y="1274183"/>
                  </a:cubicBezTo>
                  <a:cubicBezTo>
                    <a:pt x="470750" y="1280347"/>
                    <a:pt x="467544" y="1286708"/>
                    <a:pt x="464747" y="1293233"/>
                  </a:cubicBezTo>
                  <a:cubicBezTo>
                    <a:pt x="462769" y="1297847"/>
                    <a:pt x="462229" y="1303031"/>
                    <a:pt x="459984" y="1307521"/>
                  </a:cubicBezTo>
                  <a:cubicBezTo>
                    <a:pt x="457424" y="1312640"/>
                    <a:pt x="453634" y="1317046"/>
                    <a:pt x="450459" y="1321808"/>
                  </a:cubicBezTo>
                  <a:cubicBezTo>
                    <a:pt x="445615" y="1341186"/>
                    <a:pt x="446846" y="1342119"/>
                    <a:pt x="436172" y="1359908"/>
                  </a:cubicBezTo>
                  <a:cubicBezTo>
                    <a:pt x="418891" y="1388710"/>
                    <a:pt x="418709" y="1390071"/>
                    <a:pt x="412359" y="1402771"/>
                  </a:cubicBezTo>
                  <a:cubicBezTo>
                    <a:pt x="406009" y="1415471"/>
                    <a:pt x="401247" y="1425790"/>
                    <a:pt x="398072" y="1436109"/>
                  </a:cubicBezTo>
                  <a:cubicBezTo>
                    <a:pt x="394897" y="1446428"/>
                    <a:pt x="396485" y="1449602"/>
                    <a:pt x="393310" y="1464683"/>
                  </a:cubicBezTo>
                  <a:cubicBezTo>
                    <a:pt x="390135" y="1479764"/>
                    <a:pt x="382197" y="1509927"/>
                    <a:pt x="379022" y="1526596"/>
                  </a:cubicBezTo>
                  <a:cubicBezTo>
                    <a:pt x="375847" y="1543265"/>
                    <a:pt x="376549" y="1552104"/>
                    <a:pt x="374259" y="1564696"/>
                  </a:cubicBezTo>
                  <a:cubicBezTo>
                    <a:pt x="373361" y="1569635"/>
                    <a:pt x="372275" y="1570649"/>
                    <a:pt x="369497" y="1578983"/>
                  </a:cubicBezTo>
                  <a:lnTo>
                    <a:pt x="357591" y="1614702"/>
                  </a:lnTo>
                  <a:cubicBezTo>
                    <a:pt x="356003" y="1630577"/>
                    <a:pt x="346875" y="1648437"/>
                    <a:pt x="343303" y="1659946"/>
                  </a:cubicBezTo>
                  <a:cubicBezTo>
                    <a:pt x="339731" y="1671455"/>
                    <a:pt x="340921" y="1677408"/>
                    <a:pt x="336159" y="1683758"/>
                  </a:cubicBezTo>
                  <a:cubicBezTo>
                    <a:pt x="332984" y="1688521"/>
                    <a:pt x="329194" y="1692926"/>
                    <a:pt x="326634" y="1698046"/>
                  </a:cubicBezTo>
                  <a:cubicBezTo>
                    <a:pt x="324389" y="1702536"/>
                    <a:pt x="325008" y="1708413"/>
                    <a:pt x="321872" y="1712333"/>
                  </a:cubicBezTo>
                  <a:cubicBezTo>
                    <a:pt x="318296" y="1716803"/>
                    <a:pt x="312347" y="1718683"/>
                    <a:pt x="307584" y="1721858"/>
                  </a:cubicBezTo>
                  <a:cubicBezTo>
                    <a:pt x="290221" y="1773953"/>
                    <a:pt x="297266" y="1740908"/>
                    <a:pt x="293297" y="1750433"/>
                  </a:cubicBezTo>
                  <a:cubicBezTo>
                    <a:pt x="289328" y="1759958"/>
                    <a:pt x="288138" y="1769086"/>
                    <a:pt x="283772" y="1779008"/>
                  </a:cubicBezTo>
                  <a:cubicBezTo>
                    <a:pt x="279406" y="1788930"/>
                    <a:pt x="275834" y="1798853"/>
                    <a:pt x="267103" y="1809965"/>
                  </a:cubicBezTo>
                  <a:cubicBezTo>
                    <a:pt x="258372" y="1821077"/>
                    <a:pt x="241306" y="1835761"/>
                    <a:pt x="231384" y="1845683"/>
                  </a:cubicBezTo>
                  <a:cubicBezTo>
                    <a:pt x="221462" y="1855605"/>
                    <a:pt x="245674" y="1844094"/>
                    <a:pt x="207572" y="1869496"/>
                  </a:cubicBezTo>
                  <a:cubicBezTo>
                    <a:pt x="205984" y="1874258"/>
                    <a:pt x="206359" y="1880233"/>
                    <a:pt x="202809" y="1883783"/>
                  </a:cubicBezTo>
                  <a:cubicBezTo>
                    <a:pt x="194714" y="1891878"/>
                    <a:pt x="183759" y="1896483"/>
                    <a:pt x="174234" y="1902833"/>
                  </a:cubicBezTo>
                  <a:cubicBezTo>
                    <a:pt x="169472" y="1906008"/>
                    <a:pt x="167091" y="1906008"/>
                    <a:pt x="159947" y="1912358"/>
                  </a:cubicBezTo>
                  <a:cubicBezTo>
                    <a:pt x="152803" y="1918708"/>
                    <a:pt x="140897" y="1934187"/>
                    <a:pt x="131372" y="1940934"/>
                  </a:cubicBezTo>
                  <a:cubicBezTo>
                    <a:pt x="121847" y="1947681"/>
                    <a:pt x="111528" y="1948871"/>
                    <a:pt x="102797" y="1952839"/>
                  </a:cubicBezTo>
                  <a:cubicBezTo>
                    <a:pt x="94066" y="1956807"/>
                    <a:pt x="88510" y="1959982"/>
                    <a:pt x="78985" y="1964745"/>
                  </a:cubicBezTo>
                  <a:cubicBezTo>
                    <a:pt x="69460" y="1969508"/>
                    <a:pt x="54775" y="1977842"/>
                    <a:pt x="45647" y="1981414"/>
                  </a:cubicBezTo>
                  <a:cubicBezTo>
                    <a:pt x="36519" y="1984986"/>
                    <a:pt x="31756" y="1983796"/>
                    <a:pt x="24215" y="1986177"/>
                  </a:cubicBezTo>
                  <a:cubicBezTo>
                    <a:pt x="16674" y="1988558"/>
                    <a:pt x="2387" y="1987368"/>
                    <a:pt x="403" y="1995702"/>
                  </a:cubicBezTo>
                  <a:cubicBezTo>
                    <a:pt x="-1581" y="2004036"/>
                    <a:pt x="3975" y="2025467"/>
                    <a:pt x="12309" y="2036183"/>
                  </a:cubicBezTo>
                  <a:cubicBezTo>
                    <a:pt x="20643" y="2046899"/>
                    <a:pt x="35724" y="2052852"/>
                    <a:pt x="43265" y="2062377"/>
                  </a:cubicBezTo>
                  <a:cubicBezTo>
                    <a:pt x="46402" y="2071788"/>
                    <a:pt x="59142" y="2075474"/>
                    <a:pt x="67079" y="2079046"/>
                  </a:cubicBezTo>
                  <a:cubicBezTo>
                    <a:pt x="75016" y="2082618"/>
                    <a:pt x="86128" y="2082221"/>
                    <a:pt x="90890" y="2083808"/>
                  </a:cubicBezTo>
                  <a:cubicBezTo>
                    <a:pt x="98828" y="2090158"/>
                    <a:pt x="109940" y="2096904"/>
                    <a:pt x="114703" y="2105239"/>
                  </a:cubicBezTo>
                  <a:cubicBezTo>
                    <a:pt x="119466" y="2113574"/>
                    <a:pt x="117482" y="2125481"/>
                    <a:pt x="119466" y="2133815"/>
                  </a:cubicBezTo>
                  <a:cubicBezTo>
                    <a:pt x="121450" y="2142149"/>
                    <a:pt x="125022" y="2142546"/>
                    <a:pt x="126609" y="2155246"/>
                  </a:cubicBezTo>
                  <a:cubicBezTo>
                    <a:pt x="125022" y="2167946"/>
                    <a:pt x="124228" y="2183821"/>
                    <a:pt x="121847" y="2193346"/>
                  </a:cubicBezTo>
                  <a:cubicBezTo>
                    <a:pt x="119466" y="2202871"/>
                    <a:pt x="115894" y="2206046"/>
                    <a:pt x="112322" y="2212396"/>
                  </a:cubicBezTo>
                  <a:cubicBezTo>
                    <a:pt x="108750" y="2218746"/>
                    <a:pt x="107163" y="2227873"/>
                    <a:pt x="100416" y="2231445"/>
                  </a:cubicBezTo>
                  <a:cubicBezTo>
                    <a:pt x="93669" y="2235017"/>
                    <a:pt x="80176" y="2229064"/>
                    <a:pt x="71841" y="2233827"/>
                  </a:cubicBezTo>
                  <a:cubicBezTo>
                    <a:pt x="63506" y="2238590"/>
                    <a:pt x="58743" y="2253274"/>
                    <a:pt x="50409" y="2260021"/>
                  </a:cubicBezTo>
                  <a:cubicBezTo>
                    <a:pt x="42075" y="2266768"/>
                    <a:pt x="24846" y="2268284"/>
                    <a:pt x="21834" y="2274308"/>
                  </a:cubicBezTo>
                  <a:cubicBezTo>
                    <a:pt x="18214" y="2281548"/>
                    <a:pt x="33322" y="2290268"/>
                    <a:pt x="31359" y="2298121"/>
                  </a:cubicBezTo>
                  <a:cubicBezTo>
                    <a:pt x="27748" y="2312565"/>
                    <a:pt x="23615" y="2315430"/>
                    <a:pt x="21834" y="2331458"/>
                  </a:cubicBezTo>
                  <a:cubicBezTo>
                    <a:pt x="20957" y="2339347"/>
                    <a:pt x="21834" y="2347333"/>
                    <a:pt x="12309" y="2345746"/>
                  </a:cubicBezTo>
                  <a:lnTo>
                    <a:pt x="374259" y="2617208"/>
                  </a:lnTo>
                  <a:cubicBezTo>
                    <a:pt x="524013" y="2563233"/>
                    <a:pt x="540418" y="2563233"/>
                    <a:pt x="702872" y="2474333"/>
                  </a:cubicBezTo>
                  <a:close/>
                </a:path>
              </a:pathLst>
            </a:custGeom>
            <a:solidFill>
              <a:srgbClr val="C00000">
                <a:alpha val="1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accent1"/>
                </a:solidFill>
              </a:endParaRPr>
            </a:p>
          </p:txBody>
        </p:sp>
        <p:sp>
          <p:nvSpPr>
            <p:cNvPr id="8" name="Gräns">
              <a:extLst>
                <a:ext uri="{FF2B5EF4-FFF2-40B4-BE49-F238E27FC236}">
                  <a16:creationId xmlns:a16="http://schemas.microsoft.com/office/drawing/2014/main" id="{2ABD6BCA-8127-4729-BD11-168BA8A4C22B}"/>
                </a:ext>
              </a:extLst>
            </p:cNvPr>
            <p:cNvSpPr/>
            <p:nvPr/>
          </p:nvSpPr>
          <p:spPr>
            <a:xfrm>
              <a:off x="8339707" y="4752335"/>
              <a:ext cx="1571158" cy="1457661"/>
            </a:xfrm>
            <a:custGeom>
              <a:avLst/>
              <a:gdLst>
                <a:gd name="connsiteX0" fmla="*/ 1352550 w 1543050"/>
                <a:gd name="connsiteY0" fmla="*/ 0 h 1463675"/>
                <a:gd name="connsiteX1" fmla="*/ 1457325 w 1543050"/>
                <a:gd name="connsiteY1" fmla="*/ 298450 h 1463675"/>
                <a:gd name="connsiteX2" fmla="*/ 1422400 w 1543050"/>
                <a:gd name="connsiteY2" fmla="*/ 301625 h 1463675"/>
                <a:gd name="connsiteX3" fmla="*/ 1447800 w 1543050"/>
                <a:gd name="connsiteY3" fmla="*/ 361950 h 1463675"/>
                <a:gd name="connsiteX4" fmla="*/ 1533525 w 1543050"/>
                <a:gd name="connsiteY4" fmla="*/ 342900 h 1463675"/>
                <a:gd name="connsiteX5" fmla="*/ 1543050 w 1543050"/>
                <a:gd name="connsiteY5" fmla="*/ 390525 h 1463675"/>
                <a:gd name="connsiteX6" fmla="*/ 1431925 w 1543050"/>
                <a:gd name="connsiteY6" fmla="*/ 473075 h 1463675"/>
                <a:gd name="connsiteX7" fmla="*/ 727075 w 1543050"/>
                <a:gd name="connsiteY7" fmla="*/ 654050 h 1463675"/>
                <a:gd name="connsiteX8" fmla="*/ 1073150 w 1543050"/>
                <a:gd name="connsiteY8" fmla="*/ 1006475 h 1463675"/>
                <a:gd name="connsiteX9" fmla="*/ 952500 w 1543050"/>
                <a:gd name="connsiteY9" fmla="*/ 1066800 h 1463675"/>
                <a:gd name="connsiteX10" fmla="*/ 898525 w 1543050"/>
                <a:gd name="connsiteY10" fmla="*/ 1184275 h 1463675"/>
                <a:gd name="connsiteX11" fmla="*/ 631825 w 1543050"/>
                <a:gd name="connsiteY11" fmla="*/ 1231900 h 1463675"/>
                <a:gd name="connsiteX12" fmla="*/ 539750 w 1543050"/>
                <a:gd name="connsiteY12" fmla="*/ 1368425 h 1463675"/>
                <a:gd name="connsiteX13" fmla="*/ 387350 w 1543050"/>
                <a:gd name="connsiteY13" fmla="*/ 1463675 h 1463675"/>
                <a:gd name="connsiteX14" fmla="*/ 0 w 1543050"/>
                <a:gd name="connsiteY14" fmla="*/ 1412875 h 1463675"/>
                <a:gd name="connsiteX0" fmla="*/ 1371600 w 1562100"/>
                <a:gd name="connsiteY0" fmla="*/ 0 h 1463675"/>
                <a:gd name="connsiteX1" fmla="*/ 1476375 w 1562100"/>
                <a:gd name="connsiteY1" fmla="*/ 298450 h 1463675"/>
                <a:gd name="connsiteX2" fmla="*/ 1441450 w 1562100"/>
                <a:gd name="connsiteY2" fmla="*/ 301625 h 1463675"/>
                <a:gd name="connsiteX3" fmla="*/ 1466850 w 1562100"/>
                <a:gd name="connsiteY3" fmla="*/ 361950 h 1463675"/>
                <a:gd name="connsiteX4" fmla="*/ 1552575 w 1562100"/>
                <a:gd name="connsiteY4" fmla="*/ 342900 h 1463675"/>
                <a:gd name="connsiteX5" fmla="*/ 1562100 w 1562100"/>
                <a:gd name="connsiteY5" fmla="*/ 390525 h 1463675"/>
                <a:gd name="connsiteX6" fmla="*/ 1450975 w 1562100"/>
                <a:gd name="connsiteY6" fmla="*/ 473075 h 1463675"/>
                <a:gd name="connsiteX7" fmla="*/ 746125 w 1562100"/>
                <a:gd name="connsiteY7" fmla="*/ 654050 h 1463675"/>
                <a:gd name="connsiteX8" fmla="*/ 1092200 w 1562100"/>
                <a:gd name="connsiteY8" fmla="*/ 1006475 h 1463675"/>
                <a:gd name="connsiteX9" fmla="*/ 971550 w 1562100"/>
                <a:gd name="connsiteY9" fmla="*/ 1066800 h 1463675"/>
                <a:gd name="connsiteX10" fmla="*/ 917575 w 1562100"/>
                <a:gd name="connsiteY10" fmla="*/ 1184275 h 1463675"/>
                <a:gd name="connsiteX11" fmla="*/ 650875 w 1562100"/>
                <a:gd name="connsiteY11" fmla="*/ 1231900 h 1463675"/>
                <a:gd name="connsiteX12" fmla="*/ 558800 w 1562100"/>
                <a:gd name="connsiteY12" fmla="*/ 1368425 h 1463675"/>
                <a:gd name="connsiteX13" fmla="*/ 406400 w 1562100"/>
                <a:gd name="connsiteY13" fmla="*/ 1463675 h 1463675"/>
                <a:gd name="connsiteX14" fmla="*/ 0 w 1562100"/>
                <a:gd name="connsiteY14" fmla="*/ 1412875 h 1463675"/>
                <a:gd name="connsiteX0" fmla="*/ 1379136 w 1569636"/>
                <a:gd name="connsiteY0" fmla="*/ 0 h 1463675"/>
                <a:gd name="connsiteX1" fmla="*/ 1483911 w 1569636"/>
                <a:gd name="connsiteY1" fmla="*/ 298450 h 1463675"/>
                <a:gd name="connsiteX2" fmla="*/ 1448986 w 1569636"/>
                <a:gd name="connsiteY2" fmla="*/ 301625 h 1463675"/>
                <a:gd name="connsiteX3" fmla="*/ 1474386 w 1569636"/>
                <a:gd name="connsiteY3" fmla="*/ 361950 h 1463675"/>
                <a:gd name="connsiteX4" fmla="*/ 1560111 w 1569636"/>
                <a:gd name="connsiteY4" fmla="*/ 342900 h 1463675"/>
                <a:gd name="connsiteX5" fmla="*/ 1569636 w 1569636"/>
                <a:gd name="connsiteY5" fmla="*/ 390525 h 1463675"/>
                <a:gd name="connsiteX6" fmla="*/ 1458511 w 1569636"/>
                <a:gd name="connsiteY6" fmla="*/ 473075 h 1463675"/>
                <a:gd name="connsiteX7" fmla="*/ 753661 w 1569636"/>
                <a:gd name="connsiteY7" fmla="*/ 654050 h 1463675"/>
                <a:gd name="connsiteX8" fmla="*/ 1099736 w 1569636"/>
                <a:gd name="connsiteY8" fmla="*/ 1006475 h 1463675"/>
                <a:gd name="connsiteX9" fmla="*/ 979086 w 1569636"/>
                <a:gd name="connsiteY9" fmla="*/ 1066800 h 1463675"/>
                <a:gd name="connsiteX10" fmla="*/ 925111 w 1569636"/>
                <a:gd name="connsiteY10" fmla="*/ 1184275 h 1463675"/>
                <a:gd name="connsiteX11" fmla="*/ 658411 w 1569636"/>
                <a:gd name="connsiteY11" fmla="*/ 1231900 h 1463675"/>
                <a:gd name="connsiteX12" fmla="*/ 566336 w 1569636"/>
                <a:gd name="connsiteY12" fmla="*/ 1368425 h 1463675"/>
                <a:gd name="connsiteX13" fmla="*/ 413936 w 1569636"/>
                <a:gd name="connsiteY13" fmla="*/ 1463675 h 1463675"/>
                <a:gd name="connsiteX14" fmla="*/ 0 w 1569636"/>
                <a:gd name="connsiteY14" fmla="*/ 1412875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9636" h="1463675">
                  <a:moveTo>
                    <a:pt x="1379136" y="0"/>
                  </a:moveTo>
                  <a:lnTo>
                    <a:pt x="1483911" y="298450"/>
                  </a:lnTo>
                  <a:lnTo>
                    <a:pt x="1448986" y="301625"/>
                  </a:lnTo>
                  <a:lnTo>
                    <a:pt x="1474386" y="361950"/>
                  </a:lnTo>
                  <a:lnTo>
                    <a:pt x="1560111" y="342900"/>
                  </a:lnTo>
                  <a:lnTo>
                    <a:pt x="1569636" y="390525"/>
                  </a:lnTo>
                  <a:lnTo>
                    <a:pt x="1458511" y="473075"/>
                  </a:lnTo>
                  <a:lnTo>
                    <a:pt x="753661" y="654050"/>
                  </a:lnTo>
                  <a:lnTo>
                    <a:pt x="1099736" y="1006475"/>
                  </a:lnTo>
                  <a:lnTo>
                    <a:pt x="979086" y="1066800"/>
                  </a:lnTo>
                  <a:lnTo>
                    <a:pt x="925111" y="1184275"/>
                  </a:lnTo>
                  <a:lnTo>
                    <a:pt x="658411" y="1231900"/>
                  </a:lnTo>
                  <a:lnTo>
                    <a:pt x="566336" y="1368425"/>
                  </a:lnTo>
                  <a:lnTo>
                    <a:pt x="413936" y="1463675"/>
                  </a:lnTo>
                  <a:lnTo>
                    <a:pt x="0" y="1412875"/>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9" name="Gräns">
              <a:extLst>
                <a:ext uri="{FF2B5EF4-FFF2-40B4-BE49-F238E27FC236}">
                  <a16:creationId xmlns:a16="http://schemas.microsoft.com/office/drawing/2014/main" id="{628B5FDF-5F3D-4279-86E0-A618594759F0}"/>
                </a:ext>
              </a:extLst>
            </p:cNvPr>
            <p:cNvSpPr/>
            <p:nvPr/>
          </p:nvSpPr>
          <p:spPr>
            <a:xfrm>
              <a:off x="8397742" y="4287527"/>
              <a:ext cx="555899" cy="555388"/>
            </a:xfrm>
            <a:custGeom>
              <a:avLst/>
              <a:gdLst>
                <a:gd name="connsiteX0" fmla="*/ 298450 w 529603"/>
                <a:gd name="connsiteY0" fmla="*/ 3175 h 557910"/>
                <a:gd name="connsiteX1" fmla="*/ 466725 w 529603"/>
                <a:gd name="connsiteY1" fmla="*/ 0 h 557910"/>
                <a:gd name="connsiteX2" fmla="*/ 466725 w 529603"/>
                <a:gd name="connsiteY2" fmla="*/ 0 h 557910"/>
                <a:gd name="connsiteX3" fmla="*/ 438150 w 529603"/>
                <a:gd name="connsiteY3" fmla="*/ 47625 h 557910"/>
                <a:gd name="connsiteX4" fmla="*/ 466725 w 529603"/>
                <a:gd name="connsiteY4" fmla="*/ 57150 h 557910"/>
                <a:gd name="connsiteX5" fmla="*/ 492125 w 529603"/>
                <a:gd name="connsiteY5" fmla="*/ 73025 h 557910"/>
                <a:gd name="connsiteX6" fmla="*/ 488950 w 529603"/>
                <a:gd name="connsiteY6" fmla="*/ 98425 h 557910"/>
                <a:gd name="connsiteX7" fmla="*/ 527050 w 529603"/>
                <a:gd name="connsiteY7" fmla="*/ 165100 h 557910"/>
                <a:gd name="connsiteX8" fmla="*/ 406400 w 529603"/>
                <a:gd name="connsiteY8" fmla="*/ 250825 h 557910"/>
                <a:gd name="connsiteX9" fmla="*/ 393700 w 529603"/>
                <a:gd name="connsiteY9" fmla="*/ 285750 h 557910"/>
                <a:gd name="connsiteX10" fmla="*/ 333375 w 529603"/>
                <a:gd name="connsiteY10" fmla="*/ 292100 h 557910"/>
                <a:gd name="connsiteX11" fmla="*/ 298450 w 529603"/>
                <a:gd name="connsiteY11" fmla="*/ 342900 h 557910"/>
                <a:gd name="connsiteX12" fmla="*/ 295275 w 529603"/>
                <a:gd name="connsiteY12" fmla="*/ 355600 h 557910"/>
                <a:gd name="connsiteX13" fmla="*/ 317500 w 529603"/>
                <a:gd name="connsiteY13" fmla="*/ 365125 h 557910"/>
                <a:gd name="connsiteX14" fmla="*/ 327025 w 529603"/>
                <a:gd name="connsiteY14" fmla="*/ 384175 h 557910"/>
                <a:gd name="connsiteX15" fmla="*/ 260350 w 529603"/>
                <a:gd name="connsiteY15" fmla="*/ 434975 h 557910"/>
                <a:gd name="connsiteX16" fmla="*/ 219075 w 529603"/>
                <a:gd name="connsiteY16" fmla="*/ 476250 h 557910"/>
                <a:gd name="connsiteX17" fmla="*/ 168275 w 529603"/>
                <a:gd name="connsiteY17" fmla="*/ 485775 h 557910"/>
                <a:gd name="connsiteX18" fmla="*/ 136525 w 529603"/>
                <a:gd name="connsiteY18" fmla="*/ 530225 h 557910"/>
                <a:gd name="connsiteX19" fmla="*/ 114300 w 529603"/>
                <a:gd name="connsiteY19" fmla="*/ 555625 h 557910"/>
                <a:gd name="connsiteX20" fmla="*/ 69850 w 529603"/>
                <a:gd name="connsiteY20" fmla="*/ 555625 h 557910"/>
                <a:gd name="connsiteX21" fmla="*/ 0 w 529603"/>
                <a:gd name="connsiteY21" fmla="*/ 546100 h 557910"/>
                <a:gd name="connsiteX0" fmla="*/ 298450 w 529603"/>
                <a:gd name="connsiteY0" fmla="*/ 3175 h 557910"/>
                <a:gd name="connsiteX1" fmla="*/ 466725 w 529603"/>
                <a:gd name="connsiteY1" fmla="*/ 0 h 557910"/>
                <a:gd name="connsiteX2" fmla="*/ 466725 w 529603"/>
                <a:gd name="connsiteY2" fmla="*/ 0 h 557910"/>
                <a:gd name="connsiteX3" fmla="*/ 438150 w 529603"/>
                <a:gd name="connsiteY3" fmla="*/ 47625 h 557910"/>
                <a:gd name="connsiteX4" fmla="*/ 466725 w 529603"/>
                <a:gd name="connsiteY4" fmla="*/ 57150 h 557910"/>
                <a:gd name="connsiteX5" fmla="*/ 492125 w 529603"/>
                <a:gd name="connsiteY5" fmla="*/ 73025 h 557910"/>
                <a:gd name="connsiteX6" fmla="*/ 488950 w 529603"/>
                <a:gd name="connsiteY6" fmla="*/ 98425 h 557910"/>
                <a:gd name="connsiteX7" fmla="*/ 527050 w 529603"/>
                <a:gd name="connsiteY7" fmla="*/ 165100 h 557910"/>
                <a:gd name="connsiteX8" fmla="*/ 406400 w 529603"/>
                <a:gd name="connsiteY8" fmla="*/ 250825 h 557910"/>
                <a:gd name="connsiteX9" fmla="*/ 396875 w 529603"/>
                <a:gd name="connsiteY9" fmla="*/ 265906 h 557910"/>
                <a:gd name="connsiteX10" fmla="*/ 393700 w 529603"/>
                <a:gd name="connsiteY10" fmla="*/ 285750 h 557910"/>
                <a:gd name="connsiteX11" fmla="*/ 333375 w 529603"/>
                <a:gd name="connsiteY11" fmla="*/ 292100 h 557910"/>
                <a:gd name="connsiteX12" fmla="*/ 298450 w 529603"/>
                <a:gd name="connsiteY12" fmla="*/ 342900 h 557910"/>
                <a:gd name="connsiteX13" fmla="*/ 295275 w 529603"/>
                <a:gd name="connsiteY13" fmla="*/ 355600 h 557910"/>
                <a:gd name="connsiteX14" fmla="*/ 317500 w 529603"/>
                <a:gd name="connsiteY14" fmla="*/ 365125 h 557910"/>
                <a:gd name="connsiteX15" fmla="*/ 327025 w 529603"/>
                <a:gd name="connsiteY15" fmla="*/ 384175 h 557910"/>
                <a:gd name="connsiteX16" fmla="*/ 260350 w 529603"/>
                <a:gd name="connsiteY16" fmla="*/ 434975 h 557910"/>
                <a:gd name="connsiteX17" fmla="*/ 219075 w 529603"/>
                <a:gd name="connsiteY17" fmla="*/ 476250 h 557910"/>
                <a:gd name="connsiteX18" fmla="*/ 168275 w 529603"/>
                <a:gd name="connsiteY18" fmla="*/ 485775 h 557910"/>
                <a:gd name="connsiteX19" fmla="*/ 136525 w 529603"/>
                <a:gd name="connsiteY19" fmla="*/ 530225 h 557910"/>
                <a:gd name="connsiteX20" fmla="*/ 114300 w 529603"/>
                <a:gd name="connsiteY20" fmla="*/ 555625 h 557910"/>
                <a:gd name="connsiteX21" fmla="*/ 69850 w 529603"/>
                <a:gd name="connsiteY21" fmla="*/ 555625 h 557910"/>
                <a:gd name="connsiteX22" fmla="*/ 0 w 529603"/>
                <a:gd name="connsiteY22" fmla="*/ 546100 h 557910"/>
                <a:gd name="connsiteX0" fmla="*/ 298450 w 529603"/>
                <a:gd name="connsiteY0" fmla="*/ 3175 h 557910"/>
                <a:gd name="connsiteX1" fmla="*/ 466725 w 529603"/>
                <a:gd name="connsiteY1" fmla="*/ 0 h 557910"/>
                <a:gd name="connsiteX2" fmla="*/ 466725 w 529603"/>
                <a:gd name="connsiteY2" fmla="*/ 0 h 557910"/>
                <a:gd name="connsiteX3" fmla="*/ 438150 w 529603"/>
                <a:gd name="connsiteY3" fmla="*/ 47625 h 557910"/>
                <a:gd name="connsiteX4" fmla="*/ 466725 w 529603"/>
                <a:gd name="connsiteY4" fmla="*/ 57150 h 557910"/>
                <a:gd name="connsiteX5" fmla="*/ 492125 w 529603"/>
                <a:gd name="connsiteY5" fmla="*/ 73025 h 557910"/>
                <a:gd name="connsiteX6" fmla="*/ 488950 w 529603"/>
                <a:gd name="connsiteY6" fmla="*/ 98425 h 557910"/>
                <a:gd name="connsiteX7" fmla="*/ 527050 w 529603"/>
                <a:gd name="connsiteY7" fmla="*/ 165100 h 557910"/>
                <a:gd name="connsiteX8" fmla="*/ 406400 w 529603"/>
                <a:gd name="connsiteY8" fmla="*/ 250825 h 557910"/>
                <a:gd name="connsiteX9" fmla="*/ 449263 w 529603"/>
                <a:gd name="connsiteY9" fmla="*/ 282575 h 557910"/>
                <a:gd name="connsiteX10" fmla="*/ 393700 w 529603"/>
                <a:gd name="connsiteY10" fmla="*/ 285750 h 557910"/>
                <a:gd name="connsiteX11" fmla="*/ 333375 w 529603"/>
                <a:gd name="connsiteY11" fmla="*/ 292100 h 557910"/>
                <a:gd name="connsiteX12" fmla="*/ 298450 w 529603"/>
                <a:gd name="connsiteY12" fmla="*/ 342900 h 557910"/>
                <a:gd name="connsiteX13" fmla="*/ 295275 w 529603"/>
                <a:gd name="connsiteY13" fmla="*/ 355600 h 557910"/>
                <a:gd name="connsiteX14" fmla="*/ 317500 w 529603"/>
                <a:gd name="connsiteY14" fmla="*/ 365125 h 557910"/>
                <a:gd name="connsiteX15" fmla="*/ 327025 w 529603"/>
                <a:gd name="connsiteY15" fmla="*/ 384175 h 557910"/>
                <a:gd name="connsiteX16" fmla="*/ 260350 w 529603"/>
                <a:gd name="connsiteY16" fmla="*/ 434975 h 557910"/>
                <a:gd name="connsiteX17" fmla="*/ 219075 w 529603"/>
                <a:gd name="connsiteY17" fmla="*/ 476250 h 557910"/>
                <a:gd name="connsiteX18" fmla="*/ 168275 w 529603"/>
                <a:gd name="connsiteY18" fmla="*/ 485775 h 557910"/>
                <a:gd name="connsiteX19" fmla="*/ 136525 w 529603"/>
                <a:gd name="connsiteY19" fmla="*/ 530225 h 557910"/>
                <a:gd name="connsiteX20" fmla="*/ 114300 w 529603"/>
                <a:gd name="connsiteY20" fmla="*/ 555625 h 557910"/>
                <a:gd name="connsiteX21" fmla="*/ 69850 w 529603"/>
                <a:gd name="connsiteY21" fmla="*/ 555625 h 557910"/>
                <a:gd name="connsiteX22" fmla="*/ 0 w 529603"/>
                <a:gd name="connsiteY22" fmla="*/ 546100 h 557910"/>
                <a:gd name="connsiteX0" fmla="*/ 277843 w 529603"/>
                <a:gd name="connsiteY0" fmla="*/ 5751 h 557910"/>
                <a:gd name="connsiteX1" fmla="*/ 466725 w 529603"/>
                <a:gd name="connsiteY1" fmla="*/ 0 h 557910"/>
                <a:gd name="connsiteX2" fmla="*/ 466725 w 529603"/>
                <a:gd name="connsiteY2" fmla="*/ 0 h 557910"/>
                <a:gd name="connsiteX3" fmla="*/ 438150 w 529603"/>
                <a:gd name="connsiteY3" fmla="*/ 47625 h 557910"/>
                <a:gd name="connsiteX4" fmla="*/ 466725 w 529603"/>
                <a:gd name="connsiteY4" fmla="*/ 57150 h 557910"/>
                <a:gd name="connsiteX5" fmla="*/ 492125 w 529603"/>
                <a:gd name="connsiteY5" fmla="*/ 73025 h 557910"/>
                <a:gd name="connsiteX6" fmla="*/ 488950 w 529603"/>
                <a:gd name="connsiteY6" fmla="*/ 98425 h 557910"/>
                <a:gd name="connsiteX7" fmla="*/ 527050 w 529603"/>
                <a:gd name="connsiteY7" fmla="*/ 165100 h 557910"/>
                <a:gd name="connsiteX8" fmla="*/ 406400 w 529603"/>
                <a:gd name="connsiteY8" fmla="*/ 250825 h 557910"/>
                <a:gd name="connsiteX9" fmla="*/ 449263 w 529603"/>
                <a:gd name="connsiteY9" fmla="*/ 282575 h 557910"/>
                <a:gd name="connsiteX10" fmla="*/ 393700 w 529603"/>
                <a:gd name="connsiteY10" fmla="*/ 285750 h 557910"/>
                <a:gd name="connsiteX11" fmla="*/ 333375 w 529603"/>
                <a:gd name="connsiteY11" fmla="*/ 292100 h 557910"/>
                <a:gd name="connsiteX12" fmla="*/ 298450 w 529603"/>
                <a:gd name="connsiteY12" fmla="*/ 342900 h 557910"/>
                <a:gd name="connsiteX13" fmla="*/ 295275 w 529603"/>
                <a:gd name="connsiteY13" fmla="*/ 355600 h 557910"/>
                <a:gd name="connsiteX14" fmla="*/ 317500 w 529603"/>
                <a:gd name="connsiteY14" fmla="*/ 365125 h 557910"/>
                <a:gd name="connsiteX15" fmla="*/ 327025 w 529603"/>
                <a:gd name="connsiteY15" fmla="*/ 384175 h 557910"/>
                <a:gd name="connsiteX16" fmla="*/ 260350 w 529603"/>
                <a:gd name="connsiteY16" fmla="*/ 434975 h 557910"/>
                <a:gd name="connsiteX17" fmla="*/ 219075 w 529603"/>
                <a:gd name="connsiteY17" fmla="*/ 476250 h 557910"/>
                <a:gd name="connsiteX18" fmla="*/ 168275 w 529603"/>
                <a:gd name="connsiteY18" fmla="*/ 485775 h 557910"/>
                <a:gd name="connsiteX19" fmla="*/ 136525 w 529603"/>
                <a:gd name="connsiteY19" fmla="*/ 530225 h 557910"/>
                <a:gd name="connsiteX20" fmla="*/ 114300 w 529603"/>
                <a:gd name="connsiteY20" fmla="*/ 555625 h 557910"/>
                <a:gd name="connsiteX21" fmla="*/ 69850 w 529603"/>
                <a:gd name="connsiteY21" fmla="*/ 555625 h 557910"/>
                <a:gd name="connsiteX22" fmla="*/ 0 w 529603"/>
                <a:gd name="connsiteY22" fmla="*/ 546100 h 557910"/>
                <a:gd name="connsiteX0" fmla="*/ 303601 w 555361"/>
                <a:gd name="connsiteY0" fmla="*/ 5751 h 557679"/>
                <a:gd name="connsiteX1" fmla="*/ 492483 w 555361"/>
                <a:gd name="connsiteY1" fmla="*/ 0 h 557679"/>
                <a:gd name="connsiteX2" fmla="*/ 492483 w 555361"/>
                <a:gd name="connsiteY2" fmla="*/ 0 h 557679"/>
                <a:gd name="connsiteX3" fmla="*/ 463908 w 555361"/>
                <a:gd name="connsiteY3" fmla="*/ 47625 h 557679"/>
                <a:gd name="connsiteX4" fmla="*/ 492483 w 555361"/>
                <a:gd name="connsiteY4" fmla="*/ 57150 h 557679"/>
                <a:gd name="connsiteX5" fmla="*/ 517883 w 555361"/>
                <a:gd name="connsiteY5" fmla="*/ 73025 h 557679"/>
                <a:gd name="connsiteX6" fmla="*/ 514708 w 555361"/>
                <a:gd name="connsiteY6" fmla="*/ 98425 h 557679"/>
                <a:gd name="connsiteX7" fmla="*/ 552808 w 555361"/>
                <a:gd name="connsiteY7" fmla="*/ 165100 h 557679"/>
                <a:gd name="connsiteX8" fmla="*/ 432158 w 555361"/>
                <a:gd name="connsiteY8" fmla="*/ 250825 h 557679"/>
                <a:gd name="connsiteX9" fmla="*/ 475021 w 555361"/>
                <a:gd name="connsiteY9" fmla="*/ 282575 h 557679"/>
                <a:gd name="connsiteX10" fmla="*/ 419458 w 555361"/>
                <a:gd name="connsiteY10" fmla="*/ 285750 h 557679"/>
                <a:gd name="connsiteX11" fmla="*/ 359133 w 555361"/>
                <a:gd name="connsiteY11" fmla="*/ 292100 h 557679"/>
                <a:gd name="connsiteX12" fmla="*/ 324208 w 555361"/>
                <a:gd name="connsiteY12" fmla="*/ 342900 h 557679"/>
                <a:gd name="connsiteX13" fmla="*/ 321033 w 555361"/>
                <a:gd name="connsiteY13" fmla="*/ 355600 h 557679"/>
                <a:gd name="connsiteX14" fmla="*/ 343258 w 555361"/>
                <a:gd name="connsiteY14" fmla="*/ 365125 h 557679"/>
                <a:gd name="connsiteX15" fmla="*/ 352783 w 555361"/>
                <a:gd name="connsiteY15" fmla="*/ 384175 h 557679"/>
                <a:gd name="connsiteX16" fmla="*/ 286108 w 555361"/>
                <a:gd name="connsiteY16" fmla="*/ 434975 h 557679"/>
                <a:gd name="connsiteX17" fmla="*/ 244833 w 555361"/>
                <a:gd name="connsiteY17" fmla="*/ 476250 h 557679"/>
                <a:gd name="connsiteX18" fmla="*/ 194033 w 555361"/>
                <a:gd name="connsiteY18" fmla="*/ 485775 h 557679"/>
                <a:gd name="connsiteX19" fmla="*/ 162283 w 555361"/>
                <a:gd name="connsiteY19" fmla="*/ 530225 h 557679"/>
                <a:gd name="connsiteX20" fmla="*/ 140058 w 555361"/>
                <a:gd name="connsiteY20" fmla="*/ 555625 h 557679"/>
                <a:gd name="connsiteX21" fmla="*/ 95608 w 555361"/>
                <a:gd name="connsiteY21" fmla="*/ 555625 h 557679"/>
                <a:gd name="connsiteX22" fmla="*/ 0 w 555361"/>
                <a:gd name="connsiteY22" fmla="*/ 551251 h 55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5361" h="557679">
                  <a:moveTo>
                    <a:pt x="303601" y="5751"/>
                  </a:moveTo>
                  <a:lnTo>
                    <a:pt x="492483" y="0"/>
                  </a:lnTo>
                  <a:lnTo>
                    <a:pt x="492483" y="0"/>
                  </a:lnTo>
                  <a:cubicBezTo>
                    <a:pt x="487721" y="7938"/>
                    <a:pt x="463908" y="38100"/>
                    <a:pt x="463908" y="47625"/>
                  </a:cubicBezTo>
                  <a:cubicBezTo>
                    <a:pt x="463908" y="57150"/>
                    <a:pt x="483487" y="52917"/>
                    <a:pt x="492483" y="57150"/>
                  </a:cubicBezTo>
                  <a:cubicBezTo>
                    <a:pt x="501479" y="61383"/>
                    <a:pt x="514179" y="66146"/>
                    <a:pt x="517883" y="73025"/>
                  </a:cubicBezTo>
                  <a:cubicBezTo>
                    <a:pt x="521587" y="79904"/>
                    <a:pt x="508887" y="83079"/>
                    <a:pt x="514708" y="98425"/>
                  </a:cubicBezTo>
                  <a:cubicBezTo>
                    <a:pt x="520529" y="113771"/>
                    <a:pt x="566566" y="139700"/>
                    <a:pt x="552808" y="165100"/>
                  </a:cubicBezTo>
                  <a:cubicBezTo>
                    <a:pt x="539050" y="190500"/>
                    <a:pt x="445122" y="231246"/>
                    <a:pt x="432158" y="250825"/>
                  </a:cubicBezTo>
                  <a:cubicBezTo>
                    <a:pt x="419194" y="270404"/>
                    <a:pt x="477138" y="276754"/>
                    <a:pt x="475021" y="282575"/>
                  </a:cubicBezTo>
                  <a:cubicBezTo>
                    <a:pt x="472904" y="288396"/>
                    <a:pt x="438773" y="284163"/>
                    <a:pt x="419458" y="285750"/>
                  </a:cubicBezTo>
                  <a:cubicBezTo>
                    <a:pt x="400143" y="287337"/>
                    <a:pt x="375008" y="282575"/>
                    <a:pt x="359133" y="292100"/>
                  </a:cubicBezTo>
                  <a:cubicBezTo>
                    <a:pt x="343258" y="301625"/>
                    <a:pt x="330558" y="332317"/>
                    <a:pt x="324208" y="342900"/>
                  </a:cubicBezTo>
                  <a:cubicBezTo>
                    <a:pt x="317858" y="353483"/>
                    <a:pt x="317858" y="351896"/>
                    <a:pt x="321033" y="355600"/>
                  </a:cubicBezTo>
                  <a:cubicBezTo>
                    <a:pt x="324208" y="359304"/>
                    <a:pt x="337966" y="360363"/>
                    <a:pt x="343258" y="365125"/>
                  </a:cubicBezTo>
                  <a:cubicBezTo>
                    <a:pt x="348550" y="369888"/>
                    <a:pt x="362308" y="372533"/>
                    <a:pt x="352783" y="384175"/>
                  </a:cubicBezTo>
                  <a:cubicBezTo>
                    <a:pt x="343258" y="395817"/>
                    <a:pt x="304100" y="419629"/>
                    <a:pt x="286108" y="434975"/>
                  </a:cubicBezTo>
                  <a:cubicBezTo>
                    <a:pt x="268116" y="450321"/>
                    <a:pt x="260179" y="467783"/>
                    <a:pt x="244833" y="476250"/>
                  </a:cubicBezTo>
                  <a:cubicBezTo>
                    <a:pt x="229487" y="484717"/>
                    <a:pt x="207791" y="476779"/>
                    <a:pt x="194033" y="485775"/>
                  </a:cubicBezTo>
                  <a:cubicBezTo>
                    <a:pt x="180275" y="494771"/>
                    <a:pt x="171279" y="518583"/>
                    <a:pt x="162283" y="530225"/>
                  </a:cubicBezTo>
                  <a:cubicBezTo>
                    <a:pt x="153287" y="541867"/>
                    <a:pt x="151170" y="551392"/>
                    <a:pt x="140058" y="555625"/>
                  </a:cubicBezTo>
                  <a:cubicBezTo>
                    <a:pt x="128945" y="559858"/>
                    <a:pt x="118951" y="556354"/>
                    <a:pt x="95608" y="555625"/>
                  </a:cubicBezTo>
                  <a:cubicBezTo>
                    <a:pt x="72265" y="554896"/>
                    <a:pt x="25400" y="555220"/>
                    <a:pt x="0" y="551251"/>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0" name="Gräns">
              <a:extLst>
                <a:ext uri="{FF2B5EF4-FFF2-40B4-BE49-F238E27FC236}">
                  <a16:creationId xmlns:a16="http://schemas.microsoft.com/office/drawing/2014/main" id="{58A0DCB8-7A95-4ACF-816B-7F034A99B624}"/>
                </a:ext>
              </a:extLst>
            </p:cNvPr>
            <p:cNvSpPr/>
            <p:nvPr/>
          </p:nvSpPr>
          <p:spPr>
            <a:xfrm>
              <a:off x="8598074" y="4764983"/>
              <a:ext cx="407039" cy="341491"/>
            </a:xfrm>
            <a:custGeom>
              <a:avLst/>
              <a:gdLst>
                <a:gd name="connsiteX0" fmla="*/ 16120 w 406645"/>
                <a:gd name="connsiteY0" fmla="*/ 0 h 342900"/>
                <a:gd name="connsiteX1" fmla="*/ 12945 w 406645"/>
                <a:gd name="connsiteY1" fmla="*/ 114300 h 342900"/>
                <a:gd name="connsiteX2" fmla="*/ 245 w 406645"/>
                <a:gd name="connsiteY2" fmla="*/ 146050 h 342900"/>
                <a:gd name="connsiteX3" fmla="*/ 25645 w 406645"/>
                <a:gd name="connsiteY3" fmla="*/ 203200 h 342900"/>
                <a:gd name="connsiteX4" fmla="*/ 28820 w 406645"/>
                <a:gd name="connsiteY4" fmla="*/ 203200 h 342900"/>
                <a:gd name="connsiteX5" fmla="*/ 57395 w 406645"/>
                <a:gd name="connsiteY5" fmla="*/ 196850 h 342900"/>
                <a:gd name="connsiteX6" fmla="*/ 76445 w 406645"/>
                <a:gd name="connsiteY6" fmla="*/ 209550 h 342900"/>
                <a:gd name="connsiteX7" fmla="*/ 111370 w 406645"/>
                <a:gd name="connsiteY7" fmla="*/ 206375 h 342900"/>
                <a:gd name="connsiteX8" fmla="*/ 168520 w 406645"/>
                <a:gd name="connsiteY8" fmla="*/ 273050 h 342900"/>
                <a:gd name="connsiteX9" fmla="*/ 219320 w 406645"/>
                <a:gd name="connsiteY9" fmla="*/ 276225 h 342900"/>
                <a:gd name="connsiteX10" fmla="*/ 257420 w 406645"/>
                <a:gd name="connsiteY10" fmla="*/ 301625 h 342900"/>
                <a:gd name="connsiteX11" fmla="*/ 263770 w 406645"/>
                <a:gd name="connsiteY11" fmla="*/ 327025 h 342900"/>
                <a:gd name="connsiteX12" fmla="*/ 298695 w 406645"/>
                <a:gd name="connsiteY12" fmla="*/ 323850 h 342900"/>
                <a:gd name="connsiteX13" fmla="*/ 406645 w 406645"/>
                <a:gd name="connsiteY13"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645" h="342900">
                  <a:moveTo>
                    <a:pt x="16120" y="0"/>
                  </a:moveTo>
                  <a:cubicBezTo>
                    <a:pt x="15855" y="44979"/>
                    <a:pt x="15591" y="89958"/>
                    <a:pt x="12945" y="114300"/>
                  </a:cubicBezTo>
                  <a:cubicBezTo>
                    <a:pt x="10299" y="138642"/>
                    <a:pt x="-1872" y="131233"/>
                    <a:pt x="245" y="146050"/>
                  </a:cubicBezTo>
                  <a:cubicBezTo>
                    <a:pt x="2362" y="160867"/>
                    <a:pt x="20882" y="193675"/>
                    <a:pt x="25645" y="203200"/>
                  </a:cubicBezTo>
                  <a:cubicBezTo>
                    <a:pt x="30408" y="212725"/>
                    <a:pt x="23529" y="204258"/>
                    <a:pt x="28820" y="203200"/>
                  </a:cubicBezTo>
                  <a:cubicBezTo>
                    <a:pt x="34111" y="202142"/>
                    <a:pt x="49458" y="195792"/>
                    <a:pt x="57395" y="196850"/>
                  </a:cubicBezTo>
                  <a:cubicBezTo>
                    <a:pt x="65332" y="197908"/>
                    <a:pt x="67449" y="207963"/>
                    <a:pt x="76445" y="209550"/>
                  </a:cubicBezTo>
                  <a:cubicBezTo>
                    <a:pt x="85441" y="211137"/>
                    <a:pt x="96024" y="195792"/>
                    <a:pt x="111370" y="206375"/>
                  </a:cubicBezTo>
                  <a:cubicBezTo>
                    <a:pt x="126716" y="216958"/>
                    <a:pt x="150528" y="261408"/>
                    <a:pt x="168520" y="273050"/>
                  </a:cubicBezTo>
                  <a:cubicBezTo>
                    <a:pt x="186512" y="284692"/>
                    <a:pt x="204503" y="271462"/>
                    <a:pt x="219320" y="276225"/>
                  </a:cubicBezTo>
                  <a:cubicBezTo>
                    <a:pt x="234137" y="280988"/>
                    <a:pt x="250012" y="293158"/>
                    <a:pt x="257420" y="301625"/>
                  </a:cubicBezTo>
                  <a:cubicBezTo>
                    <a:pt x="264828" y="310092"/>
                    <a:pt x="256891" y="323321"/>
                    <a:pt x="263770" y="327025"/>
                  </a:cubicBezTo>
                  <a:cubicBezTo>
                    <a:pt x="270649" y="330729"/>
                    <a:pt x="274883" y="321204"/>
                    <a:pt x="298695" y="323850"/>
                  </a:cubicBezTo>
                  <a:cubicBezTo>
                    <a:pt x="322507" y="326496"/>
                    <a:pt x="364576" y="334698"/>
                    <a:pt x="406645" y="342900"/>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1" name="Gräns">
              <a:extLst>
                <a:ext uri="{FF2B5EF4-FFF2-40B4-BE49-F238E27FC236}">
                  <a16:creationId xmlns:a16="http://schemas.microsoft.com/office/drawing/2014/main" id="{4D248F79-C5CD-4852-B44E-43BC47BD03A8}"/>
                </a:ext>
              </a:extLst>
            </p:cNvPr>
            <p:cNvSpPr/>
            <p:nvPr/>
          </p:nvSpPr>
          <p:spPr>
            <a:xfrm>
              <a:off x="8083260" y="5462589"/>
              <a:ext cx="249643" cy="641082"/>
            </a:xfrm>
            <a:custGeom>
              <a:avLst/>
              <a:gdLst>
                <a:gd name="connsiteX0" fmla="*/ 0 w 245959"/>
                <a:gd name="connsiteY0" fmla="*/ 0 h 625485"/>
                <a:gd name="connsiteX1" fmla="*/ 125097 w 245959"/>
                <a:gd name="connsiteY1" fmla="*/ 279979 h 625485"/>
                <a:gd name="connsiteX2" fmla="*/ 116161 w 245959"/>
                <a:gd name="connsiteY2" fmla="*/ 309764 h 625485"/>
                <a:gd name="connsiteX3" fmla="*/ 116161 w 245959"/>
                <a:gd name="connsiteY3" fmla="*/ 309764 h 625485"/>
                <a:gd name="connsiteX4" fmla="*/ 148925 w 245959"/>
                <a:gd name="connsiteY4" fmla="*/ 324657 h 625485"/>
                <a:gd name="connsiteX5" fmla="*/ 148925 w 245959"/>
                <a:gd name="connsiteY5" fmla="*/ 324657 h 625485"/>
                <a:gd name="connsiteX6" fmla="*/ 238280 w 245959"/>
                <a:gd name="connsiteY6" fmla="*/ 571872 h 625485"/>
                <a:gd name="connsiteX7" fmla="*/ 235301 w 245959"/>
                <a:gd name="connsiteY7" fmla="*/ 625485 h 625485"/>
                <a:gd name="connsiteX0" fmla="*/ 0 w 245959"/>
                <a:gd name="connsiteY0" fmla="*/ 0 h 625485"/>
                <a:gd name="connsiteX1" fmla="*/ 125097 w 245959"/>
                <a:gd name="connsiteY1" fmla="*/ 279979 h 625485"/>
                <a:gd name="connsiteX2" fmla="*/ 116161 w 245959"/>
                <a:gd name="connsiteY2" fmla="*/ 309764 h 625485"/>
                <a:gd name="connsiteX3" fmla="*/ 116161 w 245959"/>
                <a:gd name="connsiteY3" fmla="*/ 309764 h 625485"/>
                <a:gd name="connsiteX4" fmla="*/ 148925 w 245959"/>
                <a:gd name="connsiteY4" fmla="*/ 324657 h 625485"/>
                <a:gd name="connsiteX5" fmla="*/ 148925 w 245959"/>
                <a:gd name="connsiteY5" fmla="*/ 324657 h 625485"/>
                <a:gd name="connsiteX6" fmla="*/ 238280 w 245959"/>
                <a:gd name="connsiteY6" fmla="*/ 571872 h 625485"/>
                <a:gd name="connsiteX7" fmla="*/ 235301 w 245959"/>
                <a:gd name="connsiteY7" fmla="*/ 625485 h 625485"/>
                <a:gd name="connsiteX0" fmla="*/ 0 w 245959"/>
                <a:gd name="connsiteY0" fmla="*/ 0 h 625485"/>
                <a:gd name="connsiteX1" fmla="*/ 125097 w 245959"/>
                <a:gd name="connsiteY1" fmla="*/ 279979 h 625485"/>
                <a:gd name="connsiteX2" fmla="*/ 116161 w 245959"/>
                <a:gd name="connsiteY2" fmla="*/ 309764 h 625485"/>
                <a:gd name="connsiteX3" fmla="*/ 116161 w 245959"/>
                <a:gd name="connsiteY3" fmla="*/ 309764 h 625485"/>
                <a:gd name="connsiteX4" fmla="*/ 148925 w 245959"/>
                <a:gd name="connsiteY4" fmla="*/ 324657 h 625485"/>
                <a:gd name="connsiteX5" fmla="*/ 238280 w 245959"/>
                <a:gd name="connsiteY5" fmla="*/ 571872 h 625485"/>
                <a:gd name="connsiteX6" fmla="*/ 235301 w 245959"/>
                <a:gd name="connsiteY6" fmla="*/ 625485 h 625485"/>
                <a:gd name="connsiteX0" fmla="*/ 0 w 245959"/>
                <a:gd name="connsiteY0" fmla="*/ 0 h 625485"/>
                <a:gd name="connsiteX1" fmla="*/ 125097 w 245959"/>
                <a:gd name="connsiteY1" fmla="*/ 279979 h 625485"/>
                <a:gd name="connsiteX2" fmla="*/ 116161 w 245959"/>
                <a:gd name="connsiteY2" fmla="*/ 309764 h 625485"/>
                <a:gd name="connsiteX3" fmla="*/ 116161 w 245959"/>
                <a:gd name="connsiteY3" fmla="*/ 309764 h 625485"/>
                <a:gd name="connsiteX4" fmla="*/ 148925 w 245959"/>
                <a:gd name="connsiteY4" fmla="*/ 324657 h 625485"/>
                <a:gd name="connsiteX5" fmla="*/ 238280 w 245959"/>
                <a:gd name="connsiteY5" fmla="*/ 571872 h 625485"/>
                <a:gd name="connsiteX6" fmla="*/ 235301 w 245959"/>
                <a:gd name="connsiteY6" fmla="*/ 625485 h 625485"/>
                <a:gd name="connsiteX0" fmla="*/ 0 w 245959"/>
                <a:gd name="connsiteY0" fmla="*/ 0 h 625485"/>
                <a:gd name="connsiteX1" fmla="*/ 125097 w 245959"/>
                <a:gd name="connsiteY1" fmla="*/ 279979 h 625485"/>
                <a:gd name="connsiteX2" fmla="*/ 116161 w 245959"/>
                <a:gd name="connsiteY2" fmla="*/ 309764 h 625485"/>
                <a:gd name="connsiteX3" fmla="*/ 148925 w 245959"/>
                <a:gd name="connsiteY3" fmla="*/ 324657 h 625485"/>
                <a:gd name="connsiteX4" fmla="*/ 238280 w 245959"/>
                <a:gd name="connsiteY4" fmla="*/ 571872 h 625485"/>
                <a:gd name="connsiteX5" fmla="*/ 235301 w 245959"/>
                <a:gd name="connsiteY5" fmla="*/ 625485 h 625485"/>
                <a:gd name="connsiteX0" fmla="*/ 0 w 245959"/>
                <a:gd name="connsiteY0" fmla="*/ 0 h 639772"/>
                <a:gd name="connsiteX1" fmla="*/ 125097 w 245959"/>
                <a:gd name="connsiteY1" fmla="*/ 279979 h 639772"/>
                <a:gd name="connsiteX2" fmla="*/ 116161 w 245959"/>
                <a:gd name="connsiteY2" fmla="*/ 309764 h 639772"/>
                <a:gd name="connsiteX3" fmla="*/ 148925 w 245959"/>
                <a:gd name="connsiteY3" fmla="*/ 324657 h 639772"/>
                <a:gd name="connsiteX4" fmla="*/ 238280 w 245959"/>
                <a:gd name="connsiteY4" fmla="*/ 571872 h 639772"/>
                <a:gd name="connsiteX5" fmla="*/ 235301 w 245959"/>
                <a:gd name="connsiteY5" fmla="*/ 639772 h 639772"/>
                <a:gd name="connsiteX0" fmla="*/ 0 w 245959"/>
                <a:gd name="connsiteY0" fmla="*/ 0 h 656441"/>
                <a:gd name="connsiteX1" fmla="*/ 125097 w 245959"/>
                <a:gd name="connsiteY1" fmla="*/ 279979 h 656441"/>
                <a:gd name="connsiteX2" fmla="*/ 116161 w 245959"/>
                <a:gd name="connsiteY2" fmla="*/ 309764 h 656441"/>
                <a:gd name="connsiteX3" fmla="*/ 148925 w 245959"/>
                <a:gd name="connsiteY3" fmla="*/ 324657 h 656441"/>
                <a:gd name="connsiteX4" fmla="*/ 238280 w 245959"/>
                <a:gd name="connsiteY4" fmla="*/ 571872 h 656441"/>
                <a:gd name="connsiteX5" fmla="*/ 235301 w 245959"/>
                <a:gd name="connsiteY5" fmla="*/ 656441 h 656441"/>
                <a:gd name="connsiteX0" fmla="*/ 0 w 245959"/>
                <a:gd name="connsiteY0" fmla="*/ 0 h 639772"/>
                <a:gd name="connsiteX1" fmla="*/ 125097 w 245959"/>
                <a:gd name="connsiteY1" fmla="*/ 279979 h 639772"/>
                <a:gd name="connsiteX2" fmla="*/ 116161 w 245959"/>
                <a:gd name="connsiteY2" fmla="*/ 309764 h 639772"/>
                <a:gd name="connsiteX3" fmla="*/ 148925 w 245959"/>
                <a:gd name="connsiteY3" fmla="*/ 324657 h 639772"/>
                <a:gd name="connsiteX4" fmla="*/ 238280 w 245959"/>
                <a:gd name="connsiteY4" fmla="*/ 571872 h 639772"/>
                <a:gd name="connsiteX5" fmla="*/ 235301 w 245959"/>
                <a:gd name="connsiteY5" fmla="*/ 639772 h 639772"/>
                <a:gd name="connsiteX0" fmla="*/ 0 w 253687"/>
                <a:gd name="connsiteY0" fmla="*/ 0 h 647500"/>
                <a:gd name="connsiteX1" fmla="*/ 132825 w 253687"/>
                <a:gd name="connsiteY1" fmla="*/ 287707 h 647500"/>
                <a:gd name="connsiteX2" fmla="*/ 123889 w 253687"/>
                <a:gd name="connsiteY2" fmla="*/ 317492 h 647500"/>
                <a:gd name="connsiteX3" fmla="*/ 156653 w 253687"/>
                <a:gd name="connsiteY3" fmla="*/ 332385 h 647500"/>
                <a:gd name="connsiteX4" fmla="*/ 246008 w 253687"/>
                <a:gd name="connsiteY4" fmla="*/ 579600 h 647500"/>
                <a:gd name="connsiteX5" fmla="*/ 243029 w 253687"/>
                <a:gd name="connsiteY5" fmla="*/ 647500 h 647500"/>
                <a:gd name="connsiteX0" fmla="*/ 0 w 253687"/>
                <a:gd name="connsiteY0" fmla="*/ 0 h 634939"/>
                <a:gd name="connsiteX1" fmla="*/ 132825 w 253687"/>
                <a:gd name="connsiteY1" fmla="*/ 287707 h 634939"/>
                <a:gd name="connsiteX2" fmla="*/ 123889 w 253687"/>
                <a:gd name="connsiteY2" fmla="*/ 317492 h 634939"/>
                <a:gd name="connsiteX3" fmla="*/ 156653 w 253687"/>
                <a:gd name="connsiteY3" fmla="*/ 332385 h 634939"/>
                <a:gd name="connsiteX4" fmla="*/ 246008 w 253687"/>
                <a:gd name="connsiteY4" fmla="*/ 579600 h 634939"/>
                <a:gd name="connsiteX5" fmla="*/ 243029 w 253687"/>
                <a:gd name="connsiteY5" fmla="*/ 634939 h 634939"/>
                <a:gd name="connsiteX0" fmla="*/ 0 w 252736"/>
                <a:gd name="connsiteY0" fmla="*/ 0 h 634939"/>
                <a:gd name="connsiteX1" fmla="*/ 132825 w 252736"/>
                <a:gd name="connsiteY1" fmla="*/ 287707 h 634939"/>
                <a:gd name="connsiteX2" fmla="*/ 123889 w 252736"/>
                <a:gd name="connsiteY2" fmla="*/ 317492 h 634939"/>
                <a:gd name="connsiteX3" fmla="*/ 156653 w 252736"/>
                <a:gd name="connsiteY3" fmla="*/ 332385 h 634939"/>
                <a:gd name="connsiteX4" fmla="*/ 246008 w 252736"/>
                <a:gd name="connsiteY4" fmla="*/ 579600 h 634939"/>
                <a:gd name="connsiteX5" fmla="*/ 240517 w 252736"/>
                <a:gd name="connsiteY5" fmla="*/ 634939 h 634939"/>
                <a:gd name="connsiteX0" fmla="*/ 0 w 245009"/>
                <a:gd name="connsiteY0" fmla="*/ 0 h 634939"/>
                <a:gd name="connsiteX1" fmla="*/ 132825 w 245009"/>
                <a:gd name="connsiteY1" fmla="*/ 287707 h 634939"/>
                <a:gd name="connsiteX2" fmla="*/ 123889 w 245009"/>
                <a:gd name="connsiteY2" fmla="*/ 317492 h 634939"/>
                <a:gd name="connsiteX3" fmla="*/ 156653 w 245009"/>
                <a:gd name="connsiteY3" fmla="*/ 332385 h 634939"/>
                <a:gd name="connsiteX4" fmla="*/ 230935 w 245009"/>
                <a:gd name="connsiteY4" fmla="*/ 544431 h 634939"/>
                <a:gd name="connsiteX5" fmla="*/ 240517 w 245009"/>
                <a:gd name="connsiteY5" fmla="*/ 634939 h 634939"/>
                <a:gd name="connsiteX0" fmla="*/ 0 w 235723"/>
                <a:gd name="connsiteY0" fmla="*/ 0 h 687693"/>
                <a:gd name="connsiteX1" fmla="*/ 132825 w 235723"/>
                <a:gd name="connsiteY1" fmla="*/ 287707 h 687693"/>
                <a:gd name="connsiteX2" fmla="*/ 123889 w 235723"/>
                <a:gd name="connsiteY2" fmla="*/ 317492 h 687693"/>
                <a:gd name="connsiteX3" fmla="*/ 156653 w 235723"/>
                <a:gd name="connsiteY3" fmla="*/ 332385 h 687693"/>
                <a:gd name="connsiteX4" fmla="*/ 230935 w 235723"/>
                <a:gd name="connsiteY4" fmla="*/ 544431 h 687693"/>
                <a:gd name="connsiteX5" fmla="*/ 222932 w 235723"/>
                <a:gd name="connsiteY5" fmla="*/ 687693 h 687693"/>
                <a:gd name="connsiteX0" fmla="*/ 0 w 242850"/>
                <a:gd name="connsiteY0" fmla="*/ 0 h 687693"/>
                <a:gd name="connsiteX1" fmla="*/ 132825 w 242850"/>
                <a:gd name="connsiteY1" fmla="*/ 287707 h 687693"/>
                <a:gd name="connsiteX2" fmla="*/ 123889 w 242850"/>
                <a:gd name="connsiteY2" fmla="*/ 317492 h 687693"/>
                <a:gd name="connsiteX3" fmla="*/ 156653 w 242850"/>
                <a:gd name="connsiteY3" fmla="*/ 332385 h 687693"/>
                <a:gd name="connsiteX4" fmla="*/ 230935 w 242850"/>
                <a:gd name="connsiteY4" fmla="*/ 544431 h 687693"/>
                <a:gd name="connsiteX5" fmla="*/ 222932 w 242850"/>
                <a:gd name="connsiteY5" fmla="*/ 687693 h 687693"/>
                <a:gd name="connsiteX0" fmla="*/ 0 w 259004"/>
                <a:gd name="connsiteY0" fmla="*/ 0 h 639963"/>
                <a:gd name="connsiteX1" fmla="*/ 132825 w 259004"/>
                <a:gd name="connsiteY1" fmla="*/ 287707 h 639963"/>
                <a:gd name="connsiteX2" fmla="*/ 123889 w 259004"/>
                <a:gd name="connsiteY2" fmla="*/ 317492 h 639963"/>
                <a:gd name="connsiteX3" fmla="*/ 156653 w 259004"/>
                <a:gd name="connsiteY3" fmla="*/ 332385 h 639963"/>
                <a:gd name="connsiteX4" fmla="*/ 230935 w 259004"/>
                <a:gd name="connsiteY4" fmla="*/ 544431 h 639963"/>
                <a:gd name="connsiteX5" fmla="*/ 245541 w 259004"/>
                <a:gd name="connsiteY5" fmla="*/ 639963 h 639963"/>
                <a:gd name="connsiteX0" fmla="*/ 0 w 246889"/>
                <a:gd name="connsiteY0" fmla="*/ 0 h 639963"/>
                <a:gd name="connsiteX1" fmla="*/ 132825 w 246889"/>
                <a:gd name="connsiteY1" fmla="*/ 287707 h 639963"/>
                <a:gd name="connsiteX2" fmla="*/ 123889 w 246889"/>
                <a:gd name="connsiteY2" fmla="*/ 317492 h 639963"/>
                <a:gd name="connsiteX3" fmla="*/ 156653 w 246889"/>
                <a:gd name="connsiteY3" fmla="*/ 332385 h 639963"/>
                <a:gd name="connsiteX4" fmla="*/ 230935 w 246889"/>
                <a:gd name="connsiteY4" fmla="*/ 544431 h 639963"/>
                <a:gd name="connsiteX5" fmla="*/ 245541 w 246889"/>
                <a:gd name="connsiteY5" fmla="*/ 639963 h 639963"/>
                <a:gd name="connsiteX0" fmla="*/ 0 w 249141"/>
                <a:gd name="connsiteY0" fmla="*/ 0 h 650012"/>
                <a:gd name="connsiteX1" fmla="*/ 132825 w 249141"/>
                <a:gd name="connsiteY1" fmla="*/ 287707 h 650012"/>
                <a:gd name="connsiteX2" fmla="*/ 123889 w 249141"/>
                <a:gd name="connsiteY2" fmla="*/ 317492 h 650012"/>
                <a:gd name="connsiteX3" fmla="*/ 156653 w 249141"/>
                <a:gd name="connsiteY3" fmla="*/ 332385 h 650012"/>
                <a:gd name="connsiteX4" fmla="*/ 230935 w 249141"/>
                <a:gd name="connsiteY4" fmla="*/ 544431 h 650012"/>
                <a:gd name="connsiteX5" fmla="*/ 248053 w 249141"/>
                <a:gd name="connsiteY5" fmla="*/ 650012 h 650012"/>
                <a:gd name="connsiteX0" fmla="*/ 0 w 249141"/>
                <a:gd name="connsiteY0" fmla="*/ 0 h 650012"/>
                <a:gd name="connsiteX1" fmla="*/ 132825 w 249141"/>
                <a:gd name="connsiteY1" fmla="*/ 287707 h 650012"/>
                <a:gd name="connsiteX2" fmla="*/ 63599 w 249141"/>
                <a:gd name="connsiteY2" fmla="*/ 385980 h 650012"/>
                <a:gd name="connsiteX3" fmla="*/ 156653 w 249141"/>
                <a:gd name="connsiteY3" fmla="*/ 332385 h 650012"/>
                <a:gd name="connsiteX4" fmla="*/ 230935 w 249141"/>
                <a:gd name="connsiteY4" fmla="*/ 544431 h 650012"/>
                <a:gd name="connsiteX5" fmla="*/ 248053 w 249141"/>
                <a:gd name="connsiteY5" fmla="*/ 650012 h 650012"/>
                <a:gd name="connsiteX0" fmla="*/ 0 w 249141"/>
                <a:gd name="connsiteY0" fmla="*/ 0 h 650012"/>
                <a:gd name="connsiteX1" fmla="*/ 132825 w 249141"/>
                <a:gd name="connsiteY1" fmla="*/ 287707 h 650012"/>
                <a:gd name="connsiteX2" fmla="*/ 156653 w 249141"/>
                <a:gd name="connsiteY2" fmla="*/ 332385 h 650012"/>
                <a:gd name="connsiteX3" fmla="*/ 230935 w 249141"/>
                <a:gd name="connsiteY3" fmla="*/ 544431 h 650012"/>
                <a:gd name="connsiteX4" fmla="*/ 248053 w 249141"/>
                <a:gd name="connsiteY4" fmla="*/ 650012 h 650012"/>
                <a:gd name="connsiteX0" fmla="*/ 0 w 249141"/>
                <a:gd name="connsiteY0" fmla="*/ 0 h 650012"/>
                <a:gd name="connsiteX1" fmla="*/ 132825 w 249141"/>
                <a:gd name="connsiteY1" fmla="*/ 287707 h 650012"/>
                <a:gd name="connsiteX2" fmla="*/ 156653 w 249141"/>
                <a:gd name="connsiteY2" fmla="*/ 347605 h 650012"/>
                <a:gd name="connsiteX3" fmla="*/ 230935 w 249141"/>
                <a:gd name="connsiteY3" fmla="*/ 544431 h 650012"/>
                <a:gd name="connsiteX4" fmla="*/ 248053 w 249141"/>
                <a:gd name="connsiteY4" fmla="*/ 650012 h 650012"/>
                <a:gd name="connsiteX0" fmla="*/ 0 w 249103"/>
                <a:gd name="connsiteY0" fmla="*/ 0 h 650012"/>
                <a:gd name="connsiteX1" fmla="*/ 132825 w 249103"/>
                <a:gd name="connsiteY1" fmla="*/ 287707 h 650012"/>
                <a:gd name="connsiteX2" fmla="*/ 159165 w 249103"/>
                <a:gd name="connsiteY2" fmla="*/ 355215 h 650012"/>
                <a:gd name="connsiteX3" fmla="*/ 230935 w 249103"/>
                <a:gd name="connsiteY3" fmla="*/ 544431 h 650012"/>
                <a:gd name="connsiteX4" fmla="*/ 248053 w 249103"/>
                <a:gd name="connsiteY4" fmla="*/ 650012 h 650012"/>
                <a:gd name="connsiteX0" fmla="*/ 0 w 249103"/>
                <a:gd name="connsiteY0" fmla="*/ 0 h 650012"/>
                <a:gd name="connsiteX1" fmla="*/ 132825 w 249103"/>
                <a:gd name="connsiteY1" fmla="*/ 287707 h 650012"/>
                <a:gd name="connsiteX2" fmla="*/ 148667 w 249103"/>
                <a:gd name="connsiteY2" fmla="*/ 312643 h 650012"/>
                <a:gd name="connsiteX3" fmla="*/ 159165 w 249103"/>
                <a:gd name="connsiteY3" fmla="*/ 355215 h 650012"/>
                <a:gd name="connsiteX4" fmla="*/ 230935 w 249103"/>
                <a:gd name="connsiteY4" fmla="*/ 544431 h 650012"/>
                <a:gd name="connsiteX5" fmla="*/ 248053 w 249103"/>
                <a:gd name="connsiteY5" fmla="*/ 650012 h 650012"/>
                <a:gd name="connsiteX0" fmla="*/ 0 w 249103"/>
                <a:gd name="connsiteY0" fmla="*/ 0 h 650012"/>
                <a:gd name="connsiteX1" fmla="*/ 132825 w 249103"/>
                <a:gd name="connsiteY1" fmla="*/ 287707 h 650012"/>
                <a:gd name="connsiteX2" fmla="*/ 128570 w 249103"/>
                <a:gd name="connsiteY2" fmla="*/ 325327 h 650012"/>
                <a:gd name="connsiteX3" fmla="*/ 159165 w 249103"/>
                <a:gd name="connsiteY3" fmla="*/ 355215 h 650012"/>
                <a:gd name="connsiteX4" fmla="*/ 230935 w 249103"/>
                <a:gd name="connsiteY4" fmla="*/ 544431 h 650012"/>
                <a:gd name="connsiteX5" fmla="*/ 248053 w 249103"/>
                <a:gd name="connsiteY5" fmla="*/ 650012 h 650012"/>
                <a:gd name="connsiteX0" fmla="*/ 0 w 249103"/>
                <a:gd name="connsiteY0" fmla="*/ 0 h 650012"/>
                <a:gd name="connsiteX1" fmla="*/ 132825 w 249103"/>
                <a:gd name="connsiteY1" fmla="*/ 287707 h 650012"/>
                <a:gd name="connsiteX2" fmla="*/ 131082 w 249103"/>
                <a:gd name="connsiteY2" fmla="*/ 340546 h 650012"/>
                <a:gd name="connsiteX3" fmla="*/ 159165 w 249103"/>
                <a:gd name="connsiteY3" fmla="*/ 355215 h 650012"/>
                <a:gd name="connsiteX4" fmla="*/ 230935 w 249103"/>
                <a:gd name="connsiteY4" fmla="*/ 544431 h 650012"/>
                <a:gd name="connsiteX5" fmla="*/ 248053 w 249103"/>
                <a:gd name="connsiteY5" fmla="*/ 650012 h 650012"/>
                <a:gd name="connsiteX0" fmla="*/ 0 w 249103"/>
                <a:gd name="connsiteY0" fmla="*/ 0 h 650012"/>
                <a:gd name="connsiteX1" fmla="*/ 132825 w 249103"/>
                <a:gd name="connsiteY1" fmla="*/ 287707 h 650012"/>
                <a:gd name="connsiteX2" fmla="*/ 69170 w 249103"/>
                <a:gd name="connsiteY2" fmla="*/ 333333 h 650012"/>
                <a:gd name="connsiteX3" fmla="*/ 159165 w 249103"/>
                <a:gd name="connsiteY3" fmla="*/ 355215 h 650012"/>
                <a:gd name="connsiteX4" fmla="*/ 230935 w 249103"/>
                <a:gd name="connsiteY4" fmla="*/ 544431 h 650012"/>
                <a:gd name="connsiteX5" fmla="*/ 248053 w 249103"/>
                <a:gd name="connsiteY5" fmla="*/ 650012 h 650012"/>
                <a:gd name="connsiteX0" fmla="*/ 0 w 249103"/>
                <a:gd name="connsiteY0" fmla="*/ 0 h 650012"/>
                <a:gd name="connsiteX1" fmla="*/ 132825 w 249103"/>
                <a:gd name="connsiteY1" fmla="*/ 287707 h 650012"/>
                <a:gd name="connsiteX2" fmla="*/ 126320 w 249103"/>
                <a:gd name="connsiteY2" fmla="*/ 350165 h 650012"/>
                <a:gd name="connsiteX3" fmla="*/ 159165 w 249103"/>
                <a:gd name="connsiteY3" fmla="*/ 355215 h 650012"/>
                <a:gd name="connsiteX4" fmla="*/ 230935 w 249103"/>
                <a:gd name="connsiteY4" fmla="*/ 544431 h 650012"/>
                <a:gd name="connsiteX5" fmla="*/ 248053 w 249103"/>
                <a:gd name="connsiteY5" fmla="*/ 650012 h 650012"/>
                <a:gd name="connsiteX0" fmla="*/ 0 w 249103"/>
                <a:gd name="connsiteY0" fmla="*/ 0 h 650012"/>
                <a:gd name="connsiteX1" fmla="*/ 132825 w 249103"/>
                <a:gd name="connsiteY1" fmla="*/ 287707 h 650012"/>
                <a:gd name="connsiteX2" fmla="*/ 135845 w 249103"/>
                <a:gd name="connsiteY2" fmla="*/ 347761 h 650012"/>
                <a:gd name="connsiteX3" fmla="*/ 159165 w 249103"/>
                <a:gd name="connsiteY3" fmla="*/ 355215 h 650012"/>
                <a:gd name="connsiteX4" fmla="*/ 230935 w 249103"/>
                <a:gd name="connsiteY4" fmla="*/ 544431 h 650012"/>
                <a:gd name="connsiteX5" fmla="*/ 248053 w 249103"/>
                <a:gd name="connsiteY5" fmla="*/ 650012 h 650012"/>
                <a:gd name="connsiteX0" fmla="*/ 0 w 249103"/>
                <a:gd name="connsiteY0" fmla="*/ 0 h 650012"/>
                <a:gd name="connsiteX1" fmla="*/ 132825 w 249103"/>
                <a:gd name="connsiteY1" fmla="*/ 287707 h 650012"/>
                <a:gd name="connsiteX2" fmla="*/ 159165 w 249103"/>
                <a:gd name="connsiteY2" fmla="*/ 355215 h 650012"/>
                <a:gd name="connsiteX3" fmla="*/ 230935 w 249103"/>
                <a:gd name="connsiteY3" fmla="*/ 544431 h 650012"/>
                <a:gd name="connsiteX4" fmla="*/ 248053 w 249103"/>
                <a:gd name="connsiteY4" fmla="*/ 650012 h 650012"/>
                <a:gd name="connsiteX0" fmla="*/ 0 w 249177"/>
                <a:gd name="connsiteY0" fmla="*/ 0 h 650012"/>
                <a:gd name="connsiteX1" fmla="*/ 132825 w 249177"/>
                <a:gd name="connsiteY1" fmla="*/ 287707 h 650012"/>
                <a:gd name="connsiteX2" fmla="*/ 154402 w 249177"/>
                <a:gd name="connsiteY2" fmla="*/ 343192 h 650012"/>
                <a:gd name="connsiteX3" fmla="*/ 230935 w 249177"/>
                <a:gd name="connsiteY3" fmla="*/ 544431 h 650012"/>
                <a:gd name="connsiteX4" fmla="*/ 248053 w 249177"/>
                <a:gd name="connsiteY4" fmla="*/ 650012 h 650012"/>
                <a:gd name="connsiteX0" fmla="*/ 0 w 249401"/>
                <a:gd name="connsiteY0" fmla="*/ 0 h 650012"/>
                <a:gd name="connsiteX1" fmla="*/ 132825 w 249401"/>
                <a:gd name="connsiteY1" fmla="*/ 287707 h 650012"/>
                <a:gd name="connsiteX2" fmla="*/ 142496 w 249401"/>
                <a:gd name="connsiteY2" fmla="*/ 345597 h 650012"/>
                <a:gd name="connsiteX3" fmla="*/ 230935 w 249401"/>
                <a:gd name="connsiteY3" fmla="*/ 544431 h 650012"/>
                <a:gd name="connsiteX4" fmla="*/ 248053 w 249401"/>
                <a:gd name="connsiteY4" fmla="*/ 650012 h 65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01" h="650012">
                  <a:moveTo>
                    <a:pt x="0" y="0"/>
                  </a:moveTo>
                  <a:cubicBezTo>
                    <a:pt x="52868" y="114176"/>
                    <a:pt x="109076" y="230108"/>
                    <a:pt x="132825" y="287707"/>
                  </a:cubicBezTo>
                  <a:cubicBezTo>
                    <a:pt x="156574" y="345306"/>
                    <a:pt x="126144" y="302810"/>
                    <a:pt x="142496" y="345597"/>
                  </a:cubicBezTo>
                  <a:cubicBezTo>
                    <a:pt x="158848" y="388384"/>
                    <a:pt x="213342" y="493695"/>
                    <a:pt x="230935" y="544431"/>
                  </a:cubicBezTo>
                  <a:cubicBezTo>
                    <a:pt x="248528" y="595167"/>
                    <a:pt x="251715" y="593008"/>
                    <a:pt x="248053" y="65001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2" name="Gräns">
              <a:extLst>
                <a:ext uri="{FF2B5EF4-FFF2-40B4-BE49-F238E27FC236}">
                  <a16:creationId xmlns:a16="http://schemas.microsoft.com/office/drawing/2014/main" id="{C0CBB8DB-517C-437A-9635-69AA15AE913D}"/>
                </a:ext>
              </a:extLst>
            </p:cNvPr>
            <p:cNvSpPr/>
            <p:nvPr/>
          </p:nvSpPr>
          <p:spPr>
            <a:xfrm>
              <a:off x="8356339" y="4963053"/>
              <a:ext cx="262362" cy="1146615"/>
            </a:xfrm>
            <a:custGeom>
              <a:avLst/>
              <a:gdLst>
                <a:gd name="connsiteX0" fmla="*/ 0 w 262108"/>
                <a:gd name="connsiteY0" fmla="*/ 1134809 h 1134809"/>
                <a:gd name="connsiteX1" fmla="*/ 35742 w 262108"/>
                <a:gd name="connsiteY1" fmla="*/ 1051411 h 1134809"/>
                <a:gd name="connsiteX2" fmla="*/ 44678 w 262108"/>
                <a:gd name="connsiteY2" fmla="*/ 1009712 h 1134809"/>
                <a:gd name="connsiteX3" fmla="*/ 47656 w 262108"/>
                <a:gd name="connsiteY3" fmla="*/ 982906 h 1134809"/>
                <a:gd name="connsiteX4" fmla="*/ 53613 w 262108"/>
                <a:gd name="connsiteY4" fmla="*/ 970992 h 1134809"/>
                <a:gd name="connsiteX5" fmla="*/ 50635 w 262108"/>
                <a:gd name="connsiteY5" fmla="*/ 956099 h 1134809"/>
                <a:gd name="connsiteX6" fmla="*/ 80420 w 262108"/>
                <a:gd name="connsiteY6" fmla="*/ 932271 h 1134809"/>
                <a:gd name="connsiteX7" fmla="*/ 80420 w 262108"/>
                <a:gd name="connsiteY7" fmla="*/ 902486 h 1134809"/>
                <a:gd name="connsiteX8" fmla="*/ 71484 w 262108"/>
                <a:gd name="connsiteY8" fmla="*/ 816110 h 1134809"/>
                <a:gd name="connsiteX9" fmla="*/ 89355 w 262108"/>
                <a:gd name="connsiteY9" fmla="*/ 765475 h 1134809"/>
                <a:gd name="connsiteX10" fmla="*/ 137011 w 262108"/>
                <a:gd name="connsiteY10" fmla="*/ 676120 h 1134809"/>
                <a:gd name="connsiteX11" fmla="*/ 169775 w 262108"/>
                <a:gd name="connsiteY11" fmla="*/ 607615 h 1134809"/>
                <a:gd name="connsiteX12" fmla="*/ 184667 w 262108"/>
                <a:gd name="connsiteY12" fmla="*/ 574851 h 1134809"/>
                <a:gd name="connsiteX13" fmla="*/ 187646 w 262108"/>
                <a:gd name="connsiteY13" fmla="*/ 554002 h 1134809"/>
                <a:gd name="connsiteX14" fmla="*/ 160839 w 262108"/>
                <a:gd name="connsiteY14" fmla="*/ 530174 h 1134809"/>
                <a:gd name="connsiteX15" fmla="*/ 181689 w 262108"/>
                <a:gd name="connsiteY15" fmla="*/ 491453 h 1134809"/>
                <a:gd name="connsiteX16" fmla="*/ 193603 w 262108"/>
                <a:gd name="connsiteY16" fmla="*/ 470604 h 1134809"/>
                <a:gd name="connsiteX17" fmla="*/ 193603 w 262108"/>
                <a:gd name="connsiteY17" fmla="*/ 411034 h 1134809"/>
                <a:gd name="connsiteX18" fmla="*/ 199560 w 262108"/>
                <a:gd name="connsiteY18" fmla="*/ 372313 h 1134809"/>
                <a:gd name="connsiteX19" fmla="*/ 220409 w 262108"/>
                <a:gd name="connsiteY19" fmla="*/ 345507 h 1134809"/>
                <a:gd name="connsiteX20" fmla="*/ 214452 w 262108"/>
                <a:gd name="connsiteY20" fmla="*/ 285937 h 1134809"/>
                <a:gd name="connsiteX21" fmla="*/ 199560 w 262108"/>
                <a:gd name="connsiteY21" fmla="*/ 229345 h 1134809"/>
                <a:gd name="connsiteX22" fmla="*/ 223388 w 262108"/>
                <a:gd name="connsiteY22" fmla="*/ 199560 h 1134809"/>
                <a:gd name="connsiteX23" fmla="*/ 226366 w 262108"/>
                <a:gd name="connsiteY23" fmla="*/ 154882 h 1134809"/>
                <a:gd name="connsiteX24" fmla="*/ 214452 w 262108"/>
                <a:gd name="connsiteY24" fmla="*/ 101269 h 1134809"/>
                <a:gd name="connsiteX25" fmla="*/ 220409 w 262108"/>
                <a:gd name="connsiteY25" fmla="*/ 53613 h 1134809"/>
                <a:gd name="connsiteX26" fmla="*/ 223388 w 262108"/>
                <a:gd name="connsiteY26" fmla="*/ 20850 h 1134809"/>
                <a:gd name="connsiteX27" fmla="*/ 262108 w 262108"/>
                <a:gd name="connsiteY27" fmla="*/ 0 h 1134809"/>
                <a:gd name="connsiteX0" fmla="*/ 0 w 262108"/>
                <a:gd name="connsiteY0" fmla="*/ 1153859 h 1153859"/>
                <a:gd name="connsiteX1" fmla="*/ 35742 w 262108"/>
                <a:gd name="connsiteY1" fmla="*/ 1051411 h 1153859"/>
                <a:gd name="connsiteX2" fmla="*/ 44678 w 262108"/>
                <a:gd name="connsiteY2" fmla="*/ 1009712 h 1153859"/>
                <a:gd name="connsiteX3" fmla="*/ 47656 w 262108"/>
                <a:gd name="connsiteY3" fmla="*/ 982906 h 1153859"/>
                <a:gd name="connsiteX4" fmla="*/ 53613 w 262108"/>
                <a:gd name="connsiteY4" fmla="*/ 970992 h 1153859"/>
                <a:gd name="connsiteX5" fmla="*/ 50635 w 262108"/>
                <a:gd name="connsiteY5" fmla="*/ 956099 h 1153859"/>
                <a:gd name="connsiteX6" fmla="*/ 80420 w 262108"/>
                <a:gd name="connsiteY6" fmla="*/ 932271 h 1153859"/>
                <a:gd name="connsiteX7" fmla="*/ 80420 w 262108"/>
                <a:gd name="connsiteY7" fmla="*/ 902486 h 1153859"/>
                <a:gd name="connsiteX8" fmla="*/ 71484 w 262108"/>
                <a:gd name="connsiteY8" fmla="*/ 816110 h 1153859"/>
                <a:gd name="connsiteX9" fmla="*/ 89355 w 262108"/>
                <a:gd name="connsiteY9" fmla="*/ 765475 h 1153859"/>
                <a:gd name="connsiteX10" fmla="*/ 137011 w 262108"/>
                <a:gd name="connsiteY10" fmla="*/ 676120 h 1153859"/>
                <a:gd name="connsiteX11" fmla="*/ 169775 w 262108"/>
                <a:gd name="connsiteY11" fmla="*/ 607615 h 1153859"/>
                <a:gd name="connsiteX12" fmla="*/ 184667 w 262108"/>
                <a:gd name="connsiteY12" fmla="*/ 574851 h 1153859"/>
                <a:gd name="connsiteX13" fmla="*/ 187646 w 262108"/>
                <a:gd name="connsiteY13" fmla="*/ 554002 h 1153859"/>
                <a:gd name="connsiteX14" fmla="*/ 160839 w 262108"/>
                <a:gd name="connsiteY14" fmla="*/ 530174 h 1153859"/>
                <a:gd name="connsiteX15" fmla="*/ 181689 w 262108"/>
                <a:gd name="connsiteY15" fmla="*/ 491453 h 1153859"/>
                <a:gd name="connsiteX16" fmla="*/ 193603 w 262108"/>
                <a:gd name="connsiteY16" fmla="*/ 470604 h 1153859"/>
                <a:gd name="connsiteX17" fmla="*/ 193603 w 262108"/>
                <a:gd name="connsiteY17" fmla="*/ 411034 h 1153859"/>
                <a:gd name="connsiteX18" fmla="*/ 199560 w 262108"/>
                <a:gd name="connsiteY18" fmla="*/ 372313 h 1153859"/>
                <a:gd name="connsiteX19" fmla="*/ 220409 w 262108"/>
                <a:gd name="connsiteY19" fmla="*/ 345507 h 1153859"/>
                <a:gd name="connsiteX20" fmla="*/ 214452 w 262108"/>
                <a:gd name="connsiteY20" fmla="*/ 285937 h 1153859"/>
                <a:gd name="connsiteX21" fmla="*/ 199560 w 262108"/>
                <a:gd name="connsiteY21" fmla="*/ 229345 h 1153859"/>
                <a:gd name="connsiteX22" fmla="*/ 223388 w 262108"/>
                <a:gd name="connsiteY22" fmla="*/ 199560 h 1153859"/>
                <a:gd name="connsiteX23" fmla="*/ 226366 w 262108"/>
                <a:gd name="connsiteY23" fmla="*/ 154882 h 1153859"/>
                <a:gd name="connsiteX24" fmla="*/ 214452 w 262108"/>
                <a:gd name="connsiteY24" fmla="*/ 101269 h 1153859"/>
                <a:gd name="connsiteX25" fmla="*/ 220409 w 262108"/>
                <a:gd name="connsiteY25" fmla="*/ 53613 h 1153859"/>
                <a:gd name="connsiteX26" fmla="*/ 223388 w 262108"/>
                <a:gd name="connsiteY26" fmla="*/ 20850 h 1153859"/>
                <a:gd name="connsiteX27" fmla="*/ 262108 w 262108"/>
                <a:gd name="connsiteY27" fmla="*/ 0 h 1153859"/>
                <a:gd name="connsiteX0" fmla="*/ 0 w 262108"/>
                <a:gd name="connsiteY0" fmla="*/ 1151346 h 1151346"/>
                <a:gd name="connsiteX1" fmla="*/ 35742 w 262108"/>
                <a:gd name="connsiteY1" fmla="*/ 1051411 h 1151346"/>
                <a:gd name="connsiteX2" fmla="*/ 44678 w 262108"/>
                <a:gd name="connsiteY2" fmla="*/ 1009712 h 1151346"/>
                <a:gd name="connsiteX3" fmla="*/ 47656 w 262108"/>
                <a:gd name="connsiteY3" fmla="*/ 982906 h 1151346"/>
                <a:gd name="connsiteX4" fmla="*/ 53613 w 262108"/>
                <a:gd name="connsiteY4" fmla="*/ 970992 h 1151346"/>
                <a:gd name="connsiteX5" fmla="*/ 50635 w 262108"/>
                <a:gd name="connsiteY5" fmla="*/ 956099 h 1151346"/>
                <a:gd name="connsiteX6" fmla="*/ 80420 w 262108"/>
                <a:gd name="connsiteY6" fmla="*/ 932271 h 1151346"/>
                <a:gd name="connsiteX7" fmla="*/ 80420 w 262108"/>
                <a:gd name="connsiteY7" fmla="*/ 902486 h 1151346"/>
                <a:gd name="connsiteX8" fmla="*/ 71484 w 262108"/>
                <a:gd name="connsiteY8" fmla="*/ 816110 h 1151346"/>
                <a:gd name="connsiteX9" fmla="*/ 89355 w 262108"/>
                <a:gd name="connsiteY9" fmla="*/ 765475 h 1151346"/>
                <a:gd name="connsiteX10" fmla="*/ 137011 w 262108"/>
                <a:gd name="connsiteY10" fmla="*/ 676120 h 1151346"/>
                <a:gd name="connsiteX11" fmla="*/ 169775 w 262108"/>
                <a:gd name="connsiteY11" fmla="*/ 607615 h 1151346"/>
                <a:gd name="connsiteX12" fmla="*/ 184667 w 262108"/>
                <a:gd name="connsiteY12" fmla="*/ 574851 h 1151346"/>
                <a:gd name="connsiteX13" fmla="*/ 187646 w 262108"/>
                <a:gd name="connsiteY13" fmla="*/ 554002 h 1151346"/>
                <a:gd name="connsiteX14" fmla="*/ 160839 w 262108"/>
                <a:gd name="connsiteY14" fmla="*/ 530174 h 1151346"/>
                <a:gd name="connsiteX15" fmla="*/ 181689 w 262108"/>
                <a:gd name="connsiteY15" fmla="*/ 491453 h 1151346"/>
                <a:gd name="connsiteX16" fmla="*/ 193603 w 262108"/>
                <a:gd name="connsiteY16" fmla="*/ 470604 h 1151346"/>
                <a:gd name="connsiteX17" fmla="*/ 193603 w 262108"/>
                <a:gd name="connsiteY17" fmla="*/ 411034 h 1151346"/>
                <a:gd name="connsiteX18" fmla="*/ 199560 w 262108"/>
                <a:gd name="connsiteY18" fmla="*/ 372313 h 1151346"/>
                <a:gd name="connsiteX19" fmla="*/ 220409 w 262108"/>
                <a:gd name="connsiteY19" fmla="*/ 345507 h 1151346"/>
                <a:gd name="connsiteX20" fmla="*/ 214452 w 262108"/>
                <a:gd name="connsiteY20" fmla="*/ 285937 h 1151346"/>
                <a:gd name="connsiteX21" fmla="*/ 199560 w 262108"/>
                <a:gd name="connsiteY21" fmla="*/ 229345 h 1151346"/>
                <a:gd name="connsiteX22" fmla="*/ 223388 w 262108"/>
                <a:gd name="connsiteY22" fmla="*/ 199560 h 1151346"/>
                <a:gd name="connsiteX23" fmla="*/ 226366 w 262108"/>
                <a:gd name="connsiteY23" fmla="*/ 154882 h 1151346"/>
                <a:gd name="connsiteX24" fmla="*/ 214452 w 262108"/>
                <a:gd name="connsiteY24" fmla="*/ 101269 h 1151346"/>
                <a:gd name="connsiteX25" fmla="*/ 220409 w 262108"/>
                <a:gd name="connsiteY25" fmla="*/ 53613 h 1151346"/>
                <a:gd name="connsiteX26" fmla="*/ 223388 w 262108"/>
                <a:gd name="connsiteY26" fmla="*/ 20850 h 1151346"/>
                <a:gd name="connsiteX27" fmla="*/ 262108 w 262108"/>
                <a:gd name="connsiteY27" fmla="*/ 0 h 11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2108" h="1151346">
                  <a:moveTo>
                    <a:pt x="0" y="1151346"/>
                  </a:moveTo>
                  <a:cubicBezTo>
                    <a:pt x="14148" y="1120071"/>
                    <a:pt x="28296" y="1075017"/>
                    <a:pt x="35742" y="1051411"/>
                  </a:cubicBezTo>
                  <a:cubicBezTo>
                    <a:pt x="43188" y="1027805"/>
                    <a:pt x="42692" y="1021129"/>
                    <a:pt x="44678" y="1009712"/>
                  </a:cubicBezTo>
                  <a:cubicBezTo>
                    <a:pt x="46664" y="998295"/>
                    <a:pt x="46167" y="989359"/>
                    <a:pt x="47656" y="982906"/>
                  </a:cubicBezTo>
                  <a:cubicBezTo>
                    <a:pt x="49145" y="976453"/>
                    <a:pt x="53117" y="975460"/>
                    <a:pt x="53613" y="970992"/>
                  </a:cubicBezTo>
                  <a:cubicBezTo>
                    <a:pt x="54109" y="966524"/>
                    <a:pt x="46167" y="962552"/>
                    <a:pt x="50635" y="956099"/>
                  </a:cubicBezTo>
                  <a:cubicBezTo>
                    <a:pt x="55103" y="949646"/>
                    <a:pt x="75456" y="941206"/>
                    <a:pt x="80420" y="932271"/>
                  </a:cubicBezTo>
                  <a:cubicBezTo>
                    <a:pt x="85384" y="923336"/>
                    <a:pt x="81909" y="921846"/>
                    <a:pt x="80420" y="902486"/>
                  </a:cubicBezTo>
                  <a:cubicBezTo>
                    <a:pt x="78931" y="883126"/>
                    <a:pt x="69995" y="838945"/>
                    <a:pt x="71484" y="816110"/>
                  </a:cubicBezTo>
                  <a:cubicBezTo>
                    <a:pt x="72973" y="793275"/>
                    <a:pt x="78434" y="788807"/>
                    <a:pt x="89355" y="765475"/>
                  </a:cubicBezTo>
                  <a:cubicBezTo>
                    <a:pt x="100276" y="742143"/>
                    <a:pt x="123608" y="702430"/>
                    <a:pt x="137011" y="676120"/>
                  </a:cubicBezTo>
                  <a:cubicBezTo>
                    <a:pt x="150414" y="649810"/>
                    <a:pt x="161832" y="624493"/>
                    <a:pt x="169775" y="607615"/>
                  </a:cubicBezTo>
                  <a:cubicBezTo>
                    <a:pt x="177718" y="590737"/>
                    <a:pt x="181688" y="583787"/>
                    <a:pt x="184667" y="574851"/>
                  </a:cubicBezTo>
                  <a:cubicBezTo>
                    <a:pt x="187646" y="565915"/>
                    <a:pt x="191617" y="561448"/>
                    <a:pt x="187646" y="554002"/>
                  </a:cubicBezTo>
                  <a:cubicBezTo>
                    <a:pt x="183675" y="546556"/>
                    <a:pt x="161832" y="540599"/>
                    <a:pt x="160839" y="530174"/>
                  </a:cubicBezTo>
                  <a:cubicBezTo>
                    <a:pt x="159846" y="519749"/>
                    <a:pt x="176228" y="501381"/>
                    <a:pt x="181689" y="491453"/>
                  </a:cubicBezTo>
                  <a:cubicBezTo>
                    <a:pt x="187150" y="481525"/>
                    <a:pt x="191617" y="484007"/>
                    <a:pt x="193603" y="470604"/>
                  </a:cubicBezTo>
                  <a:cubicBezTo>
                    <a:pt x="195589" y="457201"/>
                    <a:pt x="192610" y="427416"/>
                    <a:pt x="193603" y="411034"/>
                  </a:cubicBezTo>
                  <a:cubicBezTo>
                    <a:pt x="194596" y="394652"/>
                    <a:pt x="195092" y="383234"/>
                    <a:pt x="199560" y="372313"/>
                  </a:cubicBezTo>
                  <a:cubicBezTo>
                    <a:pt x="204028" y="361392"/>
                    <a:pt x="217927" y="359903"/>
                    <a:pt x="220409" y="345507"/>
                  </a:cubicBezTo>
                  <a:cubicBezTo>
                    <a:pt x="222891" y="331111"/>
                    <a:pt x="217927" y="305297"/>
                    <a:pt x="214452" y="285937"/>
                  </a:cubicBezTo>
                  <a:cubicBezTo>
                    <a:pt x="210977" y="266577"/>
                    <a:pt x="198071" y="243741"/>
                    <a:pt x="199560" y="229345"/>
                  </a:cubicBezTo>
                  <a:cubicBezTo>
                    <a:pt x="201049" y="214949"/>
                    <a:pt x="218920" y="211970"/>
                    <a:pt x="223388" y="199560"/>
                  </a:cubicBezTo>
                  <a:cubicBezTo>
                    <a:pt x="227856" y="187150"/>
                    <a:pt x="227855" y="171264"/>
                    <a:pt x="226366" y="154882"/>
                  </a:cubicBezTo>
                  <a:cubicBezTo>
                    <a:pt x="224877" y="138500"/>
                    <a:pt x="215445" y="118147"/>
                    <a:pt x="214452" y="101269"/>
                  </a:cubicBezTo>
                  <a:cubicBezTo>
                    <a:pt x="213459" y="84391"/>
                    <a:pt x="218920" y="67016"/>
                    <a:pt x="220409" y="53613"/>
                  </a:cubicBezTo>
                  <a:cubicBezTo>
                    <a:pt x="221898" y="40210"/>
                    <a:pt x="216438" y="29785"/>
                    <a:pt x="223388" y="20850"/>
                  </a:cubicBezTo>
                  <a:cubicBezTo>
                    <a:pt x="230338" y="11915"/>
                    <a:pt x="262108" y="0"/>
                    <a:pt x="262108" y="0"/>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3" name="Gräns">
              <a:extLst>
                <a:ext uri="{FF2B5EF4-FFF2-40B4-BE49-F238E27FC236}">
                  <a16:creationId xmlns:a16="http://schemas.microsoft.com/office/drawing/2014/main" id="{B14E263B-8FA0-4AEF-9B5E-C6DE85E5D98B}"/>
                </a:ext>
              </a:extLst>
            </p:cNvPr>
            <p:cNvSpPr/>
            <p:nvPr/>
          </p:nvSpPr>
          <p:spPr>
            <a:xfrm>
              <a:off x="8333889" y="5029091"/>
              <a:ext cx="237111" cy="423581"/>
            </a:xfrm>
            <a:custGeom>
              <a:avLst/>
              <a:gdLst>
                <a:gd name="connsiteX0" fmla="*/ 213053 w 236881"/>
                <a:gd name="connsiteY0" fmla="*/ 365572 h 425329"/>
                <a:gd name="connsiteX1" fmla="*/ 132634 w 236881"/>
                <a:gd name="connsiteY1" fmla="*/ 410250 h 425329"/>
                <a:gd name="connsiteX2" fmla="*/ 81999 w 236881"/>
                <a:gd name="connsiteY2" fmla="*/ 410250 h 425329"/>
                <a:gd name="connsiteX3" fmla="*/ 10515 w 236881"/>
                <a:gd name="connsiteY3" fmla="*/ 425142 h 425329"/>
                <a:gd name="connsiteX4" fmla="*/ 1580 w 236881"/>
                <a:gd name="connsiteY4" fmla="*/ 398336 h 425329"/>
                <a:gd name="connsiteX5" fmla="*/ 22429 w 236881"/>
                <a:gd name="connsiteY5" fmla="*/ 374508 h 425329"/>
                <a:gd name="connsiteX6" fmla="*/ 34343 w 236881"/>
                <a:gd name="connsiteY6" fmla="*/ 323873 h 425329"/>
                <a:gd name="connsiteX7" fmla="*/ 120720 w 236881"/>
                <a:gd name="connsiteY7" fmla="*/ 273239 h 425329"/>
                <a:gd name="connsiteX8" fmla="*/ 96892 w 236881"/>
                <a:gd name="connsiteY8" fmla="*/ 255368 h 425329"/>
                <a:gd name="connsiteX9" fmla="*/ 81999 w 236881"/>
                <a:gd name="connsiteY9" fmla="*/ 255368 h 425329"/>
                <a:gd name="connsiteX10" fmla="*/ 31365 w 236881"/>
                <a:gd name="connsiteY10" fmla="*/ 243454 h 425329"/>
                <a:gd name="connsiteX11" fmla="*/ 43279 w 236881"/>
                <a:gd name="connsiteY11" fmla="*/ 195798 h 425329"/>
                <a:gd name="connsiteX12" fmla="*/ 52214 w 236881"/>
                <a:gd name="connsiteY12" fmla="*/ 166013 h 425329"/>
                <a:gd name="connsiteX13" fmla="*/ 40300 w 236881"/>
                <a:gd name="connsiteY13" fmla="*/ 133249 h 425329"/>
                <a:gd name="connsiteX14" fmla="*/ 67107 w 236881"/>
                <a:gd name="connsiteY14" fmla="*/ 106442 h 425329"/>
                <a:gd name="connsiteX15" fmla="*/ 64128 w 236881"/>
                <a:gd name="connsiteY15" fmla="*/ 40915 h 425329"/>
                <a:gd name="connsiteX16" fmla="*/ 111784 w 236881"/>
                <a:gd name="connsiteY16" fmla="*/ 2195 h 425329"/>
                <a:gd name="connsiteX17" fmla="*/ 153483 w 236881"/>
                <a:gd name="connsiteY17" fmla="*/ 5173 h 425329"/>
                <a:gd name="connsiteX18" fmla="*/ 180290 w 236881"/>
                <a:gd name="connsiteY18" fmla="*/ 8152 h 425329"/>
                <a:gd name="connsiteX19" fmla="*/ 219010 w 236881"/>
                <a:gd name="connsiteY19" fmla="*/ 37937 h 425329"/>
                <a:gd name="connsiteX20" fmla="*/ 236881 w 236881"/>
                <a:gd name="connsiteY20" fmla="*/ 49851 h 42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881" h="425329">
                  <a:moveTo>
                    <a:pt x="213053" y="365572"/>
                  </a:moveTo>
                  <a:cubicBezTo>
                    <a:pt x="183764" y="384188"/>
                    <a:pt x="154476" y="402804"/>
                    <a:pt x="132634" y="410250"/>
                  </a:cubicBezTo>
                  <a:cubicBezTo>
                    <a:pt x="110792" y="417696"/>
                    <a:pt x="102352" y="407768"/>
                    <a:pt x="81999" y="410250"/>
                  </a:cubicBezTo>
                  <a:cubicBezTo>
                    <a:pt x="61646" y="412732"/>
                    <a:pt x="23918" y="427128"/>
                    <a:pt x="10515" y="425142"/>
                  </a:cubicBezTo>
                  <a:cubicBezTo>
                    <a:pt x="-2888" y="423156"/>
                    <a:pt x="-406" y="406775"/>
                    <a:pt x="1580" y="398336"/>
                  </a:cubicBezTo>
                  <a:cubicBezTo>
                    <a:pt x="3566" y="389897"/>
                    <a:pt x="16969" y="386918"/>
                    <a:pt x="22429" y="374508"/>
                  </a:cubicBezTo>
                  <a:cubicBezTo>
                    <a:pt x="27889" y="362098"/>
                    <a:pt x="17961" y="340751"/>
                    <a:pt x="34343" y="323873"/>
                  </a:cubicBezTo>
                  <a:cubicBezTo>
                    <a:pt x="50725" y="306995"/>
                    <a:pt x="110295" y="284656"/>
                    <a:pt x="120720" y="273239"/>
                  </a:cubicBezTo>
                  <a:cubicBezTo>
                    <a:pt x="131145" y="261822"/>
                    <a:pt x="103345" y="258346"/>
                    <a:pt x="96892" y="255368"/>
                  </a:cubicBezTo>
                  <a:cubicBezTo>
                    <a:pt x="90439" y="252390"/>
                    <a:pt x="92920" y="257354"/>
                    <a:pt x="81999" y="255368"/>
                  </a:cubicBezTo>
                  <a:cubicBezTo>
                    <a:pt x="71078" y="253382"/>
                    <a:pt x="37818" y="253382"/>
                    <a:pt x="31365" y="243454"/>
                  </a:cubicBezTo>
                  <a:cubicBezTo>
                    <a:pt x="24912" y="233526"/>
                    <a:pt x="39804" y="208705"/>
                    <a:pt x="43279" y="195798"/>
                  </a:cubicBezTo>
                  <a:cubicBezTo>
                    <a:pt x="46754" y="182891"/>
                    <a:pt x="52710" y="176438"/>
                    <a:pt x="52214" y="166013"/>
                  </a:cubicBezTo>
                  <a:cubicBezTo>
                    <a:pt x="51718" y="155588"/>
                    <a:pt x="37818" y="143177"/>
                    <a:pt x="40300" y="133249"/>
                  </a:cubicBezTo>
                  <a:cubicBezTo>
                    <a:pt x="42782" y="123321"/>
                    <a:pt x="63136" y="121831"/>
                    <a:pt x="67107" y="106442"/>
                  </a:cubicBezTo>
                  <a:cubicBezTo>
                    <a:pt x="71078" y="91053"/>
                    <a:pt x="56682" y="58289"/>
                    <a:pt x="64128" y="40915"/>
                  </a:cubicBezTo>
                  <a:cubicBezTo>
                    <a:pt x="71574" y="23540"/>
                    <a:pt x="96892" y="8152"/>
                    <a:pt x="111784" y="2195"/>
                  </a:cubicBezTo>
                  <a:cubicBezTo>
                    <a:pt x="126676" y="-3762"/>
                    <a:pt x="142065" y="4180"/>
                    <a:pt x="153483" y="5173"/>
                  </a:cubicBezTo>
                  <a:cubicBezTo>
                    <a:pt x="164901" y="6166"/>
                    <a:pt x="169369" y="2691"/>
                    <a:pt x="180290" y="8152"/>
                  </a:cubicBezTo>
                  <a:cubicBezTo>
                    <a:pt x="191211" y="13613"/>
                    <a:pt x="209578" y="30987"/>
                    <a:pt x="219010" y="37937"/>
                  </a:cubicBezTo>
                  <a:cubicBezTo>
                    <a:pt x="228442" y="44887"/>
                    <a:pt x="232661" y="47369"/>
                    <a:pt x="236881" y="49851"/>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4" name="Gräns">
              <a:extLst>
                <a:ext uri="{FF2B5EF4-FFF2-40B4-BE49-F238E27FC236}">
                  <a16:creationId xmlns:a16="http://schemas.microsoft.com/office/drawing/2014/main" id="{C15E35FB-1384-487F-81FE-E7340AF55D4B}"/>
                </a:ext>
              </a:extLst>
            </p:cNvPr>
            <p:cNvSpPr/>
            <p:nvPr/>
          </p:nvSpPr>
          <p:spPr>
            <a:xfrm>
              <a:off x="9873866" y="5167724"/>
              <a:ext cx="1854407" cy="1044125"/>
            </a:xfrm>
            <a:custGeom>
              <a:avLst/>
              <a:gdLst>
                <a:gd name="connsiteX0" fmla="*/ 0 w 3091684"/>
                <a:gd name="connsiteY0" fmla="*/ 0 h 1099067"/>
                <a:gd name="connsiteX1" fmla="*/ 425925 w 3091684"/>
                <a:gd name="connsiteY1" fmla="*/ 77441 h 1099067"/>
                <a:gd name="connsiteX2" fmla="*/ 822066 w 3091684"/>
                <a:gd name="connsiteY2" fmla="*/ 291893 h 1099067"/>
                <a:gd name="connsiteX3" fmla="*/ 1018647 w 3091684"/>
                <a:gd name="connsiteY3" fmla="*/ 363377 h 1099067"/>
                <a:gd name="connsiteX4" fmla="*/ 1962832 w 3091684"/>
                <a:gd name="connsiteY4" fmla="*/ 1048433 h 1099067"/>
                <a:gd name="connsiteX5" fmla="*/ 2570447 w 3091684"/>
                <a:gd name="connsiteY5" fmla="*/ 1099067 h 1099067"/>
                <a:gd name="connsiteX6" fmla="*/ 2621081 w 3091684"/>
                <a:gd name="connsiteY6" fmla="*/ 1078218 h 1099067"/>
                <a:gd name="connsiteX7" fmla="*/ 2680651 w 3091684"/>
                <a:gd name="connsiteY7" fmla="*/ 1000777 h 1099067"/>
                <a:gd name="connsiteX8" fmla="*/ 2716393 w 3091684"/>
                <a:gd name="connsiteY8" fmla="*/ 947164 h 1099067"/>
                <a:gd name="connsiteX9" fmla="*/ 2746178 w 3091684"/>
                <a:gd name="connsiteY9" fmla="*/ 911421 h 1099067"/>
                <a:gd name="connsiteX10" fmla="*/ 2781920 w 3091684"/>
                <a:gd name="connsiteY10" fmla="*/ 833980 h 1099067"/>
                <a:gd name="connsiteX11" fmla="*/ 2805748 w 3091684"/>
                <a:gd name="connsiteY11" fmla="*/ 774410 h 1099067"/>
                <a:gd name="connsiteX12" fmla="*/ 2865318 w 3091684"/>
                <a:gd name="connsiteY12" fmla="*/ 735690 h 1099067"/>
                <a:gd name="connsiteX13" fmla="*/ 2889146 w 3091684"/>
                <a:gd name="connsiteY13" fmla="*/ 735690 h 1099067"/>
                <a:gd name="connsiteX14" fmla="*/ 3038071 w 3091684"/>
                <a:gd name="connsiteY14" fmla="*/ 726754 h 1099067"/>
                <a:gd name="connsiteX15" fmla="*/ 3091684 w 3091684"/>
                <a:gd name="connsiteY15" fmla="*/ 753561 h 1099067"/>
                <a:gd name="connsiteX0" fmla="*/ 0 w 3125169"/>
                <a:gd name="connsiteY0" fmla="*/ 0 h 1099067"/>
                <a:gd name="connsiteX1" fmla="*/ 425925 w 3125169"/>
                <a:gd name="connsiteY1" fmla="*/ 77441 h 1099067"/>
                <a:gd name="connsiteX2" fmla="*/ 822066 w 3125169"/>
                <a:gd name="connsiteY2" fmla="*/ 291893 h 1099067"/>
                <a:gd name="connsiteX3" fmla="*/ 1018647 w 3125169"/>
                <a:gd name="connsiteY3" fmla="*/ 363377 h 1099067"/>
                <a:gd name="connsiteX4" fmla="*/ 1962832 w 3125169"/>
                <a:gd name="connsiteY4" fmla="*/ 1048433 h 1099067"/>
                <a:gd name="connsiteX5" fmla="*/ 2570447 w 3125169"/>
                <a:gd name="connsiteY5" fmla="*/ 1099067 h 1099067"/>
                <a:gd name="connsiteX6" fmla="*/ 2621081 w 3125169"/>
                <a:gd name="connsiteY6" fmla="*/ 1078218 h 1099067"/>
                <a:gd name="connsiteX7" fmla="*/ 2680651 w 3125169"/>
                <a:gd name="connsiteY7" fmla="*/ 1000777 h 1099067"/>
                <a:gd name="connsiteX8" fmla="*/ 2716393 w 3125169"/>
                <a:gd name="connsiteY8" fmla="*/ 947164 h 1099067"/>
                <a:gd name="connsiteX9" fmla="*/ 2746178 w 3125169"/>
                <a:gd name="connsiteY9" fmla="*/ 911421 h 1099067"/>
                <a:gd name="connsiteX10" fmla="*/ 2781920 w 3125169"/>
                <a:gd name="connsiteY10" fmla="*/ 833980 h 1099067"/>
                <a:gd name="connsiteX11" fmla="*/ 2805748 w 3125169"/>
                <a:gd name="connsiteY11" fmla="*/ 774410 h 1099067"/>
                <a:gd name="connsiteX12" fmla="*/ 2865318 w 3125169"/>
                <a:gd name="connsiteY12" fmla="*/ 735690 h 1099067"/>
                <a:gd name="connsiteX13" fmla="*/ 2889146 w 3125169"/>
                <a:gd name="connsiteY13" fmla="*/ 735690 h 1099067"/>
                <a:gd name="connsiteX14" fmla="*/ 3038071 w 3125169"/>
                <a:gd name="connsiteY14" fmla="*/ 726754 h 1099067"/>
                <a:gd name="connsiteX15" fmla="*/ 3125169 w 3125169"/>
                <a:gd name="connsiteY15" fmla="*/ 743257 h 1099067"/>
                <a:gd name="connsiteX0" fmla="*/ 0 w 3038071"/>
                <a:gd name="connsiteY0" fmla="*/ 0 h 1099067"/>
                <a:gd name="connsiteX1" fmla="*/ 425925 w 3038071"/>
                <a:gd name="connsiteY1" fmla="*/ 77441 h 1099067"/>
                <a:gd name="connsiteX2" fmla="*/ 822066 w 3038071"/>
                <a:gd name="connsiteY2" fmla="*/ 291893 h 1099067"/>
                <a:gd name="connsiteX3" fmla="*/ 1018647 w 3038071"/>
                <a:gd name="connsiteY3" fmla="*/ 363377 h 1099067"/>
                <a:gd name="connsiteX4" fmla="*/ 1962832 w 3038071"/>
                <a:gd name="connsiteY4" fmla="*/ 1048433 h 1099067"/>
                <a:gd name="connsiteX5" fmla="*/ 2570447 w 3038071"/>
                <a:gd name="connsiteY5" fmla="*/ 1099067 h 1099067"/>
                <a:gd name="connsiteX6" fmla="*/ 2621081 w 3038071"/>
                <a:gd name="connsiteY6" fmla="*/ 1078218 h 1099067"/>
                <a:gd name="connsiteX7" fmla="*/ 2680651 w 3038071"/>
                <a:gd name="connsiteY7" fmla="*/ 1000777 h 1099067"/>
                <a:gd name="connsiteX8" fmla="*/ 2716393 w 3038071"/>
                <a:gd name="connsiteY8" fmla="*/ 947164 h 1099067"/>
                <a:gd name="connsiteX9" fmla="*/ 2746178 w 3038071"/>
                <a:gd name="connsiteY9" fmla="*/ 911421 h 1099067"/>
                <a:gd name="connsiteX10" fmla="*/ 2781920 w 3038071"/>
                <a:gd name="connsiteY10" fmla="*/ 833980 h 1099067"/>
                <a:gd name="connsiteX11" fmla="*/ 2805748 w 3038071"/>
                <a:gd name="connsiteY11" fmla="*/ 774410 h 1099067"/>
                <a:gd name="connsiteX12" fmla="*/ 2865318 w 3038071"/>
                <a:gd name="connsiteY12" fmla="*/ 735690 h 1099067"/>
                <a:gd name="connsiteX13" fmla="*/ 2889146 w 3038071"/>
                <a:gd name="connsiteY13" fmla="*/ 735690 h 1099067"/>
                <a:gd name="connsiteX14" fmla="*/ 3038071 w 3038071"/>
                <a:gd name="connsiteY14" fmla="*/ 726754 h 1099067"/>
                <a:gd name="connsiteX0" fmla="*/ 0 w 3058677"/>
                <a:gd name="connsiteY0" fmla="*/ 0 h 1099067"/>
                <a:gd name="connsiteX1" fmla="*/ 425925 w 3058677"/>
                <a:gd name="connsiteY1" fmla="*/ 77441 h 1099067"/>
                <a:gd name="connsiteX2" fmla="*/ 822066 w 3058677"/>
                <a:gd name="connsiteY2" fmla="*/ 291893 h 1099067"/>
                <a:gd name="connsiteX3" fmla="*/ 1018647 w 3058677"/>
                <a:gd name="connsiteY3" fmla="*/ 363377 h 1099067"/>
                <a:gd name="connsiteX4" fmla="*/ 1962832 w 3058677"/>
                <a:gd name="connsiteY4" fmla="*/ 1048433 h 1099067"/>
                <a:gd name="connsiteX5" fmla="*/ 2570447 w 3058677"/>
                <a:gd name="connsiteY5" fmla="*/ 1099067 h 1099067"/>
                <a:gd name="connsiteX6" fmla="*/ 2621081 w 3058677"/>
                <a:gd name="connsiteY6" fmla="*/ 1078218 h 1099067"/>
                <a:gd name="connsiteX7" fmla="*/ 2680651 w 3058677"/>
                <a:gd name="connsiteY7" fmla="*/ 1000777 h 1099067"/>
                <a:gd name="connsiteX8" fmla="*/ 2716393 w 3058677"/>
                <a:gd name="connsiteY8" fmla="*/ 947164 h 1099067"/>
                <a:gd name="connsiteX9" fmla="*/ 2746178 w 3058677"/>
                <a:gd name="connsiteY9" fmla="*/ 911421 h 1099067"/>
                <a:gd name="connsiteX10" fmla="*/ 2781920 w 3058677"/>
                <a:gd name="connsiteY10" fmla="*/ 833980 h 1099067"/>
                <a:gd name="connsiteX11" fmla="*/ 2805748 w 3058677"/>
                <a:gd name="connsiteY11" fmla="*/ 774410 h 1099067"/>
                <a:gd name="connsiteX12" fmla="*/ 2865318 w 3058677"/>
                <a:gd name="connsiteY12" fmla="*/ 735690 h 1099067"/>
                <a:gd name="connsiteX13" fmla="*/ 2889146 w 3058677"/>
                <a:gd name="connsiteY13" fmla="*/ 735690 h 1099067"/>
                <a:gd name="connsiteX14" fmla="*/ 3058677 w 3058677"/>
                <a:gd name="connsiteY14" fmla="*/ 726754 h 1099067"/>
                <a:gd name="connsiteX0" fmla="*/ 0 w 2889146"/>
                <a:gd name="connsiteY0" fmla="*/ 0 h 1099067"/>
                <a:gd name="connsiteX1" fmla="*/ 425925 w 2889146"/>
                <a:gd name="connsiteY1" fmla="*/ 77441 h 1099067"/>
                <a:gd name="connsiteX2" fmla="*/ 822066 w 2889146"/>
                <a:gd name="connsiteY2" fmla="*/ 291893 h 1099067"/>
                <a:gd name="connsiteX3" fmla="*/ 1018647 w 2889146"/>
                <a:gd name="connsiteY3" fmla="*/ 363377 h 1099067"/>
                <a:gd name="connsiteX4" fmla="*/ 1962832 w 2889146"/>
                <a:gd name="connsiteY4" fmla="*/ 1048433 h 1099067"/>
                <a:gd name="connsiteX5" fmla="*/ 2570447 w 2889146"/>
                <a:gd name="connsiteY5" fmla="*/ 1099067 h 1099067"/>
                <a:gd name="connsiteX6" fmla="*/ 2621081 w 2889146"/>
                <a:gd name="connsiteY6" fmla="*/ 1078218 h 1099067"/>
                <a:gd name="connsiteX7" fmla="*/ 2680651 w 2889146"/>
                <a:gd name="connsiteY7" fmla="*/ 1000777 h 1099067"/>
                <a:gd name="connsiteX8" fmla="*/ 2716393 w 2889146"/>
                <a:gd name="connsiteY8" fmla="*/ 947164 h 1099067"/>
                <a:gd name="connsiteX9" fmla="*/ 2746178 w 2889146"/>
                <a:gd name="connsiteY9" fmla="*/ 911421 h 1099067"/>
                <a:gd name="connsiteX10" fmla="*/ 2781920 w 2889146"/>
                <a:gd name="connsiteY10" fmla="*/ 833980 h 1099067"/>
                <a:gd name="connsiteX11" fmla="*/ 2805748 w 2889146"/>
                <a:gd name="connsiteY11" fmla="*/ 774410 h 1099067"/>
                <a:gd name="connsiteX12" fmla="*/ 2865318 w 2889146"/>
                <a:gd name="connsiteY12" fmla="*/ 735690 h 1099067"/>
                <a:gd name="connsiteX13" fmla="*/ 2889146 w 2889146"/>
                <a:gd name="connsiteY13"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716393 w 2865318"/>
                <a:gd name="connsiteY8" fmla="*/ 947164 h 1099067"/>
                <a:gd name="connsiteX9" fmla="*/ 2746178 w 2865318"/>
                <a:gd name="connsiteY9" fmla="*/ 911421 h 1099067"/>
                <a:gd name="connsiteX10" fmla="*/ 2781920 w 2865318"/>
                <a:gd name="connsiteY10" fmla="*/ 833980 h 1099067"/>
                <a:gd name="connsiteX11" fmla="*/ 2805748 w 2865318"/>
                <a:gd name="connsiteY11" fmla="*/ 774410 h 1099067"/>
                <a:gd name="connsiteX12" fmla="*/ 2865318 w 2865318"/>
                <a:gd name="connsiteY12"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716393 w 2865318"/>
                <a:gd name="connsiteY8" fmla="*/ 947164 h 1099067"/>
                <a:gd name="connsiteX9" fmla="*/ 2746178 w 2865318"/>
                <a:gd name="connsiteY9" fmla="*/ 911421 h 1099067"/>
                <a:gd name="connsiteX10" fmla="*/ 2781920 w 2865318"/>
                <a:gd name="connsiteY10" fmla="*/ 833980 h 1099067"/>
                <a:gd name="connsiteX11" fmla="*/ 2865318 w 2865318"/>
                <a:gd name="connsiteY11"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716393 w 2865318"/>
                <a:gd name="connsiteY8" fmla="*/ 947164 h 1099067"/>
                <a:gd name="connsiteX9" fmla="*/ 2746178 w 2865318"/>
                <a:gd name="connsiteY9" fmla="*/ 911421 h 1099067"/>
                <a:gd name="connsiteX10" fmla="*/ 2865318 w 2865318"/>
                <a:gd name="connsiteY10"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716393 w 2865318"/>
                <a:gd name="connsiteY8" fmla="*/ 947164 h 1099067"/>
                <a:gd name="connsiteX9" fmla="*/ 2865318 w 2865318"/>
                <a:gd name="connsiteY9"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865318 w 2865318"/>
                <a:gd name="connsiteY8"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865318 w 2865318"/>
                <a:gd name="connsiteY8"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680651 w 2865318"/>
                <a:gd name="connsiteY7" fmla="*/ 1000777 h 1099067"/>
                <a:gd name="connsiteX8" fmla="*/ 2865318 w 2865318"/>
                <a:gd name="connsiteY8"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621081 w 2865318"/>
                <a:gd name="connsiteY6" fmla="*/ 1078218 h 1099067"/>
                <a:gd name="connsiteX7" fmla="*/ 2865318 w 2865318"/>
                <a:gd name="connsiteY7" fmla="*/ 735690 h 1099067"/>
                <a:gd name="connsiteX0" fmla="*/ 0 w 2865318"/>
                <a:gd name="connsiteY0" fmla="*/ 0 h 1099067"/>
                <a:gd name="connsiteX1" fmla="*/ 425925 w 2865318"/>
                <a:gd name="connsiteY1" fmla="*/ 77441 h 1099067"/>
                <a:gd name="connsiteX2" fmla="*/ 822066 w 2865318"/>
                <a:gd name="connsiteY2" fmla="*/ 291893 h 1099067"/>
                <a:gd name="connsiteX3" fmla="*/ 1018647 w 2865318"/>
                <a:gd name="connsiteY3" fmla="*/ 363377 h 1099067"/>
                <a:gd name="connsiteX4" fmla="*/ 1962832 w 2865318"/>
                <a:gd name="connsiteY4" fmla="*/ 1048433 h 1099067"/>
                <a:gd name="connsiteX5" fmla="*/ 2570447 w 2865318"/>
                <a:gd name="connsiteY5" fmla="*/ 1099067 h 1099067"/>
                <a:gd name="connsiteX6" fmla="*/ 2865318 w 2865318"/>
                <a:gd name="connsiteY6" fmla="*/ 735690 h 1099067"/>
                <a:gd name="connsiteX0" fmla="*/ 0 w 2865318"/>
                <a:gd name="connsiteY0" fmla="*/ 0 h 1075254"/>
                <a:gd name="connsiteX1" fmla="*/ 425925 w 2865318"/>
                <a:gd name="connsiteY1" fmla="*/ 77441 h 1075254"/>
                <a:gd name="connsiteX2" fmla="*/ 822066 w 2865318"/>
                <a:gd name="connsiteY2" fmla="*/ 291893 h 1075254"/>
                <a:gd name="connsiteX3" fmla="*/ 1018647 w 2865318"/>
                <a:gd name="connsiteY3" fmla="*/ 363377 h 1075254"/>
                <a:gd name="connsiteX4" fmla="*/ 1962832 w 2865318"/>
                <a:gd name="connsiteY4" fmla="*/ 1048433 h 1075254"/>
                <a:gd name="connsiteX5" fmla="*/ 2313272 w 2865318"/>
                <a:gd name="connsiteY5" fmla="*/ 1075254 h 1075254"/>
                <a:gd name="connsiteX6" fmla="*/ 2865318 w 2865318"/>
                <a:gd name="connsiteY6" fmla="*/ 735690 h 1075254"/>
                <a:gd name="connsiteX0" fmla="*/ 0 w 2865318"/>
                <a:gd name="connsiteY0" fmla="*/ 0 h 1072873"/>
                <a:gd name="connsiteX1" fmla="*/ 425925 w 2865318"/>
                <a:gd name="connsiteY1" fmla="*/ 77441 h 1072873"/>
                <a:gd name="connsiteX2" fmla="*/ 822066 w 2865318"/>
                <a:gd name="connsiteY2" fmla="*/ 291893 h 1072873"/>
                <a:gd name="connsiteX3" fmla="*/ 1018647 w 2865318"/>
                <a:gd name="connsiteY3" fmla="*/ 363377 h 1072873"/>
                <a:gd name="connsiteX4" fmla="*/ 1962832 w 2865318"/>
                <a:gd name="connsiteY4" fmla="*/ 1048433 h 1072873"/>
                <a:gd name="connsiteX5" fmla="*/ 2320415 w 2865318"/>
                <a:gd name="connsiteY5" fmla="*/ 1072873 h 1072873"/>
                <a:gd name="connsiteX6" fmla="*/ 2865318 w 2865318"/>
                <a:gd name="connsiteY6" fmla="*/ 735690 h 1072873"/>
                <a:gd name="connsiteX0" fmla="*/ 0 w 2320415"/>
                <a:gd name="connsiteY0" fmla="*/ 0 h 1072873"/>
                <a:gd name="connsiteX1" fmla="*/ 425925 w 2320415"/>
                <a:gd name="connsiteY1" fmla="*/ 77441 h 1072873"/>
                <a:gd name="connsiteX2" fmla="*/ 822066 w 2320415"/>
                <a:gd name="connsiteY2" fmla="*/ 291893 h 1072873"/>
                <a:gd name="connsiteX3" fmla="*/ 1018647 w 2320415"/>
                <a:gd name="connsiteY3" fmla="*/ 363377 h 1072873"/>
                <a:gd name="connsiteX4" fmla="*/ 1962832 w 2320415"/>
                <a:gd name="connsiteY4" fmla="*/ 1048433 h 1072873"/>
                <a:gd name="connsiteX5" fmla="*/ 2320415 w 2320415"/>
                <a:gd name="connsiteY5" fmla="*/ 1072873 h 1072873"/>
                <a:gd name="connsiteX0" fmla="*/ 0 w 1962832"/>
                <a:gd name="connsiteY0" fmla="*/ 0 h 1048433"/>
                <a:gd name="connsiteX1" fmla="*/ 425925 w 1962832"/>
                <a:gd name="connsiteY1" fmla="*/ 77441 h 1048433"/>
                <a:gd name="connsiteX2" fmla="*/ 822066 w 1962832"/>
                <a:gd name="connsiteY2" fmla="*/ 291893 h 1048433"/>
                <a:gd name="connsiteX3" fmla="*/ 1018647 w 1962832"/>
                <a:gd name="connsiteY3" fmla="*/ 363377 h 1048433"/>
                <a:gd name="connsiteX4" fmla="*/ 1962832 w 1962832"/>
                <a:gd name="connsiteY4" fmla="*/ 1048433 h 104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832" h="1048433">
                  <a:moveTo>
                    <a:pt x="0" y="0"/>
                  </a:moveTo>
                  <a:lnTo>
                    <a:pt x="425925" y="77441"/>
                  </a:lnTo>
                  <a:lnTo>
                    <a:pt x="822066" y="291893"/>
                  </a:lnTo>
                  <a:lnTo>
                    <a:pt x="1018647" y="363377"/>
                  </a:lnTo>
                  <a:lnTo>
                    <a:pt x="1962832" y="1048433"/>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5" name="Gräns">
              <a:extLst>
                <a:ext uri="{FF2B5EF4-FFF2-40B4-BE49-F238E27FC236}">
                  <a16:creationId xmlns:a16="http://schemas.microsoft.com/office/drawing/2014/main" id="{BFF12E8C-63FD-49AD-805D-D81F7DB658D5}"/>
                </a:ext>
              </a:extLst>
            </p:cNvPr>
            <p:cNvSpPr/>
            <p:nvPr/>
          </p:nvSpPr>
          <p:spPr>
            <a:xfrm>
              <a:off x="8997338" y="3411697"/>
              <a:ext cx="1997530" cy="1693736"/>
            </a:xfrm>
            <a:custGeom>
              <a:avLst/>
              <a:gdLst>
                <a:gd name="connsiteX0" fmla="*/ 0 w 1995596"/>
                <a:gd name="connsiteY0" fmla="*/ 1700724 h 1700724"/>
                <a:gd name="connsiteX1" fmla="*/ 428904 w 1995596"/>
                <a:gd name="connsiteY1" fmla="*/ 1483294 h 1700724"/>
                <a:gd name="connsiteX2" fmla="*/ 720798 w 1995596"/>
                <a:gd name="connsiteY2" fmla="*/ 1334369 h 1700724"/>
                <a:gd name="connsiteX3" fmla="*/ 1510100 w 1995596"/>
                <a:gd name="connsiteY3" fmla="*/ 962056 h 1700724"/>
                <a:gd name="connsiteX4" fmla="*/ 1566692 w 1995596"/>
                <a:gd name="connsiteY4" fmla="*/ 866744 h 1700724"/>
                <a:gd name="connsiteX5" fmla="*/ 1587542 w 1995596"/>
                <a:gd name="connsiteY5" fmla="*/ 833980 h 1700724"/>
                <a:gd name="connsiteX6" fmla="*/ 1590520 w 1995596"/>
                <a:gd name="connsiteY6" fmla="*/ 693991 h 1700724"/>
                <a:gd name="connsiteX7" fmla="*/ 1590520 w 1995596"/>
                <a:gd name="connsiteY7" fmla="*/ 693991 h 1700724"/>
                <a:gd name="connsiteX8" fmla="*/ 1596477 w 1995596"/>
                <a:gd name="connsiteY8" fmla="*/ 631442 h 1700724"/>
                <a:gd name="connsiteX9" fmla="*/ 1596477 w 1995596"/>
                <a:gd name="connsiteY9" fmla="*/ 580808 h 1700724"/>
                <a:gd name="connsiteX10" fmla="*/ 1647112 w 1995596"/>
                <a:gd name="connsiteY10" fmla="*/ 530173 h 1700724"/>
                <a:gd name="connsiteX11" fmla="*/ 1653069 w 1995596"/>
                <a:gd name="connsiteY11" fmla="*/ 467625 h 1700724"/>
                <a:gd name="connsiteX12" fmla="*/ 1632219 w 1995596"/>
                <a:gd name="connsiteY12" fmla="*/ 414012 h 1700724"/>
                <a:gd name="connsiteX13" fmla="*/ 1605413 w 1995596"/>
                <a:gd name="connsiteY13" fmla="*/ 372313 h 1700724"/>
                <a:gd name="connsiteX14" fmla="*/ 1611370 w 1995596"/>
                <a:gd name="connsiteY14" fmla="*/ 291893 h 1700724"/>
                <a:gd name="connsiteX15" fmla="*/ 1635198 w 1995596"/>
                <a:gd name="connsiteY15" fmla="*/ 253173 h 1700724"/>
                <a:gd name="connsiteX16" fmla="*/ 1676897 w 1995596"/>
                <a:gd name="connsiteY16" fmla="*/ 205517 h 1700724"/>
                <a:gd name="connsiteX17" fmla="*/ 1745402 w 1995596"/>
                <a:gd name="connsiteY17" fmla="*/ 202538 h 1700724"/>
                <a:gd name="connsiteX18" fmla="*/ 1810929 w 1995596"/>
                <a:gd name="connsiteY18" fmla="*/ 184667 h 1700724"/>
                <a:gd name="connsiteX19" fmla="*/ 1992618 w 1995596"/>
                <a:gd name="connsiteY19" fmla="*/ 29785 h 1700724"/>
                <a:gd name="connsiteX20" fmla="*/ 1995596 w 1995596"/>
                <a:gd name="connsiteY20" fmla="*/ 0 h 170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5596" h="1700724">
                  <a:moveTo>
                    <a:pt x="0" y="1700724"/>
                  </a:moveTo>
                  <a:lnTo>
                    <a:pt x="428904" y="1483294"/>
                  </a:lnTo>
                  <a:lnTo>
                    <a:pt x="720798" y="1334369"/>
                  </a:lnTo>
                  <a:lnTo>
                    <a:pt x="1510100" y="962056"/>
                  </a:lnTo>
                  <a:lnTo>
                    <a:pt x="1566692" y="866744"/>
                  </a:lnTo>
                  <a:lnTo>
                    <a:pt x="1587542" y="833980"/>
                  </a:lnTo>
                  <a:cubicBezTo>
                    <a:pt x="1588535" y="787317"/>
                    <a:pt x="1589527" y="740654"/>
                    <a:pt x="1590520" y="693991"/>
                  </a:cubicBezTo>
                  <a:lnTo>
                    <a:pt x="1590520" y="693991"/>
                  </a:lnTo>
                  <a:lnTo>
                    <a:pt x="1596477" y="631442"/>
                  </a:lnTo>
                  <a:lnTo>
                    <a:pt x="1596477" y="580808"/>
                  </a:lnTo>
                  <a:lnTo>
                    <a:pt x="1647112" y="530173"/>
                  </a:lnTo>
                  <a:lnTo>
                    <a:pt x="1653069" y="467625"/>
                  </a:lnTo>
                  <a:lnTo>
                    <a:pt x="1632219" y="414012"/>
                  </a:lnTo>
                  <a:lnTo>
                    <a:pt x="1605413" y="372313"/>
                  </a:lnTo>
                  <a:lnTo>
                    <a:pt x="1611370" y="291893"/>
                  </a:lnTo>
                  <a:lnTo>
                    <a:pt x="1635198" y="253173"/>
                  </a:lnTo>
                  <a:lnTo>
                    <a:pt x="1676897" y="205517"/>
                  </a:lnTo>
                  <a:lnTo>
                    <a:pt x="1745402" y="202538"/>
                  </a:lnTo>
                  <a:lnTo>
                    <a:pt x="1810929" y="184667"/>
                  </a:lnTo>
                  <a:lnTo>
                    <a:pt x="1992618" y="29785"/>
                  </a:lnTo>
                  <a:lnTo>
                    <a:pt x="1995596" y="0"/>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6" name="Gräns">
              <a:extLst>
                <a:ext uri="{FF2B5EF4-FFF2-40B4-BE49-F238E27FC236}">
                  <a16:creationId xmlns:a16="http://schemas.microsoft.com/office/drawing/2014/main" id="{FDFB98E2-21F2-41B4-9E1D-CD5C63EF96A6}"/>
                </a:ext>
              </a:extLst>
            </p:cNvPr>
            <p:cNvSpPr/>
            <p:nvPr/>
          </p:nvSpPr>
          <p:spPr>
            <a:xfrm>
              <a:off x="8693840" y="3314797"/>
              <a:ext cx="3111965" cy="563736"/>
            </a:xfrm>
            <a:custGeom>
              <a:avLst/>
              <a:gdLst>
                <a:gd name="connsiteX0" fmla="*/ 0 w 3145298"/>
                <a:gd name="connsiteY0" fmla="*/ 523227 h 566021"/>
                <a:gd name="connsiteX1" fmla="*/ 65528 w 3145298"/>
                <a:gd name="connsiteY1" fmla="*/ 547055 h 566021"/>
                <a:gd name="connsiteX2" fmla="*/ 89356 w 3145298"/>
                <a:gd name="connsiteY2" fmla="*/ 564926 h 566021"/>
                <a:gd name="connsiteX3" fmla="*/ 101270 w 3145298"/>
                <a:gd name="connsiteY3" fmla="*/ 514291 h 566021"/>
                <a:gd name="connsiteX4" fmla="*/ 160840 w 3145298"/>
                <a:gd name="connsiteY4" fmla="*/ 487485 h 566021"/>
                <a:gd name="connsiteX5" fmla="*/ 154883 w 3145298"/>
                <a:gd name="connsiteY5" fmla="*/ 430893 h 566021"/>
                <a:gd name="connsiteX6" fmla="*/ 205517 w 3145298"/>
                <a:gd name="connsiteY6" fmla="*/ 407065 h 566021"/>
                <a:gd name="connsiteX7" fmla="*/ 238281 w 3145298"/>
                <a:gd name="connsiteY7" fmla="*/ 407065 h 566021"/>
                <a:gd name="connsiteX8" fmla="*/ 256152 w 3145298"/>
                <a:gd name="connsiteY8" fmla="*/ 424936 h 566021"/>
                <a:gd name="connsiteX9" fmla="*/ 279980 w 3145298"/>
                <a:gd name="connsiteY9" fmla="*/ 386216 h 566021"/>
                <a:gd name="connsiteX10" fmla="*/ 217431 w 3145298"/>
                <a:gd name="connsiteY10" fmla="*/ 323667 h 566021"/>
                <a:gd name="connsiteX11" fmla="*/ 271044 w 3145298"/>
                <a:gd name="connsiteY11" fmla="*/ 204527 h 566021"/>
                <a:gd name="connsiteX12" fmla="*/ 318700 w 3145298"/>
                <a:gd name="connsiteY12" fmla="*/ 219420 h 566021"/>
                <a:gd name="connsiteX13" fmla="*/ 366356 w 3145298"/>
                <a:gd name="connsiteY13" fmla="*/ 231334 h 566021"/>
                <a:gd name="connsiteX14" fmla="*/ 422948 w 3145298"/>
                <a:gd name="connsiteY14" fmla="*/ 261119 h 566021"/>
                <a:gd name="connsiteX15" fmla="*/ 568894 w 3145298"/>
                <a:gd name="connsiteY15" fmla="*/ 261119 h 566021"/>
                <a:gd name="connsiteX16" fmla="*/ 613572 w 3145298"/>
                <a:gd name="connsiteY16" fmla="*/ 231334 h 566021"/>
                <a:gd name="connsiteX17" fmla="*/ 652292 w 3145298"/>
                <a:gd name="connsiteY17" fmla="*/ 234312 h 566021"/>
                <a:gd name="connsiteX18" fmla="*/ 804196 w 3145298"/>
                <a:gd name="connsiteY18" fmla="*/ 171764 h 566021"/>
                <a:gd name="connsiteX19" fmla="*/ 860787 w 3145298"/>
                <a:gd name="connsiteY19" fmla="*/ 171764 h 566021"/>
                <a:gd name="connsiteX20" fmla="*/ 923336 w 3145298"/>
                <a:gd name="connsiteY20" fmla="*/ 192613 h 566021"/>
                <a:gd name="connsiteX21" fmla="*/ 1006734 w 3145298"/>
                <a:gd name="connsiteY21" fmla="*/ 252183 h 566021"/>
                <a:gd name="connsiteX22" fmla="*/ 1063326 w 3145298"/>
                <a:gd name="connsiteY22" fmla="*/ 246226 h 566021"/>
                <a:gd name="connsiteX23" fmla="*/ 1110982 w 3145298"/>
                <a:gd name="connsiteY23" fmla="*/ 246226 h 566021"/>
                <a:gd name="connsiteX24" fmla="*/ 1176509 w 3145298"/>
                <a:gd name="connsiteY24" fmla="*/ 258140 h 566021"/>
                <a:gd name="connsiteX25" fmla="*/ 1390961 w 3145298"/>
                <a:gd name="connsiteY25" fmla="*/ 228355 h 566021"/>
                <a:gd name="connsiteX26" fmla="*/ 1581585 w 3145298"/>
                <a:gd name="connsiteY26" fmla="*/ 147936 h 566021"/>
                <a:gd name="connsiteX27" fmla="*/ 1620305 w 3145298"/>
                <a:gd name="connsiteY27" fmla="*/ 130065 h 566021"/>
                <a:gd name="connsiteX28" fmla="*/ 1650090 w 3145298"/>
                <a:gd name="connsiteY28" fmla="*/ 130065 h 566021"/>
                <a:gd name="connsiteX29" fmla="*/ 1763273 w 3145298"/>
                <a:gd name="connsiteY29" fmla="*/ 91344 h 566021"/>
                <a:gd name="connsiteX30" fmla="*/ 1849650 w 3145298"/>
                <a:gd name="connsiteY30" fmla="*/ 118151 h 566021"/>
                <a:gd name="connsiteX31" fmla="*/ 1930070 w 3145298"/>
                <a:gd name="connsiteY31" fmla="*/ 118151 h 566021"/>
                <a:gd name="connsiteX32" fmla="*/ 2064102 w 3145298"/>
                <a:gd name="connsiteY32" fmla="*/ 97301 h 566021"/>
                <a:gd name="connsiteX33" fmla="*/ 2180264 w 3145298"/>
                <a:gd name="connsiteY33" fmla="*/ 70495 h 566021"/>
                <a:gd name="connsiteX34" fmla="*/ 2218984 w 3145298"/>
                <a:gd name="connsiteY34" fmla="*/ 31774 h 566021"/>
                <a:gd name="connsiteX35" fmla="*/ 2254726 w 3145298"/>
                <a:gd name="connsiteY35" fmla="*/ 46666 h 566021"/>
                <a:gd name="connsiteX36" fmla="*/ 2281533 w 3145298"/>
                <a:gd name="connsiteY36" fmla="*/ 67516 h 566021"/>
                <a:gd name="connsiteX37" fmla="*/ 2287490 w 3145298"/>
                <a:gd name="connsiteY37" fmla="*/ 103258 h 566021"/>
                <a:gd name="connsiteX38" fmla="*/ 2361952 w 3145298"/>
                <a:gd name="connsiteY38" fmla="*/ 85387 h 566021"/>
                <a:gd name="connsiteX39" fmla="*/ 2430458 w 3145298"/>
                <a:gd name="connsiteY39" fmla="*/ 1989 h 566021"/>
                <a:gd name="connsiteX40" fmla="*/ 2484071 w 3145298"/>
                <a:gd name="connsiteY40" fmla="*/ 25817 h 566021"/>
                <a:gd name="connsiteX41" fmla="*/ 2510877 w 3145298"/>
                <a:gd name="connsiteY41" fmla="*/ 22838 h 566021"/>
                <a:gd name="connsiteX42" fmla="*/ 2555555 w 3145298"/>
                <a:gd name="connsiteY42" fmla="*/ 7946 h 566021"/>
                <a:gd name="connsiteX43" fmla="*/ 2704480 w 3145298"/>
                <a:gd name="connsiteY43" fmla="*/ 49645 h 566021"/>
                <a:gd name="connsiteX44" fmla="*/ 2814685 w 3145298"/>
                <a:gd name="connsiteY44" fmla="*/ 61559 h 566021"/>
                <a:gd name="connsiteX45" fmla="*/ 2853405 w 3145298"/>
                <a:gd name="connsiteY45" fmla="*/ 37731 h 566021"/>
                <a:gd name="connsiteX46" fmla="*/ 2877233 w 3145298"/>
                <a:gd name="connsiteY46" fmla="*/ 25817 h 566021"/>
                <a:gd name="connsiteX47" fmla="*/ 2963610 w 3145298"/>
                <a:gd name="connsiteY47" fmla="*/ 46666 h 566021"/>
                <a:gd name="connsiteX48" fmla="*/ 2957653 w 3145298"/>
                <a:gd name="connsiteY48" fmla="*/ 82409 h 566021"/>
                <a:gd name="connsiteX49" fmla="*/ 2936803 w 3145298"/>
                <a:gd name="connsiteY49" fmla="*/ 112194 h 566021"/>
                <a:gd name="connsiteX50" fmla="*/ 2966588 w 3145298"/>
                <a:gd name="connsiteY50" fmla="*/ 156871 h 566021"/>
                <a:gd name="connsiteX51" fmla="*/ 2993395 w 3145298"/>
                <a:gd name="connsiteY51" fmla="*/ 150914 h 566021"/>
                <a:gd name="connsiteX52" fmla="*/ 2990416 w 3145298"/>
                <a:gd name="connsiteY52" fmla="*/ 124108 h 566021"/>
                <a:gd name="connsiteX53" fmla="*/ 3014244 w 3145298"/>
                <a:gd name="connsiteY53" fmla="*/ 112194 h 566021"/>
                <a:gd name="connsiteX54" fmla="*/ 3094664 w 3145298"/>
                <a:gd name="connsiteY54" fmla="*/ 76452 h 566021"/>
                <a:gd name="connsiteX55" fmla="*/ 3145298 w 3145298"/>
                <a:gd name="connsiteY55" fmla="*/ 88366 h 566021"/>
                <a:gd name="connsiteX0" fmla="*/ 0 w 3159585"/>
                <a:gd name="connsiteY0" fmla="*/ 518464 h 566062"/>
                <a:gd name="connsiteX1" fmla="*/ 79815 w 3159585"/>
                <a:gd name="connsiteY1" fmla="*/ 547055 h 566062"/>
                <a:gd name="connsiteX2" fmla="*/ 103643 w 3159585"/>
                <a:gd name="connsiteY2" fmla="*/ 564926 h 566062"/>
                <a:gd name="connsiteX3" fmla="*/ 115557 w 3159585"/>
                <a:gd name="connsiteY3" fmla="*/ 514291 h 566062"/>
                <a:gd name="connsiteX4" fmla="*/ 175127 w 3159585"/>
                <a:gd name="connsiteY4" fmla="*/ 487485 h 566062"/>
                <a:gd name="connsiteX5" fmla="*/ 169170 w 3159585"/>
                <a:gd name="connsiteY5" fmla="*/ 430893 h 566062"/>
                <a:gd name="connsiteX6" fmla="*/ 219804 w 3159585"/>
                <a:gd name="connsiteY6" fmla="*/ 407065 h 566062"/>
                <a:gd name="connsiteX7" fmla="*/ 252568 w 3159585"/>
                <a:gd name="connsiteY7" fmla="*/ 407065 h 566062"/>
                <a:gd name="connsiteX8" fmla="*/ 270439 w 3159585"/>
                <a:gd name="connsiteY8" fmla="*/ 424936 h 566062"/>
                <a:gd name="connsiteX9" fmla="*/ 294267 w 3159585"/>
                <a:gd name="connsiteY9" fmla="*/ 386216 h 566062"/>
                <a:gd name="connsiteX10" fmla="*/ 231718 w 3159585"/>
                <a:gd name="connsiteY10" fmla="*/ 323667 h 566062"/>
                <a:gd name="connsiteX11" fmla="*/ 285331 w 3159585"/>
                <a:gd name="connsiteY11" fmla="*/ 204527 h 566062"/>
                <a:gd name="connsiteX12" fmla="*/ 332987 w 3159585"/>
                <a:gd name="connsiteY12" fmla="*/ 219420 h 566062"/>
                <a:gd name="connsiteX13" fmla="*/ 380643 w 3159585"/>
                <a:gd name="connsiteY13" fmla="*/ 231334 h 566062"/>
                <a:gd name="connsiteX14" fmla="*/ 437235 w 3159585"/>
                <a:gd name="connsiteY14" fmla="*/ 261119 h 566062"/>
                <a:gd name="connsiteX15" fmla="*/ 583181 w 3159585"/>
                <a:gd name="connsiteY15" fmla="*/ 261119 h 566062"/>
                <a:gd name="connsiteX16" fmla="*/ 627859 w 3159585"/>
                <a:gd name="connsiteY16" fmla="*/ 231334 h 566062"/>
                <a:gd name="connsiteX17" fmla="*/ 666579 w 3159585"/>
                <a:gd name="connsiteY17" fmla="*/ 234312 h 566062"/>
                <a:gd name="connsiteX18" fmla="*/ 818483 w 3159585"/>
                <a:gd name="connsiteY18" fmla="*/ 171764 h 566062"/>
                <a:gd name="connsiteX19" fmla="*/ 875074 w 3159585"/>
                <a:gd name="connsiteY19" fmla="*/ 171764 h 566062"/>
                <a:gd name="connsiteX20" fmla="*/ 937623 w 3159585"/>
                <a:gd name="connsiteY20" fmla="*/ 192613 h 566062"/>
                <a:gd name="connsiteX21" fmla="*/ 1021021 w 3159585"/>
                <a:gd name="connsiteY21" fmla="*/ 252183 h 566062"/>
                <a:gd name="connsiteX22" fmla="*/ 1077613 w 3159585"/>
                <a:gd name="connsiteY22" fmla="*/ 246226 h 566062"/>
                <a:gd name="connsiteX23" fmla="*/ 1125269 w 3159585"/>
                <a:gd name="connsiteY23" fmla="*/ 246226 h 566062"/>
                <a:gd name="connsiteX24" fmla="*/ 1190796 w 3159585"/>
                <a:gd name="connsiteY24" fmla="*/ 258140 h 566062"/>
                <a:gd name="connsiteX25" fmla="*/ 1405248 w 3159585"/>
                <a:gd name="connsiteY25" fmla="*/ 228355 h 566062"/>
                <a:gd name="connsiteX26" fmla="*/ 1595872 w 3159585"/>
                <a:gd name="connsiteY26" fmla="*/ 147936 h 566062"/>
                <a:gd name="connsiteX27" fmla="*/ 1634592 w 3159585"/>
                <a:gd name="connsiteY27" fmla="*/ 130065 h 566062"/>
                <a:gd name="connsiteX28" fmla="*/ 1664377 w 3159585"/>
                <a:gd name="connsiteY28" fmla="*/ 130065 h 566062"/>
                <a:gd name="connsiteX29" fmla="*/ 1777560 w 3159585"/>
                <a:gd name="connsiteY29" fmla="*/ 91344 h 566062"/>
                <a:gd name="connsiteX30" fmla="*/ 1863937 w 3159585"/>
                <a:gd name="connsiteY30" fmla="*/ 118151 h 566062"/>
                <a:gd name="connsiteX31" fmla="*/ 1944357 w 3159585"/>
                <a:gd name="connsiteY31" fmla="*/ 118151 h 566062"/>
                <a:gd name="connsiteX32" fmla="*/ 2078389 w 3159585"/>
                <a:gd name="connsiteY32" fmla="*/ 97301 h 566062"/>
                <a:gd name="connsiteX33" fmla="*/ 2194551 w 3159585"/>
                <a:gd name="connsiteY33" fmla="*/ 70495 h 566062"/>
                <a:gd name="connsiteX34" fmla="*/ 2233271 w 3159585"/>
                <a:gd name="connsiteY34" fmla="*/ 31774 h 566062"/>
                <a:gd name="connsiteX35" fmla="*/ 2269013 w 3159585"/>
                <a:gd name="connsiteY35" fmla="*/ 46666 h 566062"/>
                <a:gd name="connsiteX36" fmla="*/ 2295820 w 3159585"/>
                <a:gd name="connsiteY36" fmla="*/ 67516 h 566062"/>
                <a:gd name="connsiteX37" fmla="*/ 2301777 w 3159585"/>
                <a:gd name="connsiteY37" fmla="*/ 103258 h 566062"/>
                <a:gd name="connsiteX38" fmla="*/ 2376239 w 3159585"/>
                <a:gd name="connsiteY38" fmla="*/ 85387 h 566062"/>
                <a:gd name="connsiteX39" fmla="*/ 2444745 w 3159585"/>
                <a:gd name="connsiteY39" fmla="*/ 1989 h 566062"/>
                <a:gd name="connsiteX40" fmla="*/ 2498358 w 3159585"/>
                <a:gd name="connsiteY40" fmla="*/ 25817 h 566062"/>
                <a:gd name="connsiteX41" fmla="*/ 2525164 w 3159585"/>
                <a:gd name="connsiteY41" fmla="*/ 22838 h 566062"/>
                <a:gd name="connsiteX42" fmla="*/ 2569842 w 3159585"/>
                <a:gd name="connsiteY42" fmla="*/ 7946 h 566062"/>
                <a:gd name="connsiteX43" fmla="*/ 2718767 w 3159585"/>
                <a:gd name="connsiteY43" fmla="*/ 49645 h 566062"/>
                <a:gd name="connsiteX44" fmla="*/ 2828972 w 3159585"/>
                <a:gd name="connsiteY44" fmla="*/ 61559 h 566062"/>
                <a:gd name="connsiteX45" fmla="*/ 2867692 w 3159585"/>
                <a:gd name="connsiteY45" fmla="*/ 37731 h 566062"/>
                <a:gd name="connsiteX46" fmla="*/ 2891520 w 3159585"/>
                <a:gd name="connsiteY46" fmla="*/ 25817 h 566062"/>
                <a:gd name="connsiteX47" fmla="*/ 2977897 w 3159585"/>
                <a:gd name="connsiteY47" fmla="*/ 46666 h 566062"/>
                <a:gd name="connsiteX48" fmla="*/ 2971940 w 3159585"/>
                <a:gd name="connsiteY48" fmla="*/ 82409 h 566062"/>
                <a:gd name="connsiteX49" fmla="*/ 2951090 w 3159585"/>
                <a:gd name="connsiteY49" fmla="*/ 112194 h 566062"/>
                <a:gd name="connsiteX50" fmla="*/ 2980875 w 3159585"/>
                <a:gd name="connsiteY50" fmla="*/ 156871 h 566062"/>
                <a:gd name="connsiteX51" fmla="*/ 3007682 w 3159585"/>
                <a:gd name="connsiteY51" fmla="*/ 150914 h 566062"/>
                <a:gd name="connsiteX52" fmla="*/ 3004703 w 3159585"/>
                <a:gd name="connsiteY52" fmla="*/ 124108 h 566062"/>
                <a:gd name="connsiteX53" fmla="*/ 3028531 w 3159585"/>
                <a:gd name="connsiteY53" fmla="*/ 112194 h 566062"/>
                <a:gd name="connsiteX54" fmla="*/ 3108951 w 3159585"/>
                <a:gd name="connsiteY54" fmla="*/ 76452 h 566062"/>
                <a:gd name="connsiteX55" fmla="*/ 3159585 w 3159585"/>
                <a:gd name="connsiteY55" fmla="*/ 88366 h 566062"/>
                <a:gd name="connsiteX0" fmla="*/ 0 w 3108951"/>
                <a:gd name="connsiteY0" fmla="*/ 518464 h 566062"/>
                <a:gd name="connsiteX1" fmla="*/ 79815 w 3108951"/>
                <a:gd name="connsiteY1" fmla="*/ 547055 h 566062"/>
                <a:gd name="connsiteX2" fmla="*/ 103643 w 3108951"/>
                <a:gd name="connsiteY2" fmla="*/ 564926 h 566062"/>
                <a:gd name="connsiteX3" fmla="*/ 115557 w 3108951"/>
                <a:gd name="connsiteY3" fmla="*/ 514291 h 566062"/>
                <a:gd name="connsiteX4" fmla="*/ 175127 w 3108951"/>
                <a:gd name="connsiteY4" fmla="*/ 487485 h 566062"/>
                <a:gd name="connsiteX5" fmla="*/ 169170 w 3108951"/>
                <a:gd name="connsiteY5" fmla="*/ 430893 h 566062"/>
                <a:gd name="connsiteX6" fmla="*/ 219804 w 3108951"/>
                <a:gd name="connsiteY6" fmla="*/ 407065 h 566062"/>
                <a:gd name="connsiteX7" fmla="*/ 252568 w 3108951"/>
                <a:gd name="connsiteY7" fmla="*/ 407065 h 566062"/>
                <a:gd name="connsiteX8" fmla="*/ 270439 w 3108951"/>
                <a:gd name="connsiteY8" fmla="*/ 424936 h 566062"/>
                <a:gd name="connsiteX9" fmla="*/ 294267 w 3108951"/>
                <a:gd name="connsiteY9" fmla="*/ 386216 h 566062"/>
                <a:gd name="connsiteX10" fmla="*/ 231718 w 3108951"/>
                <a:gd name="connsiteY10" fmla="*/ 323667 h 566062"/>
                <a:gd name="connsiteX11" fmla="*/ 285331 w 3108951"/>
                <a:gd name="connsiteY11" fmla="*/ 204527 h 566062"/>
                <a:gd name="connsiteX12" fmla="*/ 332987 w 3108951"/>
                <a:gd name="connsiteY12" fmla="*/ 219420 h 566062"/>
                <a:gd name="connsiteX13" fmla="*/ 380643 w 3108951"/>
                <a:gd name="connsiteY13" fmla="*/ 231334 h 566062"/>
                <a:gd name="connsiteX14" fmla="*/ 437235 w 3108951"/>
                <a:gd name="connsiteY14" fmla="*/ 261119 h 566062"/>
                <a:gd name="connsiteX15" fmla="*/ 583181 w 3108951"/>
                <a:gd name="connsiteY15" fmla="*/ 261119 h 566062"/>
                <a:gd name="connsiteX16" fmla="*/ 627859 w 3108951"/>
                <a:gd name="connsiteY16" fmla="*/ 231334 h 566062"/>
                <a:gd name="connsiteX17" fmla="*/ 666579 w 3108951"/>
                <a:gd name="connsiteY17" fmla="*/ 234312 h 566062"/>
                <a:gd name="connsiteX18" fmla="*/ 818483 w 3108951"/>
                <a:gd name="connsiteY18" fmla="*/ 171764 h 566062"/>
                <a:gd name="connsiteX19" fmla="*/ 875074 w 3108951"/>
                <a:gd name="connsiteY19" fmla="*/ 171764 h 566062"/>
                <a:gd name="connsiteX20" fmla="*/ 937623 w 3108951"/>
                <a:gd name="connsiteY20" fmla="*/ 192613 h 566062"/>
                <a:gd name="connsiteX21" fmla="*/ 1021021 w 3108951"/>
                <a:gd name="connsiteY21" fmla="*/ 252183 h 566062"/>
                <a:gd name="connsiteX22" fmla="*/ 1077613 w 3108951"/>
                <a:gd name="connsiteY22" fmla="*/ 246226 h 566062"/>
                <a:gd name="connsiteX23" fmla="*/ 1125269 w 3108951"/>
                <a:gd name="connsiteY23" fmla="*/ 246226 h 566062"/>
                <a:gd name="connsiteX24" fmla="*/ 1190796 w 3108951"/>
                <a:gd name="connsiteY24" fmla="*/ 258140 h 566062"/>
                <a:gd name="connsiteX25" fmla="*/ 1405248 w 3108951"/>
                <a:gd name="connsiteY25" fmla="*/ 228355 h 566062"/>
                <a:gd name="connsiteX26" fmla="*/ 1595872 w 3108951"/>
                <a:gd name="connsiteY26" fmla="*/ 147936 h 566062"/>
                <a:gd name="connsiteX27" fmla="*/ 1634592 w 3108951"/>
                <a:gd name="connsiteY27" fmla="*/ 130065 h 566062"/>
                <a:gd name="connsiteX28" fmla="*/ 1664377 w 3108951"/>
                <a:gd name="connsiteY28" fmla="*/ 130065 h 566062"/>
                <a:gd name="connsiteX29" fmla="*/ 1777560 w 3108951"/>
                <a:gd name="connsiteY29" fmla="*/ 91344 h 566062"/>
                <a:gd name="connsiteX30" fmla="*/ 1863937 w 3108951"/>
                <a:gd name="connsiteY30" fmla="*/ 118151 h 566062"/>
                <a:gd name="connsiteX31" fmla="*/ 1944357 w 3108951"/>
                <a:gd name="connsiteY31" fmla="*/ 118151 h 566062"/>
                <a:gd name="connsiteX32" fmla="*/ 2078389 w 3108951"/>
                <a:gd name="connsiteY32" fmla="*/ 97301 h 566062"/>
                <a:gd name="connsiteX33" fmla="*/ 2194551 w 3108951"/>
                <a:gd name="connsiteY33" fmla="*/ 70495 h 566062"/>
                <a:gd name="connsiteX34" fmla="*/ 2233271 w 3108951"/>
                <a:gd name="connsiteY34" fmla="*/ 31774 h 566062"/>
                <a:gd name="connsiteX35" fmla="*/ 2269013 w 3108951"/>
                <a:gd name="connsiteY35" fmla="*/ 46666 h 566062"/>
                <a:gd name="connsiteX36" fmla="*/ 2295820 w 3108951"/>
                <a:gd name="connsiteY36" fmla="*/ 67516 h 566062"/>
                <a:gd name="connsiteX37" fmla="*/ 2301777 w 3108951"/>
                <a:gd name="connsiteY37" fmla="*/ 103258 h 566062"/>
                <a:gd name="connsiteX38" fmla="*/ 2376239 w 3108951"/>
                <a:gd name="connsiteY38" fmla="*/ 85387 h 566062"/>
                <a:gd name="connsiteX39" fmla="*/ 2444745 w 3108951"/>
                <a:gd name="connsiteY39" fmla="*/ 1989 h 566062"/>
                <a:gd name="connsiteX40" fmla="*/ 2498358 w 3108951"/>
                <a:gd name="connsiteY40" fmla="*/ 25817 h 566062"/>
                <a:gd name="connsiteX41" fmla="*/ 2525164 w 3108951"/>
                <a:gd name="connsiteY41" fmla="*/ 22838 h 566062"/>
                <a:gd name="connsiteX42" fmla="*/ 2569842 w 3108951"/>
                <a:gd name="connsiteY42" fmla="*/ 7946 h 566062"/>
                <a:gd name="connsiteX43" fmla="*/ 2718767 w 3108951"/>
                <a:gd name="connsiteY43" fmla="*/ 49645 h 566062"/>
                <a:gd name="connsiteX44" fmla="*/ 2828972 w 3108951"/>
                <a:gd name="connsiteY44" fmla="*/ 61559 h 566062"/>
                <a:gd name="connsiteX45" fmla="*/ 2867692 w 3108951"/>
                <a:gd name="connsiteY45" fmla="*/ 37731 h 566062"/>
                <a:gd name="connsiteX46" fmla="*/ 2891520 w 3108951"/>
                <a:gd name="connsiteY46" fmla="*/ 25817 h 566062"/>
                <a:gd name="connsiteX47" fmla="*/ 2977897 w 3108951"/>
                <a:gd name="connsiteY47" fmla="*/ 46666 h 566062"/>
                <a:gd name="connsiteX48" fmla="*/ 2971940 w 3108951"/>
                <a:gd name="connsiteY48" fmla="*/ 82409 h 566062"/>
                <a:gd name="connsiteX49" fmla="*/ 2951090 w 3108951"/>
                <a:gd name="connsiteY49" fmla="*/ 112194 h 566062"/>
                <a:gd name="connsiteX50" fmla="*/ 2980875 w 3108951"/>
                <a:gd name="connsiteY50" fmla="*/ 156871 h 566062"/>
                <a:gd name="connsiteX51" fmla="*/ 3007682 w 3108951"/>
                <a:gd name="connsiteY51" fmla="*/ 150914 h 566062"/>
                <a:gd name="connsiteX52" fmla="*/ 3004703 w 3108951"/>
                <a:gd name="connsiteY52" fmla="*/ 124108 h 566062"/>
                <a:gd name="connsiteX53" fmla="*/ 3028531 w 3108951"/>
                <a:gd name="connsiteY53" fmla="*/ 112194 h 566062"/>
                <a:gd name="connsiteX54" fmla="*/ 3108951 w 3108951"/>
                <a:gd name="connsiteY54" fmla="*/ 76452 h 5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8951" h="566062">
                  <a:moveTo>
                    <a:pt x="0" y="518464"/>
                  </a:moveTo>
                  <a:cubicBezTo>
                    <a:pt x="25317" y="526903"/>
                    <a:pt x="62541" y="539311"/>
                    <a:pt x="79815" y="547055"/>
                  </a:cubicBezTo>
                  <a:cubicBezTo>
                    <a:pt x="97089" y="554799"/>
                    <a:pt x="97686" y="570387"/>
                    <a:pt x="103643" y="564926"/>
                  </a:cubicBezTo>
                  <a:cubicBezTo>
                    <a:pt x="109600" y="559465"/>
                    <a:pt x="103643" y="527198"/>
                    <a:pt x="115557" y="514291"/>
                  </a:cubicBezTo>
                  <a:cubicBezTo>
                    <a:pt x="127471" y="501384"/>
                    <a:pt x="166192" y="501385"/>
                    <a:pt x="175127" y="487485"/>
                  </a:cubicBezTo>
                  <a:cubicBezTo>
                    <a:pt x="184062" y="473585"/>
                    <a:pt x="161724" y="444296"/>
                    <a:pt x="169170" y="430893"/>
                  </a:cubicBezTo>
                  <a:cubicBezTo>
                    <a:pt x="176616" y="417490"/>
                    <a:pt x="205904" y="411036"/>
                    <a:pt x="219804" y="407065"/>
                  </a:cubicBezTo>
                  <a:cubicBezTo>
                    <a:pt x="233704" y="403094"/>
                    <a:pt x="244129" y="404086"/>
                    <a:pt x="252568" y="407065"/>
                  </a:cubicBezTo>
                  <a:cubicBezTo>
                    <a:pt x="261007" y="410044"/>
                    <a:pt x="263489" y="428411"/>
                    <a:pt x="270439" y="424936"/>
                  </a:cubicBezTo>
                  <a:cubicBezTo>
                    <a:pt x="277389" y="421461"/>
                    <a:pt x="300721" y="403094"/>
                    <a:pt x="294267" y="386216"/>
                  </a:cubicBezTo>
                  <a:cubicBezTo>
                    <a:pt x="287814" y="369338"/>
                    <a:pt x="233207" y="353948"/>
                    <a:pt x="231718" y="323667"/>
                  </a:cubicBezTo>
                  <a:cubicBezTo>
                    <a:pt x="230229" y="293386"/>
                    <a:pt x="268453" y="221901"/>
                    <a:pt x="285331" y="204527"/>
                  </a:cubicBezTo>
                  <a:cubicBezTo>
                    <a:pt x="302209" y="187153"/>
                    <a:pt x="317102" y="214952"/>
                    <a:pt x="332987" y="219420"/>
                  </a:cubicBezTo>
                  <a:cubicBezTo>
                    <a:pt x="348872" y="223888"/>
                    <a:pt x="363268" y="224384"/>
                    <a:pt x="380643" y="231334"/>
                  </a:cubicBezTo>
                  <a:cubicBezTo>
                    <a:pt x="398018" y="238284"/>
                    <a:pt x="403479" y="256155"/>
                    <a:pt x="437235" y="261119"/>
                  </a:cubicBezTo>
                  <a:cubicBezTo>
                    <a:pt x="470991" y="266083"/>
                    <a:pt x="551410" y="266083"/>
                    <a:pt x="583181" y="261119"/>
                  </a:cubicBezTo>
                  <a:cubicBezTo>
                    <a:pt x="614952" y="256155"/>
                    <a:pt x="613959" y="235802"/>
                    <a:pt x="627859" y="231334"/>
                  </a:cubicBezTo>
                  <a:cubicBezTo>
                    <a:pt x="641759" y="226866"/>
                    <a:pt x="634808" y="244240"/>
                    <a:pt x="666579" y="234312"/>
                  </a:cubicBezTo>
                  <a:cubicBezTo>
                    <a:pt x="698350" y="224384"/>
                    <a:pt x="783734" y="182189"/>
                    <a:pt x="818483" y="171764"/>
                  </a:cubicBezTo>
                  <a:cubicBezTo>
                    <a:pt x="853232" y="161339"/>
                    <a:pt x="855217" y="168289"/>
                    <a:pt x="875074" y="171764"/>
                  </a:cubicBezTo>
                  <a:cubicBezTo>
                    <a:pt x="894931" y="175239"/>
                    <a:pt x="913298" y="179210"/>
                    <a:pt x="937623" y="192613"/>
                  </a:cubicBezTo>
                  <a:cubicBezTo>
                    <a:pt x="961948" y="206016"/>
                    <a:pt x="997689" y="243247"/>
                    <a:pt x="1021021" y="252183"/>
                  </a:cubicBezTo>
                  <a:cubicBezTo>
                    <a:pt x="1044353" y="261118"/>
                    <a:pt x="1060238" y="247219"/>
                    <a:pt x="1077613" y="246226"/>
                  </a:cubicBezTo>
                  <a:cubicBezTo>
                    <a:pt x="1094988" y="245233"/>
                    <a:pt x="1106405" y="244240"/>
                    <a:pt x="1125269" y="246226"/>
                  </a:cubicBezTo>
                  <a:cubicBezTo>
                    <a:pt x="1144133" y="248212"/>
                    <a:pt x="1144133" y="261118"/>
                    <a:pt x="1190796" y="258140"/>
                  </a:cubicBezTo>
                  <a:cubicBezTo>
                    <a:pt x="1237459" y="255162"/>
                    <a:pt x="1337735" y="246722"/>
                    <a:pt x="1405248" y="228355"/>
                  </a:cubicBezTo>
                  <a:cubicBezTo>
                    <a:pt x="1472761" y="209988"/>
                    <a:pt x="1557648" y="164318"/>
                    <a:pt x="1595872" y="147936"/>
                  </a:cubicBezTo>
                  <a:cubicBezTo>
                    <a:pt x="1634096" y="131554"/>
                    <a:pt x="1623175" y="133043"/>
                    <a:pt x="1634592" y="130065"/>
                  </a:cubicBezTo>
                  <a:cubicBezTo>
                    <a:pt x="1646010" y="127086"/>
                    <a:pt x="1640549" y="136518"/>
                    <a:pt x="1664377" y="130065"/>
                  </a:cubicBezTo>
                  <a:cubicBezTo>
                    <a:pt x="1688205" y="123612"/>
                    <a:pt x="1744300" y="93330"/>
                    <a:pt x="1777560" y="91344"/>
                  </a:cubicBezTo>
                  <a:cubicBezTo>
                    <a:pt x="1810820" y="89358"/>
                    <a:pt x="1836138" y="113683"/>
                    <a:pt x="1863937" y="118151"/>
                  </a:cubicBezTo>
                  <a:cubicBezTo>
                    <a:pt x="1891736" y="122619"/>
                    <a:pt x="1908615" y="121626"/>
                    <a:pt x="1944357" y="118151"/>
                  </a:cubicBezTo>
                  <a:cubicBezTo>
                    <a:pt x="1980099" y="114676"/>
                    <a:pt x="2036690" y="105244"/>
                    <a:pt x="2078389" y="97301"/>
                  </a:cubicBezTo>
                  <a:cubicBezTo>
                    <a:pt x="2120088" y="89358"/>
                    <a:pt x="2168737" y="81416"/>
                    <a:pt x="2194551" y="70495"/>
                  </a:cubicBezTo>
                  <a:cubicBezTo>
                    <a:pt x="2220365" y="59574"/>
                    <a:pt x="2220861" y="35745"/>
                    <a:pt x="2233271" y="31774"/>
                  </a:cubicBezTo>
                  <a:cubicBezTo>
                    <a:pt x="2245681" y="27803"/>
                    <a:pt x="2258588" y="40709"/>
                    <a:pt x="2269013" y="46666"/>
                  </a:cubicBezTo>
                  <a:cubicBezTo>
                    <a:pt x="2279438" y="52623"/>
                    <a:pt x="2290359" y="58084"/>
                    <a:pt x="2295820" y="67516"/>
                  </a:cubicBezTo>
                  <a:cubicBezTo>
                    <a:pt x="2301281" y="76948"/>
                    <a:pt x="2288374" y="100279"/>
                    <a:pt x="2301777" y="103258"/>
                  </a:cubicBezTo>
                  <a:cubicBezTo>
                    <a:pt x="2315180" y="106236"/>
                    <a:pt x="2352411" y="102265"/>
                    <a:pt x="2376239" y="85387"/>
                  </a:cubicBezTo>
                  <a:cubicBezTo>
                    <a:pt x="2400067" y="68509"/>
                    <a:pt x="2424392" y="11917"/>
                    <a:pt x="2444745" y="1989"/>
                  </a:cubicBezTo>
                  <a:cubicBezTo>
                    <a:pt x="2465098" y="-7939"/>
                    <a:pt x="2484955" y="22342"/>
                    <a:pt x="2498358" y="25817"/>
                  </a:cubicBezTo>
                  <a:cubicBezTo>
                    <a:pt x="2511761" y="29292"/>
                    <a:pt x="2513250" y="25817"/>
                    <a:pt x="2525164" y="22838"/>
                  </a:cubicBezTo>
                  <a:cubicBezTo>
                    <a:pt x="2537078" y="19859"/>
                    <a:pt x="2537575" y="3478"/>
                    <a:pt x="2569842" y="7946"/>
                  </a:cubicBezTo>
                  <a:cubicBezTo>
                    <a:pt x="2602109" y="12414"/>
                    <a:pt x="2675579" y="40709"/>
                    <a:pt x="2718767" y="49645"/>
                  </a:cubicBezTo>
                  <a:cubicBezTo>
                    <a:pt x="2761955" y="58580"/>
                    <a:pt x="2804151" y="63545"/>
                    <a:pt x="2828972" y="61559"/>
                  </a:cubicBezTo>
                  <a:cubicBezTo>
                    <a:pt x="2853793" y="59573"/>
                    <a:pt x="2857267" y="43688"/>
                    <a:pt x="2867692" y="37731"/>
                  </a:cubicBezTo>
                  <a:cubicBezTo>
                    <a:pt x="2878117" y="31774"/>
                    <a:pt x="2873153" y="24328"/>
                    <a:pt x="2891520" y="25817"/>
                  </a:cubicBezTo>
                  <a:cubicBezTo>
                    <a:pt x="2909887" y="27306"/>
                    <a:pt x="2964494" y="37234"/>
                    <a:pt x="2977897" y="46666"/>
                  </a:cubicBezTo>
                  <a:cubicBezTo>
                    <a:pt x="2991300" y="56098"/>
                    <a:pt x="2976408" y="71488"/>
                    <a:pt x="2971940" y="82409"/>
                  </a:cubicBezTo>
                  <a:cubicBezTo>
                    <a:pt x="2967472" y="93330"/>
                    <a:pt x="2949601" y="99784"/>
                    <a:pt x="2951090" y="112194"/>
                  </a:cubicBezTo>
                  <a:cubicBezTo>
                    <a:pt x="2952579" y="124604"/>
                    <a:pt x="2971443" y="150418"/>
                    <a:pt x="2980875" y="156871"/>
                  </a:cubicBezTo>
                  <a:cubicBezTo>
                    <a:pt x="2990307" y="163324"/>
                    <a:pt x="3003711" y="156374"/>
                    <a:pt x="3007682" y="150914"/>
                  </a:cubicBezTo>
                  <a:cubicBezTo>
                    <a:pt x="3011653" y="145454"/>
                    <a:pt x="3001228" y="130561"/>
                    <a:pt x="3004703" y="124108"/>
                  </a:cubicBezTo>
                  <a:cubicBezTo>
                    <a:pt x="3008178" y="117655"/>
                    <a:pt x="3011156" y="120137"/>
                    <a:pt x="3028531" y="112194"/>
                  </a:cubicBezTo>
                  <a:cubicBezTo>
                    <a:pt x="3045906" y="104251"/>
                    <a:pt x="3087109" y="80423"/>
                    <a:pt x="3108951" y="7645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sp>
          <p:nvSpPr>
            <p:cNvPr id="17" name="Gräns">
              <a:extLst>
                <a:ext uri="{FF2B5EF4-FFF2-40B4-BE49-F238E27FC236}">
                  <a16:creationId xmlns:a16="http://schemas.microsoft.com/office/drawing/2014/main" id="{4CEDBC15-22C7-48BC-88B1-E134FB73FF73}"/>
                </a:ext>
              </a:extLst>
            </p:cNvPr>
            <p:cNvSpPr/>
            <p:nvPr/>
          </p:nvSpPr>
          <p:spPr>
            <a:xfrm>
              <a:off x="8106214" y="5352038"/>
              <a:ext cx="108929" cy="154190"/>
            </a:xfrm>
            <a:custGeom>
              <a:avLst/>
              <a:gdLst>
                <a:gd name="connsiteX0" fmla="*/ 0 w 110564"/>
                <a:gd name="connsiteY0" fmla="*/ 147099 h 147099"/>
                <a:gd name="connsiteX1" fmla="*/ 43732 w 110564"/>
                <a:gd name="connsiteY1" fmla="*/ 115294 h 147099"/>
                <a:gd name="connsiteX2" fmla="*/ 43732 w 110564"/>
                <a:gd name="connsiteY2" fmla="*/ 95415 h 147099"/>
                <a:gd name="connsiteX3" fmla="*/ 107343 w 110564"/>
                <a:gd name="connsiteY3" fmla="*/ 35781 h 147099"/>
                <a:gd name="connsiteX4" fmla="*/ 95416 w 110564"/>
                <a:gd name="connsiteY4" fmla="*/ 0 h 147099"/>
                <a:gd name="connsiteX0" fmla="*/ 0 w 108824"/>
                <a:gd name="connsiteY0" fmla="*/ 154826 h 154826"/>
                <a:gd name="connsiteX1" fmla="*/ 43732 w 108824"/>
                <a:gd name="connsiteY1" fmla="*/ 123021 h 154826"/>
                <a:gd name="connsiteX2" fmla="*/ 43732 w 108824"/>
                <a:gd name="connsiteY2" fmla="*/ 103142 h 154826"/>
                <a:gd name="connsiteX3" fmla="*/ 107343 w 108824"/>
                <a:gd name="connsiteY3" fmla="*/ 43508 h 154826"/>
                <a:gd name="connsiteX4" fmla="*/ 85113 w 108824"/>
                <a:gd name="connsiteY4" fmla="*/ 0 h 15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4" h="154826">
                  <a:moveTo>
                    <a:pt x="0" y="154826"/>
                  </a:moveTo>
                  <a:cubicBezTo>
                    <a:pt x="18221" y="143230"/>
                    <a:pt x="36443" y="131635"/>
                    <a:pt x="43732" y="123021"/>
                  </a:cubicBezTo>
                  <a:cubicBezTo>
                    <a:pt x="51021" y="114407"/>
                    <a:pt x="33130" y="116394"/>
                    <a:pt x="43732" y="103142"/>
                  </a:cubicBezTo>
                  <a:cubicBezTo>
                    <a:pt x="54334" y="89890"/>
                    <a:pt x="100446" y="60698"/>
                    <a:pt x="107343" y="43508"/>
                  </a:cubicBezTo>
                  <a:cubicBezTo>
                    <a:pt x="114240" y="26318"/>
                    <a:pt x="95383" y="9939"/>
                    <a:pt x="85113" y="0"/>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
              <a:extLst>
                <a:ext uri="{FF2B5EF4-FFF2-40B4-BE49-F238E27FC236}">
                  <a16:creationId xmlns:a16="http://schemas.microsoft.com/office/drawing/2014/main" id="{6E86CE77-A744-4899-A99A-4125B138B819}"/>
                </a:ext>
              </a:extLst>
            </p:cNvPr>
            <p:cNvSpPr txBox="1"/>
            <p:nvPr/>
          </p:nvSpPr>
          <p:spPr>
            <a:xfrm>
              <a:off x="9910865" y="4316263"/>
              <a:ext cx="250633" cy="260535"/>
            </a:xfrm>
            <a:prstGeom prst="rect">
              <a:avLst/>
            </a:prstGeom>
            <a:noFill/>
          </p:spPr>
          <p:txBody>
            <a:bodyPr wrap="none" rtlCol="0">
              <a:spAutoFit/>
            </a:bodyPr>
            <a:lstStyle/>
            <a:p>
              <a:r>
                <a:rPr lang="sv-SE" sz="1100" b="1" dirty="0">
                  <a:solidFill>
                    <a:srgbClr val="C00000"/>
                  </a:solidFill>
                </a:rPr>
                <a:t>?</a:t>
              </a:r>
              <a:endParaRPr lang="sv-SE" b="1" dirty="0">
                <a:solidFill>
                  <a:srgbClr val="C00000"/>
                </a:solidFill>
              </a:endParaRPr>
            </a:p>
          </p:txBody>
        </p:sp>
        <p:sp>
          <p:nvSpPr>
            <p:cNvPr id="19" name="?">
              <a:extLst>
                <a:ext uri="{FF2B5EF4-FFF2-40B4-BE49-F238E27FC236}">
                  <a16:creationId xmlns:a16="http://schemas.microsoft.com/office/drawing/2014/main" id="{3D4042CB-B978-441D-B5A5-300E4B842F77}"/>
                </a:ext>
              </a:extLst>
            </p:cNvPr>
            <p:cNvSpPr txBox="1"/>
            <p:nvPr/>
          </p:nvSpPr>
          <p:spPr>
            <a:xfrm>
              <a:off x="8886348" y="5453512"/>
              <a:ext cx="250633" cy="260535"/>
            </a:xfrm>
            <a:prstGeom prst="rect">
              <a:avLst/>
            </a:prstGeom>
            <a:noFill/>
          </p:spPr>
          <p:txBody>
            <a:bodyPr wrap="none" rtlCol="0">
              <a:spAutoFit/>
            </a:bodyPr>
            <a:lstStyle/>
            <a:p>
              <a:r>
                <a:rPr lang="sv-SE" sz="1100" b="1" dirty="0">
                  <a:solidFill>
                    <a:srgbClr val="C00000"/>
                  </a:solidFill>
                </a:rPr>
                <a:t>?</a:t>
              </a:r>
              <a:endParaRPr lang="sv-SE" b="1" dirty="0">
                <a:solidFill>
                  <a:srgbClr val="C00000"/>
                </a:solidFill>
              </a:endParaRPr>
            </a:p>
          </p:txBody>
        </p:sp>
        <p:sp>
          <p:nvSpPr>
            <p:cNvPr id="20" name="?">
              <a:extLst>
                <a:ext uri="{FF2B5EF4-FFF2-40B4-BE49-F238E27FC236}">
                  <a16:creationId xmlns:a16="http://schemas.microsoft.com/office/drawing/2014/main" id="{34A9FD48-43D8-4796-BF09-55B1E1A17160}"/>
                </a:ext>
              </a:extLst>
            </p:cNvPr>
            <p:cNvSpPr txBox="1"/>
            <p:nvPr/>
          </p:nvSpPr>
          <p:spPr>
            <a:xfrm>
              <a:off x="8963417" y="3531288"/>
              <a:ext cx="250633" cy="260535"/>
            </a:xfrm>
            <a:prstGeom prst="rect">
              <a:avLst/>
            </a:prstGeom>
            <a:noFill/>
          </p:spPr>
          <p:txBody>
            <a:bodyPr wrap="none" rtlCol="0">
              <a:spAutoFit/>
            </a:bodyPr>
            <a:lstStyle/>
            <a:p>
              <a:r>
                <a:rPr lang="sv-SE" sz="1100" b="1" dirty="0">
                  <a:solidFill>
                    <a:srgbClr val="C00000"/>
                  </a:solidFill>
                </a:rPr>
                <a:t>?</a:t>
              </a:r>
              <a:endParaRPr lang="sv-SE" b="1" dirty="0">
                <a:solidFill>
                  <a:srgbClr val="C00000"/>
                </a:solidFill>
              </a:endParaRPr>
            </a:p>
          </p:txBody>
        </p:sp>
        <p:sp>
          <p:nvSpPr>
            <p:cNvPr id="21" name="Ej lokaliserade">
              <a:extLst>
                <a:ext uri="{FF2B5EF4-FFF2-40B4-BE49-F238E27FC236}">
                  <a16:creationId xmlns:a16="http://schemas.microsoft.com/office/drawing/2014/main" id="{B00E15E4-84D4-4888-B53B-ADA909CEA6DE}"/>
                </a:ext>
              </a:extLst>
            </p:cNvPr>
            <p:cNvSpPr txBox="1"/>
            <p:nvPr/>
          </p:nvSpPr>
          <p:spPr>
            <a:xfrm>
              <a:off x="9448291" y="5826856"/>
              <a:ext cx="1667456" cy="766279"/>
            </a:xfrm>
            <a:prstGeom prst="rect">
              <a:avLst/>
            </a:prstGeom>
            <a:noFill/>
          </p:spPr>
          <p:txBody>
            <a:bodyPr wrap="none" rtlCol="0">
              <a:spAutoFit/>
            </a:bodyPr>
            <a:lstStyle/>
            <a:p>
              <a:r>
                <a:rPr lang="sv-SE" sz="1100" b="1" dirty="0">
                  <a:solidFill>
                    <a:srgbClr val="C00000"/>
                  </a:solidFill>
                </a:rPr>
                <a:t>Ej lokaliserade på kartan:</a:t>
              </a:r>
            </a:p>
            <a:p>
              <a:r>
                <a:rPr lang="sv-SE" sz="1100" b="1" dirty="0">
                  <a:solidFill>
                    <a:srgbClr val="C00000"/>
                  </a:solidFill>
                </a:rPr>
                <a:t>- Kenisiter</a:t>
              </a:r>
            </a:p>
            <a:p>
              <a:r>
                <a:rPr lang="sv-SE" sz="1100" b="1" dirty="0">
                  <a:solidFill>
                    <a:srgbClr val="C00000"/>
                  </a:solidFill>
                </a:rPr>
                <a:t>- Rafaeer</a:t>
              </a:r>
            </a:p>
            <a:p>
              <a:r>
                <a:rPr lang="sv-SE" sz="1100" b="1" dirty="0">
                  <a:solidFill>
                    <a:srgbClr val="C00000"/>
                  </a:solidFill>
                </a:rPr>
                <a:t>- Girgasheer</a:t>
              </a:r>
            </a:p>
          </p:txBody>
        </p:sp>
        <p:sp>
          <p:nvSpPr>
            <p:cNvPr id="22" name="Keniter">
              <a:extLst>
                <a:ext uri="{FF2B5EF4-FFF2-40B4-BE49-F238E27FC236}">
                  <a16:creationId xmlns:a16="http://schemas.microsoft.com/office/drawing/2014/main" id="{E6CE05C8-0F79-4D2E-97EE-CAAFCAC3CD20}"/>
                </a:ext>
              </a:extLst>
            </p:cNvPr>
            <p:cNvSpPr txBox="1"/>
            <p:nvPr/>
          </p:nvSpPr>
          <p:spPr>
            <a:xfrm>
              <a:off x="8037021" y="5725244"/>
              <a:ext cx="613262" cy="260535"/>
            </a:xfrm>
            <a:prstGeom prst="rect">
              <a:avLst/>
            </a:prstGeom>
            <a:noFill/>
            <a:ln>
              <a:noFill/>
            </a:ln>
          </p:spPr>
          <p:txBody>
            <a:bodyPr wrap="none" rtlCol="0">
              <a:spAutoFit/>
            </a:bodyPr>
            <a:lstStyle/>
            <a:p>
              <a:r>
                <a:rPr lang="sv-SE" sz="1100" b="1" dirty="0">
                  <a:solidFill>
                    <a:srgbClr val="C00000"/>
                  </a:solidFill>
                </a:rPr>
                <a:t>Keniter</a:t>
              </a:r>
            </a:p>
          </p:txBody>
        </p:sp>
        <p:sp>
          <p:nvSpPr>
            <p:cNvPr id="23" name="Kadmoneer">
              <a:extLst>
                <a:ext uri="{FF2B5EF4-FFF2-40B4-BE49-F238E27FC236}">
                  <a16:creationId xmlns:a16="http://schemas.microsoft.com/office/drawing/2014/main" id="{689F62CB-8C4D-4602-84BB-823215A025B5}"/>
                </a:ext>
              </a:extLst>
            </p:cNvPr>
            <p:cNvSpPr txBox="1"/>
            <p:nvPr/>
          </p:nvSpPr>
          <p:spPr>
            <a:xfrm rot="20136940">
              <a:off x="8596108" y="4558608"/>
              <a:ext cx="863573" cy="260535"/>
            </a:xfrm>
            <a:prstGeom prst="rect">
              <a:avLst/>
            </a:prstGeom>
            <a:noFill/>
            <a:ln>
              <a:noFill/>
            </a:ln>
          </p:spPr>
          <p:txBody>
            <a:bodyPr wrap="none" rtlCol="0">
              <a:spAutoFit/>
            </a:bodyPr>
            <a:lstStyle/>
            <a:p>
              <a:r>
                <a:rPr lang="sv-SE" sz="1100" b="1" dirty="0">
                  <a:solidFill>
                    <a:srgbClr val="C00000"/>
                  </a:solidFill>
                </a:rPr>
                <a:t>Kadmoneer</a:t>
              </a:r>
            </a:p>
          </p:txBody>
        </p:sp>
        <p:sp>
          <p:nvSpPr>
            <p:cNvPr id="24" name="Hetiter">
              <a:extLst>
                <a:ext uri="{FF2B5EF4-FFF2-40B4-BE49-F238E27FC236}">
                  <a16:creationId xmlns:a16="http://schemas.microsoft.com/office/drawing/2014/main" id="{38120418-0FA9-4ACF-B091-0824FD66A577}"/>
                </a:ext>
              </a:extLst>
            </p:cNvPr>
            <p:cNvSpPr txBox="1"/>
            <p:nvPr/>
          </p:nvSpPr>
          <p:spPr>
            <a:xfrm>
              <a:off x="8801471" y="3718376"/>
              <a:ext cx="600425" cy="260535"/>
            </a:xfrm>
            <a:prstGeom prst="rect">
              <a:avLst/>
            </a:prstGeom>
            <a:noFill/>
            <a:ln>
              <a:noFill/>
            </a:ln>
          </p:spPr>
          <p:txBody>
            <a:bodyPr wrap="none" rtlCol="0">
              <a:spAutoFit/>
            </a:bodyPr>
            <a:lstStyle/>
            <a:p>
              <a:r>
                <a:rPr lang="sv-SE" sz="1100" b="1" dirty="0">
                  <a:solidFill>
                    <a:srgbClr val="C00000"/>
                  </a:solidFill>
                </a:rPr>
                <a:t>Hetiter</a:t>
              </a:r>
            </a:p>
          </p:txBody>
        </p:sp>
        <p:sp>
          <p:nvSpPr>
            <p:cNvPr id="25" name="Pereiseer">
              <a:extLst>
                <a:ext uri="{FF2B5EF4-FFF2-40B4-BE49-F238E27FC236}">
                  <a16:creationId xmlns:a16="http://schemas.microsoft.com/office/drawing/2014/main" id="{E3BF79A9-7AAC-4ED5-B31E-76FABF4125DA}"/>
                </a:ext>
              </a:extLst>
            </p:cNvPr>
            <p:cNvSpPr txBox="1"/>
            <p:nvPr/>
          </p:nvSpPr>
          <p:spPr>
            <a:xfrm>
              <a:off x="8203317" y="4728337"/>
              <a:ext cx="352371" cy="244365"/>
            </a:xfrm>
            <a:prstGeom prst="rect">
              <a:avLst/>
            </a:prstGeom>
            <a:noFill/>
            <a:ln>
              <a:noFill/>
            </a:ln>
          </p:spPr>
          <p:txBody>
            <a:bodyPr wrap="none" lIns="14400" tIns="14400" rIns="7200" bIns="0" rtlCol="0" anchor="b">
              <a:spAutoFit/>
            </a:bodyPr>
            <a:lstStyle>
              <a:defPPr>
                <a:defRPr lang="sv-SE"/>
              </a:defPPr>
              <a:lvl1pPr>
                <a:lnSpc>
                  <a:spcPts val="900"/>
                </a:lnSpc>
                <a:defRPr sz="1100" b="1">
                  <a:solidFill>
                    <a:srgbClr val="C00000"/>
                  </a:solidFill>
                </a:defRPr>
              </a:lvl1pPr>
            </a:lstStyle>
            <a:p>
              <a:r>
                <a:rPr lang="sv-SE" dirty="0"/>
                <a:t>Peris-</a:t>
              </a:r>
            </a:p>
            <a:p>
              <a:r>
                <a:rPr lang="sv-SE" dirty="0"/>
                <a:t>seer</a:t>
              </a:r>
            </a:p>
          </p:txBody>
        </p:sp>
        <p:sp>
          <p:nvSpPr>
            <p:cNvPr id="26" name="Amoreer">
              <a:extLst>
                <a:ext uri="{FF2B5EF4-FFF2-40B4-BE49-F238E27FC236}">
                  <a16:creationId xmlns:a16="http://schemas.microsoft.com/office/drawing/2014/main" id="{83731DE6-8EFB-45E4-B196-36326927D3FB}"/>
                </a:ext>
              </a:extLst>
            </p:cNvPr>
            <p:cNvSpPr txBox="1"/>
            <p:nvPr/>
          </p:nvSpPr>
          <p:spPr>
            <a:xfrm>
              <a:off x="8514222" y="5080934"/>
              <a:ext cx="701512" cy="260535"/>
            </a:xfrm>
            <a:prstGeom prst="rect">
              <a:avLst/>
            </a:prstGeom>
            <a:noFill/>
            <a:ln>
              <a:noFill/>
            </a:ln>
          </p:spPr>
          <p:txBody>
            <a:bodyPr wrap="none" rtlCol="0">
              <a:spAutoFit/>
            </a:bodyPr>
            <a:lstStyle/>
            <a:p>
              <a:r>
                <a:rPr lang="sv-SE" sz="1100" b="1" dirty="0">
                  <a:solidFill>
                    <a:srgbClr val="C00000"/>
                  </a:solidFill>
                </a:rPr>
                <a:t>Amoreer</a:t>
              </a:r>
            </a:p>
          </p:txBody>
        </p:sp>
        <p:sp>
          <p:nvSpPr>
            <p:cNvPr id="27" name="Kananeer">
              <a:extLst>
                <a:ext uri="{FF2B5EF4-FFF2-40B4-BE49-F238E27FC236}">
                  <a16:creationId xmlns:a16="http://schemas.microsoft.com/office/drawing/2014/main" id="{12EC5BD3-35E4-4084-B367-0B39918D0B30}"/>
                </a:ext>
              </a:extLst>
            </p:cNvPr>
            <p:cNvSpPr txBox="1"/>
            <p:nvPr/>
          </p:nvSpPr>
          <p:spPr>
            <a:xfrm rot="17045947">
              <a:off x="7999405" y="5261060"/>
              <a:ext cx="575678" cy="130083"/>
            </a:xfrm>
            <a:prstGeom prst="rect">
              <a:avLst/>
            </a:prstGeom>
            <a:solidFill>
              <a:schemeClr val="bg1">
                <a:alpha val="34000"/>
              </a:schemeClr>
            </a:solidFill>
            <a:ln>
              <a:noFill/>
            </a:ln>
          </p:spPr>
          <p:txBody>
            <a:bodyPr wrap="none" lIns="14400" tIns="14400" rIns="7200" bIns="0" rtlCol="0" anchor="b">
              <a:spAutoFit/>
            </a:bodyPr>
            <a:lstStyle>
              <a:defPPr>
                <a:defRPr lang="sv-SE"/>
              </a:defPPr>
              <a:lvl1pPr>
                <a:lnSpc>
                  <a:spcPts val="900"/>
                </a:lnSpc>
                <a:defRPr sz="1100" b="1">
                  <a:solidFill>
                    <a:srgbClr val="C00000"/>
                  </a:solidFill>
                </a:defRPr>
              </a:lvl1pPr>
            </a:lstStyle>
            <a:p>
              <a:r>
                <a:rPr lang="sv-SE" dirty="0"/>
                <a:t>Kananeer</a:t>
              </a:r>
            </a:p>
          </p:txBody>
        </p:sp>
        <p:sp>
          <p:nvSpPr>
            <p:cNvPr id="28" name="Jebusiter">
              <a:extLst>
                <a:ext uri="{FF2B5EF4-FFF2-40B4-BE49-F238E27FC236}">
                  <a16:creationId xmlns:a16="http://schemas.microsoft.com/office/drawing/2014/main" id="{6093B051-99A9-42EE-BE2A-1B69E83C47C1}"/>
                </a:ext>
              </a:extLst>
            </p:cNvPr>
            <p:cNvSpPr txBox="1"/>
            <p:nvPr/>
          </p:nvSpPr>
          <p:spPr>
            <a:xfrm>
              <a:off x="8448950" y="5312061"/>
              <a:ext cx="333117" cy="244365"/>
            </a:xfrm>
            <a:prstGeom prst="rect">
              <a:avLst/>
            </a:prstGeom>
            <a:solidFill>
              <a:schemeClr val="bg1">
                <a:alpha val="34000"/>
              </a:schemeClr>
            </a:solidFill>
            <a:ln>
              <a:noFill/>
            </a:ln>
          </p:spPr>
          <p:txBody>
            <a:bodyPr wrap="none" lIns="14400" tIns="14400" rIns="7200" bIns="0" rtlCol="0" anchor="b">
              <a:spAutoFit/>
            </a:bodyPr>
            <a:lstStyle/>
            <a:p>
              <a:pPr>
                <a:lnSpc>
                  <a:spcPts val="900"/>
                </a:lnSpc>
              </a:pPr>
              <a:r>
                <a:rPr lang="sv-SE" sz="1100" b="1" dirty="0">
                  <a:solidFill>
                    <a:srgbClr val="C00000"/>
                  </a:solidFill>
                </a:rPr>
                <a:t>Jebu-</a:t>
              </a:r>
            </a:p>
            <a:p>
              <a:pPr>
                <a:lnSpc>
                  <a:spcPts val="900"/>
                </a:lnSpc>
              </a:pPr>
              <a:r>
                <a:rPr lang="sv-SE" sz="1100" b="1" dirty="0">
                  <a:solidFill>
                    <a:srgbClr val="C00000"/>
                  </a:solidFill>
                </a:rPr>
                <a:t>siter</a:t>
              </a:r>
            </a:p>
          </p:txBody>
        </p:sp>
        <p:sp>
          <p:nvSpPr>
            <p:cNvPr id="29" name="Saudiarabien">
              <a:extLst>
                <a:ext uri="{FF2B5EF4-FFF2-40B4-BE49-F238E27FC236}">
                  <a16:creationId xmlns:a16="http://schemas.microsoft.com/office/drawing/2014/main" id="{840CD55E-4220-4AAF-8633-370901D3FF5E}"/>
                </a:ext>
              </a:extLst>
            </p:cNvPr>
            <p:cNvSpPr txBox="1"/>
            <p:nvPr/>
          </p:nvSpPr>
          <p:spPr>
            <a:xfrm>
              <a:off x="9460828" y="5387072"/>
              <a:ext cx="1022232" cy="275861"/>
            </a:xfrm>
            <a:prstGeom prst="rect">
              <a:avLst/>
            </a:prstGeom>
            <a:noFill/>
            <a:ln>
              <a:noFill/>
            </a:ln>
          </p:spPr>
          <p:txBody>
            <a:bodyPr wrap="none" rtlCol="0">
              <a:spAutoFit/>
            </a:bodyPr>
            <a:lstStyle/>
            <a:p>
              <a:r>
                <a:rPr lang="sv-SE" sz="1200" b="1" dirty="0"/>
                <a:t>Saudiarabien</a:t>
              </a:r>
            </a:p>
          </p:txBody>
        </p:sp>
        <p:sp>
          <p:nvSpPr>
            <p:cNvPr id="30" name="Jordanien">
              <a:extLst>
                <a:ext uri="{FF2B5EF4-FFF2-40B4-BE49-F238E27FC236}">
                  <a16:creationId xmlns:a16="http://schemas.microsoft.com/office/drawing/2014/main" id="{8069CFF5-41F0-4CB7-A69B-348FC4252470}"/>
                </a:ext>
              </a:extLst>
            </p:cNvPr>
            <p:cNvSpPr txBox="1"/>
            <p:nvPr/>
          </p:nvSpPr>
          <p:spPr>
            <a:xfrm>
              <a:off x="8551137" y="5609710"/>
              <a:ext cx="813575" cy="275861"/>
            </a:xfrm>
            <a:prstGeom prst="rect">
              <a:avLst/>
            </a:prstGeom>
            <a:noFill/>
            <a:ln>
              <a:noFill/>
            </a:ln>
          </p:spPr>
          <p:txBody>
            <a:bodyPr wrap="none" rtlCol="0">
              <a:spAutoFit/>
            </a:bodyPr>
            <a:lstStyle/>
            <a:p>
              <a:r>
                <a:rPr lang="sv-SE" sz="1200" b="1" dirty="0"/>
                <a:t>Jordanien</a:t>
              </a:r>
            </a:p>
          </p:txBody>
        </p:sp>
        <p:sp>
          <p:nvSpPr>
            <p:cNvPr id="31" name="Irak">
              <a:extLst>
                <a:ext uri="{FF2B5EF4-FFF2-40B4-BE49-F238E27FC236}">
                  <a16:creationId xmlns:a16="http://schemas.microsoft.com/office/drawing/2014/main" id="{506DE091-BC3C-44D4-A377-14372933B78E}"/>
                </a:ext>
              </a:extLst>
            </p:cNvPr>
            <p:cNvSpPr txBox="1"/>
            <p:nvPr/>
          </p:nvSpPr>
          <p:spPr>
            <a:xfrm>
              <a:off x="10298114" y="4636757"/>
              <a:ext cx="426940" cy="275861"/>
            </a:xfrm>
            <a:prstGeom prst="rect">
              <a:avLst/>
            </a:prstGeom>
            <a:noFill/>
            <a:ln>
              <a:noFill/>
            </a:ln>
          </p:spPr>
          <p:txBody>
            <a:bodyPr wrap="none" rtlCol="0">
              <a:spAutoFit/>
            </a:bodyPr>
            <a:lstStyle/>
            <a:p>
              <a:r>
                <a:rPr lang="sv-SE" sz="1200" b="1" dirty="0"/>
                <a:t>Irak</a:t>
              </a:r>
            </a:p>
          </p:txBody>
        </p:sp>
        <p:sp>
          <p:nvSpPr>
            <p:cNvPr id="32" name="Syrien">
              <a:extLst>
                <a:ext uri="{FF2B5EF4-FFF2-40B4-BE49-F238E27FC236}">
                  <a16:creationId xmlns:a16="http://schemas.microsoft.com/office/drawing/2014/main" id="{1F35E21F-A8C4-4042-B434-7AF5E3AD6E30}"/>
                </a:ext>
              </a:extLst>
            </p:cNvPr>
            <p:cNvSpPr txBox="1"/>
            <p:nvPr/>
          </p:nvSpPr>
          <p:spPr>
            <a:xfrm>
              <a:off x="9372547" y="4099756"/>
              <a:ext cx="580593" cy="275861"/>
            </a:xfrm>
            <a:prstGeom prst="rect">
              <a:avLst/>
            </a:prstGeom>
            <a:noFill/>
            <a:ln>
              <a:noFill/>
            </a:ln>
          </p:spPr>
          <p:txBody>
            <a:bodyPr wrap="none" rtlCol="0">
              <a:spAutoFit/>
            </a:bodyPr>
            <a:lstStyle/>
            <a:p>
              <a:r>
                <a:rPr lang="sv-SE" sz="1200" b="1" dirty="0"/>
                <a:t>Syrien</a:t>
              </a:r>
            </a:p>
          </p:txBody>
        </p:sp>
        <p:sp>
          <p:nvSpPr>
            <p:cNvPr id="33" name="Libanon">
              <a:extLst>
                <a:ext uri="{FF2B5EF4-FFF2-40B4-BE49-F238E27FC236}">
                  <a16:creationId xmlns:a16="http://schemas.microsoft.com/office/drawing/2014/main" id="{20389399-DDEE-46C8-94DD-A4830285B9C9}"/>
                </a:ext>
              </a:extLst>
            </p:cNvPr>
            <p:cNvSpPr txBox="1"/>
            <p:nvPr/>
          </p:nvSpPr>
          <p:spPr>
            <a:xfrm>
              <a:off x="8101316" y="4306012"/>
              <a:ext cx="698303" cy="275861"/>
            </a:xfrm>
            <a:prstGeom prst="rect">
              <a:avLst/>
            </a:prstGeom>
            <a:noFill/>
            <a:ln>
              <a:noFill/>
            </a:ln>
          </p:spPr>
          <p:txBody>
            <a:bodyPr wrap="none" rtlCol="0">
              <a:spAutoFit/>
            </a:bodyPr>
            <a:lstStyle/>
            <a:p>
              <a:r>
                <a:rPr lang="sv-SE" sz="1200" b="1" dirty="0"/>
                <a:t>Libanon</a:t>
              </a:r>
            </a:p>
          </p:txBody>
        </p:sp>
        <p:sp>
          <p:nvSpPr>
            <p:cNvPr id="34" name="Egypten">
              <a:extLst>
                <a:ext uri="{FF2B5EF4-FFF2-40B4-BE49-F238E27FC236}">
                  <a16:creationId xmlns:a16="http://schemas.microsoft.com/office/drawing/2014/main" id="{73391757-4BA0-4E67-B14E-6096F92E7F7B}"/>
                </a:ext>
              </a:extLst>
            </p:cNvPr>
            <p:cNvSpPr txBox="1"/>
            <p:nvPr/>
          </p:nvSpPr>
          <p:spPr>
            <a:xfrm>
              <a:off x="7135180" y="5656410"/>
              <a:ext cx="700678" cy="275861"/>
            </a:xfrm>
            <a:prstGeom prst="rect">
              <a:avLst/>
            </a:prstGeom>
            <a:noFill/>
            <a:ln>
              <a:noFill/>
            </a:ln>
          </p:spPr>
          <p:txBody>
            <a:bodyPr wrap="none" rtlCol="0">
              <a:spAutoFit/>
            </a:bodyPr>
            <a:lstStyle/>
            <a:p>
              <a:r>
                <a:rPr lang="sv-SE" sz="1200" b="1" dirty="0"/>
                <a:t>Egypten</a:t>
              </a:r>
            </a:p>
          </p:txBody>
        </p:sp>
        <p:sp>
          <p:nvSpPr>
            <p:cNvPr id="35" name="Turkiet">
              <a:extLst>
                <a:ext uri="{FF2B5EF4-FFF2-40B4-BE49-F238E27FC236}">
                  <a16:creationId xmlns:a16="http://schemas.microsoft.com/office/drawing/2014/main" id="{CCEC78C9-5947-4F87-97EE-DE49E3B4815B}"/>
                </a:ext>
              </a:extLst>
            </p:cNvPr>
            <p:cNvSpPr txBox="1"/>
            <p:nvPr/>
          </p:nvSpPr>
          <p:spPr>
            <a:xfrm>
              <a:off x="7493364" y="3370048"/>
              <a:ext cx="633222" cy="275861"/>
            </a:xfrm>
            <a:prstGeom prst="rect">
              <a:avLst/>
            </a:prstGeom>
            <a:noFill/>
            <a:ln>
              <a:noFill/>
            </a:ln>
          </p:spPr>
          <p:txBody>
            <a:bodyPr wrap="none" rtlCol="0">
              <a:spAutoFit/>
            </a:bodyPr>
            <a:lstStyle/>
            <a:p>
              <a:r>
                <a:rPr lang="sv-SE" sz="1200" b="1" dirty="0"/>
                <a:t>Turkiet</a:t>
              </a:r>
            </a:p>
          </p:txBody>
        </p:sp>
        <p:sp>
          <p:nvSpPr>
            <p:cNvPr id="36" name="Egyptens flod">
              <a:extLst>
                <a:ext uri="{FF2B5EF4-FFF2-40B4-BE49-F238E27FC236}">
                  <a16:creationId xmlns:a16="http://schemas.microsoft.com/office/drawing/2014/main" id="{7E70EFD8-288E-4FE9-B1E0-B7AF0C5F8DF2}"/>
                </a:ext>
              </a:extLst>
            </p:cNvPr>
            <p:cNvSpPr txBox="1"/>
            <p:nvPr/>
          </p:nvSpPr>
          <p:spPr>
            <a:xfrm>
              <a:off x="7022482" y="4987808"/>
              <a:ext cx="603883" cy="337163"/>
            </a:xfrm>
            <a:prstGeom prst="borderCallout1">
              <a:avLst>
                <a:gd name="adj1" fmla="val 99943"/>
                <a:gd name="adj2" fmla="val 51521"/>
                <a:gd name="adj3" fmla="val 216891"/>
                <a:gd name="adj4" fmla="val 164028"/>
              </a:avLst>
            </a:prstGeom>
            <a:noFill/>
            <a:ln>
              <a:solidFill>
                <a:srgbClr val="C00000"/>
              </a:solidFill>
              <a:tailEnd type="stealth"/>
            </a:ln>
          </p:spPr>
          <p:txBody>
            <a:bodyPr wrap="none" lIns="36000" tIns="0" rIns="36000" bIns="0" rtlCol="0">
              <a:spAutoFit/>
            </a:bodyPr>
            <a:lstStyle/>
            <a:p>
              <a:pPr algn="ctr"/>
              <a:r>
                <a:rPr lang="sv-SE" sz="1100" b="1" dirty="0">
                  <a:solidFill>
                    <a:schemeClr val="accent5">
                      <a:lumMod val="75000"/>
                    </a:schemeClr>
                  </a:solidFill>
                </a:rPr>
                <a:t>Egyptens</a:t>
              </a:r>
            </a:p>
            <a:p>
              <a:pPr algn="ctr"/>
              <a:r>
                <a:rPr lang="sv-SE" sz="1100" b="1" dirty="0">
                  <a:solidFill>
                    <a:schemeClr val="accent5">
                      <a:lumMod val="75000"/>
                    </a:schemeClr>
                  </a:solidFill>
                </a:rPr>
                <a:t>flod</a:t>
              </a:r>
            </a:p>
          </p:txBody>
        </p:sp>
        <p:sp>
          <p:nvSpPr>
            <p:cNvPr id="37" name="Eufrats flod">
              <a:extLst>
                <a:ext uri="{FF2B5EF4-FFF2-40B4-BE49-F238E27FC236}">
                  <a16:creationId xmlns:a16="http://schemas.microsoft.com/office/drawing/2014/main" id="{E98E7D81-B530-4E21-A3D8-F259E5E5A526}"/>
                </a:ext>
              </a:extLst>
            </p:cNvPr>
            <p:cNvSpPr txBox="1"/>
            <p:nvPr/>
          </p:nvSpPr>
          <p:spPr>
            <a:xfrm>
              <a:off x="10737581" y="3734355"/>
              <a:ext cx="486749" cy="337163"/>
            </a:xfrm>
            <a:prstGeom prst="borderCallout1">
              <a:avLst>
                <a:gd name="adj1" fmla="val 99724"/>
                <a:gd name="adj2" fmla="val 53040"/>
                <a:gd name="adj3" fmla="val 181283"/>
                <a:gd name="adj4" fmla="val 28881"/>
              </a:avLst>
            </a:prstGeom>
            <a:noFill/>
            <a:ln>
              <a:solidFill>
                <a:srgbClr val="C00000"/>
              </a:solidFill>
              <a:tailEnd type="stealth"/>
            </a:ln>
          </p:spPr>
          <p:txBody>
            <a:bodyPr wrap="none" lIns="36000" tIns="0" rIns="36000" bIns="0" rtlCol="0">
              <a:spAutoFit/>
            </a:bodyPr>
            <a:lstStyle/>
            <a:p>
              <a:pPr algn="ctr"/>
              <a:r>
                <a:rPr lang="sv-SE" sz="1100" b="1" dirty="0">
                  <a:solidFill>
                    <a:schemeClr val="accent5">
                      <a:lumMod val="75000"/>
                    </a:schemeClr>
                  </a:solidFill>
                </a:rPr>
                <a:t>Eufrats</a:t>
              </a:r>
            </a:p>
            <a:p>
              <a:pPr algn="ctr"/>
              <a:r>
                <a:rPr lang="sv-SE" sz="1100" b="1" dirty="0">
                  <a:solidFill>
                    <a:schemeClr val="accent5">
                      <a:lumMod val="75000"/>
                    </a:schemeClr>
                  </a:solidFill>
                </a:rPr>
                <a:t>flod</a:t>
              </a:r>
            </a:p>
          </p:txBody>
        </p:sp>
        <p:sp>
          <p:nvSpPr>
            <p:cNvPr id="38" name="Tigris">
              <a:extLst>
                <a:ext uri="{FF2B5EF4-FFF2-40B4-BE49-F238E27FC236}">
                  <a16:creationId xmlns:a16="http://schemas.microsoft.com/office/drawing/2014/main" id="{1D8FBA69-EA88-4A49-ACBD-640296166F83}"/>
                </a:ext>
              </a:extLst>
            </p:cNvPr>
            <p:cNvSpPr txBox="1"/>
            <p:nvPr/>
          </p:nvSpPr>
          <p:spPr>
            <a:xfrm rot="3795487">
              <a:off x="11310137" y="4129364"/>
              <a:ext cx="528220" cy="275861"/>
            </a:xfrm>
            <a:prstGeom prst="rect">
              <a:avLst/>
            </a:prstGeom>
            <a:noFill/>
            <a:ln>
              <a:noFill/>
            </a:ln>
          </p:spPr>
          <p:txBody>
            <a:bodyPr wrap="none" rtlCol="0">
              <a:spAutoFit/>
            </a:bodyPr>
            <a:lstStyle/>
            <a:p>
              <a:r>
                <a:rPr lang="sv-SE" sz="1200" b="1" dirty="0">
                  <a:solidFill>
                    <a:schemeClr val="accent5">
                      <a:lumMod val="75000"/>
                    </a:schemeClr>
                  </a:solidFill>
                </a:rPr>
                <a:t>Tigris</a:t>
              </a:r>
            </a:p>
          </p:txBody>
        </p:sp>
        <p:sp>
          <p:nvSpPr>
            <p:cNvPr id="39" name="Nilen">
              <a:extLst>
                <a:ext uri="{FF2B5EF4-FFF2-40B4-BE49-F238E27FC236}">
                  <a16:creationId xmlns:a16="http://schemas.microsoft.com/office/drawing/2014/main" id="{C4D78848-DC3F-4CF9-A36E-F72F11F384E9}"/>
                </a:ext>
              </a:extLst>
            </p:cNvPr>
            <p:cNvSpPr txBox="1"/>
            <p:nvPr/>
          </p:nvSpPr>
          <p:spPr>
            <a:xfrm rot="17889595">
              <a:off x="6605225" y="6090717"/>
              <a:ext cx="520752" cy="277267"/>
            </a:xfrm>
            <a:prstGeom prst="rect">
              <a:avLst/>
            </a:prstGeom>
            <a:noFill/>
            <a:ln>
              <a:noFill/>
            </a:ln>
          </p:spPr>
          <p:txBody>
            <a:bodyPr wrap="none" rtlCol="0">
              <a:spAutoFit/>
            </a:bodyPr>
            <a:lstStyle/>
            <a:p>
              <a:r>
                <a:rPr lang="sv-SE" sz="1200" b="1" dirty="0">
                  <a:solidFill>
                    <a:schemeClr val="accent5">
                      <a:lumMod val="75000"/>
                    </a:schemeClr>
                  </a:solidFill>
                </a:rPr>
                <a:t>Nilen</a:t>
              </a:r>
            </a:p>
          </p:txBody>
        </p:sp>
      </p:grpSp>
      <p:sp>
        <p:nvSpPr>
          <p:cNvPr id="3" name="Rubrik 2">
            <a:extLst>
              <a:ext uri="{FF2B5EF4-FFF2-40B4-BE49-F238E27FC236}">
                <a16:creationId xmlns:a16="http://schemas.microsoft.com/office/drawing/2014/main" id="{81125CE8-6275-4181-B5F5-D703B1134E1B}"/>
              </a:ext>
            </a:extLst>
          </p:cNvPr>
          <p:cNvSpPr>
            <a:spLocks noGrp="1"/>
          </p:cNvSpPr>
          <p:nvPr>
            <p:ph type="title"/>
          </p:nvPr>
        </p:nvSpPr>
        <p:spPr/>
        <p:txBody>
          <a:bodyPr/>
          <a:lstStyle/>
          <a:p>
            <a:r>
              <a:rPr lang="sv-SE" dirty="0"/>
              <a:t>Löftet om ett land </a:t>
            </a:r>
            <a:r>
              <a:rPr lang="sv-SE" sz="2800" dirty="0"/>
              <a:t>(1 Mos 13:15)</a:t>
            </a:r>
            <a:endParaRPr lang="sv-SE" dirty="0"/>
          </a:p>
        </p:txBody>
      </p:sp>
      <p:sp>
        <p:nvSpPr>
          <p:cNvPr id="4" name="Rektangel 3">
            <a:extLst>
              <a:ext uri="{FF2B5EF4-FFF2-40B4-BE49-F238E27FC236}">
                <a16:creationId xmlns:a16="http://schemas.microsoft.com/office/drawing/2014/main" id="{F3C53192-4063-43D6-99A1-C5F76A4EAF99}"/>
              </a:ext>
            </a:extLst>
          </p:cNvPr>
          <p:cNvSpPr/>
          <p:nvPr/>
        </p:nvSpPr>
        <p:spPr>
          <a:xfrm>
            <a:off x="-991" y="667470"/>
            <a:ext cx="12192991" cy="5970865"/>
          </a:xfrm>
          <a:prstGeom prst="rect">
            <a:avLst/>
          </a:prstGeom>
        </p:spPr>
        <p:txBody>
          <a:bodyPr wrap="square" lIns="216000">
            <a:spAutoFit/>
          </a:bodyPr>
          <a:lstStyle/>
          <a:p>
            <a:r>
              <a:rPr lang="sv-SE" sz="2400" b="1" dirty="0">
                <a:solidFill>
                  <a:srgbClr val="C00000"/>
                </a:solidFill>
              </a:rPr>
              <a:t>Hela det land som du </a:t>
            </a:r>
            <a:r>
              <a:rPr lang="sv-SE" sz="2400" b="1" i="1" u="sng" dirty="0">
                <a:solidFill>
                  <a:srgbClr val="C00000"/>
                </a:solidFill>
              </a:rPr>
              <a:t>ser</a:t>
            </a:r>
            <a:r>
              <a:rPr lang="sv-SE" sz="2400" b="1" dirty="0">
                <a:solidFill>
                  <a:srgbClr val="C00000"/>
                </a:solidFill>
              </a:rPr>
              <a:t>…</a:t>
            </a:r>
          </a:p>
          <a:p>
            <a:pPr marL="444500" indent="-261938">
              <a:spcBef>
                <a:spcPts val="600"/>
              </a:spcBef>
              <a:buFont typeface="Arial" panose="020B0604020202020204" pitchFamily="34" charset="0"/>
              <a:buChar char="•"/>
            </a:pPr>
            <a:r>
              <a:rPr lang="sv-SE" sz="2000" dirty="0"/>
              <a:t>Dvs </a:t>
            </a:r>
            <a:r>
              <a:rPr lang="sv-SE" sz="2000" i="1" u="sng" dirty="0"/>
              <a:t>ett fysiskt land</a:t>
            </a:r>
            <a:r>
              <a:rPr lang="sv-SE" sz="2000" dirty="0"/>
              <a:t>. Gränserna definieras strax efteråt: </a:t>
            </a:r>
            <a:r>
              <a:rPr lang="sv-SE" sz="2000" dirty="0">
                <a:solidFill>
                  <a:srgbClr val="C00000"/>
                </a:solidFill>
                <a:ea typeface="Times New Roman" panose="02020603050405020304" pitchFamily="18" charset="0"/>
                <a:cs typeface="Calibri" panose="020F0502020204030204" pitchFamily="34" charset="0"/>
              </a:rPr>
              <a:t>Åt dina efterkommande ska jag ge </a:t>
            </a:r>
            <a:br>
              <a:rPr lang="sv-SE" sz="2000" dirty="0">
                <a:solidFill>
                  <a:srgbClr val="C00000"/>
                </a:solidFill>
                <a:ea typeface="Times New Roman" panose="02020603050405020304" pitchFamily="18" charset="0"/>
                <a:cs typeface="Calibri" panose="020F0502020204030204" pitchFamily="34" charset="0"/>
              </a:rPr>
            </a:br>
            <a:r>
              <a:rPr lang="sv-SE" sz="2000" dirty="0">
                <a:solidFill>
                  <a:srgbClr val="C00000"/>
                </a:solidFill>
                <a:ea typeface="Times New Roman" panose="02020603050405020304" pitchFamily="18" charset="0"/>
                <a:cs typeface="Calibri" panose="020F0502020204030204" pitchFamily="34" charset="0"/>
              </a:rPr>
              <a:t>detta land, </a:t>
            </a:r>
            <a:r>
              <a:rPr lang="sv-SE" sz="2000" i="1" u="sng" dirty="0">
                <a:solidFill>
                  <a:srgbClr val="C00000"/>
                </a:solidFill>
                <a:ea typeface="Times New Roman" panose="02020603050405020304" pitchFamily="18" charset="0"/>
                <a:cs typeface="Calibri" panose="020F0502020204030204" pitchFamily="34" charset="0"/>
              </a:rPr>
              <a:t>från</a:t>
            </a:r>
            <a:r>
              <a:rPr lang="sv-SE" sz="2000" dirty="0">
                <a:solidFill>
                  <a:srgbClr val="C00000"/>
                </a:solidFill>
                <a:ea typeface="Times New Roman" panose="02020603050405020304" pitchFamily="18" charset="0"/>
                <a:cs typeface="Calibri" panose="020F0502020204030204" pitchFamily="34" charset="0"/>
              </a:rPr>
              <a:t> Egyptens flod ända </a:t>
            </a:r>
            <a:r>
              <a:rPr lang="sv-SE" sz="2000" i="1" u="sng" dirty="0">
                <a:solidFill>
                  <a:srgbClr val="C00000"/>
                </a:solidFill>
                <a:ea typeface="Times New Roman" panose="02020603050405020304" pitchFamily="18" charset="0"/>
                <a:cs typeface="Calibri" panose="020F0502020204030204" pitchFamily="34" charset="0"/>
              </a:rPr>
              <a:t>till</a:t>
            </a:r>
            <a:r>
              <a:rPr lang="sv-SE" sz="2000" dirty="0">
                <a:solidFill>
                  <a:srgbClr val="C00000"/>
                </a:solidFill>
                <a:ea typeface="Times New Roman" panose="02020603050405020304" pitchFamily="18" charset="0"/>
                <a:cs typeface="Calibri" panose="020F0502020204030204" pitchFamily="34" charset="0"/>
              </a:rPr>
              <a:t> den stora floden, floden Eufrat: keniternas, kenisiternas, </a:t>
            </a:r>
            <a:br>
              <a:rPr lang="sv-SE" sz="2000" dirty="0">
                <a:solidFill>
                  <a:srgbClr val="C00000"/>
                </a:solidFill>
                <a:ea typeface="Times New Roman" panose="02020603050405020304" pitchFamily="18" charset="0"/>
                <a:cs typeface="Calibri" panose="020F0502020204030204" pitchFamily="34" charset="0"/>
              </a:rPr>
            </a:br>
            <a:r>
              <a:rPr lang="sv-SE" sz="2000" dirty="0">
                <a:solidFill>
                  <a:srgbClr val="C00000"/>
                </a:solidFill>
                <a:ea typeface="Times New Roman" panose="02020603050405020304" pitchFamily="18" charset="0"/>
                <a:cs typeface="Calibri" panose="020F0502020204030204" pitchFamily="34" charset="0"/>
              </a:rPr>
              <a:t>kadmoneernas, hetiternas, perisseernas, rafaeernas, amoreernas, kananeernas, girgasheernas och jebusiternas land.</a:t>
            </a:r>
            <a:r>
              <a:rPr lang="sv-SE" sz="2000" dirty="0">
                <a:ea typeface="Times New Roman" panose="02020603050405020304" pitchFamily="18" charset="0"/>
                <a:cs typeface="Calibri" panose="020F0502020204030204" pitchFamily="34" charset="0"/>
              </a:rPr>
              <a:t> </a:t>
            </a:r>
            <a:r>
              <a:rPr lang="sv-SE" sz="1600" dirty="0">
                <a:ea typeface="Times New Roman" panose="02020603050405020304" pitchFamily="18" charset="0"/>
                <a:cs typeface="Calibri" panose="020F0502020204030204" pitchFamily="34" charset="0"/>
              </a:rPr>
              <a:t>(1 Mos 15:18-20)</a:t>
            </a:r>
            <a:endParaRPr lang="sv-SE" sz="2000" dirty="0">
              <a:ea typeface="Times New Roman" panose="02020603050405020304" pitchFamily="18" charset="0"/>
              <a:cs typeface="Calibri" panose="020F0502020204030204" pitchFamily="34" charset="0"/>
            </a:endParaRPr>
          </a:p>
          <a:p>
            <a:pPr marL="444500" indent="-261938">
              <a:spcBef>
                <a:spcPts val="600"/>
              </a:spcBef>
              <a:buFont typeface="Arial" panose="020B0604020202020204" pitchFamily="34" charset="0"/>
              <a:buChar char="•"/>
            </a:pPr>
            <a:r>
              <a:rPr lang="sv-SE" sz="2000" dirty="0">
                <a:ea typeface="Times New Roman" panose="02020603050405020304" pitchFamily="18" charset="0"/>
                <a:cs typeface="Calibri" panose="020F0502020204030204" pitchFamily="34" charset="0"/>
              </a:rPr>
              <a:t>Ännu inte uppfyllt: </a:t>
            </a:r>
            <a:r>
              <a:rPr lang="sv-SE" sz="2000" dirty="0">
                <a:solidFill>
                  <a:srgbClr val="C00000"/>
                </a:solidFill>
              </a:rPr>
              <a:t>Gud gav honom ingen arvedel i landet, </a:t>
            </a:r>
            <a:r>
              <a:rPr lang="sv-SE" sz="2000" i="1" u="sng" dirty="0">
                <a:solidFill>
                  <a:srgbClr val="C00000"/>
                </a:solidFill>
              </a:rPr>
              <a:t>inte ens en fotsbredd</a:t>
            </a:r>
            <a:r>
              <a:rPr lang="sv-SE" sz="2000" dirty="0">
                <a:solidFill>
                  <a:srgbClr val="C00000"/>
                </a:solidFill>
              </a:rPr>
              <a:t>, men han lovade att ge det som egendom åt honom (och hans efterkommande). </a:t>
            </a:r>
            <a:r>
              <a:rPr lang="sv-SE" sz="1600" dirty="0"/>
              <a:t>(Apg 7:5)</a:t>
            </a:r>
            <a:endParaRPr lang="sv-SE" sz="1600" dirty="0">
              <a:ea typeface="Times New Roman" panose="02020603050405020304" pitchFamily="18" charset="0"/>
              <a:cs typeface="Calibri" panose="020F0502020204030204" pitchFamily="34" charset="0"/>
            </a:endParaRPr>
          </a:p>
          <a:p>
            <a:pPr>
              <a:spcBef>
                <a:spcPts val="1200"/>
              </a:spcBef>
            </a:pPr>
            <a:r>
              <a:rPr lang="sv-SE" sz="2400" b="1" dirty="0">
                <a:solidFill>
                  <a:srgbClr val="C00000"/>
                </a:solidFill>
              </a:rPr>
              <a:t>… ska jag ge </a:t>
            </a:r>
            <a:r>
              <a:rPr lang="sv-SE" sz="2400" b="1" i="1" u="sng" dirty="0">
                <a:solidFill>
                  <a:srgbClr val="C00000"/>
                </a:solidFill>
              </a:rPr>
              <a:t>åt dig</a:t>
            </a:r>
            <a:r>
              <a:rPr lang="sv-SE" sz="2400" b="1" dirty="0">
                <a:solidFill>
                  <a:srgbClr val="C00000"/>
                </a:solidFill>
              </a:rPr>
              <a:t> (och dina efterkommande) för evig tid</a:t>
            </a:r>
            <a:r>
              <a:rPr lang="sv-SE" sz="2400" b="1" dirty="0">
                <a:solidFill>
                  <a:srgbClr val="C00000"/>
                </a:solidFill>
                <a:sym typeface="Wingdings 3" panose="05040102010807070707" pitchFamily="18" charset="2"/>
              </a:rPr>
              <a:t>.</a:t>
            </a:r>
          </a:p>
          <a:p>
            <a:pPr marL="444500" indent="-261938">
              <a:spcBef>
                <a:spcPts val="600"/>
              </a:spcBef>
              <a:buFont typeface="Arial" panose="020B0604020202020204" pitchFamily="34" charset="0"/>
              <a:buChar char="•"/>
            </a:pPr>
            <a:r>
              <a:rPr lang="sv-SE" sz="2000" dirty="0">
                <a:sym typeface="Wingdings 3" panose="05040102010807070707" pitchFamily="18" charset="2"/>
              </a:rPr>
              <a:t>Dvs </a:t>
            </a:r>
            <a:r>
              <a:rPr lang="sv-SE" sz="2000" i="1" u="sng" dirty="0">
                <a:sym typeface="Wingdings 3" panose="05040102010807070707" pitchFamily="18" charset="2"/>
              </a:rPr>
              <a:t>till Abraham personligen</a:t>
            </a:r>
            <a:r>
              <a:rPr lang="sv-SE" sz="2000" dirty="0">
                <a:sym typeface="Wingdings 3" panose="05040102010807070707" pitchFamily="18" charset="2"/>
              </a:rPr>
              <a:t>.</a:t>
            </a:r>
          </a:p>
          <a:p>
            <a:pPr marL="444500" indent="-261938">
              <a:spcBef>
                <a:spcPts val="600"/>
              </a:spcBef>
              <a:buFont typeface="Arial" panose="020B0604020202020204" pitchFamily="34" charset="0"/>
              <a:buChar char="•"/>
            </a:pPr>
            <a:r>
              <a:rPr lang="sv-SE" sz="2000" dirty="0">
                <a:sym typeface="Wingdings 3" panose="05040102010807070707" pitchFamily="18" charset="2"/>
              </a:rPr>
              <a:t>Ännu inte uppfyllt: </a:t>
            </a:r>
            <a:r>
              <a:rPr lang="sv-SE" sz="2000" dirty="0">
                <a:solidFill>
                  <a:srgbClr val="C00000"/>
                </a:solidFill>
              </a:rPr>
              <a:t>Fast alla dessa </a:t>
            </a:r>
            <a:r>
              <a:rPr lang="sv-SE" sz="2000" dirty="0"/>
              <a:t>[inklusive Abraham]</a:t>
            </a:r>
            <a:r>
              <a:rPr lang="sv-SE" sz="2000" dirty="0">
                <a:solidFill>
                  <a:srgbClr val="C00000"/>
                </a:solidFill>
              </a:rPr>
              <a:t> </a:t>
            </a:r>
            <a:br>
              <a:rPr lang="sv-SE" sz="2000" dirty="0">
                <a:solidFill>
                  <a:srgbClr val="C00000"/>
                </a:solidFill>
              </a:rPr>
            </a:br>
            <a:r>
              <a:rPr lang="sv-SE" sz="2000" dirty="0">
                <a:solidFill>
                  <a:srgbClr val="C00000"/>
                </a:solidFill>
              </a:rPr>
              <a:t>hade fått vittnesbörd för sin tro, fick de inte det som var </a:t>
            </a:r>
            <a:br>
              <a:rPr lang="sv-SE" sz="2000" dirty="0">
                <a:solidFill>
                  <a:srgbClr val="C00000"/>
                </a:solidFill>
              </a:rPr>
            </a:br>
            <a:r>
              <a:rPr lang="sv-SE" sz="2000" dirty="0">
                <a:solidFill>
                  <a:srgbClr val="C00000"/>
                </a:solidFill>
              </a:rPr>
              <a:t>utlovat. Gud har nämligen förberett… först </a:t>
            </a:r>
            <a:r>
              <a:rPr lang="sv-SE" sz="2000" i="1" u="sng" dirty="0">
                <a:solidFill>
                  <a:srgbClr val="C00000"/>
                </a:solidFill>
              </a:rPr>
              <a:t>tillsammans </a:t>
            </a:r>
            <a:br>
              <a:rPr lang="sv-SE" sz="2000" i="1" u="sng" dirty="0">
                <a:solidFill>
                  <a:srgbClr val="C00000"/>
                </a:solidFill>
              </a:rPr>
            </a:br>
            <a:r>
              <a:rPr lang="sv-SE" sz="2000" i="1" u="sng" dirty="0">
                <a:solidFill>
                  <a:srgbClr val="C00000"/>
                </a:solidFill>
              </a:rPr>
              <a:t>med oss</a:t>
            </a:r>
            <a:r>
              <a:rPr lang="sv-SE" sz="2000" dirty="0">
                <a:solidFill>
                  <a:srgbClr val="C00000"/>
                </a:solidFill>
              </a:rPr>
              <a:t> ska de nå fram till målet. </a:t>
            </a:r>
            <a:r>
              <a:rPr lang="sv-SE" sz="1600" dirty="0"/>
              <a:t>(Hebr 11:39-40)</a:t>
            </a:r>
            <a:endParaRPr lang="sv-SE" sz="1600" dirty="0">
              <a:sym typeface="Wingdings 3" panose="05040102010807070707" pitchFamily="18" charset="2"/>
            </a:endParaRPr>
          </a:p>
          <a:p>
            <a:pPr>
              <a:spcBef>
                <a:spcPts val="1200"/>
              </a:spcBef>
            </a:pPr>
            <a:r>
              <a:rPr lang="sv-SE" sz="2400" b="1" dirty="0"/>
              <a:t>Slutsatser:</a:t>
            </a:r>
            <a:endParaRPr lang="sv-SE" sz="2400" dirty="0">
              <a:highlight>
                <a:srgbClr val="FFFF00"/>
              </a:highlight>
            </a:endParaRPr>
          </a:p>
          <a:p>
            <a:pPr marL="444500" indent="-261938">
              <a:spcBef>
                <a:spcPts val="600"/>
              </a:spcBef>
              <a:buFont typeface="Arial" panose="020B0604020202020204" pitchFamily="34" charset="0"/>
              <a:buChar char="•"/>
            </a:pPr>
            <a:r>
              <a:rPr lang="sv-SE" sz="2000" dirty="0"/>
              <a:t>Det måste vara ett framtida land och en uppstånden Abraham.</a:t>
            </a:r>
          </a:p>
          <a:p>
            <a:pPr marL="444500" indent="-261938">
              <a:spcBef>
                <a:spcPts val="600"/>
              </a:spcBef>
              <a:buFont typeface="Arial" panose="020B0604020202020204" pitchFamily="34" charset="0"/>
              <a:buChar char="•"/>
            </a:pPr>
            <a:r>
              <a:rPr lang="sv-SE" sz="2000" i="1" dirty="0">
                <a:ea typeface="Times New Roman" panose="02020603050405020304" pitchFamily="18" charset="0"/>
                <a:cs typeface="Calibri" panose="020F0502020204030204" pitchFamily="34" charset="0"/>
              </a:rPr>
              <a:t>Löftet kommer att uppfyllas genom Nya Jerusalem!</a:t>
            </a:r>
          </a:p>
        </p:txBody>
      </p:sp>
    </p:spTree>
    <p:custDataLst>
      <p:tags r:id="rId1"/>
    </p:custDataLst>
    <p:extLst>
      <p:ext uri="{BB962C8B-B14F-4D97-AF65-F5344CB8AC3E}">
        <p14:creationId xmlns:p14="http://schemas.microsoft.com/office/powerpoint/2010/main" val="2741839173"/>
      </p:ext>
    </p:extLst>
  </p:cSld>
  <p:clrMapOvr>
    <a:masterClrMapping/>
  </p:clrMapOvr>
  <p:transition advTm="36429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räd, utomhus, himmel&#10;&#10;Automatiskt genererad beskrivning">
            <a:extLst>
              <a:ext uri="{FF2B5EF4-FFF2-40B4-BE49-F238E27FC236}">
                <a16:creationId xmlns:a16="http://schemas.microsoft.com/office/drawing/2014/main" id="{94EC0EB3-E5F3-4E10-8E1F-AE568D21CEB7}"/>
              </a:ext>
            </a:extLst>
          </p:cNvPr>
          <p:cNvPicPr>
            <a:picLocks noChangeAspect="1"/>
          </p:cNvPicPr>
          <p:nvPr/>
        </p:nvPicPr>
        <p:blipFill rotWithShape="1">
          <a:blip r:embed="rId4"/>
          <a:srcRect t="2629" b="2604"/>
          <a:stretch/>
        </p:blipFill>
        <p:spPr>
          <a:xfrm>
            <a:off x="7137175" y="653140"/>
            <a:ext cx="5054825" cy="3505111"/>
          </a:xfrm>
          <a:prstGeom prst="rect">
            <a:avLst/>
          </a:prstGeom>
        </p:spPr>
      </p:pic>
      <p:sp>
        <p:nvSpPr>
          <p:cNvPr id="2" name="Rubrik 1">
            <a:extLst>
              <a:ext uri="{FF2B5EF4-FFF2-40B4-BE49-F238E27FC236}">
                <a16:creationId xmlns:a16="http://schemas.microsoft.com/office/drawing/2014/main" id="{842411CD-D8A1-4D3E-9893-39B9E0CD3D31}"/>
              </a:ext>
            </a:extLst>
          </p:cNvPr>
          <p:cNvSpPr>
            <a:spLocks noGrp="1"/>
          </p:cNvSpPr>
          <p:nvPr>
            <p:ph type="title"/>
          </p:nvPr>
        </p:nvSpPr>
        <p:spPr/>
        <p:txBody>
          <a:bodyPr/>
          <a:lstStyle/>
          <a:p>
            <a:r>
              <a:rPr lang="sv-SE" dirty="0"/>
              <a:t>Däremot är landslöftet från Sinai uppfyllt</a:t>
            </a:r>
          </a:p>
        </p:txBody>
      </p:sp>
      <p:sp>
        <p:nvSpPr>
          <p:cNvPr id="4" name="Rektangel 3">
            <a:extLst>
              <a:ext uri="{FF2B5EF4-FFF2-40B4-BE49-F238E27FC236}">
                <a16:creationId xmlns:a16="http://schemas.microsoft.com/office/drawing/2014/main" id="{CA1B71FD-7FFA-4BEF-9CE5-39F328A94BB5}"/>
              </a:ext>
            </a:extLst>
          </p:cNvPr>
          <p:cNvSpPr/>
          <p:nvPr/>
        </p:nvSpPr>
        <p:spPr>
          <a:xfrm>
            <a:off x="1" y="708109"/>
            <a:ext cx="12191999" cy="5786199"/>
          </a:xfrm>
          <a:prstGeom prst="rect">
            <a:avLst/>
          </a:prstGeom>
        </p:spPr>
        <p:txBody>
          <a:bodyPr wrap="square" lIns="216000">
            <a:spAutoFit/>
          </a:bodyPr>
          <a:lstStyle/>
          <a:p>
            <a:r>
              <a:rPr lang="sv-SE" sz="2000" dirty="0"/>
              <a:t>I motsats till landslöftet till Abraham så är landslöftet till </a:t>
            </a:r>
            <a:br>
              <a:rPr lang="sv-SE" sz="2000" dirty="0"/>
            </a:br>
            <a:r>
              <a:rPr lang="sv-SE" sz="2000" dirty="0"/>
              <a:t>Mose </a:t>
            </a:r>
            <a:r>
              <a:rPr lang="sv-SE" sz="2000" i="1" u="sng" dirty="0"/>
              <a:t>villkorligt</a:t>
            </a:r>
            <a:r>
              <a:rPr lang="sv-SE" sz="2000" dirty="0"/>
              <a:t>: </a:t>
            </a:r>
            <a:r>
              <a:rPr lang="sv-SE" sz="2000" dirty="0">
                <a:solidFill>
                  <a:srgbClr val="C00000"/>
                </a:solidFill>
              </a:rPr>
              <a:t>Ni ska </a:t>
            </a:r>
            <a:r>
              <a:rPr lang="sv-SE" sz="2000" i="1" u="sng" dirty="0">
                <a:solidFill>
                  <a:srgbClr val="C00000"/>
                </a:solidFill>
              </a:rPr>
              <a:t>hålla alla mina stadgar</a:t>
            </a:r>
            <a:r>
              <a:rPr lang="sv-SE" sz="2000" dirty="0">
                <a:solidFill>
                  <a:srgbClr val="C00000"/>
                </a:solidFill>
              </a:rPr>
              <a:t> och lagar och </a:t>
            </a:r>
            <a:br>
              <a:rPr lang="sv-SE" sz="2000" dirty="0">
                <a:solidFill>
                  <a:srgbClr val="C00000"/>
                </a:solidFill>
              </a:rPr>
            </a:br>
            <a:r>
              <a:rPr lang="sv-SE" sz="2000" dirty="0">
                <a:solidFill>
                  <a:srgbClr val="C00000"/>
                </a:solidFill>
              </a:rPr>
              <a:t>följa dem, för att </a:t>
            </a:r>
            <a:r>
              <a:rPr lang="sv-SE" sz="2000" i="1" u="sng" dirty="0">
                <a:solidFill>
                  <a:srgbClr val="C00000"/>
                </a:solidFill>
              </a:rPr>
              <a:t>landet</a:t>
            </a:r>
            <a:r>
              <a:rPr lang="sv-SE" sz="2000" dirty="0">
                <a:solidFill>
                  <a:srgbClr val="C00000"/>
                </a:solidFill>
              </a:rPr>
              <a:t> inte ska spy ut er… Ni ska </a:t>
            </a:r>
            <a:r>
              <a:rPr lang="sv-SE" sz="2000" i="1" u="sng" dirty="0">
                <a:solidFill>
                  <a:srgbClr val="C00000"/>
                </a:solidFill>
              </a:rPr>
              <a:t>ärva deras </a:t>
            </a:r>
            <a:br>
              <a:rPr lang="sv-SE" sz="2000" i="1" u="sng" dirty="0">
                <a:solidFill>
                  <a:srgbClr val="C00000"/>
                </a:solidFill>
              </a:rPr>
            </a:br>
            <a:r>
              <a:rPr lang="sv-SE" sz="2000" i="1" u="sng" dirty="0">
                <a:solidFill>
                  <a:srgbClr val="C00000"/>
                </a:solidFill>
              </a:rPr>
              <a:t>land</a:t>
            </a:r>
            <a:r>
              <a:rPr lang="sv-SE" sz="2000" dirty="0">
                <a:solidFill>
                  <a:srgbClr val="C00000"/>
                </a:solidFill>
              </a:rPr>
              <a:t>, för jag ska ge er det till arvedel, ett </a:t>
            </a:r>
            <a:r>
              <a:rPr lang="sv-SE" sz="2000" i="1" u="sng" dirty="0">
                <a:solidFill>
                  <a:srgbClr val="C00000"/>
                </a:solidFill>
              </a:rPr>
              <a:t>land</a:t>
            </a:r>
            <a:r>
              <a:rPr lang="sv-SE" sz="2000" dirty="0">
                <a:solidFill>
                  <a:srgbClr val="C00000"/>
                </a:solidFill>
              </a:rPr>
              <a:t> som flödar av </a:t>
            </a:r>
            <a:br>
              <a:rPr lang="sv-SE" sz="2000" dirty="0">
                <a:solidFill>
                  <a:srgbClr val="C00000"/>
                </a:solidFill>
              </a:rPr>
            </a:br>
            <a:r>
              <a:rPr lang="sv-SE" sz="2000" dirty="0">
                <a:solidFill>
                  <a:srgbClr val="C00000"/>
                </a:solidFill>
              </a:rPr>
              <a:t>mjölk och honung. </a:t>
            </a:r>
            <a:r>
              <a:rPr lang="sv-SE" sz="1600" dirty="0"/>
              <a:t>(3 Mos 20:22-24)</a:t>
            </a:r>
          </a:p>
          <a:p>
            <a:pPr>
              <a:spcBef>
                <a:spcPts val="1800"/>
              </a:spcBef>
            </a:pPr>
            <a:r>
              <a:rPr lang="sv-SE" sz="2000" i="1" u="sng" dirty="0"/>
              <a:t>Detta</a:t>
            </a:r>
            <a:r>
              <a:rPr lang="sv-SE" sz="2000" dirty="0"/>
              <a:t> landslöfte blev uppfyllt: </a:t>
            </a:r>
            <a:r>
              <a:rPr lang="sv-SE" sz="2000" dirty="0">
                <a:solidFill>
                  <a:srgbClr val="C00000"/>
                </a:solidFill>
              </a:rPr>
              <a:t>Så gav Herren åt Israel hela </a:t>
            </a:r>
            <a:br>
              <a:rPr lang="sv-SE" sz="2000" dirty="0">
                <a:solidFill>
                  <a:srgbClr val="C00000"/>
                </a:solidFill>
              </a:rPr>
            </a:br>
            <a:r>
              <a:rPr lang="sv-SE" sz="2000" dirty="0">
                <a:solidFill>
                  <a:srgbClr val="C00000"/>
                </a:solidFill>
              </a:rPr>
              <a:t>det land som han med ed hade lovat ge åt deras </a:t>
            </a:r>
            <a:r>
              <a:rPr lang="sv-SE" sz="2000" i="1" u="sng" dirty="0">
                <a:solidFill>
                  <a:srgbClr val="C00000"/>
                </a:solidFill>
              </a:rPr>
              <a:t>fäder</a:t>
            </a:r>
            <a:r>
              <a:rPr lang="sv-SE" sz="2000" dirty="0">
                <a:solidFill>
                  <a:srgbClr val="C00000"/>
                </a:solidFill>
              </a:rPr>
              <a:t>, och </a:t>
            </a:r>
            <a:br>
              <a:rPr lang="sv-SE" sz="2000" dirty="0">
                <a:solidFill>
                  <a:srgbClr val="C00000"/>
                </a:solidFill>
              </a:rPr>
            </a:br>
            <a:r>
              <a:rPr lang="sv-SE" sz="2000" dirty="0">
                <a:solidFill>
                  <a:srgbClr val="C00000"/>
                </a:solidFill>
              </a:rPr>
              <a:t>de tog det i besittning och bosatte sig där… Ingenting uteblev </a:t>
            </a:r>
            <a:br>
              <a:rPr lang="sv-SE" sz="2000" dirty="0">
                <a:solidFill>
                  <a:srgbClr val="C00000"/>
                </a:solidFill>
              </a:rPr>
            </a:br>
            <a:r>
              <a:rPr lang="sv-SE" sz="2000" dirty="0">
                <a:solidFill>
                  <a:srgbClr val="C00000"/>
                </a:solidFill>
              </a:rPr>
              <a:t>av allt det goda som Herren hade lovat </a:t>
            </a:r>
            <a:r>
              <a:rPr lang="sv-SE" sz="2000" i="1" u="sng" dirty="0">
                <a:solidFill>
                  <a:srgbClr val="C00000"/>
                </a:solidFill>
              </a:rPr>
              <a:t>Israels hus</a:t>
            </a:r>
            <a:r>
              <a:rPr lang="sv-SE" sz="2000" dirty="0">
                <a:solidFill>
                  <a:srgbClr val="C00000"/>
                </a:solidFill>
              </a:rPr>
              <a:t>. Allt gick </a:t>
            </a:r>
            <a:br>
              <a:rPr lang="sv-SE" sz="2000" dirty="0">
                <a:solidFill>
                  <a:srgbClr val="C00000"/>
                </a:solidFill>
              </a:rPr>
            </a:br>
            <a:r>
              <a:rPr lang="sv-SE" sz="2000" dirty="0">
                <a:solidFill>
                  <a:srgbClr val="C00000"/>
                </a:solidFill>
              </a:rPr>
              <a:t>i fullbordan. </a:t>
            </a:r>
            <a:r>
              <a:rPr lang="sv-SE" sz="1600" dirty="0"/>
              <a:t>(Jos 21:43-45)</a:t>
            </a:r>
            <a:endParaRPr lang="sv-SE" sz="1600" dirty="0">
              <a:highlight>
                <a:srgbClr val="FFFF00"/>
              </a:highlight>
            </a:endParaRPr>
          </a:p>
          <a:p>
            <a:pPr marL="452438" lvl="1" indent="-279400">
              <a:buFont typeface="Arial" panose="020B0604020202020204" pitchFamily="34" charset="0"/>
              <a:buChar char="•"/>
            </a:pPr>
            <a:r>
              <a:rPr lang="sv-SE" sz="2000" i="1" u="sng" dirty="0"/>
              <a:t>Fäderna</a:t>
            </a:r>
            <a:r>
              <a:rPr lang="sv-SE" sz="2000" dirty="0"/>
              <a:t> är de som kom från Egypten och som dog i öknen.</a:t>
            </a:r>
          </a:p>
          <a:p>
            <a:pPr marL="452438" lvl="1" indent="-279400">
              <a:buFont typeface="Arial" panose="020B0604020202020204" pitchFamily="34" charset="0"/>
              <a:buChar char="•"/>
            </a:pPr>
            <a:r>
              <a:rPr lang="sv-SE" sz="2000" dirty="0"/>
              <a:t>Löftet gavs till </a:t>
            </a:r>
            <a:r>
              <a:rPr lang="sv-SE" sz="2000" i="1" u="sng" dirty="0"/>
              <a:t>Israels hus</a:t>
            </a:r>
            <a:r>
              <a:rPr lang="sv-SE" sz="2000" dirty="0"/>
              <a:t>, som inte ens existerade när Abraham fick sitt löfte.</a:t>
            </a:r>
          </a:p>
          <a:p>
            <a:pPr marL="452438" lvl="1" indent="-279400">
              <a:buFont typeface="Arial" panose="020B0604020202020204" pitchFamily="34" charset="0"/>
              <a:buChar char="•"/>
            </a:pPr>
            <a:r>
              <a:rPr lang="sv-SE" sz="2000" dirty="0"/>
              <a:t>Salomo bekräftar att det är Moses löfte som är uppfyllt (inte Abrahams): </a:t>
            </a:r>
            <a:r>
              <a:rPr lang="sv-SE" sz="2000" dirty="0">
                <a:solidFill>
                  <a:srgbClr val="C00000"/>
                </a:solidFill>
              </a:rPr>
              <a:t>Välsignad är Herren som </a:t>
            </a:r>
            <a:br>
              <a:rPr lang="sv-SE" sz="2000" dirty="0">
                <a:solidFill>
                  <a:srgbClr val="C00000"/>
                </a:solidFill>
              </a:rPr>
            </a:br>
            <a:r>
              <a:rPr lang="sv-SE" sz="2000" dirty="0">
                <a:solidFill>
                  <a:srgbClr val="C00000"/>
                </a:solidFill>
              </a:rPr>
              <a:t>har gett sitt folk Israel ro, precis som han har sagt! Ingenting har uteblivit av allt det goda som han </a:t>
            </a:r>
            <a:br>
              <a:rPr lang="sv-SE" sz="2000" dirty="0">
                <a:solidFill>
                  <a:srgbClr val="C00000"/>
                </a:solidFill>
              </a:rPr>
            </a:br>
            <a:r>
              <a:rPr lang="sv-SE" sz="2000" dirty="0">
                <a:solidFill>
                  <a:srgbClr val="C00000"/>
                </a:solidFill>
              </a:rPr>
              <a:t>lovade </a:t>
            </a:r>
            <a:r>
              <a:rPr lang="sv-SE" sz="2000" i="1" u="sng" dirty="0">
                <a:solidFill>
                  <a:srgbClr val="C00000"/>
                </a:solidFill>
              </a:rPr>
              <a:t>genom sin tjänare Mose</a:t>
            </a:r>
            <a:r>
              <a:rPr lang="sv-SE" sz="2000" dirty="0">
                <a:solidFill>
                  <a:srgbClr val="C00000"/>
                </a:solidFill>
              </a:rPr>
              <a:t>.</a:t>
            </a:r>
            <a:r>
              <a:rPr lang="sv-SE" sz="2000" dirty="0"/>
              <a:t> </a:t>
            </a:r>
            <a:r>
              <a:rPr lang="sv-SE" sz="1600" dirty="0"/>
              <a:t>(1 Kung 8:56)</a:t>
            </a:r>
          </a:p>
          <a:p>
            <a:pPr marL="0" lvl="1">
              <a:spcBef>
                <a:spcPts val="1800"/>
              </a:spcBef>
            </a:pPr>
            <a:r>
              <a:rPr lang="sv-SE" sz="2000" dirty="0"/>
              <a:t>Hebr 4:8-9 åtskiljer de två landslöftena: </a:t>
            </a:r>
            <a:r>
              <a:rPr lang="sv-SE" sz="2000" dirty="0">
                <a:solidFill>
                  <a:srgbClr val="C00000"/>
                </a:solidFill>
              </a:rPr>
              <a:t>För om Josua hade fört dem in i vilan </a:t>
            </a:r>
            <a:r>
              <a:rPr lang="sv-SE" sz="2000" dirty="0"/>
              <a:t>[Moses löfte]</a:t>
            </a:r>
            <a:r>
              <a:rPr lang="sv-SE" sz="2000" dirty="0">
                <a:solidFill>
                  <a:srgbClr val="C00000"/>
                </a:solidFill>
              </a:rPr>
              <a:t>, skulle Gud </a:t>
            </a:r>
            <a:br>
              <a:rPr lang="sv-SE" sz="2000" dirty="0">
                <a:solidFill>
                  <a:srgbClr val="C00000"/>
                </a:solidFill>
              </a:rPr>
            </a:br>
            <a:r>
              <a:rPr lang="sv-SE" sz="2000" dirty="0">
                <a:solidFill>
                  <a:srgbClr val="C00000"/>
                </a:solidFill>
              </a:rPr>
              <a:t>inte senare ha talat om </a:t>
            </a:r>
            <a:r>
              <a:rPr lang="sv-SE" sz="2000" i="1" u="sng" dirty="0">
                <a:solidFill>
                  <a:srgbClr val="C00000"/>
                </a:solidFill>
              </a:rPr>
              <a:t>en annan</a:t>
            </a:r>
            <a:r>
              <a:rPr lang="sv-SE" sz="2000" dirty="0">
                <a:solidFill>
                  <a:srgbClr val="C00000"/>
                </a:solidFill>
              </a:rPr>
              <a:t> dag </a:t>
            </a:r>
            <a:r>
              <a:rPr lang="sv-SE" sz="2000" dirty="0"/>
              <a:t>[Abrahams löfte]</a:t>
            </a:r>
            <a:r>
              <a:rPr lang="sv-SE" sz="2000" dirty="0">
                <a:solidFill>
                  <a:srgbClr val="C00000"/>
                </a:solidFill>
              </a:rPr>
              <a:t>. Alltså </a:t>
            </a:r>
            <a:r>
              <a:rPr lang="sv-SE" sz="2000" i="1" u="sng" dirty="0">
                <a:solidFill>
                  <a:srgbClr val="C00000"/>
                </a:solidFill>
              </a:rPr>
              <a:t>kvarstår</a:t>
            </a:r>
            <a:r>
              <a:rPr lang="sv-SE" sz="2000" dirty="0">
                <a:solidFill>
                  <a:srgbClr val="C00000"/>
                </a:solidFill>
              </a:rPr>
              <a:t> en sabbatsvila för Guds folk.</a:t>
            </a:r>
          </a:p>
        </p:txBody>
      </p:sp>
    </p:spTree>
    <p:custDataLst>
      <p:tags r:id="rId1"/>
    </p:custDataLst>
    <p:extLst>
      <p:ext uri="{BB962C8B-B14F-4D97-AF65-F5344CB8AC3E}">
        <p14:creationId xmlns:p14="http://schemas.microsoft.com/office/powerpoint/2010/main" val="3795974571"/>
      </p:ext>
    </p:extLst>
  </p:cSld>
  <p:clrMapOvr>
    <a:masterClrMapping/>
  </p:clrMapOvr>
  <p:transition advTm="42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5|37.9|33.1|53|78.5|50.9|67.1"/>
</p:tagLst>
</file>

<file path=ppt/tags/tag2.xml><?xml version="1.0" encoding="utf-8"?>
<p:tagLst xmlns:a="http://schemas.openxmlformats.org/drawingml/2006/main" xmlns:r="http://schemas.openxmlformats.org/officeDocument/2006/relationships" xmlns:p="http://schemas.openxmlformats.org/presentationml/2006/main">
  <p:tag name="TIMING" val="|61.3|34.2|102.7|33.8|120.4"/>
</p:tagLst>
</file>

<file path=ppt/tags/tag3.xml><?xml version="1.0" encoding="utf-8"?>
<p:tagLst xmlns:a="http://schemas.openxmlformats.org/drawingml/2006/main" xmlns:r="http://schemas.openxmlformats.org/officeDocument/2006/relationships" xmlns:p="http://schemas.openxmlformats.org/presentationml/2006/main">
  <p:tag name="TIMING" val="|14.3|25.8|40.6|47|24.3"/>
</p:tagLst>
</file>

<file path=ppt/tags/tag4.xml><?xml version="1.0" encoding="utf-8"?>
<p:tagLst xmlns:a="http://schemas.openxmlformats.org/drawingml/2006/main" xmlns:r="http://schemas.openxmlformats.org/officeDocument/2006/relationships" xmlns:p="http://schemas.openxmlformats.org/presentationml/2006/main">
  <p:tag name="TIMING" val="|30.4|71.4|45.1|16.1|53.2"/>
</p:tagLst>
</file>

<file path=ppt/tags/tag5.xml><?xml version="1.0" encoding="utf-8"?>
<p:tagLst xmlns:a="http://schemas.openxmlformats.org/drawingml/2006/main" xmlns:r="http://schemas.openxmlformats.org/officeDocument/2006/relationships" xmlns:p="http://schemas.openxmlformats.org/presentationml/2006/main">
  <p:tag name="TIMING" val="|12.1|81.9|81.2|64.6|30.4|41.8|116.7"/>
</p:tagLst>
</file>

<file path=ppt/theme/theme1.xml><?xml version="1.0" encoding="utf-8"?>
<a:theme xmlns:a="http://schemas.openxmlformats.org/drawingml/2006/main" name="2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9">
    <wetp:webextensionref xmlns:r="http://schemas.openxmlformats.org/officeDocument/2006/relationships" r:id="rId2"/>
  </wetp:taskpane>
  <wetp:taskpane dockstate="right" visibility="0" width="350" row="1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63684572-88D0-45B2-BEEF-DE0EEABD38D6}">
  <we:reference id="wa104380121" version="2.0.0.0" store="sv-SE"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251097A-A108-45DD-84FF-0292AF63879C}">
  <we:reference id="wa104038830" version="1.0.0.3" store="sv-SE"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CDFE59-38DD-49C2-88F2-8C53E1602003}">
  <we:reference id="wa104381411" version="1.0.0.0" store="sv-SE"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15649</TotalTime>
  <Words>1366</Words>
  <Application>Microsoft Office PowerPoint</Application>
  <PresentationFormat>Bredbild</PresentationFormat>
  <Paragraphs>108</Paragraphs>
  <Slides>6</Slides>
  <Notes>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vt:i4>
      </vt:variant>
    </vt:vector>
  </HeadingPairs>
  <TitlesOfParts>
    <vt:vector size="12" baseType="lpstr">
      <vt:lpstr>Arial</vt:lpstr>
      <vt:lpstr>Calibri</vt:lpstr>
      <vt:lpstr>Gabriola</vt:lpstr>
      <vt:lpstr>Maiandra GD</vt:lpstr>
      <vt:lpstr>MV Boli</vt:lpstr>
      <vt:lpstr>2_Office-tema</vt:lpstr>
      <vt:lpstr>2. Guds förbund</vt:lpstr>
      <vt:lpstr>Guds förbund</vt:lpstr>
      <vt:lpstr>Moselagens roll</vt:lpstr>
      <vt:lpstr>Löftet om en avkomma</vt:lpstr>
      <vt:lpstr>Löftet om ett land (1 Mos 13:15)</vt:lpstr>
      <vt:lpstr>Däremot är landslöftet från Sinai uppfyllt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1059</cp:revision>
  <dcterms:created xsi:type="dcterms:W3CDTF">2014-07-20T14:06:11Z</dcterms:created>
  <dcterms:modified xsi:type="dcterms:W3CDTF">2021-02-26T14:29:08Z</dcterms:modified>
</cp:coreProperties>
</file>