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90" r:id="rId1"/>
  </p:sldMasterIdLst>
  <p:notesMasterIdLst>
    <p:notesMasterId r:id="rId10"/>
  </p:notesMasterIdLst>
  <p:sldIdLst>
    <p:sldId id="1336" r:id="rId2"/>
    <p:sldId id="1359" r:id="rId3"/>
    <p:sldId id="1244" r:id="rId4"/>
    <p:sldId id="1350" r:id="rId5"/>
    <p:sldId id="1355" r:id="rId6"/>
    <p:sldId id="1228" r:id="rId7"/>
    <p:sldId id="1357" r:id="rId8"/>
    <p:sldId id="1360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C275"/>
    <a:srgbClr val="C00000"/>
    <a:srgbClr val="FCE7F2"/>
    <a:srgbClr val="AF7547"/>
    <a:srgbClr val="E4B67A"/>
    <a:srgbClr val="DA9C5B"/>
    <a:srgbClr val="FCF6AB"/>
    <a:srgbClr val="FDFDC1"/>
    <a:srgbClr val="FEEB7B"/>
    <a:srgbClr val="F3E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3" autoAdjust="0"/>
    <p:restoredTop sz="85321" autoAdjust="0"/>
  </p:normalViewPr>
  <p:slideViewPr>
    <p:cSldViewPr snapToGrid="0">
      <p:cViewPr varScale="1">
        <p:scale>
          <a:sx n="108" d="100"/>
          <a:sy n="108" d="100"/>
        </p:scale>
        <p:origin x="774" y="150"/>
      </p:cViewPr>
      <p:guideLst>
        <p:guide orient="horz" pos="323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1920" max="1920" units="cm"/>
          <inkml:channel name="Y" type="integer" max="1205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19136" units="1/cm"/>
          <inkml:channelProperty channel="T" name="resolution" value="1" units="1/dev"/>
        </inkml:channelProperties>
      </inkml:inkSource>
      <inkml:timestamp xml:id="ts0" timeString="2019-12-17T11:20:24.93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5" units="cm"/>
      <inkml:brushProperty name="height" value="0.055" units="cm"/>
    </inkml:brush>
  </inkml:definitions>
  <iact:action type="add" startTime="12809">
    <iact:property name="dataType"/>
    <iact:actionData xml:id="d0">
      <inkml:trace xmlns:inkml="http://www.w3.org/2003/InkML" xml:id="stk0" contextRef="#ctx0" brushRef="#br0">3775 2469 0,'-882'-388'6,"829"370"-1,-71-17 12,1 35 0,52 0-1,-52 0 0,70-18 1,-176 36 0,70 17 0,53-17-1,53 0 1,0-18 0,-17 17 0,-54 36-1,-35-17 2,1 34-2,34-17 1,36 18-1,35-36 1,0 0-1,-17 18 1,-1-18-1,1 18 2,17 0-2,0 0 1,0-18-1,70-17 2,-52 53-2,35-19 0,-35 19 1,0-18 0,17 0-1,0 0 1,1 0 0,-1 17 0,-17 54-1,35-54 1,0 18-1,-35-17 1,17-18 0,0 35 0,-17 0-1,0 0 1,-1-17-1,1-18 1,35 35 0,-35-17 0,0 17-1,-18 35 1,17-34-14,36-54 11,0-18 2,-17 1-14,-1 53 13,-17 35 2,-18 17 0,18 18 0,35-17-1,-18-89-11,18 18 6,0-18-6,-18-17 3,18-1 2,-17-17-2,17 36-2,0-1 4,0 0-2,0 36 0,0 35 0,17 17 0,1-17 0,0 17 0,-18-34 1,17-1-2,-17-18 1,0 1 0,0-54 0,0 1 0,0 0 0,0-1 48,0 1-48,36 70 0,16 0 0,1-17 0,-35 0 4,35 87 8,-35-122-19,-1-1 11,1-18 5,-18 1 36,17 0-37,1 52 15,53-17-15,-36 18 1,-17-54 0,-1 1 0,1-18 32,-18 53-32,106 18 0,-18 17 0,0-18-1,-70-34 1,17 16-1,18-52 1,17 36 0,36-1 0,0-35-1,-53 0 1,-18 0 0,1 18-1,52-18 1,0 0 0,35 0-1,1 0 1,17 0 0,-88 0-17,0 0 17,0-18-1,88 18 1,53 0-1,53 0 1,53 0 0,-53-18 0,-141 18-1,-89 0 34,1 0-33,35-17-1,-36-1 36,36-70-29,-35 53-13,52-71 22,1-35-15,17 0 0,-17-1-1,-18 37 1,-18 16 0,0 19 0,-17-54-1,0-17 1,17-176-1,-35 123 2,35 53-2,-17 0 1,-1-1-1,1 1 1,17-35-1,-17 0 1,-36-36 0,1 0 0,17 53-1,-18 54 1,18 16 0,0 19 0,-18-36-1,1 0 1,-36-105-1,18 52 1,17 53 0,18 35 0,0 1-1,0-18 1,0-1-1,0-16 1,0-1 0,-35 18 0,-1 35-1,1-36 1,17 19-1,18 52 2,0-35-2,0 36 1,18-19-1,-18 1 1</inkml:trace>
    </iact:actionData>
  </iact:action>
  <iact:action type="add" startTime="16966">
    <iact:property name="dataType"/>
    <iact:actionData xml:id="d1">
      <inkml:trace xmlns:inkml="http://www.w3.org/2003/InkML" xml:id="stk1" contextRef="#ctx0" brushRef="#br0">3298 9613 0,'0'17'16,"36"125"8,-19-19-5,19-35 13,-36-17-16,0-54 1,17 1 17,-17 17-17,18 106-1,-18 54 1,0-107-1,0 53 1,0-124 0,18-17 0,-18 18 32,0 0-32,17 105 0,1-17 0,-18-35-1,18-54 1,-18 1-1,0 17 2,52 89-1,19 34-1,0-17 1,-71-35-1,17-88 1,1-53 103,-1-18-104,-17 0-1,0-18 0,-35-123 2,18-70 0,-54 17-1,-17 70 1,88 72 0,0 52-1,0 35 1,0 0 0,17 18 20,-17 18-7,53 105-14,-17 71 1,-19-17-1,19-54 1,-36-70 0,-18-35 0</inkml:trace>
    </iact:actionData>
  </iact:action>
  <iact:action type="add" startTime="19151">
    <iact:property name="dataType"/>
    <iact:actionData xml:id="d2">
      <inkml:trace xmlns:inkml="http://www.w3.org/2003/InkML" xml:id="stk2" contextRef="#ctx0" brushRef="#br0">5380 12770 0,'-18'0'72,"-52"0"-47,52 0-12,-35 18 18,-88-18-14,-18 0 0,-70 53-1,-89 53 1,54-1-1,17-34 1,123-18 0,54-18 0,35-17-1,-54 52 1,-52 71 0,-53 18-1,71-35 1,70-71 0,18 0-1,17 35 1,-17 88 0,35 36-1,0-1 1,0-52 0,17-18-1,-17-70 1,18 17 0,-18-35-1,71 159 1,70 123 0,-36-71-1,37 1 1,-125-212 0,1-18 0,-18-17 32,18 17-32,17 53 0,53 53 0,-35-35-1,-53-35 1,18-71 0,-18 17 27,52 54-25,107 88 2,-88-89 12,-1-34-17,1-1 1,-18-18-1,0 19 1,17-19 0,1 19 0,17 17-1,-17-36 1,17 18-1,35-17 1,36 0 0,88-18 0,-124 35-1,-34 0 1,-19 1-1,18-1 1,18-17 0,35 17 0,18-18-1,35 1 1,-35 0 0,-106-18-1,-18 0 1,-17 0 2,17-18-4,35-17 1,107-71 1,70 35-1,0-52 1,-106 17 0,-88 18-1,0 0 1,-36 0 0,1-36-1,0-17 1,17-35 0,0 70-1,-35 18 1,35 17 0,-35-53 0,-17-105-1,-36 18 1,0 16-1,35 1 1,18 53 0,-17 18 0,-1 17-1,0-17 1,1-1 0,-18 36 0,-1 0-1,1 0 1,0 35-1,17-18 1,-35-52 0,0 17 0,-35 18-1,-35-36 1,-1-52-1,1-18 2,-19 0-2,90 88 1,-1 18-1,17 52 1,-17 1 0,36 17-1,-18 18 37,-36 0-38,-17-17 0,-106-19 2,35 1 0,36 0 0,70 35-1,53-18 151,-53 18-138,53-17-23,-36-1 26,19 0-16</inkml:trace>
    </iact:actionData>
  </iact:action>
  <iact:action type="add" startTime="27545">
    <iact:property name="dataType"/>
    <iact:actionData xml:id="d3">
      <inkml:trace xmlns:inkml="http://www.w3.org/2003/InkML" xml:id="stk3" contextRef="#ctx0" brushRef="#br0">7973 1975 0,'-18'0'24,"-176"18"1,88-1-4,-88-17-4,0 18 0,71-18 0,70 0-1,18 0 1,-36 18-1,-52 17 2,-19 18-2,19-35 1,35-18-1,35 53 1,18-36 0,-18 36-1,-36 53 1,-34-18 0,0 53-1,17 18 2,17-36-2,72 19 1,-18-54-1,17 53 1,-53 18-1,1 35 1,-18-36 0,17-17 0,-17 18-1,88-141 1,-18 17-1,1 0 2,17 18-2,-36 0 1,-17 71-1,0-36 1,18 0 0,18 0 0,-1-35-1,-17 35 1,35-35-1,-18 18 1,-17 52 0,-1 107 0,19-54-1,17-88 1,17 71-1,-17-88 1,18-1 0,17 18 0,18 1-1,-17-1 1,16 0-1,1 18 1,18-36 0,0 36 0,-19-53-1,90 53 1,-72-53 0,18 0-1,-17-18 1,-1-17 0,72 17-1,52 18 1,17-36 0,-17 1-1,-17 0 1,-72-18 0,-16 17-1,16-34 1,37 17 0,-1-18 0,106 0-1,-106 18 1,-18-17-1,-17-1 1,18 1 0,-36-19 0,53-17-1,0 18 2,-35 17-2,-53-17 1,-18 18-1,18-19 1,17-17-1,-17-17 1,0-1 0,53-52 0,-35 35-1,-36 35 1,0 0-1,-17 0 1,0 35 0,-18-35 0,35-53-1,-18-35 1,1-17 0,35-1-1,-35 53 1,17 18 0,-35-18-1,18 18 1,17-89-1,-35 19 2,35 16-2,-35 19 1,0 0-1,0 34 1,0 19 0,-18-36-1,1 0 1,-1-35 0,1 0-1,-19-18 1,19 89 0,-19-54 0,19 18-1,17 71 1,-18 0-1,18-1 1,-18 1 0,-34-18 0,-19-17-1,-53-1 1,-34 1 0,52-1 0,-35-52-1,106 123 1,-1-18-16,-17-17 14,-17-1 2,-1 1-1,-17 0 2,35 0-2,18 17 1,17 0-1,1 18 8,17-17 15,-36 17-31,1-36 22,0-34-13,-1 17 0,1 18-1,18 17 1,-1-17-1,0 17 1,18 0-1</inkml:trace>
    </iact:actionData>
  </iact:action>
  <iact:action type="add" startTime="38113">
    <iact:property name="dataType"/>
    <iact:actionData xml:id="d4">
      <inkml:trace xmlns:inkml="http://www.w3.org/2003/InkML" xml:id="stk4" contextRef="#ctx0" brushRef="#br0">13688 4745 0,'17'0'48,"19"35"-32,-19-35 15,19 35-15,-19 18 1,19 0 0,-1 35 0,-18 36-1,-17 17 1,0-35-1,0-18 1,18 18 0,0-54 0,-18 1-1,0 0 1,0 71 0,-36 105 0,19-70-1,-1-18 2,1-18-3,17-52 2,0 17 0,0 0-1,0 1 1,-36 52 0,19 0-1,-1-71 1,0-34 0,18-19 35,0 54-32,0-18 8,18-53-12,-18-36 106,0-122-106,0 52-2,0-141 18,-71-88-16,36 70 2,35 71-2,18 53 1,-18 18-1,17 70 1,-17 0 0,0 35 0,0 0 16,0 1 0,0-1-16,0 1 0,0 34 0,18 54-1,0 70 1,-1 53 0,19 18-1,-19 34 1,-17 19 0,-35-36 0,35-52-1,-18-54 1,18-52-1,0-54 1,-17 1 0,34 35-1,-17 0 1,18 0-1,-18-18 2,0-70 46,0-71-44,18 18-5,-1-36 2,36-105 0,18 17-1,-54 89 1,-17 35-1</inkml:trace>
    </iact:actionData>
  </iact:action>
  <iact:action type="add" startTime="40499">
    <iact:property name="dataType"/>
    <iact:actionData xml:id="d5">
      <inkml:trace xmlns:inkml="http://www.w3.org/2003/InkML" xml:id="stk5" contextRef="#ctx0" brushRef="#br0">16298 8995 0,'-17'0'87,"-160"0"-67,54 18-15,-177 53 27,53-1-15,71 36 0,52-18-1,107-52 1,-1-36-1,18 17 18,-35 36-17,-18 106-1,17 0 1,-34 105 0,17-158-1,35-53 1,-17-18 0,35 0-1,0 18 1,0 106 0,0 53-1,-18 88 1,-35-53 0,1-142-1,34-16 1,18-54 0,0-17 0,0-1-1,18 124 1,-36 18 0,-17-18-1,35-35 1,-18-71-1,18 53 1,-18-52 0,18 17 0,-17 35-1,34 53 1,1 18 0,0-18-1,-1-53 1,-17-70 0,18-18 16,105 88-17,1 53 1,17 18 0,-88-53 0,0-36-1,-36-52 1,1-18 0,-18 0 1,53 0-3,106 17 2,-53 19 0,105-1-1,-34-17 1,-36-18-1,-88 0 1,-36 0 0,36 0 0,53 0-1,70 17 1,36-17-1,35 0 2,-53-35-2,-88 35 1,-18-18-1,-53 1 1,18-19 0,18 19 0,17 17-1,18-36 1,-36 36-1,-34-17 1,34-1 0,-17 1 0,35-36-1,-52 35 1,17 0-1,-18 18 1,-35-17 0,18-1 0,17-17-1,0 0 1,36-54-1,17-52 1,-53 0 0,-17 35 0,-1-17-1,1 17 1,-18 18 0,18-36-1,-18-17 1,35-18 0,-35-193-1,18 263 1,-1-87 0,-17 53 0,0-107-1,-35 142 1,35 18-1,0 17 1,0-36 0,-53-34 0,-18-36-1,19 36 1,16 52-1,19 1 1,-19 17 0,19 35 0,-36-70-1,18 53 1,17-36 0,-35 18-17,-88-35 17,0-71-1,0 18 1,17 0-1,36 53 1,0-36 0,17 71 0,1 0-1,-19 1 1,-52 34-1,0-35 1,-88 0 0,123 18 0,36 17-1,-19 1 1,19-1-1,-36 0 1,18 18 0,35 0 1,18 0-3</inkml:trace>
    </iact:actionData>
  </iact:action>
  <iact:action type="add" startTime="46264">
    <iact:property name="dataType"/>
    <iact:actionData xml:id="d6">
      <inkml:trace xmlns:inkml="http://www.w3.org/2003/InkML" xml:id="stk6" contextRef="#ctx0" brushRef="#br0">31221 8325 0,'-18'0'75,"1"0"-68,-54 18 13,-17-1 12,17 19-16,18-36 1,-35 35 0,-18 0 0,-35 36-1,53-36 1,35 0 0,0-17-1,-17 17 1,-71 71 0,-18-18-1,0 18 1,-17-35 0,87-1-1,72-70 1,17 36 33,-71 34-32,-17 36-3,17-53 2,1 17 0,17 1 0,18-53-1,35 17 1,-36 18 0,19-18-1,-36 0 1,35 36 0,-70 52-1,18-17 1,34-35 0,19-18 0,-36 17-1,35 1 1,-17-1-1,17 54 1,0-1 0,18-17 0,0 18-1,0-54 1,-17 1-1,17 35 2,17 35-2,19-53 1,34 141-1,-70-158 1,36 52-1,-19 1 2,-17-107-2,18 19 1,17 34-1,36 18 1,17 53 0,18 36 0,-36-71-1,-34-36 1,-19-70-1,-17 18 1,35 35 27,54 53-35,-1-1 22,-35-34-15,0 0 1,-36-54-1,19 19 56,122 34-56,-52-17-1,0 0-1,-18 0 3,177 53-1,-159-71 1,-18-17 0,-35-1 0,70-17-1,18 0 1,0-17-1,53 34 1,36 1 0,-1-18 0,-123 17-1,-18-34 1,-53-1 0,18 18 0,71-35-1,17 17 1,-35 1-1,0-19 1,-18 1 0,-35 17 0,-18 1-1,18 17 1,-53-18-1,18-17 1,-1 17 0,18-17 0,18-18-1,-35-53 1,70 0 0,-70 71 0,-1-18-1,1 0 1,0 53 16,-18-17 0,0-1-16,17-88 0,36-35-1,35 71 1,-52-19 0,17 19 0,-36 34-1,-17 19 1,18-18-1,0-54 1,-1 1 0,19-53 0,-1 53-1,-18 35 1,-17 18 0,0-36 0,0 1-1,0-36 1,-35-71-1,-35-123 1,70 212 0,-36-18 0,36-17-1,-17 52 1,-1 1-1,-17-71 1,-18 35 0,-18-53-1,-17 53 1,53 36 0,17 17-1,18 18 1,-35-36 0,-18 0 0,18 19-1,-36-37 1,-17-16 0,17 16-1,-17 36 1,35-35 0,-17 0-1,-36-53 1,0 53 0,0 17-1,53 18 1,36 36 0,-1 17-1,18-18 1,0 0 0,-71-35-1,-17 18 1,0 0 0,53 17-1,17 18 1,18-17 0</inkml:trace>
    </iact:actionData>
  </iact:action>
  <iact:action type="add" startTime="59162">
    <iact:property name="dataType"/>
    <iact:actionData xml:id="d7">
      <inkml:trace xmlns:inkml="http://www.w3.org/2003/InkML" xml:id="stk7" contextRef="#ctx0" brushRef="#br0">21555 2134 0,'-18'-18'13,"71"1"42,582-19-29,-335 19-7,335-19-2,-159 19-1,-194-18 2,-176 17-2,-88 18 1,-71 0 52,0 0-61,-247 53 16,71-53-9,-18 17 2,-529 1 0,300-18 0,158-18-1,177 18 1,88 0-1,35 0 18,1 0-17,-1 0-1,36 0 53,264 18-44,-159-18-18,107 0 26,-72-53-17,-16 18 1,-37 17-1,-52 18 1</inkml:trace>
    </iact:actionData>
  </iact:action>
  <iact:action type="add" startTime="61000">
    <iact:property name="dataType"/>
    <iact:actionData xml:id="d8">
      <inkml:trace xmlns:inkml="http://www.w3.org/2003/InkML" xml:id="stk8" contextRef="#ctx0" brushRef="#br0">23125 12876 0,'17'0'57,"19"0"-47,16 0 17,54 35-11,18 18 1,193 35-1,-105-70 1,52-36 0,-17-17 0,0 0-1,-17 35 1,-54-18-1,-35 18 1,-70 18 0,-71 0 0,17-18-1,-17-18 37,-105-17-38,-19 17 17,-17-17-15,-88 35 0,-18 0-1,-88-36 1,-53 19 0,35-1 0,141 18-1,142 0 1,105 0 115,71 0-122,52 0 15,248 35-9,70-35 1,-88 18 0,-194-36-1,-176 18 1,-53-17 0,-1-19 0</inkml:trace>
    </iact:actionData>
  </iact:action>
  <iact:action type="add" startTime="64843">
    <iact:property name="dataType"/>
    <iact:actionData xml:id="d9">
      <inkml:trace xmlns:inkml="http://www.w3.org/2003/InkML" xml:id="stk9" contextRef="#ctx0" brushRef="#br0">31397 6314 0,'-17'0'122,"17"-17"-111,-18 17 26,-53 17-19,-17-17 14,71 0 4,17 18 12,-53 0-31,-71-1-1,89 1 1,-71-18 0,106 35 64,-53 0-60,36-17-7,17 17 3,-36 1 0,19-1-1,17-17 66,-18-1-68,18 1-9,35-18 139,1 53-122,-1-18-19,35 18 28,19 18-15,16-1 1,-34-17-1,-1 0 2,-34-35-2,-19-18 88,89 35-86,35 0-6,-17-17 21,-36-18-16,-35 0-1,0 17 1,-18-17 0,53-17-1,18-1 1,53-17-1,-71 17 1,-35 1 0,-35-1 0,-18 0-1,17 18 1,-17-17 16,18-19-16,0-17 0,17 1-1,-35-19 1,0 18 0,17 35 0,-17 1 61,-17 17-70,-18-53 8,17 18 15,-17-1-15,-1-17 1,-17 18 0,-17-18 0,52 71-1,-70-36 1,53 18-1,35-17 2,-18 17-2,-17 0 93,-71 0-79,35-18-19,19 18 6,-160-18 0,-17 18-1,87 0 1,107 0-1</inkml:trace>
    </iact:actionData>
  </iact:action>
  <iact:action type="add" startTime="77942">
    <iact:property name="dataType"/>
    <iact:actionData xml:id="d10">
      <inkml:trace xmlns:inkml="http://www.w3.org/2003/InkML" xml:id="stk10" contextRef="#ctx0" brushRef="#br0">31803 14005 0,'-18'0'80,"1"-18"-65,-1 18-11,-53-17 29,1-1-16,-1 18 0,-17 0-1,0-18 1,0 18-1,52 0 1,1-17 0,0 17 33,-53 0-32,-106 17 14,70-17-15,1 18 0,70-18-1,35 0 1,18 53 17,-17-18-18,-1 0 1,18-17 0,-18-18 33,18 18-18,0 17-15,0 18 0,0-18 0,0 1-1,-17-19 1,17 1-1,0-1 19,17-17 12,19 124-17,-36-89-24,17 0 27,1-35-17,-18 18 35,35-18-33,-17 18-3,-1-1 2,1-17 16,17 0-16,54 0 0,-37-17-1,-16 17 1,17 0 0,0 17 0,-1-17-1,-34 0 1,0 0-1,17 18 1,53 35 0,0-18-1,1 0 1,-1-17-1,-35 0 1,-36-18 17,19 0 4,-1 0-10,159 17-11,71-17 0,-142 18-1,-70-18 1,-35 0 50,17 0-59,18-18 17,53 1-8,-54 17-1,-34-18 1,-18 0 0,18-34-1,-1 16 1,1-34 0,-18 34 0,0-16-1,0-1 1,-18 17-1,1 19 1,-1 17 0,0-36 0,-34 1-1,16 18 1,19-19-1,-1 19 1,18-1 33,-106-70-25,36 52 1,-19 1-10,37 0 1,34 0-1,-17 17 1,-1 18 0,19 0 0,-36 0 16,-88-35-16,-18 17-1,71 18 1,52 0-1</inkml:trace>
    </iact:actionData>
  </iact:action>
  <iact:action type="remove" startTime="106595">
    <iact:property name="style" value="instant"/>
    <iact:actionData xml:id="d11" ref="#d0"/>
  </iact:action>
  <iact:action type="remove" startTime="107271">
    <iact:property name="style" value="instant"/>
    <iact:actionData xml:id="d12" ref="#d1"/>
  </iact:action>
  <iact:action type="add" startTime="106547">
    <iact:property name="dataType" value="strokeEraser"/>
    <iact:actionData xml:id="d13">
      <inkml:trace xmlns:inkml="http://www.w3.org/2003/InkML" xml:id="stk11" contextRef="#ctx0" brushRef="#br1">2875 8837 0,'0'-18'18,"0"1"-11,0-18 0,18-1 1,-18-17 14,17 0-8,36-52-4,-17 16-6,-1 54 3,-17 17 1,-1 1-1,-34 52 107,-1-17-106,-35 52 0,0 1 1,-17 17-2,34 0 1,1-17 1,17-18-1,18 0-1,0 0 1,0-18 0,0-18 0,0 19 1,18-1 1,17 18-5,1 35 3,52 36 0,0 17 0,0 106 1,-35 35-2,-53 35 2,18-17-2,-1 0 2,-17-53-2,-17-88 2,17-18-2,0-35 1,0-53 1,0-18 1,17-35 29,-17 18 113,0 52-144,18 18 0,0-17 0,17-1 0,-18 19 0,19-36 0,-19-53 0,1 0 8,88-89 3,17-105-9,18-17-2,-17 17-3,-1-71-3,1 0 5,-1 71 1,-34 89 0,-19 69 0,-35 19-1</inkml:trace>
    </iact:actionData>
  </iact:action>
  <iact:action type="remove" startTime="107826">
    <iact:property name="style" value="instant"/>
    <iact:actionData xml:id="d14" ref="#d3"/>
  </iact:action>
  <iact:action type="add" startTime="107739">
    <iact:property name="dataType" value="strokeEraser"/>
    <iact:actionData xml:id="d15">
      <inkml:trace xmlns:inkml="http://www.w3.org/2003/InkML" xml:id="stk12" contextRef="#ctx0" brushRef="#br1">7144 8326 0,'0'0'2,"0"-36"52,17 1-45,-17-36-2,18 1 1,-18-36 14,18 35-12,-18-105 6,0 53-11,0 105-2,0 0 8,0 36 76,0 0-79,-18 35 0,-17 17 1,-18 1-2,18 17 1,-18-18 0,35-17 0,18-17 0,0-19 0,35 1 32,1 0-32,-1-1 1,0 1-2</inkml:trace>
    </iact:actionData>
  </iact:action>
  <iact:action type="remove" startTime="108473">
    <iact:property name="style" value="instant"/>
    <iact:actionData xml:id="d16" ref="#d2"/>
  </iact:action>
  <iact:action type="add" startTime="108438">
    <iact:property name="dataType" value="strokeEraser"/>
    <iact:actionData xml:id="d17">
      <inkml:trace xmlns:inkml="http://www.w3.org/2003/InkML" xml:id="stk13" contextRef="#ctx0" brushRef="#br1">6562 14482 0,'17'0'43,"1"17"-42,0 36 17,-18-18-13,17 1 2,-17-1 1,0 18 0,18-36 0,0 19 1,-18-19-2,35 19 1,-18-36 1,1 0-2,-18 17 26,18 19-26,-1 34 2,89-35-2,35 1 1,36-19 0,17 19 1,-36-19-2,-34-17 1,-54 0 0,-34 0 0,-36-17 8,17 17-5,1-18-4</inkml:trace>
    </iact:actionData>
  </iact:action>
  <iact:action type="remove" startTime="109253">
    <iact:property name="style" value="instant"/>
    <iact:actionData xml:id="d18" ref="#d5"/>
  </iact:action>
  <iact:action type="add" startTime="109133">
    <iact:property name="dataType" value="strokeEraser"/>
    <iact:actionData xml:id="d19">
      <inkml:trace xmlns:inkml="http://www.w3.org/2003/InkML" xml:id="stk14" contextRef="#ctx0" brushRef="#br1">15452 14093 0,'0'0'3,"-18"0"4,18-17 15,-18 17 34,-52 17-48,-36 1 1,-17 0-2,-36-1 10,0-17-11,53 0 11,18-17-13,88-1 3,-18 0 9,18 1-8,0-1 0,0-17 0,-17 17-1,17-17 1,0 17 0,0-17 1,-53 0-1,53 17-1,-18-35 2,18 0-2,18 18 2,52-18-2,71-17 1,106-19 0,53 36 1,18-17-1,-18-18-1,-53 17 1,-18 18 0,-88 0 1,-35-17-2,-71 17 1,-35 0 0</inkml:trace>
    </iact:actionData>
  </iact:action>
  <iact:action type="remove" startTime="109947">
    <iact:property name="style" value="instant"/>
    <iact:actionData xml:id="d20" ref="#d4"/>
  </iact:action>
  <iact:action type="add" startTime="109858">
    <iact:property name="dataType" value="strokeEraser"/>
    <iact:actionData xml:id="d21">
      <inkml:trace xmlns:inkml="http://www.w3.org/2003/InkML" xml:id="stk15" contextRef="#ctx0" brushRef="#br1">13988 8502 0,'0'0'2,"0"-35"5,0-18 0,0 35 1,0-35 0,0 18 0,0-18 0,0-18 0,0 1 0,0-36 0,0 18 0,0-36 7,0 19-13,-18 16 11,18 54-10,0 17 5,0 1 1,18 34 21,-18 1-22,17 0 1,-17 17-2,0-17 1,0-1 0,0 19 1,-17-19-2,17 18 1,-36-17 0,36 0 0,18 17 42,17-35-42</inkml:trace>
    </iact:actionData>
  </iact:action>
  <iact:action type="remove" startTime="110744">
    <iact:property name="style" value="instant"/>
    <iact:actionData xml:id="d22" ref="#d8"/>
  </iact:action>
  <iact:action type="add" startTime="110751">
    <iact:property name="dataType" value="strokeEraser"/>
    <iact:actionData xml:id="d23">
      <inkml:trace xmlns:inkml="http://www.w3.org/2003/InkML" xml:id="stk16" contextRef="#ctx0" brushRef="#br1">24395 13988 0,'-18'-18'25,"0"18"46,36 0-22,70 0-42,89 0 2,17 0-2</inkml:trace>
    </iact:actionData>
  </iact:action>
  <iact:action type="add" startTime="111317">
    <iact:property name="dataType" value="strokeEraser"/>
    <iact:actionData xml:id="d24">
      <inkml:trace xmlns:inkml="http://www.w3.org/2003/InkML" xml:id="stk17" contextRef="#ctx0" brushRef="#br1">29457 13547 0,'0'-18'72,"0"0"-55,0 1-10,0-1 1,-18-17 0,18 17 1,-17-17-2,-1 0 2,-17-1-1,17 1-1,-17-18 1,-18 18 0,18 17 0,-1-17 0,1-18 0,17 35 0,-17-17 1,0-18-2,0 0 1,35 0 1,-53 0 0,35-17-1,18-1 0,-18 18 0,18 18 0,-17 0 1,-1 0-2,18 17 1,0 0 1,0 1 14,-17-1 58,-1 0-74,18 1 1,0-1 0,-18 0 0,18 1 0</inkml:trace>
    </iact:actionData>
  </iact:action>
  <iact:action type="remove" startTime="112139">
    <iact:property name="style" value="instant"/>
    <iact:actionData xml:id="d25" ref="#d6"/>
  </iact:action>
  <iact:action type="add" startTime="112001">
    <iact:property name="dataType" value="strokeEraser"/>
    <iact:actionData xml:id="d26">
      <inkml:trace xmlns:inkml="http://www.w3.org/2003/InkML" xml:id="stk18" contextRef="#ctx0" brushRef="#br1">28804 12136 0,'0'-18'40,"0"-35"-31,0 0-1,0 18-1,0-53 1,0-1 0,18 19 1,-18-1-2,0 1 1,0-1 0,0 18 2,0 0-1,0 0 4,-18 1-4,18-1-6,18 0 3,17-18 2,18-17 0,-18-18 0,18 18 0,0-18 0,0 18 0,-35 17 1,-1-17-2,1 18 2,-18 17-2</inkml:trace>
    </iact:actionData>
  </iact:action>
  <iact:action type="remove" startTime="112731">
    <iact:property name="style" value="instant"/>
    <iact:actionData xml:id="d27" ref="#d9"/>
  </iact:action>
  <iact:action type="add" startTime="112736">
    <iact:property name="dataType" value="strokeEraser"/>
    <iact:actionData xml:id="d28">
      <inkml:trace xmlns:inkml="http://www.w3.org/2003/InkML" xml:id="stk19" contextRef="#ctx0" brushRef="#br1">30903 7743 0,'18'0'25,"53"71"8,-19 0-28,-16-54-3,-19 18 5,-17-17 1,18-18 0,-18 18 120,18-1-112,17 19-8,0-1 0</inkml:trace>
    </iact:actionData>
  </iact:action>
  <iact:action type="remove" startTime="113774">
    <iact:property name="style" value="instant"/>
    <iact:actionData xml:id="d29" ref="#d10"/>
  </iact:action>
  <iact:action type="add" startTime="113778">
    <iact:property name="dataType" value="strokeEraser"/>
    <iact:actionData xml:id="d30">
      <inkml:trace xmlns:inkml="http://www.w3.org/2003/InkML" xml:id="stk20" contextRef="#ctx0" brushRef="#br1">32015 15011 0,'0'-18'96,"-18"0"-80,18 1-8,-35-1 0,-18-17 0,-18 35 0,1-18 0,34 18 0,-34-17 0,-1 17 0,36 0 0,0 0 0</inkml:trace>
    </iact:actionData>
  </iact:action>
  <iact:action type="remove" startTime="114825">
    <iact:property name="style" value="instant"/>
    <iact:actionData xml:id="d31" ref="#d7"/>
  </iact:action>
  <iact:action type="add" startTime="114769">
    <iact:property name="dataType" value="strokeEraser"/>
    <iact:actionData xml:id="d32">
      <inkml:trace xmlns:inkml="http://www.w3.org/2003/InkML" xml:id="stk21" contextRef="#ctx0" brushRef="#br1">24059 3175 0,'-17'0'20,"17"-18"-15,-18 18 2,18-35 2,0 17-1,-35 1 2,17-1 3,1 18-10,-19-17 3,1 17 3,0-18-3,17 18 2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314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Jesu släktlinje finns bevarad =&gt; Viktigt</a:t>
            </a:r>
          </a:p>
          <a:p>
            <a:r>
              <a:rPr lang="sv-SE" dirty="0"/>
              <a:t>Alla detaljer stämmer =&gt; Bibelns tillförlitlighet</a:t>
            </a:r>
          </a:p>
          <a:p>
            <a:r>
              <a:rPr lang="sv-SE" dirty="0"/>
              <a:t>Nedskrivet trots templets förstörelse =&gt; Mästerdirigenten!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067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1FDE7-0D24-46EB-823F-0CBCBB93240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96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4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solidFill>
                  <a:srgbClr val="211D1E"/>
                </a:solidFill>
              </a:rPr>
              <a:t>VO: Judarna ser det som att en mans alla efterkommande finns i hans kropp (”länder”/”sköte”).</a:t>
            </a:r>
          </a:p>
          <a:p>
            <a:endParaRPr lang="sv-SE" sz="1200" dirty="0">
              <a:solidFill>
                <a:srgbClr val="211D1E"/>
              </a:solidFill>
            </a:endParaRPr>
          </a:p>
          <a:p>
            <a:r>
              <a:rPr lang="sv-SE" sz="1200" dirty="0">
                <a:solidFill>
                  <a:srgbClr val="211D1E"/>
                </a:solidFill>
              </a:rPr>
              <a:t>VO: Vi ärver en dödsdom, inte en syndanatur.</a:t>
            </a:r>
          </a:p>
          <a:p>
            <a:endParaRPr lang="sv-SE" sz="1200" dirty="0">
              <a:solidFill>
                <a:srgbClr val="211D1E"/>
              </a:solidFill>
            </a:endParaRPr>
          </a:p>
          <a:p>
            <a:r>
              <a:rPr lang="sv-SE" sz="1200" dirty="0">
                <a:solidFill>
                  <a:srgbClr val="211D1E"/>
                </a:solidFill>
              </a:rPr>
              <a:t>VO: Eva då?</a:t>
            </a:r>
          </a:p>
          <a:p>
            <a:r>
              <a:rPr lang="sv-SE" sz="1200" dirty="0">
                <a:solidFill>
                  <a:srgbClr val="211D1E"/>
                </a:solidFill>
              </a:rPr>
              <a:t>Hon syndade först, men ”synd tillräknas inte där ingen lag finns” (Rom 5:13)</a:t>
            </a:r>
            <a:br>
              <a:rPr lang="sv-SE" sz="1200" dirty="0">
                <a:solidFill>
                  <a:srgbClr val="211D1E"/>
                </a:solidFill>
              </a:rPr>
            </a:br>
            <a:r>
              <a:rPr lang="sv-SE" sz="1200" dirty="0">
                <a:solidFill>
                  <a:srgbClr val="211D1E"/>
                </a:solidFill>
              </a:rPr>
              <a:t>Hon tillhör inte Adams avkomlingar och ärvde kanske inte då dödsdomen? Jo, hon var skapad av Adams revben (1 Mos 2:21).</a:t>
            </a:r>
          </a:p>
          <a:p>
            <a:endParaRPr lang="sv-SE" sz="1200" dirty="0">
              <a:solidFill>
                <a:srgbClr val="211D1E"/>
              </a:solidFill>
            </a:endParaRPr>
          </a:p>
          <a:p>
            <a:r>
              <a:rPr lang="sv-SE" sz="1200" dirty="0">
                <a:solidFill>
                  <a:srgbClr val="211D1E"/>
                </a:solidFill>
              </a:rPr>
              <a:t>VO: Jungfrufödelsen är inget som religiösa människor klistrat på för att bevara Maria ”obefläckad”, utan en absolut nödvändighet för frälsningsplanen.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55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0865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7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En sammanfattning.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68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B734166-8044-4CB1-A8C2-1AFE4EFC361C}"/>
              </a:ext>
            </a:extLst>
          </p:cNvPr>
          <p:cNvSpPr txBox="1"/>
          <p:nvPr userDrawn="1"/>
        </p:nvSpPr>
        <p:spPr>
          <a:xfrm>
            <a:off x="9831533" y="49611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3095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3.bp.blogspot.com/-YY-0-m_PrAg/WQ2hUsMQpxI/AAAAAAAAHAU/B3UnPje1Eq0dXTwErwpONSJgKR3uFT5kQCLcB/s1600/olja%2B2017%2Btillsammans%2Bi%2Btro_redigerad-1.jpg">
            <a:extLst>
              <a:ext uri="{FF2B5EF4-FFF2-40B4-BE49-F238E27FC236}">
                <a16:creationId xmlns:a16="http://schemas.microsoft.com/office/drawing/2014/main" id="{72E9374F-D835-4B1C-B138-5C33AF196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47624" y="4285386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47625" y="550592"/>
            <a:ext cx="7092000" cy="22968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Jesus</a:t>
            </a:r>
            <a:endParaRPr kumimoji="0" lang="sv-SE" sz="6000" b="1" i="0" u="none" strike="noStrike" kern="1200" cap="none" spc="50" normalizeH="0" baseline="0" noProof="0" dirty="0">
              <a:ln w="9525" cmpd="sng">
                <a:noFill/>
                <a:prstDash val="solid"/>
              </a:ln>
              <a:solidFill>
                <a:prstClr val="black"/>
              </a:solidFill>
              <a:effectLst>
                <a:glow rad="127000">
                  <a:schemeClr val="accent5"/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Kristus</a:t>
            </a:r>
            <a:endParaRPr lang="sv-SE" sz="10500" dirty="0">
              <a:effectLst>
                <a:glow rad="127000">
                  <a:schemeClr val="accent5"/>
                </a:glo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244694" y="3342360"/>
            <a:ext cx="7092000" cy="84167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5400" b="1" i="0" u="none" strike="noStrike" kern="1200" cap="none" spc="0" normalizeH="0" baseline="0" noProof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Vem? Vad? Varifrån?</a:t>
            </a:r>
            <a:endParaRPr lang="sv-SE" sz="2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439765"/>
            <a:ext cx="6965686" cy="956595"/>
          </a:xfrm>
          <a:prstGeom prst="rect">
            <a:avLst/>
          </a:prstGeom>
        </p:spPr>
        <p:txBody>
          <a:bodyPr lIns="432000" anchor="ctr"/>
          <a:lstStyle>
            <a:lvl1pPr algn="ctr">
              <a:lnSpc>
                <a:spcPts val="6000"/>
              </a:lnSpc>
              <a:defRPr sz="6000" b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439" y="5997512"/>
            <a:ext cx="1078994" cy="74371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7EEB503-4A03-43B4-9601-BAE5112DCAA5}"/>
              </a:ext>
            </a:extLst>
          </p:cNvPr>
          <p:cNvSpPr txBox="1"/>
          <p:nvPr userDrawn="1"/>
        </p:nvSpPr>
        <p:spPr>
          <a:xfrm>
            <a:off x="10828344" y="6209643"/>
            <a:ext cx="1227901" cy="573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sv-SE" sz="1600" dirty="0">
                <a:solidFill>
                  <a:schemeClr val="bg1"/>
                </a:solidFill>
                <a:latin typeface="Gabriola" panose="04040605051002020D02" pitchFamily="82" charset="0"/>
              </a:rPr>
              <a:t>Konstnär</a:t>
            </a:r>
          </a:p>
          <a:p>
            <a:pPr algn="ctr">
              <a:lnSpc>
                <a:spcPts val="2200"/>
              </a:lnSpc>
            </a:pPr>
            <a:r>
              <a:rPr lang="sv-SE" sz="2800" dirty="0">
                <a:solidFill>
                  <a:schemeClr val="bg1"/>
                </a:solidFill>
                <a:latin typeface="Gabriola" panose="04040605051002020D02" pitchFamily="82" charset="0"/>
              </a:rPr>
              <a:t>Signe Flink</a:t>
            </a:r>
          </a:p>
        </p:txBody>
      </p:sp>
    </p:spTree>
    <p:extLst>
      <p:ext uri="{BB962C8B-B14F-4D97-AF65-F5344CB8AC3E}">
        <p14:creationId xmlns:p14="http://schemas.microsoft.com/office/powerpoint/2010/main" val="37290903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11/relationships/inkAction" Target="../ink/inkAction1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669B1-71A5-45C7-B7BB-029FBAB9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39765"/>
            <a:ext cx="7164592" cy="956595"/>
          </a:xfrm>
        </p:spPr>
        <p:txBody>
          <a:bodyPr/>
          <a:lstStyle/>
          <a:p>
            <a:r>
              <a:rPr lang="sv-SE"/>
              <a:t>4. </a:t>
            </a:r>
            <a:r>
              <a:rPr lang="sv-SE" dirty="0"/>
              <a:t>Jesu härstamning</a:t>
            </a:r>
          </a:p>
        </p:txBody>
      </p:sp>
    </p:spTree>
    <p:extLst>
      <p:ext uri="{BB962C8B-B14F-4D97-AF65-F5344CB8AC3E}">
        <p14:creationId xmlns:p14="http://schemas.microsoft.com/office/powerpoint/2010/main" val="2891601899"/>
      </p:ext>
    </p:extLst>
  </p:cSld>
  <p:clrMapOvr>
    <a:masterClrMapping/>
  </p:clrMapOvr>
  <p:transition advTm="16549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7BEB719-2A64-4B60-A141-9CF2C0497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6402" t="20452" r="7003" b="5036"/>
          <a:stretch/>
        </p:blipFill>
        <p:spPr bwMode="auto">
          <a:xfrm>
            <a:off x="0" y="644578"/>
            <a:ext cx="12210774" cy="62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8FD29EF-6EB7-4253-B62A-CFDB80909A45}"/>
              </a:ext>
            </a:extLst>
          </p:cNvPr>
          <p:cNvSpPr txBox="1"/>
          <p:nvPr/>
        </p:nvSpPr>
        <p:spPr>
          <a:xfrm>
            <a:off x="441394" y="1842414"/>
            <a:ext cx="113092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3200" dirty="0"/>
              <a:t>1:a Krönikeboken har 9 kapitel med rabblande av namn.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3200" dirty="0"/>
              <a:t>Judarna höll noga reda på sin härkomst (eftersom moselagen stadgade rättigheter efter släkten).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3200" dirty="0"/>
              <a:t>Jesu obrutna släktlinje alltifrån Adam finns </a:t>
            </a:r>
            <a:r>
              <a:rPr lang="sv-SE" sz="3200"/>
              <a:t>dokumenterad.</a:t>
            </a:r>
            <a:endParaRPr lang="sv-SE" sz="3200" dirty="0">
              <a:highlight>
                <a:srgbClr val="FFFF00"/>
              </a:highlight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3200" dirty="0"/>
              <a:t>Alla nödvändiga detaljer </a:t>
            </a:r>
            <a:r>
              <a:rPr lang="sv-SE" sz="3200"/>
              <a:t>stämmer. </a:t>
            </a:r>
            <a:endParaRPr lang="sv-SE" sz="2400" dirty="0">
              <a:highlight>
                <a:srgbClr val="FFFF00"/>
              </a:highlight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3200" dirty="0"/>
              <a:t>Genealogierna förstördes med templet år 70 e.Kr. men då hade just Matteus och Lukas </a:t>
            </a:r>
            <a:r>
              <a:rPr lang="sv-SE" sz="3200" i="1" u="sng" dirty="0"/>
              <a:t>just</a:t>
            </a:r>
            <a:r>
              <a:rPr lang="sv-SE" sz="3200" dirty="0"/>
              <a:t> skrivit sina </a:t>
            </a:r>
            <a:r>
              <a:rPr lang="sv-SE" sz="3200"/>
              <a:t>evangelier.</a:t>
            </a:r>
            <a:endParaRPr lang="sv-SE" sz="3200" dirty="0">
              <a:highlight>
                <a:srgbClr val="FFFF00"/>
              </a:highlight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069E5B-D5DA-4A48-B9B3-75830488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Genealogier </a:t>
            </a:r>
            <a:r>
              <a:rPr lang="sv-SE" dirty="0"/>
              <a:t>är viktigt!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409FE3E4-3B95-4B83-A574-0709C1A83DB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969159" y="3502079"/>
              <a:ext cx="2" cy="2"/>
            </p14:xfrm>
          </p:contentPart>
        </mc:Choice>
        <mc:Fallback xmlns=""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409FE3E4-3B95-4B83-A574-0709C1A83D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69159" y="3502079"/>
                <a:ext cx="2" cy="2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58862883"/>
      </p:ext>
    </p:extLst>
  </p:cSld>
  <p:clrMapOvr>
    <a:masterClrMapping/>
  </p:clrMapOvr>
  <p:transition advTm="2806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26">
            <a:extLst>
              <a:ext uri="{FF2B5EF4-FFF2-40B4-BE49-F238E27FC236}">
                <a16:creationId xmlns:a16="http://schemas.microsoft.com/office/drawing/2014/main" id="{93BEE5E6-A355-4EEC-B386-A90EC57F112A}"/>
              </a:ext>
            </a:extLst>
          </p:cNvPr>
          <p:cNvSpPr/>
          <p:nvPr/>
        </p:nvSpPr>
        <p:spPr>
          <a:xfrm>
            <a:off x="1355546" y="2820411"/>
            <a:ext cx="997605" cy="216000"/>
          </a:xfrm>
          <a:custGeom>
            <a:avLst/>
            <a:gdLst/>
            <a:ahLst/>
            <a:cxnLst/>
            <a:rect l="l" t="t" r="r" b="b"/>
            <a:pathLst>
              <a:path w="4249420" h="360044">
                <a:moveTo>
                  <a:pt x="0" y="359663"/>
                </a:moveTo>
                <a:lnTo>
                  <a:pt x="4248911" y="359663"/>
                </a:lnTo>
                <a:lnTo>
                  <a:pt x="424891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36000" tIns="36000" rIns="36000" bIns="36000" rtlCol="0" anchor="ctr"/>
          <a:lstStyle/>
          <a:p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38" name="object 35">
            <a:extLst>
              <a:ext uri="{FF2B5EF4-FFF2-40B4-BE49-F238E27FC236}">
                <a16:creationId xmlns:a16="http://schemas.microsoft.com/office/drawing/2014/main" id="{192C80BD-726C-4177-A485-ECACAB1080F2}"/>
              </a:ext>
            </a:extLst>
          </p:cNvPr>
          <p:cNvSpPr/>
          <p:nvPr/>
        </p:nvSpPr>
        <p:spPr>
          <a:xfrm>
            <a:off x="3158037" y="711508"/>
            <a:ext cx="216000" cy="5766929"/>
          </a:xfrm>
          <a:custGeom>
            <a:avLst/>
            <a:gdLst/>
            <a:ahLst/>
            <a:cxnLst/>
            <a:rect l="l" t="t" r="r" b="b"/>
            <a:pathLst>
              <a:path w="480059" h="2696210">
                <a:moveTo>
                  <a:pt x="0" y="2695956"/>
                </a:moveTo>
                <a:lnTo>
                  <a:pt x="480059" y="2695956"/>
                </a:lnTo>
                <a:lnTo>
                  <a:pt x="480059" y="0"/>
                </a:lnTo>
                <a:lnTo>
                  <a:pt x="0" y="0"/>
                </a:lnTo>
                <a:lnTo>
                  <a:pt x="0" y="26959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vert" wrap="square" lIns="36000" tIns="72000" rIns="36000" bIns="36000" rtlCol="0" anchor="ctr"/>
          <a:lstStyle/>
          <a:p>
            <a:r>
              <a:rPr lang="sv-SE" sz="1400">
                <a:solidFill>
                  <a:schemeClr val="bg1"/>
                </a:solidFill>
              </a:rPr>
              <a:t>Noas söner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88618" y="711508"/>
            <a:ext cx="216000" cy="2854121"/>
          </a:xfrm>
          <a:custGeom>
            <a:avLst/>
            <a:gdLst/>
            <a:ahLst/>
            <a:cxnLst/>
            <a:rect l="l" t="t" r="r" b="b"/>
            <a:pathLst>
              <a:path w="480059" h="2696210">
                <a:moveTo>
                  <a:pt x="0" y="2695956"/>
                </a:moveTo>
                <a:lnTo>
                  <a:pt x="480059" y="2695956"/>
                </a:lnTo>
                <a:lnTo>
                  <a:pt x="480059" y="0"/>
                </a:lnTo>
                <a:lnTo>
                  <a:pt x="0" y="0"/>
                </a:lnTo>
                <a:lnTo>
                  <a:pt x="0" y="26959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vert" wrap="square" lIns="36000" tIns="72000" rIns="36000" bIns="36000" rtlCol="0" anchor="ctr"/>
          <a:lstStyle/>
          <a:p>
            <a:r>
              <a:rPr lang="sv-SE" sz="1400">
                <a:solidFill>
                  <a:schemeClr val="bg1"/>
                </a:solidFill>
              </a:rPr>
              <a:t>Adams söner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83" name="object 35">
            <a:extLst>
              <a:ext uri="{FF2B5EF4-FFF2-40B4-BE49-F238E27FC236}">
                <a16:creationId xmlns:a16="http://schemas.microsoft.com/office/drawing/2014/main" id="{AD19D696-82F8-4E23-A468-784EEE583297}"/>
              </a:ext>
            </a:extLst>
          </p:cNvPr>
          <p:cNvSpPr/>
          <p:nvPr/>
        </p:nvSpPr>
        <p:spPr>
          <a:xfrm>
            <a:off x="5121202" y="711508"/>
            <a:ext cx="216000" cy="4623929"/>
          </a:xfrm>
          <a:custGeom>
            <a:avLst/>
            <a:gdLst/>
            <a:ahLst/>
            <a:cxnLst/>
            <a:rect l="l" t="t" r="r" b="b"/>
            <a:pathLst>
              <a:path w="480059" h="2696210">
                <a:moveTo>
                  <a:pt x="0" y="2695956"/>
                </a:moveTo>
                <a:lnTo>
                  <a:pt x="480059" y="2695956"/>
                </a:lnTo>
                <a:lnTo>
                  <a:pt x="480059" y="0"/>
                </a:lnTo>
                <a:lnTo>
                  <a:pt x="0" y="0"/>
                </a:lnTo>
                <a:lnTo>
                  <a:pt x="0" y="26959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vert" wrap="square" lIns="36000" tIns="72000" rIns="36000" bIns="36000" rtlCol="0" anchor="ctr"/>
          <a:lstStyle/>
          <a:p>
            <a:r>
              <a:rPr lang="sv-SE" sz="1400">
                <a:solidFill>
                  <a:schemeClr val="bg1"/>
                </a:solidFill>
              </a:rPr>
              <a:t>Abrahams söner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94" name="object 35">
            <a:extLst>
              <a:ext uri="{FF2B5EF4-FFF2-40B4-BE49-F238E27FC236}">
                <a16:creationId xmlns:a16="http://schemas.microsoft.com/office/drawing/2014/main" id="{2C4A569F-F950-45AE-8E73-8B08DA3881CC}"/>
              </a:ext>
            </a:extLst>
          </p:cNvPr>
          <p:cNvSpPr/>
          <p:nvPr/>
        </p:nvSpPr>
        <p:spPr>
          <a:xfrm>
            <a:off x="5911530" y="711508"/>
            <a:ext cx="216000" cy="3316723"/>
          </a:xfrm>
          <a:custGeom>
            <a:avLst/>
            <a:gdLst/>
            <a:ahLst/>
            <a:cxnLst/>
            <a:rect l="l" t="t" r="r" b="b"/>
            <a:pathLst>
              <a:path w="480059" h="2696210">
                <a:moveTo>
                  <a:pt x="0" y="2695956"/>
                </a:moveTo>
                <a:lnTo>
                  <a:pt x="480059" y="2695956"/>
                </a:lnTo>
                <a:lnTo>
                  <a:pt x="480059" y="0"/>
                </a:lnTo>
                <a:lnTo>
                  <a:pt x="0" y="0"/>
                </a:lnTo>
                <a:lnTo>
                  <a:pt x="0" y="26959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vert" wrap="square" lIns="36000" tIns="72000" rIns="36000" bIns="36000" rtlCol="0" anchor="ctr"/>
          <a:lstStyle/>
          <a:p>
            <a:r>
              <a:rPr lang="sv-SE" sz="1400">
                <a:solidFill>
                  <a:schemeClr val="bg1"/>
                </a:solidFill>
              </a:rPr>
              <a:t>Isaks söner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04" name="object 35">
            <a:extLst>
              <a:ext uri="{FF2B5EF4-FFF2-40B4-BE49-F238E27FC236}">
                <a16:creationId xmlns:a16="http://schemas.microsoft.com/office/drawing/2014/main" id="{A679480A-9C0D-4E9D-B2E8-8D97EA97BEA1}"/>
              </a:ext>
            </a:extLst>
          </p:cNvPr>
          <p:cNvSpPr/>
          <p:nvPr/>
        </p:nvSpPr>
        <p:spPr>
          <a:xfrm>
            <a:off x="6694051" y="711508"/>
            <a:ext cx="216000" cy="2685573"/>
          </a:xfrm>
          <a:custGeom>
            <a:avLst/>
            <a:gdLst/>
            <a:ahLst/>
            <a:cxnLst/>
            <a:rect l="l" t="t" r="r" b="b"/>
            <a:pathLst>
              <a:path w="480059" h="2696210">
                <a:moveTo>
                  <a:pt x="0" y="2695956"/>
                </a:moveTo>
                <a:lnTo>
                  <a:pt x="480059" y="2695956"/>
                </a:lnTo>
                <a:lnTo>
                  <a:pt x="480059" y="0"/>
                </a:lnTo>
                <a:lnTo>
                  <a:pt x="0" y="0"/>
                </a:lnTo>
                <a:lnTo>
                  <a:pt x="0" y="26959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vert" wrap="square" lIns="36000" tIns="72000" rIns="36000" bIns="36000" rtlCol="0" anchor="ctr"/>
          <a:lstStyle/>
          <a:p>
            <a:r>
              <a:rPr lang="sv-SE" sz="1400">
                <a:solidFill>
                  <a:schemeClr val="bg1"/>
                </a:solidFill>
              </a:rPr>
              <a:t>Israels söner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09" name="object 35">
            <a:extLst>
              <a:ext uri="{FF2B5EF4-FFF2-40B4-BE49-F238E27FC236}">
                <a16:creationId xmlns:a16="http://schemas.microsoft.com/office/drawing/2014/main" id="{3EB72BD4-460E-4BE4-AF9F-402FE9A4B91A}"/>
              </a:ext>
            </a:extLst>
          </p:cNvPr>
          <p:cNvSpPr/>
          <p:nvPr/>
        </p:nvSpPr>
        <p:spPr>
          <a:xfrm>
            <a:off x="8663726" y="711508"/>
            <a:ext cx="216000" cy="2101940"/>
          </a:xfrm>
          <a:custGeom>
            <a:avLst/>
            <a:gdLst/>
            <a:ahLst/>
            <a:cxnLst/>
            <a:rect l="l" t="t" r="r" b="b"/>
            <a:pathLst>
              <a:path w="480059" h="2696210">
                <a:moveTo>
                  <a:pt x="0" y="2695956"/>
                </a:moveTo>
                <a:lnTo>
                  <a:pt x="480059" y="2695956"/>
                </a:lnTo>
                <a:lnTo>
                  <a:pt x="480059" y="0"/>
                </a:lnTo>
                <a:lnTo>
                  <a:pt x="0" y="0"/>
                </a:lnTo>
                <a:lnTo>
                  <a:pt x="0" y="26959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vert" wrap="square" lIns="36000" tIns="72000" rIns="36000" bIns="36000" rtlCol="0" anchor="ctr"/>
          <a:lstStyle/>
          <a:p>
            <a:r>
              <a:rPr lang="sv-SE" sz="1400">
                <a:solidFill>
                  <a:schemeClr val="bg1"/>
                </a:solidFill>
              </a:rPr>
              <a:t>Davids söner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82" name="object 26">
            <a:extLst>
              <a:ext uri="{FF2B5EF4-FFF2-40B4-BE49-F238E27FC236}">
                <a16:creationId xmlns:a16="http://schemas.microsoft.com/office/drawing/2014/main" id="{200B25F9-280B-4A6E-BDC3-2C62F4A2FEEB}"/>
              </a:ext>
            </a:extLst>
          </p:cNvPr>
          <p:cNvSpPr/>
          <p:nvPr/>
        </p:nvSpPr>
        <p:spPr>
          <a:xfrm>
            <a:off x="3305908" y="6468638"/>
            <a:ext cx="7038242" cy="216000"/>
          </a:xfrm>
          <a:custGeom>
            <a:avLst/>
            <a:gdLst/>
            <a:ahLst/>
            <a:cxnLst/>
            <a:rect l="l" t="t" r="r" b="b"/>
            <a:pathLst>
              <a:path w="4249420" h="360044">
                <a:moveTo>
                  <a:pt x="0" y="359663"/>
                </a:moveTo>
                <a:lnTo>
                  <a:pt x="4248911" y="359663"/>
                </a:lnTo>
                <a:lnTo>
                  <a:pt x="424891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36000" tIns="36000" rIns="36000" bIns="3600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Eurasier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78" name="object 26">
            <a:extLst>
              <a:ext uri="{FF2B5EF4-FFF2-40B4-BE49-F238E27FC236}">
                <a16:creationId xmlns:a16="http://schemas.microsoft.com/office/drawing/2014/main" id="{92EDAF6D-F5FB-4832-8B84-EBD8B0724776}"/>
              </a:ext>
            </a:extLst>
          </p:cNvPr>
          <p:cNvSpPr/>
          <p:nvPr/>
        </p:nvSpPr>
        <p:spPr>
          <a:xfrm>
            <a:off x="5994400" y="4036487"/>
            <a:ext cx="4349750" cy="216000"/>
          </a:xfrm>
          <a:custGeom>
            <a:avLst/>
            <a:gdLst/>
            <a:ahLst/>
            <a:cxnLst/>
            <a:rect l="l" t="t" r="r" b="b"/>
            <a:pathLst>
              <a:path w="4249420" h="360044">
                <a:moveTo>
                  <a:pt x="0" y="359663"/>
                </a:moveTo>
                <a:lnTo>
                  <a:pt x="4248911" y="359663"/>
                </a:lnTo>
                <a:lnTo>
                  <a:pt x="424891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36000" tIns="36000" rIns="36000" bIns="3600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Edomiter (= Idumeer)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47563" y="3428449"/>
            <a:ext cx="3496588" cy="216000"/>
          </a:xfrm>
          <a:custGeom>
            <a:avLst/>
            <a:gdLst/>
            <a:ahLst/>
            <a:cxnLst/>
            <a:rect l="l" t="t" r="r" b="b"/>
            <a:pathLst>
              <a:path w="4249420" h="360044">
                <a:moveTo>
                  <a:pt x="0" y="359663"/>
                </a:moveTo>
                <a:lnTo>
                  <a:pt x="4248911" y="359663"/>
                </a:lnTo>
                <a:lnTo>
                  <a:pt x="424891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36000" tIns="36000" rIns="36000" bIns="36000" rtlCol="0" anchor="ctr"/>
          <a:lstStyle/>
          <a:p>
            <a:r>
              <a:rPr lang="sv-SE" sz="1400">
                <a:solidFill>
                  <a:schemeClr val="bg1"/>
                </a:solidFill>
              </a:rPr>
              <a:t>           Nordriket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79" name="object 26">
            <a:extLst>
              <a:ext uri="{FF2B5EF4-FFF2-40B4-BE49-F238E27FC236}">
                <a16:creationId xmlns:a16="http://schemas.microsoft.com/office/drawing/2014/main" id="{D055D8A2-B4DE-451F-82FB-72D347CD7292}"/>
              </a:ext>
            </a:extLst>
          </p:cNvPr>
          <p:cNvSpPr/>
          <p:nvPr/>
        </p:nvSpPr>
        <p:spPr>
          <a:xfrm>
            <a:off x="5220676" y="4644525"/>
            <a:ext cx="5123474" cy="216000"/>
          </a:xfrm>
          <a:custGeom>
            <a:avLst/>
            <a:gdLst/>
            <a:ahLst/>
            <a:cxnLst/>
            <a:rect l="l" t="t" r="r" b="b"/>
            <a:pathLst>
              <a:path w="4249420" h="360044">
                <a:moveTo>
                  <a:pt x="0" y="359663"/>
                </a:moveTo>
                <a:lnTo>
                  <a:pt x="4248911" y="359663"/>
                </a:lnTo>
                <a:lnTo>
                  <a:pt x="424891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36000" tIns="36000" rIns="36000" bIns="3600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Araber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80" name="object 26">
            <a:extLst>
              <a:ext uri="{FF2B5EF4-FFF2-40B4-BE49-F238E27FC236}">
                <a16:creationId xmlns:a16="http://schemas.microsoft.com/office/drawing/2014/main" id="{4C890F51-F980-4D7F-AA2C-F11EB5CFBCC0}"/>
              </a:ext>
            </a:extLst>
          </p:cNvPr>
          <p:cNvSpPr/>
          <p:nvPr/>
        </p:nvSpPr>
        <p:spPr>
          <a:xfrm>
            <a:off x="5220677" y="5252563"/>
            <a:ext cx="5123474" cy="216000"/>
          </a:xfrm>
          <a:custGeom>
            <a:avLst/>
            <a:gdLst/>
            <a:ahLst/>
            <a:cxnLst/>
            <a:rect l="l" t="t" r="r" b="b"/>
            <a:pathLst>
              <a:path w="4249420" h="360044">
                <a:moveTo>
                  <a:pt x="0" y="359663"/>
                </a:moveTo>
                <a:lnTo>
                  <a:pt x="4248911" y="359663"/>
                </a:lnTo>
                <a:lnTo>
                  <a:pt x="424891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36000" tIns="36000" rIns="36000" bIns="3600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Arabstammar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81" name="object 26">
            <a:extLst>
              <a:ext uri="{FF2B5EF4-FFF2-40B4-BE49-F238E27FC236}">
                <a16:creationId xmlns:a16="http://schemas.microsoft.com/office/drawing/2014/main" id="{84373AF5-B126-4BF2-B582-BA2B6C579F24}"/>
              </a:ext>
            </a:extLst>
          </p:cNvPr>
          <p:cNvSpPr/>
          <p:nvPr/>
        </p:nvSpPr>
        <p:spPr>
          <a:xfrm>
            <a:off x="3227754" y="5860601"/>
            <a:ext cx="7116397" cy="216000"/>
          </a:xfrm>
          <a:custGeom>
            <a:avLst/>
            <a:gdLst/>
            <a:ahLst/>
            <a:cxnLst/>
            <a:rect l="l" t="t" r="r" b="b"/>
            <a:pathLst>
              <a:path w="4249420" h="360044">
                <a:moveTo>
                  <a:pt x="0" y="359663"/>
                </a:moveTo>
                <a:lnTo>
                  <a:pt x="4248911" y="359663"/>
                </a:lnTo>
                <a:lnTo>
                  <a:pt x="424891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36000" tIns="36000" rIns="36000" bIns="3600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Afrikaner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36" name="Rektangel 235">
            <a:extLst>
              <a:ext uri="{FF2B5EF4-FFF2-40B4-BE49-F238E27FC236}">
                <a16:creationId xmlns:a16="http://schemas.microsoft.com/office/drawing/2014/main" id="{AED2D14F-5379-4B93-A777-DFCB25AD36A5}"/>
              </a:ext>
            </a:extLst>
          </p:cNvPr>
          <p:cNvSpPr/>
          <p:nvPr/>
        </p:nvSpPr>
        <p:spPr>
          <a:xfrm>
            <a:off x="8803501" y="2820411"/>
            <a:ext cx="1120844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D06048A2-9188-4E1A-B8B9-D015AB022031}"/>
              </a:ext>
            </a:extLst>
          </p:cNvPr>
          <p:cNvSpPr/>
          <p:nvPr/>
        </p:nvSpPr>
        <p:spPr>
          <a:xfrm>
            <a:off x="586154" y="2212373"/>
            <a:ext cx="9846896" cy="2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sv-SE"/>
          </a:p>
        </p:txBody>
      </p:sp>
      <p:sp>
        <p:nvSpPr>
          <p:cNvPr id="207" name="textruta 206">
            <a:extLst>
              <a:ext uri="{FF2B5EF4-FFF2-40B4-BE49-F238E27FC236}">
                <a16:creationId xmlns:a16="http://schemas.microsoft.com/office/drawing/2014/main" id="{C85CB49E-5048-4B48-9B63-0591D918C67F}"/>
              </a:ext>
            </a:extLst>
          </p:cNvPr>
          <p:cNvSpPr txBox="1"/>
          <p:nvPr/>
        </p:nvSpPr>
        <p:spPr>
          <a:xfrm>
            <a:off x="2353151" y="2733384"/>
            <a:ext cx="2148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2400" dirty="0">
                <a:sym typeface="Wingdings 2" panose="05020102010507070707" pitchFamily="18" charset="2"/>
              </a:rPr>
              <a:t></a:t>
            </a:r>
            <a:endParaRPr lang="sv-SE" sz="2000" dirty="0"/>
          </a:p>
        </p:txBody>
      </p:sp>
      <p:sp>
        <p:nvSpPr>
          <p:cNvPr id="208" name="textruta 207">
            <a:extLst>
              <a:ext uri="{FF2B5EF4-FFF2-40B4-BE49-F238E27FC236}">
                <a16:creationId xmlns:a16="http://schemas.microsoft.com/office/drawing/2014/main" id="{B0D58801-2E89-4746-A85C-03365FE4FB4D}"/>
              </a:ext>
            </a:extLst>
          </p:cNvPr>
          <p:cNvSpPr txBox="1"/>
          <p:nvPr/>
        </p:nvSpPr>
        <p:spPr>
          <a:xfrm>
            <a:off x="1648872" y="3341806"/>
            <a:ext cx="2148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2400">
                <a:sym typeface="Wingdings 2" panose="05020102010507070707" pitchFamily="18" charset="2"/>
              </a:rPr>
              <a:t></a:t>
            </a:r>
            <a:endParaRPr lang="sv-SE" sz="2000"/>
          </a:p>
        </p:txBody>
      </p:sp>
      <p:sp>
        <p:nvSpPr>
          <p:cNvPr id="56" name="Blixt 55">
            <a:extLst>
              <a:ext uri="{FF2B5EF4-FFF2-40B4-BE49-F238E27FC236}">
                <a16:creationId xmlns:a16="http://schemas.microsoft.com/office/drawing/2014/main" id="{C35AD8DF-4202-416A-8AF5-D0F8C5060ACB}"/>
              </a:ext>
            </a:extLst>
          </p:cNvPr>
          <p:cNvSpPr/>
          <p:nvPr/>
        </p:nvSpPr>
        <p:spPr>
          <a:xfrm>
            <a:off x="1816278" y="2087262"/>
            <a:ext cx="223528" cy="424564"/>
          </a:xfrm>
          <a:prstGeom prst="lightningBol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9" name="Blixt 238">
            <a:extLst>
              <a:ext uri="{FF2B5EF4-FFF2-40B4-BE49-F238E27FC236}">
                <a16:creationId xmlns:a16="http://schemas.microsoft.com/office/drawing/2014/main" id="{0F81B125-FD38-4740-8C83-B0478B3A9986}"/>
              </a:ext>
            </a:extLst>
          </p:cNvPr>
          <p:cNvSpPr/>
          <p:nvPr/>
        </p:nvSpPr>
        <p:spPr>
          <a:xfrm>
            <a:off x="3784360" y="2087262"/>
            <a:ext cx="223528" cy="424564"/>
          </a:xfrm>
          <a:prstGeom prst="lightningBol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0" name="Blixt 239">
            <a:extLst>
              <a:ext uri="{FF2B5EF4-FFF2-40B4-BE49-F238E27FC236}">
                <a16:creationId xmlns:a16="http://schemas.microsoft.com/office/drawing/2014/main" id="{F38ABACC-2BBD-409D-AC99-018F9672829A}"/>
              </a:ext>
            </a:extLst>
          </p:cNvPr>
          <p:cNvSpPr/>
          <p:nvPr/>
        </p:nvSpPr>
        <p:spPr>
          <a:xfrm>
            <a:off x="7323478" y="2087262"/>
            <a:ext cx="223528" cy="424564"/>
          </a:xfrm>
          <a:prstGeom prst="lightningBol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1" name="Blixt 240">
            <a:extLst>
              <a:ext uri="{FF2B5EF4-FFF2-40B4-BE49-F238E27FC236}">
                <a16:creationId xmlns:a16="http://schemas.microsoft.com/office/drawing/2014/main" id="{6A669071-1C31-4CE2-98A6-45D8CB8E020C}"/>
              </a:ext>
            </a:extLst>
          </p:cNvPr>
          <p:cNvSpPr/>
          <p:nvPr/>
        </p:nvSpPr>
        <p:spPr>
          <a:xfrm>
            <a:off x="9291560" y="2087262"/>
            <a:ext cx="223528" cy="424564"/>
          </a:xfrm>
          <a:prstGeom prst="lightningBol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2" name="Blixt 241">
            <a:extLst>
              <a:ext uri="{FF2B5EF4-FFF2-40B4-BE49-F238E27FC236}">
                <a16:creationId xmlns:a16="http://schemas.microsoft.com/office/drawing/2014/main" id="{F1793A8F-11DA-4A1D-B80A-715613409AC4}"/>
              </a:ext>
            </a:extLst>
          </p:cNvPr>
          <p:cNvSpPr/>
          <p:nvPr/>
        </p:nvSpPr>
        <p:spPr>
          <a:xfrm>
            <a:off x="9342915" y="2710002"/>
            <a:ext cx="223528" cy="424564"/>
          </a:xfrm>
          <a:prstGeom prst="lightningBol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7" name="object 84">
            <a:extLst>
              <a:ext uri="{FF2B5EF4-FFF2-40B4-BE49-F238E27FC236}">
                <a16:creationId xmlns:a16="http://schemas.microsoft.com/office/drawing/2014/main" id="{F42C0844-BCE4-4320-94C7-FF2E1251C729}"/>
              </a:ext>
            </a:extLst>
          </p:cNvPr>
          <p:cNvSpPr/>
          <p:nvPr/>
        </p:nvSpPr>
        <p:spPr>
          <a:xfrm>
            <a:off x="10223667" y="1956689"/>
            <a:ext cx="682652" cy="689362"/>
          </a:xfrm>
          <a:prstGeom prst="ellipse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Jesus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13" name="object 84">
            <a:extLst>
              <a:ext uri="{FF2B5EF4-FFF2-40B4-BE49-F238E27FC236}">
                <a16:creationId xmlns:a16="http://schemas.microsoft.com/office/drawing/2014/main" id="{FC50A7BF-2DEF-45F0-8E79-01CE99B01FA9}"/>
              </a:ext>
            </a:extLst>
          </p:cNvPr>
          <p:cNvSpPr/>
          <p:nvPr/>
        </p:nvSpPr>
        <p:spPr>
          <a:xfrm>
            <a:off x="4181406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36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Abra-ham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2" name="object 84">
            <a:extLst>
              <a:ext uri="{FF2B5EF4-FFF2-40B4-BE49-F238E27FC236}">
                <a16:creationId xmlns:a16="http://schemas.microsoft.com/office/drawing/2014/main" id="{FF0ACA88-DAFD-4472-AA55-1CD02D5A1A34}"/>
              </a:ext>
            </a:extLst>
          </p:cNvPr>
          <p:cNvSpPr/>
          <p:nvPr/>
        </p:nvSpPr>
        <p:spPr>
          <a:xfrm>
            <a:off x="245242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Adam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30" name="object 84">
            <a:extLst>
              <a:ext uri="{FF2B5EF4-FFF2-40B4-BE49-F238E27FC236}">
                <a16:creationId xmlns:a16="http://schemas.microsoft.com/office/drawing/2014/main" id="{D766336D-B7F8-456D-8757-4C180FBBC7E2}"/>
              </a:ext>
            </a:extLst>
          </p:cNvPr>
          <p:cNvSpPr/>
          <p:nvPr/>
        </p:nvSpPr>
        <p:spPr>
          <a:xfrm>
            <a:off x="7720524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David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15" name="object 84">
            <a:extLst>
              <a:ext uri="{FF2B5EF4-FFF2-40B4-BE49-F238E27FC236}">
                <a16:creationId xmlns:a16="http://schemas.microsoft.com/office/drawing/2014/main" id="{70B02A38-2202-4CBF-9784-D27BBB517915}"/>
              </a:ext>
            </a:extLst>
          </p:cNvPr>
          <p:cNvSpPr/>
          <p:nvPr/>
        </p:nvSpPr>
        <p:spPr>
          <a:xfrm>
            <a:off x="2998842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Sem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16" name="object 84">
            <a:extLst>
              <a:ext uri="{FF2B5EF4-FFF2-40B4-BE49-F238E27FC236}">
                <a16:creationId xmlns:a16="http://schemas.microsoft.com/office/drawing/2014/main" id="{C0B00A18-960B-4984-971C-F0E22EC33D81}"/>
              </a:ext>
            </a:extLst>
          </p:cNvPr>
          <p:cNvSpPr/>
          <p:nvPr/>
        </p:nvSpPr>
        <p:spPr>
          <a:xfrm>
            <a:off x="2213324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Noa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17" name="object 84">
            <a:extLst>
              <a:ext uri="{FF2B5EF4-FFF2-40B4-BE49-F238E27FC236}">
                <a16:creationId xmlns:a16="http://schemas.microsoft.com/office/drawing/2014/main" id="{352FFCFF-164C-486F-8D84-58F9124622FD}"/>
              </a:ext>
            </a:extLst>
          </p:cNvPr>
          <p:cNvSpPr/>
          <p:nvPr/>
        </p:nvSpPr>
        <p:spPr>
          <a:xfrm>
            <a:off x="4966924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Isak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18" name="object 84">
            <a:extLst>
              <a:ext uri="{FF2B5EF4-FFF2-40B4-BE49-F238E27FC236}">
                <a16:creationId xmlns:a16="http://schemas.microsoft.com/office/drawing/2014/main" id="{EC5E0187-9F61-4CC5-9C5D-25531AA42386}"/>
              </a:ext>
            </a:extLst>
          </p:cNvPr>
          <p:cNvSpPr/>
          <p:nvPr/>
        </p:nvSpPr>
        <p:spPr>
          <a:xfrm>
            <a:off x="5752442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Jakob</a:t>
            </a:r>
          </a:p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Israel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19" name="object 84">
            <a:extLst>
              <a:ext uri="{FF2B5EF4-FFF2-40B4-BE49-F238E27FC236}">
                <a16:creationId xmlns:a16="http://schemas.microsoft.com/office/drawing/2014/main" id="{138F003C-560A-49CF-A786-A3ABDA8BF44F}"/>
              </a:ext>
            </a:extLst>
          </p:cNvPr>
          <p:cNvSpPr/>
          <p:nvPr/>
        </p:nvSpPr>
        <p:spPr>
          <a:xfrm>
            <a:off x="1030760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Set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0" name="object 84">
            <a:extLst>
              <a:ext uri="{FF2B5EF4-FFF2-40B4-BE49-F238E27FC236}">
                <a16:creationId xmlns:a16="http://schemas.microsoft.com/office/drawing/2014/main" id="{8A50BBAA-5550-4129-B208-95602D2E195D}"/>
              </a:ext>
            </a:extLst>
          </p:cNvPr>
          <p:cNvSpPr/>
          <p:nvPr/>
        </p:nvSpPr>
        <p:spPr>
          <a:xfrm>
            <a:off x="1030760" y="2671483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Kain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1" name="object 84">
            <a:extLst>
              <a:ext uri="{FF2B5EF4-FFF2-40B4-BE49-F238E27FC236}">
                <a16:creationId xmlns:a16="http://schemas.microsoft.com/office/drawing/2014/main" id="{A2A0463D-24A1-4876-A8FC-72F15FE9D4F5}"/>
              </a:ext>
            </a:extLst>
          </p:cNvPr>
          <p:cNvSpPr/>
          <p:nvPr/>
        </p:nvSpPr>
        <p:spPr>
          <a:xfrm>
            <a:off x="1030760" y="3277975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Abel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3" name="object 84">
            <a:extLst>
              <a:ext uri="{FF2B5EF4-FFF2-40B4-BE49-F238E27FC236}">
                <a16:creationId xmlns:a16="http://schemas.microsoft.com/office/drawing/2014/main" id="{0427EDE3-7E83-475C-AB46-68712E4C487E}"/>
              </a:ext>
            </a:extLst>
          </p:cNvPr>
          <p:cNvSpPr/>
          <p:nvPr/>
        </p:nvSpPr>
        <p:spPr>
          <a:xfrm>
            <a:off x="6537960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Juda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4" name="object 84">
            <a:extLst>
              <a:ext uri="{FF2B5EF4-FFF2-40B4-BE49-F238E27FC236}">
                <a16:creationId xmlns:a16="http://schemas.microsoft.com/office/drawing/2014/main" id="{0A41AD80-0131-43ED-A9ED-6B674D07ABC9}"/>
              </a:ext>
            </a:extLst>
          </p:cNvPr>
          <p:cNvSpPr/>
          <p:nvPr/>
        </p:nvSpPr>
        <p:spPr>
          <a:xfrm>
            <a:off x="6537960" y="3277975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+11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söner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5" name="object 84">
            <a:extLst>
              <a:ext uri="{FF2B5EF4-FFF2-40B4-BE49-F238E27FC236}">
                <a16:creationId xmlns:a16="http://schemas.microsoft.com/office/drawing/2014/main" id="{B17599AE-8096-46F2-A427-63D7838EA7E6}"/>
              </a:ext>
            </a:extLst>
          </p:cNvPr>
          <p:cNvSpPr/>
          <p:nvPr/>
        </p:nvSpPr>
        <p:spPr>
          <a:xfrm>
            <a:off x="5752442" y="3884467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Esau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6" name="object 84">
            <a:extLst>
              <a:ext uri="{FF2B5EF4-FFF2-40B4-BE49-F238E27FC236}">
                <a16:creationId xmlns:a16="http://schemas.microsoft.com/office/drawing/2014/main" id="{7965E7A3-AC75-4C7D-8DD4-941E2A0B1D0C}"/>
              </a:ext>
            </a:extLst>
          </p:cNvPr>
          <p:cNvSpPr/>
          <p:nvPr/>
        </p:nvSpPr>
        <p:spPr>
          <a:xfrm>
            <a:off x="4966924" y="4490959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Ismael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7" name="object 84">
            <a:extLst>
              <a:ext uri="{FF2B5EF4-FFF2-40B4-BE49-F238E27FC236}">
                <a16:creationId xmlns:a16="http://schemas.microsoft.com/office/drawing/2014/main" id="{66C490BD-30F3-4BBA-9CA6-DA80DD9AA954}"/>
              </a:ext>
            </a:extLst>
          </p:cNvPr>
          <p:cNvSpPr/>
          <p:nvPr/>
        </p:nvSpPr>
        <p:spPr>
          <a:xfrm>
            <a:off x="2998842" y="6310432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Jafet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8" name="object 84">
            <a:extLst>
              <a:ext uri="{FF2B5EF4-FFF2-40B4-BE49-F238E27FC236}">
                <a16:creationId xmlns:a16="http://schemas.microsoft.com/office/drawing/2014/main" id="{B01E128E-6270-4496-AACA-E5C94443F25B}"/>
              </a:ext>
            </a:extLst>
          </p:cNvPr>
          <p:cNvSpPr/>
          <p:nvPr/>
        </p:nvSpPr>
        <p:spPr>
          <a:xfrm>
            <a:off x="2998842" y="5703943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Ham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29" name="object 84">
            <a:extLst>
              <a:ext uri="{FF2B5EF4-FFF2-40B4-BE49-F238E27FC236}">
                <a16:creationId xmlns:a16="http://schemas.microsoft.com/office/drawing/2014/main" id="{55C142D0-AA69-4B04-9A09-67B759D30026}"/>
              </a:ext>
            </a:extLst>
          </p:cNvPr>
          <p:cNvSpPr/>
          <p:nvPr/>
        </p:nvSpPr>
        <p:spPr>
          <a:xfrm>
            <a:off x="4966924" y="509745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med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Ketura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31" name="object 84">
            <a:extLst>
              <a:ext uri="{FF2B5EF4-FFF2-40B4-BE49-F238E27FC236}">
                <a16:creationId xmlns:a16="http://schemas.microsoft.com/office/drawing/2014/main" id="{B8D45821-3AC6-40B5-BEC4-9F3B21B56A0B}"/>
              </a:ext>
            </a:extLst>
          </p:cNvPr>
          <p:cNvSpPr/>
          <p:nvPr/>
        </p:nvSpPr>
        <p:spPr>
          <a:xfrm>
            <a:off x="8506042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Salo-mo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33" name="object 84">
            <a:extLst>
              <a:ext uri="{FF2B5EF4-FFF2-40B4-BE49-F238E27FC236}">
                <a16:creationId xmlns:a16="http://schemas.microsoft.com/office/drawing/2014/main" id="{8E61280D-2495-4379-98F9-A9F7EBF1C0A2}"/>
              </a:ext>
            </a:extLst>
          </p:cNvPr>
          <p:cNvSpPr/>
          <p:nvPr/>
        </p:nvSpPr>
        <p:spPr>
          <a:xfrm>
            <a:off x="8506042" y="2671483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Natan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34" name="object 84">
            <a:extLst>
              <a:ext uri="{FF2B5EF4-FFF2-40B4-BE49-F238E27FC236}">
                <a16:creationId xmlns:a16="http://schemas.microsoft.com/office/drawing/2014/main" id="{BDF14C1C-7B2D-4AA7-BFD2-646FD51DEFBF}"/>
              </a:ext>
            </a:extLst>
          </p:cNvPr>
          <p:cNvSpPr/>
          <p:nvPr/>
        </p:nvSpPr>
        <p:spPr>
          <a:xfrm rot="19800000">
            <a:off x="9699464" y="2617079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Maria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35" name="object 84">
            <a:extLst>
              <a:ext uri="{FF2B5EF4-FFF2-40B4-BE49-F238E27FC236}">
                <a16:creationId xmlns:a16="http://schemas.microsoft.com/office/drawing/2014/main" id="{34340C90-3E70-442B-8EA6-467BED97A6CB}"/>
              </a:ext>
            </a:extLst>
          </p:cNvPr>
          <p:cNvSpPr/>
          <p:nvPr/>
        </p:nvSpPr>
        <p:spPr>
          <a:xfrm>
            <a:off x="9688603" y="20649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755650" h="625475">
                <a:moveTo>
                  <a:pt x="340425" y="0"/>
                </a:moveTo>
                <a:lnTo>
                  <a:pt x="296751" y="830"/>
                </a:lnTo>
                <a:lnTo>
                  <a:pt x="253303" y="7712"/>
                </a:lnTo>
                <a:lnTo>
                  <a:pt x="210767" y="20632"/>
                </a:lnTo>
                <a:lnTo>
                  <a:pt x="169827" y="39575"/>
                </a:lnTo>
                <a:lnTo>
                  <a:pt x="131169" y="64529"/>
                </a:lnTo>
                <a:lnTo>
                  <a:pt x="95479" y="95479"/>
                </a:lnTo>
                <a:lnTo>
                  <a:pt x="64529" y="131169"/>
                </a:lnTo>
                <a:lnTo>
                  <a:pt x="39575" y="169827"/>
                </a:lnTo>
                <a:lnTo>
                  <a:pt x="20632" y="210767"/>
                </a:lnTo>
                <a:lnTo>
                  <a:pt x="7712" y="253303"/>
                </a:lnTo>
                <a:lnTo>
                  <a:pt x="830" y="296751"/>
                </a:lnTo>
                <a:lnTo>
                  <a:pt x="0" y="340425"/>
                </a:lnTo>
                <a:lnTo>
                  <a:pt x="5234" y="383639"/>
                </a:lnTo>
                <a:lnTo>
                  <a:pt x="16547" y="425710"/>
                </a:lnTo>
                <a:lnTo>
                  <a:pt x="33953" y="465950"/>
                </a:lnTo>
                <a:lnTo>
                  <a:pt x="57465" y="503676"/>
                </a:lnTo>
                <a:lnTo>
                  <a:pt x="87097" y="538201"/>
                </a:lnTo>
                <a:lnTo>
                  <a:pt x="121651" y="567836"/>
                </a:lnTo>
                <a:lnTo>
                  <a:pt x="159394" y="591356"/>
                </a:lnTo>
                <a:lnTo>
                  <a:pt x="199644" y="608772"/>
                </a:lnTo>
                <a:lnTo>
                  <a:pt x="241715" y="620096"/>
                </a:lnTo>
                <a:lnTo>
                  <a:pt x="284925" y="625342"/>
                </a:lnTo>
                <a:lnTo>
                  <a:pt x="328590" y="624519"/>
                </a:lnTo>
                <a:lnTo>
                  <a:pt x="372027" y="617642"/>
                </a:lnTo>
                <a:lnTo>
                  <a:pt x="414552" y="604721"/>
                </a:lnTo>
                <a:lnTo>
                  <a:pt x="455481" y="585769"/>
                </a:lnTo>
                <a:lnTo>
                  <a:pt x="494132" y="560798"/>
                </a:lnTo>
                <a:lnTo>
                  <a:pt x="529819" y="529819"/>
                </a:lnTo>
                <a:lnTo>
                  <a:pt x="755371" y="304267"/>
                </a:lnTo>
                <a:lnTo>
                  <a:pt x="538201" y="87097"/>
                </a:lnTo>
                <a:lnTo>
                  <a:pt x="503676" y="57465"/>
                </a:lnTo>
                <a:lnTo>
                  <a:pt x="465950" y="33953"/>
                </a:lnTo>
                <a:lnTo>
                  <a:pt x="425710" y="16547"/>
                </a:lnTo>
                <a:lnTo>
                  <a:pt x="383639" y="5234"/>
                </a:lnTo>
                <a:lnTo>
                  <a:pt x="3404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72000" bIns="0" rtlCol="0" anchor="ctr"/>
          <a:lstStyle/>
          <a:p>
            <a:pPr algn="ctr">
              <a:lnSpc>
                <a:spcPts val="1300"/>
              </a:lnSpc>
            </a:pPr>
            <a:r>
              <a:rPr lang="sv-SE" sz="1400">
                <a:solidFill>
                  <a:schemeClr val="bg1"/>
                </a:solidFill>
              </a:rPr>
              <a:t>Josef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47" name="object 26">
            <a:extLst>
              <a:ext uri="{FF2B5EF4-FFF2-40B4-BE49-F238E27FC236}">
                <a16:creationId xmlns:a16="http://schemas.microsoft.com/office/drawing/2014/main" id="{0B41EE27-1605-45EC-B279-5FD47613AC99}"/>
              </a:ext>
            </a:extLst>
          </p:cNvPr>
          <p:cNvSpPr/>
          <p:nvPr/>
        </p:nvSpPr>
        <p:spPr>
          <a:xfrm>
            <a:off x="7180504" y="1857362"/>
            <a:ext cx="846293" cy="180000"/>
          </a:xfrm>
          <a:custGeom>
            <a:avLst/>
            <a:gdLst/>
            <a:ahLst/>
            <a:cxnLst/>
            <a:rect l="l" t="t" r="r" b="b"/>
            <a:pathLst>
              <a:path w="4249420" h="360044">
                <a:moveTo>
                  <a:pt x="0" y="359663"/>
                </a:moveTo>
                <a:lnTo>
                  <a:pt x="4248911" y="359663"/>
                </a:lnTo>
                <a:lnTo>
                  <a:pt x="424891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sv-SE" sz="1400" dirty="0"/>
              <a:t>Sydriket</a:t>
            </a:r>
            <a:endParaRPr sz="1400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39E8066-2818-443E-B4D0-C2A75A3A02A1}"/>
              </a:ext>
            </a:extLst>
          </p:cNvPr>
          <p:cNvGrpSpPr/>
          <p:nvPr/>
        </p:nvGrpSpPr>
        <p:grpSpPr>
          <a:xfrm>
            <a:off x="790455" y="4508459"/>
            <a:ext cx="1606036" cy="742460"/>
            <a:chOff x="1816128" y="4367949"/>
            <a:chExt cx="1606036" cy="742460"/>
          </a:xfrm>
        </p:grpSpPr>
        <p:sp>
          <p:nvSpPr>
            <p:cNvPr id="48" name="Blixt 47">
              <a:extLst>
                <a:ext uri="{FF2B5EF4-FFF2-40B4-BE49-F238E27FC236}">
                  <a16:creationId xmlns:a16="http://schemas.microsoft.com/office/drawing/2014/main" id="{507D4CF9-4177-4A52-AFA0-74484F5F8FB0}"/>
                </a:ext>
              </a:extLst>
            </p:cNvPr>
            <p:cNvSpPr/>
            <p:nvPr/>
          </p:nvSpPr>
          <p:spPr>
            <a:xfrm>
              <a:off x="1939486" y="4526897"/>
              <a:ext cx="223528" cy="424564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DD297C0F-1D07-4864-99A6-C25FEE95421C}"/>
                </a:ext>
              </a:extLst>
            </p:cNvPr>
            <p:cNvSpPr txBox="1"/>
            <p:nvPr/>
          </p:nvSpPr>
          <p:spPr>
            <a:xfrm>
              <a:off x="2223629" y="4477569"/>
              <a:ext cx="1184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/>
                <a:t>Överhoppade</a:t>
              </a:r>
            </a:p>
            <a:p>
              <a:r>
                <a:rPr lang="sv-SE" sz="1400"/>
                <a:t>generationer</a:t>
              </a:r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07C27157-7E34-4D53-A73C-20DB13B131EB}"/>
                </a:ext>
              </a:extLst>
            </p:cNvPr>
            <p:cNvSpPr/>
            <p:nvPr/>
          </p:nvSpPr>
          <p:spPr>
            <a:xfrm>
              <a:off x="1816128" y="4367949"/>
              <a:ext cx="1606036" cy="74246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1"/>
                </a:solidFill>
              </a:endParaRPr>
            </a:p>
          </p:txBody>
        </p:sp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55D2F938-7B1A-4516-B917-68ADD0AD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Från Adam till Jesus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446614"/>
      </p:ext>
    </p:extLst>
  </p:cSld>
  <p:clrMapOvr>
    <a:masterClrMapping/>
  </p:clrMapOvr>
  <p:transition advTm="3804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38" grpId="0" animBg="1"/>
      <p:bldP spid="35" grpId="0" animBg="1"/>
      <p:bldP spid="183" grpId="0" animBg="1"/>
      <p:bldP spid="194" grpId="0" animBg="1"/>
      <p:bldP spid="204" grpId="0" animBg="1"/>
      <p:bldP spid="209" grpId="0" animBg="1"/>
      <p:bldP spid="182" grpId="0" animBg="1"/>
      <p:bldP spid="178" grpId="0" animBg="1"/>
      <p:bldP spid="26" grpId="0" animBg="1"/>
      <p:bldP spid="179" grpId="0" animBg="1"/>
      <p:bldP spid="180" grpId="0" animBg="1"/>
      <p:bldP spid="181" grpId="0" animBg="1"/>
      <p:bldP spid="236" grpId="0" animBg="1"/>
      <p:bldP spid="207" grpId="0"/>
      <p:bldP spid="208" grpId="0"/>
      <p:bldP spid="56" grpId="0" animBg="1"/>
      <p:bldP spid="239" grpId="0" animBg="1"/>
      <p:bldP spid="240" grpId="0" animBg="1"/>
      <p:bldP spid="241" grpId="0" animBg="1"/>
      <p:bldP spid="242" grpId="0" animBg="1"/>
      <p:bldP spid="213" grpId="0" animBg="1"/>
      <p:bldP spid="230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1" grpId="0" animBg="1"/>
      <p:bldP spid="233" grpId="0" animBg="1"/>
      <p:bldP spid="234" grpId="0" animBg="1"/>
      <p:bldP spid="235" grpId="0" animBg="1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BA29064-659A-4406-81CD-6D70A5E5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Jesu härkomst i evangelierna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2900E1F-2267-48E6-ADB6-671E0A4A1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63558"/>
              </p:ext>
            </p:extLst>
          </p:nvPr>
        </p:nvGraphicFramePr>
        <p:xfrm>
          <a:off x="848832" y="2234122"/>
          <a:ext cx="10494336" cy="374016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623584">
                  <a:extLst>
                    <a:ext uri="{9D8B030D-6E8A-4147-A177-3AD203B41FA5}">
                      <a16:colId xmlns:a16="http://schemas.microsoft.com/office/drawing/2014/main" val="2226645914"/>
                    </a:ext>
                  </a:extLst>
                </a:gridCol>
                <a:gridCol w="2623584">
                  <a:extLst>
                    <a:ext uri="{9D8B030D-6E8A-4147-A177-3AD203B41FA5}">
                      <a16:colId xmlns:a16="http://schemas.microsoft.com/office/drawing/2014/main" val="1407064769"/>
                    </a:ext>
                  </a:extLst>
                </a:gridCol>
                <a:gridCol w="2623584">
                  <a:extLst>
                    <a:ext uri="{9D8B030D-6E8A-4147-A177-3AD203B41FA5}">
                      <a16:colId xmlns:a16="http://schemas.microsoft.com/office/drawing/2014/main" val="699342462"/>
                    </a:ext>
                  </a:extLst>
                </a:gridCol>
                <a:gridCol w="2623584">
                  <a:extLst>
                    <a:ext uri="{9D8B030D-6E8A-4147-A177-3AD203B41FA5}">
                      <a16:colId xmlns:a16="http://schemas.microsoft.com/office/drawing/2014/main" val="1503414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Matteus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Markus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Lukas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Johannes</a:t>
                      </a:r>
                    </a:p>
                  </a:txBody>
                  <a:tcPr marT="144000" marB="144000" anchor="ctr"/>
                </a:tc>
                <a:extLst>
                  <a:ext uri="{0D108BD9-81ED-4DB2-BD59-A6C34878D82A}">
                    <a16:rowId xmlns:a16="http://schemas.microsoft.com/office/drawing/2014/main" val="329896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/>
                        <a:t>Jesus som</a:t>
                      </a:r>
                      <a:br>
                        <a:rPr lang="sv-SE" sz="2400"/>
                      </a:br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Kung</a:t>
                      </a:r>
                      <a:endParaRPr lang="sv-SE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108000" marB="108000" anchor="ctr"/>
                </a:tc>
                <a:tc>
                  <a:txBody>
                    <a:bodyPr/>
                    <a:lstStyle/>
                    <a:p>
                      <a:r>
                        <a:rPr lang="sv-SE" sz="2400"/>
                        <a:t>Jesus som</a:t>
                      </a:r>
                      <a:br>
                        <a:rPr lang="sv-SE" sz="2400"/>
                      </a:br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Tjänare</a:t>
                      </a:r>
                      <a:endParaRPr lang="sv-SE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108000" marB="108000" anchor="ctr"/>
                </a:tc>
                <a:tc>
                  <a:txBody>
                    <a:bodyPr/>
                    <a:lstStyle/>
                    <a:p>
                      <a:r>
                        <a:rPr lang="sv-SE" sz="2400"/>
                        <a:t>Jesus som</a:t>
                      </a:r>
                      <a:br>
                        <a:rPr lang="sv-SE" sz="2400"/>
                      </a:br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Människa</a:t>
                      </a:r>
                      <a:endParaRPr lang="sv-SE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108000" marB="108000" anchor="ctr"/>
                </a:tc>
                <a:tc>
                  <a:txBody>
                    <a:bodyPr/>
                    <a:lstStyle/>
                    <a:p>
                      <a:r>
                        <a:rPr lang="sv-SE" sz="2400"/>
                        <a:t>Jesus som</a:t>
                      </a:r>
                      <a:br>
                        <a:rPr lang="sv-SE" sz="2400"/>
                      </a:br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Guds Son</a:t>
                      </a:r>
                    </a:p>
                  </a:txBody>
                  <a:tcPr marT="108000" marB="108000" anchor="ctr"/>
                </a:tc>
                <a:extLst>
                  <a:ext uri="{0D108BD9-81ED-4DB2-BD59-A6C34878D82A}">
                    <a16:rowId xmlns:a16="http://schemas.microsoft.com/office/drawing/2014/main" val="2255772689"/>
                  </a:ext>
                </a:extLst>
              </a:tr>
              <a:tr h="621995">
                <a:tc>
                  <a:txBody>
                    <a:bodyPr/>
                    <a:lstStyle/>
                    <a:p>
                      <a:r>
                        <a:rPr lang="sv-SE" sz="2400">
                          <a:effectLst/>
                        </a:rPr>
                        <a:t>Jesu ursprung</a:t>
                      </a:r>
                    </a:p>
                    <a:p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Juridiskt</a:t>
                      </a:r>
                      <a:endParaRPr lang="sv-SE" sz="2800"/>
                    </a:p>
                  </a:txBody>
                  <a:tcPr marT="108000" marB="108000" anchor="ctr"/>
                </a:tc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</a:rPr>
                        <a:t>Jesu ursprung</a:t>
                      </a:r>
                    </a:p>
                    <a:p>
                      <a:r>
                        <a:rPr lang="sv-SE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Oviktigt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r>
                        <a:rPr lang="sv-SE" sz="2400"/>
                        <a:t>Jesu ursprung</a:t>
                      </a:r>
                    </a:p>
                    <a:p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Biologiskt</a:t>
                      </a:r>
                    </a:p>
                  </a:txBody>
                  <a:tcPr marT="108000" marB="108000" anchor="ctr"/>
                </a:tc>
                <a:tc>
                  <a:txBody>
                    <a:bodyPr/>
                    <a:lstStyle/>
                    <a:p>
                      <a:r>
                        <a:rPr lang="sv-SE" sz="2400"/>
                        <a:t>Jesu ursprung</a:t>
                      </a:r>
                      <a:br>
                        <a:rPr lang="sv-SE" sz="2800"/>
                      </a:br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Gudomligt</a:t>
                      </a:r>
                    </a:p>
                  </a:txBody>
                  <a:tcPr marT="108000" marB="108000" anchor="ctr"/>
                </a:tc>
                <a:extLst>
                  <a:ext uri="{0D108BD9-81ED-4DB2-BD59-A6C34878D82A}">
                    <a16:rowId xmlns:a16="http://schemas.microsoft.com/office/drawing/2014/main" val="999081935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r>
                        <a:rPr lang="sv-SE" sz="2400">
                          <a:effectLst/>
                        </a:rPr>
                        <a:t>Framåt i tiden</a:t>
                      </a:r>
                      <a:br>
                        <a:rPr lang="sv-SE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sv-SE" sz="2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Abraham </a:t>
                      </a:r>
                      <a:r>
                        <a:rPr lang="sv-SE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sv-SE" sz="2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sv-SE" sz="2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Jesus</a:t>
                      </a:r>
                    </a:p>
                  </a:txBody>
                  <a:tcPr marR="0" marT="108000" marB="108000" anchor="ctr"/>
                </a:tc>
                <a:tc>
                  <a:txBody>
                    <a:bodyPr/>
                    <a:lstStyle/>
                    <a:p>
                      <a:endParaRPr lang="sv-SE" sz="2800"/>
                    </a:p>
                  </a:txBody>
                  <a:tcPr marT="108000" marB="108000" anchor="ctr"/>
                </a:tc>
                <a:tc>
                  <a:txBody>
                    <a:bodyPr/>
                    <a:lstStyle/>
                    <a:p>
                      <a:r>
                        <a:rPr lang="sv-SE" sz="2400">
                          <a:effectLst/>
                        </a:rPr>
                        <a:t>Bakåt i tiden</a:t>
                      </a:r>
                      <a:endParaRPr lang="sv-SE" sz="2400" dirty="0">
                        <a:effectLst/>
                      </a:endParaRPr>
                    </a:p>
                    <a:p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Jesus </a:t>
                      </a:r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 Adam</a:t>
                      </a:r>
                      <a:endParaRPr lang="sv-SE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108000" marB="108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>
                          <a:effectLst/>
                        </a:rPr>
                        <a:t>Samtida</a:t>
                      </a:r>
                      <a:br>
                        <a:rPr lang="sv-SE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Fader </a:t>
                      </a:r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</a:t>
                      </a:r>
                      <a:r>
                        <a:rPr lang="sv-S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sv-SE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</a:t>
                      </a:r>
                    </a:p>
                  </a:txBody>
                  <a:tcPr marT="108000" marB="108000" anchor="ctr"/>
                </a:tc>
                <a:extLst>
                  <a:ext uri="{0D108BD9-81ED-4DB2-BD59-A6C34878D82A}">
                    <a16:rowId xmlns:a16="http://schemas.microsoft.com/office/drawing/2014/main" val="799012233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873614F1-2926-4CD5-946F-DCD19F832201}"/>
              </a:ext>
            </a:extLst>
          </p:cNvPr>
          <p:cNvSpPr/>
          <p:nvPr/>
        </p:nvSpPr>
        <p:spPr>
          <a:xfrm>
            <a:off x="848832" y="2944823"/>
            <a:ext cx="10494336" cy="100949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E5B578-CF02-4654-95CE-4AEA710E4286}"/>
              </a:ext>
            </a:extLst>
          </p:cNvPr>
          <p:cNvSpPr/>
          <p:nvPr/>
        </p:nvSpPr>
        <p:spPr>
          <a:xfrm>
            <a:off x="848832" y="3954320"/>
            <a:ext cx="10494336" cy="100949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0FDE78C-415A-4DEA-A3F9-8E417685F10D}"/>
              </a:ext>
            </a:extLst>
          </p:cNvPr>
          <p:cNvSpPr/>
          <p:nvPr/>
        </p:nvSpPr>
        <p:spPr>
          <a:xfrm>
            <a:off x="848832" y="4960731"/>
            <a:ext cx="10494336" cy="100949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F05AE8C-0D95-4B60-A960-1FE6B5BC88A6}"/>
              </a:ext>
            </a:extLst>
          </p:cNvPr>
          <p:cNvSpPr/>
          <p:nvPr/>
        </p:nvSpPr>
        <p:spPr>
          <a:xfrm>
            <a:off x="848832" y="6183576"/>
            <a:ext cx="10494336" cy="514738"/>
          </a:xfrm>
          <a:prstGeom prst="rect">
            <a:avLst/>
          </a:prstGeom>
          <a:solidFill>
            <a:srgbClr val="FCE7F2"/>
          </a:solidFill>
          <a:ln>
            <a:solidFill>
              <a:schemeClr val="tx2"/>
            </a:solidFill>
          </a:ln>
        </p:spPr>
        <p:txBody>
          <a:bodyPr wrap="square" tIns="72000" bIns="72000">
            <a:spAutoFit/>
          </a:bodyPr>
          <a:lstStyle/>
          <a:p>
            <a:pPr algn="ctr"/>
            <a:r>
              <a:rPr lang="sv-SE" sz="2400" i="1" u="sng" dirty="0">
                <a:solidFill>
                  <a:srgbClr val="C00000"/>
                </a:solidFill>
              </a:rPr>
              <a:t>I begynnelsen</a:t>
            </a:r>
            <a:r>
              <a:rPr lang="sv-SE" sz="2400" dirty="0">
                <a:solidFill>
                  <a:srgbClr val="C00000"/>
                </a:solidFill>
              </a:rPr>
              <a:t> var Ordet, och Ordet var hos Gud, och Ordet var Gud.</a:t>
            </a:r>
            <a:r>
              <a:rPr lang="sv-SE" sz="2400" dirty="0"/>
              <a:t> </a:t>
            </a:r>
            <a:r>
              <a:rPr lang="sv-SE" dirty="0"/>
              <a:t>(Joh 1:1) </a:t>
            </a:r>
            <a:endParaRPr lang="sv-SE" sz="20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A0C87A0-932E-4570-9DA2-5B901E39B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03" y="530258"/>
            <a:ext cx="5005910" cy="2132825"/>
          </a:xfrm>
          <a:prstGeom prst="rect">
            <a:avLst/>
          </a:prstGeom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F041AB10-14B6-449E-BAEC-B923554BB505}"/>
              </a:ext>
            </a:extLst>
          </p:cNvPr>
          <p:cNvSpPr/>
          <p:nvPr/>
        </p:nvSpPr>
        <p:spPr>
          <a:xfrm rot="19620026">
            <a:off x="8051370" y="5699655"/>
            <a:ext cx="796705" cy="48469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949580"/>
      </p:ext>
    </p:extLst>
  </p:cSld>
  <p:clrMapOvr>
    <a:masterClrMapping/>
  </p:clrMapOvr>
  <p:transition advTm="2071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kläder&#10;&#10;Automatiskt genererad beskrivning">
            <a:extLst>
              <a:ext uri="{FF2B5EF4-FFF2-40B4-BE49-F238E27FC236}">
                <a16:creationId xmlns:a16="http://schemas.microsoft.com/office/drawing/2014/main" id="{33291CC9-DD81-473F-9CA7-320FE74A0B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183" t="5085" b="12594"/>
          <a:stretch/>
        </p:blipFill>
        <p:spPr>
          <a:xfrm>
            <a:off x="8642555" y="1212441"/>
            <a:ext cx="3549445" cy="5645558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0FC66EB-4573-4E40-9015-E2C92ECA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Jesus måste härstamma från </a:t>
            </a:r>
            <a:r>
              <a:rPr lang="sv-SE" dirty="0"/>
              <a:t>Adam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9432A9C-F8F0-4ACE-8E94-0E7B5DB15556}"/>
              </a:ext>
            </a:extLst>
          </p:cNvPr>
          <p:cNvSpPr txBox="1"/>
          <p:nvPr/>
        </p:nvSpPr>
        <p:spPr>
          <a:xfrm>
            <a:off x="8217148" y="6175450"/>
            <a:ext cx="29761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sv-SE" sz="3600" b="1">
                <a:ln/>
                <a:solidFill>
                  <a:schemeClr val="accent6">
                    <a:lumMod val="75000"/>
                  </a:schemeClr>
                </a:solidFill>
              </a:rPr>
              <a:t>Jungfrufödelse!</a:t>
            </a:r>
            <a:endParaRPr lang="sv-SE" sz="3600" b="1" dirty="0">
              <a:ln/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68C5EE7-9FE6-4549-843E-FC81F48BBCC6}"/>
              </a:ext>
            </a:extLst>
          </p:cNvPr>
          <p:cNvSpPr/>
          <p:nvPr/>
        </p:nvSpPr>
        <p:spPr>
          <a:xfrm>
            <a:off x="0" y="743903"/>
            <a:ext cx="12192000" cy="4811574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lnSpc>
                <a:spcPts val="2200"/>
              </a:lnSpc>
            </a:pPr>
            <a:r>
              <a:rPr lang="sv-SE" sz="2000" dirty="0"/>
              <a:t>Adam syndade och fick en (fysisk) dödsdom: </a:t>
            </a:r>
            <a:r>
              <a:rPr lang="sv-SE" sz="2000" dirty="0">
                <a:solidFill>
                  <a:srgbClr val="D22128"/>
                </a:solidFill>
              </a:rPr>
              <a:t>Jord är du, och jord ska du åter bli. </a:t>
            </a:r>
            <a:r>
              <a:rPr lang="sv-SE" sz="1600" dirty="0">
                <a:solidFill>
                  <a:srgbClr val="211D1E"/>
                </a:solidFill>
              </a:rPr>
              <a:t>(1 Mos 3:19)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sv-SE" sz="2000" dirty="0">
                <a:solidFill>
                  <a:srgbClr val="CE171A"/>
                </a:solidFill>
              </a:rPr>
              <a:t>När vi nu har </a:t>
            </a:r>
            <a:r>
              <a:rPr lang="sv-SE" sz="2000" i="1" u="sng" dirty="0">
                <a:solidFill>
                  <a:srgbClr val="CE171A"/>
                </a:solidFill>
              </a:rPr>
              <a:t>förklarats rättfärdiga</a:t>
            </a:r>
            <a:r>
              <a:rPr lang="sv-SE" sz="2000" dirty="0">
                <a:solidFill>
                  <a:srgbClr val="CE171A"/>
                </a:solidFill>
              </a:rPr>
              <a:t> av tro, har vi frid med Gud… Liksom </a:t>
            </a:r>
            <a:r>
              <a:rPr lang="sv-SE" sz="2000" i="1" u="sng">
                <a:solidFill>
                  <a:srgbClr val="CE171A"/>
                </a:solidFill>
              </a:rPr>
              <a:t>en endas [Adams] fall</a:t>
            </a:r>
            <a:r>
              <a:rPr lang="sv-SE" sz="2000">
                <a:solidFill>
                  <a:srgbClr val="CE171A"/>
                </a:solidFill>
              </a:rPr>
              <a:t> </a:t>
            </a:r>
            <a:br>
              <a:rPr lang="sv-SE" sz="2000">
                <a:solidFill>
                  <a:srgbClr val="CE171A"/>
                </a:solidFill>
              </a:rPr>
            </a:br>
            <a:r>
              <a:rPr lang="sv-SE" sz="2000">
                <a:solidFill>
                  <a:srgbClr val="CE171A"/>
                </a:solidFill>
              </a:rPr>
              <a:t>ledde till </a:t>
            </a:r>
            <a:r>
              <a:rPr lang="sv-SE" sz="2000" i="1" u="sng" dirty="0">
                <a:solidFill>
                  <a:srgbClr val="CE171A"/>
                </a:solidFill>
              </a:rPr>
              <a:t>fördömelse</a:t>
            </a:r>
            <a:r>
              <a:rPr lang="sv-SE" sz="2000" dirty="0">
                <a:solidFill>
                  <a:srgbClr val="CE171A"/>
                </a:solidFill>
              </a:rPr>
              <a:t> för </a:t>
            </a:r>
            <a:r>
              <a:rPr lang="sv-SE" sz="2000" i="1" u="sng" dirty="0">
                <a:solidFill>
                  <a:srgbClr val="CE171A"/>
                </a:solidFill>
              </a:rPr>
              <a:t>alla</a:t>
            </a:r>
            <a:r>
              <a:rPr lang="sv-SE" sz="2000" dirty="0">
                <a:solidFill>
                  <a:srgbClr val="CE171A"/>
                </a:solidFill>
              </a:rPr>
              <a:t> människor, så har </a:t>
            </a:r>
            <a:r>
              <a:rPr lang="sv-SE" sz="2000" i="1" u="sng">
                <a:solidFill>
                  <a:srgbClr val="CE171A"/>
                </a:solidFill>
              </a:rPr>
              <a:t>en endas [Jesu] </a:t>
            </a:r>
            <a:r>
              <a:rPr lang="sv-SE" sz="2000" i="1" u="sng" dirty="0">
                <a:solidFill>
                  <a:srgbClr val="CE171A"/>
                </a:solidFill>
              </a:rPr>
              <a:t>rättfärdighet</a:t>
            </a:r>
            <a:r>
              <a:rPr lang="sv-SE" sz="2000" dirty="0">
                <a:solidFill>
                  <a:srgbClr val="CE171A"/>
                </a:solidFill>
              </a:rPr>
              <a:t> lett till ett </a:t>
            </a:r>
            <a:r>
              <a:rPr lang="sv-SE" sz="2000" i="1" u="sng" dirty="0">
                <a:solidFill>
                  <a:srgbClr val="CE171A"/>
                </a:solidFill>
              </a:rPr>
              <a:t>frikännande</a:t>
            </a:r>
            <a:r>
              <a:rPr lang="sv-SE" sz="2000">
                <a:solidFill>
                  <a:srgbClr val="CE171A"/>
                </a:solidFill>
              </a:rPr>
              <a:t>, </a:t>
            </a:r>
            <a:br>
              <a:rPr lang="sv-SE" sz="2000">
                <a:solidFill>
                  <a:srgbClr val="CE171A"/>
                </a:solidFill>
              </a:rPr>
            </a:br>
            <a:r>
              <a:rPr lang="sv-SE" sz="2000">
                <a:solidFill>
                  <a:srgbClr val="CE171A"/>
                </a:solidFill>
              </a:rPr>
              <a:t>till liv för </a:t>
            </a:r>
            <a:r>
              <a:rPr lang="sv-SE" sz="2000" i="1" u="sng" dirty="0">
                <a:solidFill>
                  <a:srgbClr val="CE171A"/>
                </a:solidFill>
              </a:rPr>
              <a:t>alla</a:t>
            </a:r>
            <a:r>
              <a:rPr lang="sv-SE" sz="2000" dirty="0">
                <a:solidFill>
                  <a:srgbClr val="CE171A"/>
                </a:solidFill>
              </a:rPr>
              <a:t> människor. </a:t>
            </a:r>
            <a:r>
              <a:rPr lang="sv-SE" sz="1600" dirty="0">
                <a:solidFill>
                  <a:srgbClr val="000000"/>
                </a:solidFill>
              </a:rPr>
              <a:t>(Rom </a:t>
            </a:r>
            <a:r>
              <a:rPr lang="sv-SE" sz="1600">
                <a:solidFill>
                  <a:srgbClr val="000000"/>
                </a:solidFill>
              </a:rPr>
              <a:t>5:1,16-18)</a:t>
            </a:r>
            <a:endParaRPr lang="sv-SE" sz="16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265113" indent="-176213">
              <a:lnSpc>
                <a:spcPts val="2200"/>
              </a:lnSpc>
              <a:buFont typeface="Arial" panose="020B0604020202020204" pitchFamily="34" charset="0"/>
              <a:buChar char="•"/>
              <a:tabLst>
                <a:tab pos="5746750" algn="l"/>
              </a:tabLst>
            </a:pPr>
            <a:r>
              <a:rPr lang="sv-SE" sz="2000" dirty="0"/>
              <a:t>Både dödsdomen och befrielsen kom från </a:t>
            </a:r>
            <a:r>
              <a:rPr lang="sv-SE" sz="2000" i="1" u="sng" dirty="0"/>
              <a:t>en människa</a:t>
            </a:r>
            <a:r>
              <a:rPr lang="sv-SE" sz="2000" dirty="0"/>
              <a:t> och gäller </a:t>
            </a:r>
            <a:r>
              <a:rPr lang="sv-SE" sz="2000" i="1" u="sng" dirty="0"/>
              <a:t>alla </a:t>
            </a:r>
            <a:r>
              <a:rPr lang="sv-SE" sz="2000" i="1" u="sng"/>
              <a:t>människor</a:t>
            </a:r>
            <a:r>
              <a:rPr lang="sv-SE" sz="2000"/>
              <a:t>.</a:t>
            </a:r>
            <a:endParaRPr lang="sv-SE" sz="2000" dirty="0">
              <a:highlight>
                <a:srgbClr val="FFFF00"/>
              </a:highlight>
            </a:endParaRPr>
          </a:p>
          <a:p>
            <a:pPr marL="265113" indent="-176213">
              <a:lnSpc>
                <a:spcPts val="2200"/>
              </a:lnSpc>
              <a:buFont typeface="Arial" panose="020B0604020202020204" pitchFamily="34" charset="0"/>
              <a:buChar char="•"/>
              <a:tabLst>
                <a:tab pos="5746750" algn="l"/>
              </a:tabLst>
            </a:pPr>
            <a:r>
              <a:rPr lang="sv-SE" sz="2000" dirty="0"/>
              <a:t>Både dödsdomen och befrielsen är </a:t>
            </a:r>
            <a:r>
              <a:rPr lang="sv-SE" sz="2000" i="1" u="sng" dirty="0"/>
              <a:t>juridiska</a:t>
            </a:r>
            <a:r>
              <a:rPr lang="sv-SE" sz="2000" dirty="0"/>
              <a:t> processer…</a:t>
            </a:r>
          </a:p>
          <a:p>
            <a:pPr marL="265113" indent="-176213">
              <a:lnSpc>
                <a:spcPts val="2200"/>
              </a:lnSpc>
              <a:buFont typeface="Arial" panose="020B0604020202020204" pitchFamily="34" charset="0"/>
              <a:buChar char="•"/>
              <a:tabLst>
                <a:tab pos="5746750" algn="l"/>
              </a:tabLst>
            </a:pPr>
            <a:r>
              <a:rPr lang="sv-SE" sz="2000" dirty="0"/>
              <a:t>… där människan </a:t>
            </a:r>
            <a:r>
              <a:rPr lang="sv-SE" sz="2000" i="1" u="sng" dirty="0"/>
              <a:t>förklaras</a:t>
            </a:r>
            <a:r>
              <a:rPr lang="sv-SE" sz="2000" dirty="0"/>
              <a:t> syndare/rättfärdiga och </a:t>
            </a:r>
            <a:r>
              <a:rPr lang="sv-SE" sz="2000" i="1" u="sng" dirty="0"/>
              <a:t>tillskrivs</a:t>
            </a:r>
            <a:r>
              <a:rPr lang="sv-SE" sz="2000" dirty="0"/>
              <a:t> en dödsdom/evigt liv.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sv-SE" sz="2000" dirty="0">
                <a:solidFill>
                  <a:srgbClr val="211D1E"/>
                </a:solidFill>
              </a:rPr>
              <a:t>Därför kallas Jesus </a:t>
            </a:r>
            <a:r>
              <a:rPr lang="sv-SE" sz="2000" dirty="0">
                <a:solidFill>
                  <a:srgbClr val="C00000"/>
                </a:solidFill>
              </a:rPr>
              <a:t>den siste Adam</a:t>
            </a:r>
            <a:r>
              <a:rPr lang="sv-SE" sz="2000" dirty="0"/>
              <a:t>.</a:t>
            </a:r>
            <a:r>
              <a:rPr lang="sv-SE" sz="2000" dirty="0">
                <a:solidFill>
                  <a:srgbClr val="211D1E"/>
                </a:solidFill>
              </a:rPr>
              <a:t> </a:t>
            </a:r>
            <a:r>
              <a:rPr lang="sv-SE" sz="1600" dirty="0">
                <a:solidFill>
                  <a:srgbClr val="211D1E"/>
                </a:solidFill>
              </a:rPr>
              <a:t>(1 Kor 15:45)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sv-SE" sz="2000" dirty="0"/>
              <a:t>Människans ställföreträdare måste vara människa: </a:t>
            </a:r>
            <a:r>
              <a:rPr lang="sv-SE" sz="2000" dirty="0">
                <a:solidFill>
                  <a:srgbClr val="C00000"/>
                </a:solidFill>
              </a:rPr>
              <a:t>Därför </a:t>
            </a:r>
            <a:r>
              <a:rPr lang="sv-SE" sz="2000">
                <a:solidFill>
                  <a:srgbClr val="C00000"/>
                </a:solidFill>
              </a:rPr>
              <a:t>måste han </a:t>
            </a:r>
            <a:r>
              <a:rPr lang="sv-SE" sz="2000" i="1" u="sng" dirty="0">
                <a:solidFill>
                  <a:srgbClr val="C00000"/>
                </a:solidFill>
              </a:rPr>
              <a:t>bli lik sina </a:t>
            </a:r>
            <a:br>
              <a:rPr lang="sv-SE" sz="2000" i="1" u="sng" dirty="0">
                <a:solidFill>
                  <a:srgbClr val="C00000"/>
                </a:solidFill>
              </a:rPr>
            </a:br>
            <a:r>
              <a:rPr lang="sv-SE" sz="2000" i="1" u="sng" dirty="0">
                <a:solidFill>
                  <a:srgbClr val="C00000"/>
                </a:solidFill>
              </a:rPr>
              <a:t>bröder</a:t>
            </a:r>
            <a:r>
              <a:rPr lang="sv-SE" sz="2000" i="1" dirty="0">
                <a:solidFill>
                  <a:srgbClr val="C00000"/>
                </a:solidFill>
              </a:rPr>
              <a:t> </a:t>
            </a:r>
            <a:r>
              <a:rPr lang="sv-SE" sz="2000" dirty="0">
                <a:solidFill>
                  <a:srgbClr val="C00000"/>
                </a:solidFill>
              </a:rPr>
              <a:t>i allt, för att bli en barmhärtig och trogen överstepräst inför Gud och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sona folkets synder.</a:t>
            </a:r>
            <a:r>
              <a:rPr lang="sv-SE" sz="2000" dirty="0"/>
              <a:t> </a:t>
            </a:r>
            <a:r>
              <a:rPr lang="sv-SE" sz="1600" dirty="0"/>
              <a:t>(Hebr 2:17)</a:t>
            </a:r>
            <a:endParaRPr lang="sv-SE" sz="2000" dirty="0"/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sv-SE" sz="2000"/>
              <a:t>Frälsning </a:t>
            </a:r>
            <a:r>
              <a:rPr lang="sv-SE" sz="2000" dirty="0"/>
              <a:t>är att ”byta kropp” från Adams till Jesu kropp: </a:t>
            </a:r>
            <a:br>
              <a:rPr lang="sv-SE" sz="2000" dirty="0"/>
            </a:br>
            <a:r>
              <a:rPr lang="sv-SE" sz="2000" dirty="0">
                <a:solidFill>
                  <a:srgbClr val="C00000"/>
                </a:solidFill>
              </a:rPr>
              <a:t>Så finns nu ingen fördömelse för dem som är </a:t>
            </a:r>
            <a:r>
              <a:rPr lang="sv-SE" sz="2000" b="1" i="1" u="sng" dirty="0">
                <a:solidFill>
                  <a:srgbClr val="C00000"/>
                </a:solidFill>
              </a:rPr>
              <a:t>i</a:t>
            </a:r>
            <a:r>
              <a:rPr lang="sv-SE" sz="2000" dirty="0">
                <a:solidFill>
                  <a:srgbClr val="C00000"/>
                </a:solidFill>
              </a:rPr>
              <a:t> Kristus Jesus. </a:t>
            </a:r>
            <a:r>
              <a:rPr lang="sv-SE" sz="1600" dirty="0"/>
              <a:t>(Rom </a:t>
            </a:r>
            <a:r>
              <a:rPr lang="sv-SE" sz="1600"/>
              <a:t>8:1)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sv-SE" sz="2000"/>
              <a:t>Jesus är den enda människa som inte dog pga dödsdomen, utan han la frivilligt ner sitt liv.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CEF61D45-F649-40B5-BB3E-D85A4D4E0CD8}"/>
              </a:ext>
            </a:extLst>
          </p:cNvPr>
          <p:cNvGrpSpPr/>
          <p:nvPr/>
        </p:nvGrpSpPr>
        <p:grpSpPr>
          <a:xfrm>
            <a:off x="4037630" y="5577448"/>
            <a:ext cx="3070108" cy="1152000"/>
            <a:chOff x="4037630" y="5577448"/>
            <a:chExt cx="3070108" cy="1152000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E1AE91F-E054-4DD2-9FF2-84DD1A0A675F}"/>
                </a:ext>
              </a:extLst>
            </p:cNvPr>
            <p:cNvSpPr/>
            <p:nvPr/>
          </p:nvSpPr>
          <p:spPr>
            <a:xfrm>
              <a:off x="4037630" y="5577448"/>
              <a:ext cx="3070108" cy="11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2400"/>
                <a:t>Nej, han </a:t>
              </a:r>
              <a:br>
                <a:rPr lang="sv-SE" sz="2400"/>
              </a:br>
              <a:r>
                <a:rPr lang="sv-SE" sz="2400"/>
                <a:t>hade ju ingen </a:t>
              </a:r>
              <a:br>
                <a:rPr lang="sv-SE" sz="2400"/>
              </a:br>
              <a:r>
                <a:rPr lang="sv-SE" sz="2400"/>
                <a:t>jordisk far!</a:t>
              </a:r>
            </a:p>
          </p:txBody>
        </p:sp>
        <p:pic>
          <p:nvPicPr>
            <p:cNvPr id="6" name="Bildobjekt 5" descr="En bild som visar clipart&#10;&#10;Automatiskt genererad beskrivning">
              <a:extLst>
                <a:ext uri="{FF2B5EF4-FFF2-40B4-BE49-F238E27FC236}">
                  <a16:creationId xmlns:a16="http://schemas.microsoft.com/office/drawing/2014/main" id="{3085406C-7132-4950-9F5B-7E59C68D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6242" y="5689879"/>
              <a:ext cx="1093235" cy="941397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60A6DF1D-F031-4682-AB58-7392D4883437}"/>
              </a:ext>
            </a:extLst>
          </p:cNvPr>
          <p:cNvGrpSpPr/>
          <p:nvPr/>
        </p:nvGrpSpPr>
        <p:grpSpPr>
          <a:xfrm>
            <a:off x="666489" y="5577448"/>
            <a:ext cx="3258044" cy="1152000"/>
            <a:chOff x="666489" y="5577448"/>
            <a:chExt cx="3258044" cy="1152000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CDE3481-5A7D-4114-9FE3-83DD5703460D}"/>
                </a:ext>
              </a:extLst>
            </p:cNvPr>
            <p:cNvSpPr/>
            <p:nvPr/>
          </p:nvSpPr>
          <p:spPr>
            <a:xfrm>
              <a:off x="666489" y="5577448"/>
              <a:ext cx="3258044" cy="11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2400"/>
                <a:t>Men varför står </a:t>
              </a:r>
              <a:br>
                <a:rPr lang="sv-SE" sz="2400"/>
              </a:br>
              <a:r>
                <a:rPr lang="sv-SE" sz="2400"/>
                <a:t>inte Jesus under </a:t>
              </a:r>
              <a:r>
                <a:rPr lang="sv-SE" sz="2400" dirty="0"/>
                <a:t>dödsdomen?</a:t>
              </a:r>
            </a:p>
          </p:txBody>
        </p:sp>
        <p:pic>
          <p:nvPicPr>
            <p:cNvPr id="10" name="Bildobjekt 9" descr="En bild som visar clipart&#10;&#10;Automatiskt genererad beskrivning">
              <a:extLst>
                <a:ext uri="{FF2B5EF4-FFF2-40B4-BE49-F238E27FC236}">
                  <a16:creationId xmlns:a16="http://schemas.microsoft.com/office/drawing/2014/main" id="{5395780C-8E69-4D8B-8B6A-922B4E9AF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4396" y="5618225"/>
              <a:ext cx="932514" cy="10531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32272"/>
      </p:ext>
    </p:extLst>
  </p:cSld>
  <p:clrMapOvr>
    <a:masterClrMapping/>
  </p:clrMapOvr>
  <p:transition advTm="5022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CACEA8-51B3-439F-A1DA-FA19357D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4577"/>
          </a:xfrm>
        </p:spPr>
        <p:txBody>
          <a:bodyPr/>
          <a:lstStyle/>
          <a:p>
            <a:r>
              <a:rPr lang="sv-SE" sz="2800" dirty="0"/>
              <a:t>Jesus måste härstamma från </a:t>
            </a:r>
            <a:r>
              <a:rPr lang="sv-SE" dirty="0"/>
              <a:t>Abraham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03CF3B-AD01-42E0-858C-BA4CA5AF5D99}"/>
              </a:ext>
            </a:extLst>
          </p:cNvPr>
          <p:cNvSpPr/>
          <p:nvPr/>
        </p:nvSpPr>
        <p:spPr>
          <a:xfrm>
            <a:off x="-5475" y="759839"/>
            <a:ext cx="12192000" cy="1579920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Guds förbund med Abraham: </a:t>
            </a:r>
            <a:r>
              <a:rPr lang="sv-SE" sz="2400" i="1" u="sng" dirty="0">
                <a:solidFill>
                  <a:srgbClr val="D22128"/>
                </a:solidFill>
              </a:rPr>
              <a:t>I din avkomma</a:t>
            </a:r>
            <a:r>
              <a:rPr lang="sv-SE" sz="2400" dirty="0">
                <a:solidFill>
                  <a:srgbClr val="D22128"/>
                </a:solidFill>
              </a:rPr>
              <a:t> ska jordens alla folk </a:t>
            </a:r>
            <a:br>
              <a:rPr lang="sv-SE" sz="2400" dirty="0">
                <a:solidFill>
                  <a:srgbClr val="D22128"/>
                </a:solidFill>
              </a:rPr>
            </a:br>
            <a:r>
              <a:rPr lang="sv-SE" sz="2400" dirty="0">
                <a:solidFill>
                  <a:srgbClr val="D22128"/>
                </a:solidFill>
              </a:rPr>
              <a:t>bli välsignade. </a:t>
            </a:r>
            <a:r>
              <a:rPr lang="sv-SE" dirty="0">
                <a:solidFill>
                  <a:srgbClr val="211D1E"/>
                </a:solidFill>
              </a:rPr>
              <a:t>(1 Mos 22:18)</a:t>
            </a:r>
          </a:p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11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Paulus förklarar: </a:t>
            </a:r>
            <a:r>
              <a:rPr lang="sv-SE" sz="2400" dirty="0">
                <a:solidFill>
                  <a:srgbClr val="C00000"/>
                </a:solidFill>
              </a:rPr>
              <a:t>Det står inte: "och dina avkomlingar", som när det gäller många,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utan som när det gäller en enda: och din Avkomma, </a:t>
            </a:r>
            <a:r>
              <a:rPr lang="sv-SE" sz="2400" i="1" u="sng" dirty="0">
                <a:solidFill>
                  <a:srgbClr val="C00000"/>
                </a:solidFill>
              </a:rPr>
              <a:t>som är Kristus</a:t>
            </a:r>
            <a:r>
              <a:rPr lang="sv-SE" sz="2400" dirty="0">
                <a:solidFill>
                  <a:srgbClr val="C00000"/>
                </a:solidFill>
              </a:rPr>
              <a:t>.</a:t>
            </a:r>
            <a:r>
              <a:rPr lang="sv-SE" sz="2400" dirty="0">
                <a:solidFill>
                  <a:srgbClr val="211D1E"/>
                </a:solidFill>
              </a:rPr>
              <a:t> </a:t>
            </a:r>
            <a:r>
              <a:rPr lang="sv-SE" dirty="0">
                <a:solidFill>
                  <a:srgbClr val="211D1E"/>
                </a:solidFill>
              </a:rPr>
              <a:t>(Gal 3:16)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9256C9-B4E6-4E43-81C2-64907FFAB849}"/>
              </a:ext>
            </a:extLst>
          </p:cNvPr>
          <p:cNvSpPr/>
          <p:nvPr/>
        </p:nvSpPr>
        <p:spPr>
          <a:xfrm>
            <a:off x="2133374" y="2349853"/>
            <a:ext cx="4096634" cy="11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2400"/>
              <a:t>Men arvet går via </a:t>
            </a:r>
            <a:br>
              <a:rPr lang="sv-SE" sz="2400"/>
            </a:br>
            <a:r>
              <a:rPr lang="sv-SE" sz="2400"/>
              <a:t>sönerna och Jesus hade </a:t>
            </a:r>
            <a:br>
              <a:rPr lang="sv-SE" sz="2400"/>
            </a:br>
            <a:r>
              <a:rPr lang="sv-SE" sz="2400"/>
              <a:t>ju ingen jordisk far?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EDEC311-F0B6-4297-9CE6-E7066A3080BC}"/>
              </a:ext>
            </a:extLst>
          </p:cNvPr>
          <p:cNvSpPr/>
          <p:nvPr/>
        </p:nvSpPr>
        <p:spPr>
          <a:xfrm>
            <a:off x="6319107" y="2350607"/>
            <a:ext cx="3177731" cy="11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2400"/>
              <a:t>Selofhads </a:t>
            </a:r>
            <a:br>
              <a:rPr lang="sv-SE" sz="2400"/>
            </a:br>
            <a:r>
              <a:rPr lang="sv-SE" sz="2400"/>
              <a:t>döttrar i</a:t>
            </a:r>
            <a:br>
              <a:rPr lang="sv-SE" sz="2400"/>
            </a:br>
            <a:r>
              <a:rPr lang="sv-SE" sz="2400"/>
              <a:t>4 Mos 27!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10A800F-0902-4AA7-AA6E-ED2EED7B82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76090" y="2430495"/>
            <a:ext cx="1095578" cy="943414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089302B8-09A1-415B-8D9F-A2D100AD5D32}"/>
              </a:ext>
            </a:extLst>
          </p:cNvPr>
          <p:cNvSpPr/>
          <p:nvPr/>
        </p:nvSpPr>
        <p:spPr>
          <a:xfrm>
            <a:off x="6918036" y="3753709"/>
            <a:ext cx="5268489" cy="2246769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 till moselagen: </a:t>
            </a:r>
            <a:r>
              <a:rPr lang="sv-SE" sz="2400" dirty="0">
                <a:solidFill>
                  <a:srgbClr val="C00000"/>
                </a:solidFill>
              </a:rPr>
              <a:t>Om en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man dör och han inte efterlämnar någon son, ska ni låta hans arvedel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gå över till hans dotter.</a:t>
            </a:r>
            <a:r>
              <a:rPr lang="sv-SE" dirty="0"/>
              <a:t> (4 Mos 27:8)</a:t>
            </a:r>
            <a:endParaRPr lang="sv-SE" sz="2400" dirty="0"/>
          </a:p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krav: Ingen bror och giftermål inom stammen. Maria uppfyllde båda.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6A3CED2-ADE5-490A-99E7-F4A63FF7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163718" y="2392257"/>
            <a:ext cx="941137" cy="10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1DDB42E-E227-4FDB-B607-B836A32E6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" y="3670159"/>
            <a:ext cx="6913390" cy="3187841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A06D10A9-180B-4660-B1A2-DB6873B9410E}"/>
              </a:ext>
            </a:extLst>
          </p:cNvPr>
          <p:cNvSpPr/>
          <p:nvPr/>
        </p:nvSpPr>
        <p:spPr>
          <a:xfrm>
            <a:off x="1138999" y="6303507"/>
            <a:ext cx="99140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2400" i="1"/>
              <a:t>Jesus ärver (Abrahams) välsignelse men inte (Adams) förbannelse!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685876"/>
      </p:ext>
    </p:extLst>
  </p:cSld>
  <p:clrMapOvr>
    <a:masterClrMapping/>
  </p:clrMapOvr>
  <p:transition advTm="2740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3" grpId="0" animBg="1"/>
      <p:bldP spid="15" grpId="0" build="p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FD106C-6AEE-4ABD-B822-3996BC64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Jesus måste härstamma från </a:t>
            </a:r>
            <a:r>
              <a:rPr lang="sv-SE" sz="4400"/>
              <a:t>David</a:t>
            </a:r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413306A-FE4D-42B5-9CFC-E8318D9374E7}"/>
              </a:ext>
            </a:extLst>
          </p:cNvPr>
          <p:cNvSpPr/>
          <p:nvPr/>
        </p:nvSpPr>
        <p:spPr>
          <a:xfrm>
            <a:off x="-1" y="786309"/>
            <a:ext cx="12191999" cy="2246769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Guds förbund </a:t>
            </a:r>
            <a:r>
              <a:rPr lang="sv-S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 David är tvådelat: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2667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En gång för alla har jag svurit vid min helighet…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[Davids] </a:t>
            </a:r>
            <a:r>
              <a:rPr lang="sv-SE" sz="2400" i="1" u="sng" dirty="0">
                <a:solidFill>
                  <a:srgbClr val="C00000"/>
                </a:solidFill>
              </a:rPr>
              <a:t>ätt </a:t>
            </a:r>
            <a:r>
              <a:rPr lang="sv-SE" sz="2400" i="1" u="sng" dirty="0"/>
              <a:t>[biologiskt]</a:t>
            </a:r>
            <a:r>
              <a:rPr lang="sv-SE" sz="2400" dirty="0">
                <a:solidFill>
                  <a:srgbClr val="C00000"/>
                </a:solidFill>
              </a:rPr>
              <a:t> ska bestå för evigt och hans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u="sng" dirty="0">
                <a:solidFill>
                  <a:srgbClr val="C00000"/>
                </a:solidFill>
              </a:rPr>
              <a:t>tron </a:t>
            </a:r>
            <a:r>
              <a:rPr lang="sv-SE" sz="2400" u="sng" dirty="0"/>
              <a:t>[juridiskt]</a:t>
            </a:r>
            <a:r>
              <a:rPr lang="sv-SE" sz="2400" dirty="0">
                <a:solidFill>
                  <a:srgbClr val="C00000"/>
                </a:solidFill>
              </a:rPr>
              <a:t> som solen inför mig.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(Ps 89:36-37)</a:t>
            </a:r>
          </a:p>
          <a:p>
            <a:pPr marL="355600" indent="-2667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[Davids] </a:t>
            </a:r>
            <a:r>
              <a:rPr lang="sv-SE" sz="2400" i="1" u="sng" dirty="0">
                <a:solidFill>
                  <a:srgbClr val="C00000"/>
                </a:solidFill>
              </a:rPr>
              <a:t>hus </a:t>
            </a:r>
            <a:r>
              <a:rPr lang="sv-SE" sz="2400" i="1" u="sng" dirty="0"/>
              <a:t>[ätten]</a:t>
            </a:r>
            <a:r>
              <a:rPr lang="sv-SE" sz="2400" i="1" dirty="0">
                <a:solidFill>
                  <a:srgbClr val="C00000"/>
                </a:solidFill>
              </a:rPr>
              <a:t> </a:t>
            </a:r>
            <a:r>
              <a:rPr lang="sv-SE" sz="2400" dirty="0">
                <a:solidFill>
                  <a:srgbClr val="C00000"/>
                </a:solidFill>
              </a:rPr>
              <a:t>och [Davids] </a:t>
            </a:r>
            <a:r>
              <a:rPr lang="sv-SE" sz="2400" i="1" u="sng" dirty="0">
                <a:solidFill>
                  <a:srgbClr val="C00000"/>
                </a:solidFill>
              </a:rPr>
              <a:t>kungadöme </a:t>
            </a:r>
            <a:r>
              <a:rPr lang="sv-SE" sz="2400" i="1" u="sng" dirty="0"/>
              <a:t>[tronen]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ska bestå inför mig till evig tid.</a:t>
            </a:r>
            <a:r>
              <a:rPr lang="sv-SE" sz="2400" dirty="0"/>
              <a:t> </a:t>
            </a:r>
            <a:r>
              <a:rPr lang="sv-SE" dirty="0"/>
              <a:t>(2 Sam 7:16)</a:t>
            </a:r>
            <a:endParaRPr lang="sv-SE" sz="24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B7EE6DC-576C-4AC6-BA76-F429658215B2}"/>
              </a:ext>
            </a:extLst>
          </p:cNvPr>
          <p:cNvSpPr/>
          <p:nvPr/>
        </p:nvSpPr>
        <p:spPr>
          <a:xfrm>
            <a:off x="0" y="4445187"/>
            <a:ext cx="6419273" cy="2323713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Salomo ville ha löftet bekräftat:</a:t>
            </a:r>
            <a:r>
              <a:rPr lang="sv-SE" sz="2400" dirty="0"/>
              <a:t> </a:t>
            </a:r>
            <a:br>
              <a:rPr lang="sv-SE" sz="2400" dirty="0"/>
            </a:br>
            <a:r>
              <a:rPr lang="sv-SE" sz="2400" dirty="0">
                <a:solidFill>
                  <a:srgbClr val="C00000"/>
                </a:solidFill>
              </a:rPr>
              <a:t>Håll nu, Herre, Israels Gud, vad du lovade din tjänare, min far David. </a:t>
            </a:r>
            <a:r>
              <a:rPr lang="sv-SE" dirty="0"/>
              <a:t>(1 Kung 8:25)</a:t>
            </a:r>
          </a:p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försiktigare svar: </a:t>
            </a:r>
            <a:r>
              <a:rPr lang="sv-SE" sz="2400" dirty="0">
                <a:solidFill>
                  <a:srgbClr val="C00000"/>
                </a:solidFill>
              </a:rPr>
              <a:t>Om du vandrar inför mig… då ska jag låta din </a:t>
            </a:r>
            <a:r>
              <a:rPr lang="sv-SE" sz="2400" i="1" u="sng" dirty="0">
                <a:solidFill>
                  <a:srgbClr val="C00000"/>
                </a:solidFill>
              </a:rPr>
              <a:t>kungatron </a:t>
            </a:r>
            <a:r>
              <a:rPr lang="sv-SE" sz="2400" i="1" u="sng" dirty="0"/>
              <a:t>[ej ätten]</a:t>
            </a:r>
            <a:r>
              <a:rPr lang="sv-SE" sz="2400" i="1" dirty="0">
                <a:solidFill>
                  <a:srgbClr val="C00000"/>
                </a:solidFill>
              </a:rPr>
              <a:t> </a:t>
            </a:r>
            <a:r>
              <a:rPr lang="sv-SE" sz="2400" dirty="0">
                <a:solidFill>
                  <a:srgbClr val="C00000"/>
                </a:solidFill>
              </a:rPr>
              <a:t>över Israel bestå för evigt. </a:t>
            </a:r>
            <a:r>
              <a:rPr lang="sv-SE" dirty="0"/>
              <a:t>(1 Kung 9:4-5)</a:t>
            </a:r>
            <a:endParaRPr lang="sv-SE" sz="2400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F103932-CB39-4956-832A-6C26591F3CAB}"/>
              </a:ext>
            </a:extLst>
          </p:cNvPr>
          <p:cNvGrpSpPr/>
          <p:nvPr/>
        </p:nvGrpSpPr>
        <p:grpSpPr>
          <a:xfrm>
            <a:off x="3935058" y="3135295"/>
            <a:ext cx="1982918" cy="1152000"/>
            <a:chOff x="5226659" y="2712525"/>
            <a:chExt cx="1982918" cy="1152000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850E906-D1B4-46CF-9BC3-09854763DB99}"/>
                </a:ext>
              </a:extLst>
            </p:cNvPr>
            <p:cNvSpPr/>
            <p:nvPr/>
          </p:nvSpPr>
          <p:spPr>
            <a:xfrm>
              <a:off x="5226659" y="2712525"/>
              <a:ext cx="1982918" cy="11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sv-SE" sz="2400" dirty="0"/>
                <a:t>Båda!</a:t>
              </a: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D32EBB73-4108-4007-A046-4E3D05CC1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032424" y="2816817"/>
              <a:ext cx="1095578" cy="943414"/>
            </a:xfrm>
            <a:prstGeom prst="rect">
              <a:avLst/>
            </a:prstGeom>
          </p:spPr>
        </p:pic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69F27FFE-1DD3-4FCF-9613-9DFD44A9A64E}"/>
              </a:ext>
            </a:extLst>
          </p:cNvPr>
          <p:cNvGrpSpPr/>
          <p:nvPr/>
        </p:nvGrpSpPr>
        <p:grpSpPr>
          <a:xfrm>
            <a:off x="418596" y="3128435"/>
            <a:ext cx="3426136" cy="1152000"/>
            <a:chOff x="1710197" y="2705665"/>
            <a:chExt cx="3426136" cy="115200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5169D0A-36D6-4F35-968D-74C1E879A8C9}"/>
                </a:ext>
              </a:extLst>
            </p:cNvPr>
            <p:cNvSpPr/>
            <p:nvPr/>
          </p:nvSpPr>
          <p:spPr>
            <a:xfrm>
              <a:off x="1710197" y="2705665"/>
              <a:ext cx="3426136" cy="11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2400" dirty="0"/>
                <a:t>Uppfyller Gud sitt </a:t>
              </a:r>
              <a:br>
                <a:rPr lang="sv-SE" sz="2400" dirty="0"/>
              </a:br>
              <a:r>
                <a:rPr lang="sv-SE" sz="2400" dirty="0"/>
                <a:t>löfte biologiskt </a:t>
              </a:r>
              <a:br>
                <a:rPr lang="sv-SE" sz="2400" dirty="0"/>
              </a:br>
              <a:r>
                <a:rPr lang="sv-SE" sz="2400" dirty="0"/>
                <a:t>eller juridiskt?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72C1377-8A6C-40B9-BA66-4A7DEDF3B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4101431" y="2757080"/>
              <a:ext cx="941137" cy="106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5609F01A-AD47-4A68-B13B-C106287EB5B8}"/>
              </a:ext>
            </a:extLst>
          </p:cNvPr>
          <p:cNvGrpSpPr/>
          <p:nvPr/>
        </p:nvGrpSpPr>
        <p:grpSpPr>
          <a:xfrm>
            <a:off x="6413990" y="1731247"/>
            <a:ext cx="5729243" cy="4533028"/>
            <a:chOff x="6333129" y="1990437"/>
            <a:chExt cx="5729243" cy="4533028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C7FA12F-3F25-4E9A-8CFB-5437F3960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3129" y="1990437"/>
              <a:ext cx="5729243" cy="4533028"/>
            </a:xfrm>
            <a:prstGeom prst="rect">
              <a:avLst/>
            </a:prstGeom>
          </p:spPr>
        </p:pic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5E4D7DEA-6EAE-4069-86AF-FA2A50B20E82}"/>
                </a:ext>
              </a:extLst>
            </p:cNvPr>
            <p:cNvSpPr txBox="1"/>
            <p:nvPr/>
          </p:nvSpPr>
          <p:spPr>
            <a:xfrm>
              <a:off x="8797019" y="5373990"/>
              <a:ext cx="1042272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v-SE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Biologiskt</a:t>
              </a:r>
            </a:p>
            <a:p>
              <a:pPr algn="ctr"/>
              <a:r>
                <a:rPr lang="sv-SE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Ätten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3048456-8E58-4758-B193-E0404749C66A}"/>
                </a:ext>
              </a:extLst>
            </p:cNvPr>
            <p:cNvSpPr txBox="1"/>
            <p:nvPr/>
          </p:nvSpPr>
          <p:spPr>
            <a:xfrm>
              <a:off x="8873162" y="4347358"/>
              <a:ext cx="88998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v-SE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Juridiskt</a:t>
              </a:r>
            </a:p>
            <a:p>
              <a:pPr algn="ctr"/>
              <a:r>
                <a:rPr lang="sv-SE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Tronen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47646"/>
      </p:ext>
    </p:extLst>
  </p:cSld>
  <p:clrMapOvr>
    <a:masterClrMapping/>
  </p:clrMapOvr>
  <p:transition advTm="2341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utomhus, himmel, solnedgång, gräs&#10;&#10;Automatiskt genererad beskrivning">
            <a:extLst>
              <a:ext uri="{FF2B5EF4-FFF2-40B4-BE49-F238E27FC236}">
                <a16:creationId xmlns:a16="http://schemas.microsoft.com/office/drawing/2014/main" id="{02814055-4BE4-4100-A2A4-8D5D397D9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24"/>
          <a:stretch/>
        </p:blipFill>
        <p:spPr>
          <a:xfrm>
            <a:off x="-23336" y="644579"/>
            <a:ext cx="12227004" cy="621342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0FC66EB-4573-4E40-9015-E2C92ECA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Gud har järnkoll!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68C5EE7-9FE6-4549-843E-FC81F48BBCC6}"/>
              </a:ext>
            </a:extLst>
          </p:cNvPr>
          <p:cNvSpPr/>
          <p:nvPr/>
        </p:nvSpPr>
        <p:spPr>
          <a:xfrm>
            <a:off x="11668" y="675741"/>
            <a:ext cx="12192000" cy="3477875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</a:t>
            </a: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fick en dödsdom:</a:t>
            </a:r>
            <a:b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000" dirty="0">
                <a:solidFill>
                  <a:srgbClr val="D22128"/>
                </a:solidFill>
              </a:rPr>
              <a:t>Jord är du, och </a:t>
            </a:r>
            <a:r>
              <a:rPr lang="sv-SE" sz="2000" i="1" u="sng" dirty="0">
                <a:solidFill>
                  <a:srgbClr val="D22128"/>
                </a:solidFill>
              </a:rPr>
              <a:t>jord ska du åter bli</a:t>
            </a:r>
            <a:r>
              <a:rPr lang="sv-SE" sz="2000" dirty="0">
                <a:solidFill>
                  <a:srgbClr val="D22128"/>
                </a:solidFill>
              </a:rPr>
              <a:t>. </a:t>
            </a:r>
            <a:r>
              <a:rPr lang="sv-SE" sz="1600" dirty="0">
                <a:solidFill>
                  <a:srgbClr val="211D1E"/>
                </a:solidFill>
              </a:rPr>
              <a:t>(1 Mos 3:19)</a:t>
            </a:r>
            <a:br>
              <a:rPr lang="sv-SE" sz="2000" dirty="0"/>
            </a:br>
            <a:r>
              <a:rPr lang="sv-SE" sz="2000" i="1" dirty="0"/>
              <a:t>Och Jesus undgick dödsdomen genom jungfrufödelsen.</a:t>
            </a:r>
          </a:p>
          <a:p>
            <a:pPr marL="268288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blev lovad en välsignelse:</a:t>
            </a:r>
            <a:b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000" i="1" u="sng" dirty="0">
                <a:solidFill>
                  <a:srgbClr val="D22128"/>
                </a:solidFill>
              </a:rPr>
              <a:t>I din avkomma </a:t>
            </a:r>
            <a:r>
              <a:rPr lang="sv-SE" sz="2000" dirty="0">
                <a:solidFill>
                  <a:srgbClr val="D22128"/>
                </a:solidFill>
              </a:rPr>
              <a:t>ska jordens alla folk bli välsignade.</a:t>
            </a:r>
            <a:r>
              <a:rPr lang="sv-SE" sz="2000" dirty="0"/>
              <a:t> </a:t>
            </a:r>
            <a:r>
              <a:rPr lang="sv-SE" sz="1600" dirty="0"/>
              <a:t>(1Mos 22:18)</a:t>
            </a:r>
            <a:br>
              <a:rPr lang="sv-SE" sz="1600" dirty="0"/>
            </a:br>
            <a:r>
              <a:rPr lang="sv-SE" sz="2000" i="1" dirty="0"/>
              <a:t>Och Jesus kunde ärva välsignelsen (trots att han inte hade en jordisk far), </a:t>
            </a:r>
            <a:br>
              <a:rPr lang="sv-SE" sz="2000" i="1" dirty="0"/>
            </a:br>
            <a:r>
              <a:rPr lang="sv-SE" sz="2000" i="1" dirty="0"/>
              <a:t>genom tillägget till moselagen som Selofhads döttrar initierade.</a:t>
            </a:r>
          </a:p>
          <a:p>
            <a:pPr marL="268288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</a:t>
            </a: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blev lovad både en bestående släkt och en bestående kungatron:</a:t>
            </a:r>
            <a:b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000" i="1" u="sng" dirty="0">
                <a:solidFill>
                  <a:srgbClr val="C00000"/>
                </a:solidFill>
              </a:rPr>
              <a:t>Ditt hus</a:t>
            </a:r>
            <a:r>
              <a:rPr lang="sv-SE" sz="2000" dirty="0">
                <a:solidFill>
                  <a:srgbClr val="C00000"/>
                </a:solidFill>
              </a:rPr>
              <a:t> och </a:t>
            </a:r>
            <a:r>
              <a:rPr lang="sv-SE" sz="2000" i="1" u="sng" dirty="0">
                <a:solidFill>
                  <a:srgbClr val="C00000"/>
                </a:solidFill>
              </a:rPr>
              <a:t>ditt kungadöme</a:t>
            </a:r>
            <a:r>
              <a:rPr lang="sv-SE" sz="2000" dirty="0">
                <a:solidFill>
                  <a:srgbClr val="C00000"/>
                </a:solidFill>
              </a:rPr>
              <a:t> ska bestå inför mig till evig tid.</a:t>
            </a:r>
            <a:r>
              <a:rPr lang="sv-SE" sz="2000" dirty="0"/>
              <a:t> </a:t>
            </a:r>
            <a:r>
              <a:rPr lang="sv-SE" sz="1600" dirty="0"/>
              <a:t>(2 Sam 7:16)</a:t>
            </a:r>
            <a:br>
              <a:rPr lang="sv-SE" sz="1600" dirty="0"/>
            </a:br>
            <a:r>
              <a:rPr lang="sv-SE" sz="2000" i="1" dirty="0"/>
              <a:t>Och Gud uppfyller båda genom två olika släktlinjer mellan David och Jesus.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589773"/>
      </p:ext>
    </p:extLst>
  </p:cSld>
  <p:clrMapOvr>
    <a:masterClrMapping/>
  </p:clrMapOvr>
  <p:transition advTm="751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3|38|21.5|31.2|3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32.9|29.1|63.2|27.9|102|18.2|55.6|4.6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2.3|53.6|8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90.3|32.9|12|4.8|25.4|13|75.6|41.6|30.5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6.1|33.6|20.2|52.4|24.7|8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42.7|13.9|16.8|94.2|2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4.3|18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21288</TotalTime>
  <Words>1017</Words>
  <Application>Microsoft Office PowerPoint</Application>
  <PresentationFormat>Bredbild</PresentationFormat>
  <Paragraphs>126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Gabriola</vt:lpstr>
      <vt:lpstr>Maiandra GD</vt:lpstr>
      <vt:lpstr>MV Boli</vt:lpstr>
      <vt:lpstr>Wingdings</vt:lpstr>
      <vt:lpstr>3_Office-tema</vt:lpstr>
      <vt:lpstr>4. Jesu härstamning</vt:lpstr>
      <vt:lpstr>Genealogier är viktigt!</vt:lpstr>
      <vt:lpstr>Från Adam till Jesus</vt:lpstr>
      <vt:lpstr>Jesu härkomst i evangelierna</vt:lpstr>
      <vt:lpstr>Jesus måste härstamma från Adam</vt:lpstr>
      <vt:lpstr>Jesus måste härstamma från Abraham</vt:lpstr>
      <vt:lpstr>Jesus måste härstamma från David</vt:lpstr>
      <vt:lpstr>Gud har järnkoll!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1837</cp:revision>
  <dcterms:created xsi:type="dcterms:W3CDTF">2014-07-20T14:06:11Z</dcterms:created>
  <dcterms:modified xsi:type="dcterms:W3CDTF">2021-02-26T13:24:26Z</dcterms:modified>
</cp:coreProperties>
</file>