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1334" r:id="rId2"/>
    <p:sldId id="1332" r:id="rId3"/>
    <p:sldId id="1327" r:id="rId4"/>
    <p:sldId id="262" r:id="rId5"/>
    <p:sldId id="1343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9" autoAdjust="0"/>
    <p:restoredTop sz="78491" autoAdjust="0"/>
  </p:normalViewPr>
  <p:slideViewPr>
    <p:cSldViewPr snapToGrid="0">
      <p:cViewPr varScale="1">
        <p:scale>
          <a:sx n="99" d="100"/>
          <a:sy n="99" d="100"/>
        </p:scale>
        <p:origin x="1152" y="108"/>
      </p:cViewPr>
      <p:guideLst>
        <p:guide orient="horz" pos="3362"/>
        <p:guide pos="506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1920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2-12T16:16:56.4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49889">
    <iact:property name="dataType"/>
    <iact:actionData xml:id="d0">
      <inkml:trace xmlns:inkml="http://www.w3.org/2003/InkML" xml:id="stk0" contextRef="#ctx0" brushRef="#br0">6544 9225 0,'-706'0'6,"689"17"-3,-1 1 4,-35 35 8,18 0 1,-18 17 1,-17-52 0,17 17 0,35 1-1,-17-19 1,17 19-1,0 17 1,1-18-1,-36 35 0,-18 1 1,36-18-1,17-18 1,18 0 41,-17 18-48,-1-17 5,-35 87 6,18 1-8,35-89 5,-18-18-3,18 19 18,0-19-14,0 107-4,-53-1 3,71-35-3,0-70 52,-1 0-51,54-1-15,88 107 16,-1-18 0,-34-36 0,-89-52-1,0 0 0,1-1 1,17-17-1,-1 0 2,19 0-2,-36 0 2,18 18-3,35-1 3,36 1-3,17 0 3,-18-18-2,-17 0 1,-35 0-1,-36 0 1,0-18 0,18 18 0,71 0-1,-1-35 1,-35 17-1,-35-17 2,-53 17 54,36 1-62,52-36 10,0 0 11,-17 0-15,-36 0 1,-17 53-1,-1-18 18,1-17-17,35-36-1,17 1 2,-17-36-2,-18 71 1,-35 0 32,18-54-30,17-16 13,1-37-16,-1 37 1,-17 16-1,-18 72 2,0-1 14,0-35-14,-36-53-2,-17-35 1,36 35-1,-19 71-14,19 0 30,-1 17-16,-17-17 1,-18 0-1,0-1 2,-88-87-2,35 52 1,71 54-1,35-1 2,0 0-2,-18 18 2,-35-35-1,-70 0-1,-18-71 1,17 35-1,36 54 1,70 17-1,-17-35 0,18 35 2,-19 0 81,-34 0-80,-19 0-3,72 0 16</inkml:trace>
    </iact:actionData>
  </iact:action>
  <iact:action type="add" startTime="56113">
    <iact:property name="dataType"/>
    <iact:actionData xml:id="d1">
      <inkml:trace xmlns:inkml="http://www.w3.org/2003/InkML" xml:id="stk1" contextRef="#ctx0" brushRef="#br0">5750 7849 0,'18'0'32,"35"0"-16,-18 0-4,0 0 5,18 0 0,0 18 0,0-1-1,53 54 1,53-1-1,17-34 2,18-19-2,0-17 1,-17-17-1,-72 17 1,-105-18 0,18 18 53,17 0-57,18-35 4,18-1-1,-18-16 2,-18-1-2,-17 17 1,-18-17 0,17-17 0,1-18-2,-18-1 3,-35-16-2,-1 34 1,1 1-1,0-19 1,17 1-1,-17 53 2,-53-53-2,-1 35 1,19 0-1,-18-35 2,17 35-3,1-18 2,17-17 0,-18 17 0,18 1-1,-17 35 2,-19-18-2,1 17 1,35-17-1,-35 1 1,-35 16 0,87 19-15,19 17 12,-36-18 3,18 18-1,-1 0 49,-17 18-55,-17-18 16,-54 17-10,-70 1 1,106 0-1,88-1 45,-35 54-44,0-54 7,-18 54-9,17 0 3,19-1-2,-1-17 1,18 0-1,0-18 1,-18 71-1,18-71 2,0 89-2,0-54 1,0-17-1,-35 18 2,35-36-3,0 18 3,0 0-2,18-18 1,17 18-1,-17 18 1,35-18-1,17 17 2,-17-17-2,18-18 1,17 18-1,-35-17 2,17-1-2,54-18 1,-36 19-1,-53-36 1</inkml:trace>
    </iact:actionData>
  </iact:action>
  <iact:action type="add" startTime="67871">
    <iact:property name="dataType"/>
    <iact:actionData xml:id="d2">
      <inkml:trace xmlns:inkml="http://www.w3.org/2003/InkML" xml:id="stk2" contextRef="#ctx0" brushRef="#br0">9437 7884 0,'-18'-17'51,"1"17"-42,-36-36 12,-71 19 11,-105 17-16,105 17 1,-17 36-1,0 18 2,18-1-3,70-17 3,17 18-2,-16-1 1,16 19-1,19 52 2,-1 123-2,36-158 1,-1 53-1,1 0 1,52-1-1,-34-140 3,34 17-4,71 1 2,124 69-1,0 1 1,-36 0-1,-17-35 2,-18-18-2,17-36 1,1 1-1,158-18 2,-158 0-2,-18 0 1,-35 0-1,-18 0 1,18-35-1,35-18 2,35 17-2,18 1 1,-141 35-1,-71-18 1,-17-17 17,17-53-18,-35-88 2,0-89-3,0 142 2,18 17 0,-18 53-1,0 0 1,0 0 0,0-35-1,-36-53 2,-34-18-3,-1 18 3,18 35-2,36 35 1,-36-17-1,-35 71 1,-54-36 0,-157-18 0,16 36-1,-34 0 1,-1-1-1,89 1 1,53 0 0,123 35 0,0 0-1,-35 17 2,-89 36-3,-87-35 3,17 0-2,70-18 1,107 0-1,87-18 4,36-35-4,36 53-1,69 0 1,-140 0-16</inkml:trace>
    </iact:actionData>
  </iact:action>
  <iact:action type="add" startTime="80687">
    <iact:property name="dataType"/>
    <iact:actionData xml:id="d3">
      <inkml:trace xmlns:inkml="http://www.w3.org/2003/InkML" xml:id="stk3" contextRef="#ctx0" brushRef="#br0">14711 9084 0,'-35'-18'56,"35"0"-38,-18 18-1,0 0-1,18-17 32,0-1 23,0 1 2,-106-1-57,89 0-5,-36-35 21,18 36-16,17 17 1,0 0 16,1 0 1,-124 0-18,52 0 1,1 0-1,35 0 1,36 0 72,-160 53-70,71-36-8,-70 19 21,70-19-16,89 1 1,-1-18 41,-53 106-38,54-89 2,-19 1-6,36 35 17,-17 53-13,-1 52 11,1 54-14,34-194 0,-17-1 51,35 19-61,1-1 18,17 53-9,0 0 1,-1-17-1,-34-18 2,17 70-3,-17 1 3,0-36-2,17-35 1,-17-18-1,-1-35 2,19 18-1,105 35 0,-18 52-1,-17-34 1,-53-36-1,35-52 2,18 17-2,0 35 1,-18-17-1,-35 17 1,-18-35 73,18 0-81,18 0 10,-36 0 12,-18 0-15,1-18 2,17-17-2,1 0 1,52-36-1,35 18 1,-52 18-1,-53 17 44,-1-17-51,107-53 23,-19 0-16,-52 17 1,-17 36 0,-1 0 0,-17-18-1,-1-18 2,-17-52-3,0-54 3,0-52-2,-17 123 1,-1 53-1,-53 18 1,1-18-1,35 18 2,-18-36-2,0 1 1,0-19-1,0 54 1,18 17 0,-1 1 0,1-18-1,35 17 1,-18 0-1,1 18-14,17-17 13,-35 17 2,-1 0-1,1 0 1,-71-36-1,53 1 2,0 17 15,-70 18-17,-36 0 2,18 0-2,106 0 1</inkml:trace>
    </iact:actionData>
  </iact:action>
  <iact:action type="add" startTime="83749">
    <iact:property name="dataType"/>
    <iact:actionData xml:id="d4">
      <inkml:trace xmlns:inkml="http://www.w3.org/2003/InkML" xml:id="stk4" contextRef="#ctx0" brushRef="#br0">14676 8308 0,'17'-18'105,"18"0"-93,195-52 4,70-54 16,-124 36-16,-158 53 2,-1 17-3,-17 1 18,36-72-15,34-16-2,-35-19 2,-17 18-3,0 18 3,-18 35-2,0 18 1,0-18-1,0-35 1,35 0-1,-35-36 1,0 71 0,-35-35 0,17 35-1,0 35 2,18-70-3,-35 35 3,35-35-2,-35 18 1,-18 17-1,-18 0 1,36 17 0,0 19 0,17-1-1,-123 18 34,-106 0-33,-35-18-1,0 18 2,105-17-2,142 17 1,17 17 32,-123 36-30,-17 0 13,-19-17-16,71 17 1,53-53 0,36 35 0,-1-18-1,-52 72 1,-36 16 0,-18 1 0,54-18-1,-1-52 1,71-19-1,-17 19 1,-1-1-1,-53 88 2,-70 19-3,35-19 3,89-52-2,-1-54 1,18 1 17,0 52-18,18 124 1,35-35-1,-18-53 1,18-71-1,-18 1 2,0-1-2,71 35 1,18 36-1,17 18 1,-18-1-1,1-70 2,-54-18-2,-34-35 1,34 0-1,18 18 2,18 17-3,-18-17 3,36 0-2,17-36 1,-53-17-1,-53 17 2,18-17-3,-17 17 3,17 18-2,-1-18 1,1 1 0,-17-18 0</inkml:trace>
    </iact:actionData>
  </iact:action>
  <iact:action type="add" startTime="122463">
    <iact:property name="dataType"/>
    <iact:actionData xml:id="d5">
      <inkml:trace xmlns:inkml="http://www.w3.org/2003/InkML" xml:id="stk5" contextRef="#ctx0" brushRef="#br0">20197 10848 0,'17'0'59,"-17"-18"-47,18 18 0,-1-18 23,54-52-3,17 17-16,18-35 1,0 35-1,-18 0 1,-53-18-1,-17 54 2,0-19 31,-1-17-32,1 18 0,17 0-1,-35-18 1,0 35-1,0 1 2,18-1 15,-18-53-17,0 1 1,0 35 0,-35-1 0,35 1 16,0 0-17,-36-36 1,-17 1 0,18 17 0,0 35-1,17 1 1,-17-1-1,0 0 1,-1 1-1,-17-36 2,-35-18-2,35 36 1,18 17-1,0 18 2,35-17-2,-18 17 1,-17-18-1,-18 0 1,-18 18-1,1 0 2,-1 0-2,1 0 1,17 0-1,35 0 1,-17 18 0,-106 0 0,53-1-1,52-17 1,1 18-1,17-1 1,-35-17 0,-17 36 0,-1-1-1,1 18 2,-89 18-3,106-19 3,-35 1-2,88-35 1,-35 17-1,17 1 1,-70 87-1,17 0 2,36 1-2,-18-53 1,35-54-1,18 1 2,0 17-3,0 18 3,-17 18-2,-1 17 1,18-18-1,0 1 2,18-54-2,-1 19 1,36 17-1,-17 35 1,17 0-1,17 18 2,-17-53-2,0-36 1,-35 1-1,17-18 2,18 0-3,17 0 3,1 18-2,88 17 1,-142-17-1,71-18 2,-35 0-3,0 0 3,35-36-2,-17 19 1,-18-1-1,17 0 2,-17 1-3,18 17 3,-36 0-2,18 0 1,0 0-1,18-35 2,-18 17-2,17-35 2,1 0-3,-18 35 2,-36 18-1,-17-17 2,18-1 16,35-17-17,-18-36-1,0 54 1,-35-1 12</inkml:trace>
    </iact:actionData>
  </iact:action>
  <iact:action type="add" startTime="131510">
    <iact:property name="dataType"/>
    <iact:actionData xml:id="d6">
      <inkml:trace xmlns:inkml="http://www.w3.org/2003/InkML" xml:id="stk6" contextRef="#ctx0" brushRef="#br0">20479 6314 0,'0'0'1,"-18"-17"7,0 17 12,-34 0 11,-37 0-15,-69 0 1,-54-36-1,124 19 2,17-18-2,36 35 1,17 0-1,1 0 98,-19 0-104,-34-18 2,-71 0 20,-53 18-17,105 0 4,37 0-4,34 0 2,0 0-1,1 0 2,-1 0-2,0 0 1,-17 18-1,-18-18 1,0 53-1,0-18 2,36 18-2,-19-35 1,19 17-1,17-17 1,-35-1-1,-1 19 2,1 16-2,0 19 1,17 35-1,0-53 2,18 17-3,0-17 3,18 18-2,-18-18 1,0 35-1,35 53 2,1-35-2,-19-18 2,19 18-3,16-71 3,-16 36-3,-19-54 3,1-17 15,17 18 1,89 53-17,-54-36-1,71 71 0,-70-53-14,-18-18 12,70 0 5,-87-35-4,-19 0 19,1 0-18,123 35 1,-70-35-1,52 0-15,-17 18 32,0-18-17,-36 0 2,-52 0-2,0-18 2,17 18-2,35-35 0,19 17 1,-19-34-1,-35-1 2,1 53-3,-36-18 3,0 0 37,17-35-42,36-35 19,18 0-16,-54 35-14,-17 35 12,18-17 5,0 35-3,-1-70 0,-17-36 1,18-18-1,-18-17 1,-18 35-1,36 1 2,-18 52-2,-35 0 1,-1-18-1,1 36 1,-35-36-1,34-17 2,-17 18-2,36 34 1,17 19-1,-18 17 1</inkml:trace>
    </iact:actionData>
  </iact:action>
  <iact:action type="add" startTime="134744">
    <iact:property name="dataType"/>
    <iact:actionData xml:id="d7">
      <inkml:trace xmlns:inkml="http://www.w3.org/2003/InkML" xml:id="stk7" contextRef="#ctx0" brushRef="#br0">23125 7073 0,'-18'-18'11,"-53"18"9,54 0-6,-71-35 3,-54 35-1,1-18 2,-35 18-3,0 0 2,-1 36 0,1 17 0,52-1-1,1 1 2,17 0-3,-53 0 3,18-18-2,88 1 1,18-1-1,17 0 2,-35 53-3,18-17 3,17 35-2,-34 17 1,16-17-1,36 18 2,-17 17-2,17 0 1,0-71-1,17 36 1,36 18-1,0-71 2,-18 52-2,36 37 1,-18-1-1,-18-88 1,71 0 0,0 17 0,-18 1-1,18-18 1,-18 17-1,53-35 2,18 18-2,0 0 1,52 0-1,-87 35 1,-54-52-1,1-1 2,-36-17-2,53-18 34,89 35-33,-36 0-1,-71-35 1,-17 18-1,-17-18 2,-1 0-2,0 0 1,53 0-1,212 17 3,-123-17-5,-107 0 4,18 0-2,124 0 1,-18-17-1,-70 17-15,-1 0 15,142 0 1,-54 0-1,-52 0 2,-71 0-2,-17 0 1,-18 0-1,17 0 1,36-36-1,212-16 2,-71 16-3,-106 19 3,-106 17-2,-17-18 36,87-88-35,36 53 15,18-35-16,-35 53 1,-71-18-1,-36 35 1,36-17 0,53-53 0,-53-18-1,0 35 1,17 1-1,-52 35 1,0-1 0,17 19 0,0-19-1,36-34 1,-36-18-1,36-1 1,-36 1 0,0 18 0,-17 52-1,-18-17 1,35-1-1,-35-34 2,0-18-2,0 17 1,0 18-1,-35-17 1,0 17-1,17 0 2,-35-18-2,0 1 1,-17-1-1,-1-35 2,0 18-3,18 0 3,-105-18-2,17 18 1,0 53-1,17 17 2,-17-17-2,-18-1 1,36 19-1,-18-1 1,-18 18-1,-88 0 2,-35-17-2,-1 17 1,54 0-1,53 17 1,-1-34-1,107 17 2,-71 0-2,-71 0 1,-88 0-1,36 0 2,87-18-3,89 0 3,53 18-2,17 0 1,-52-17-1,-107 17 1,-246-36 0,176 36 0,106-17-1,123 17 1,0-18 427,1 18-435,-71-18 8,-1 18 14,54 0-15</inkml:trace>
    </iact:actionData>
  </iact:action>
  <iact:action type="remove" startTime="176973">
    <iact:property name="style" value="instant"/>
    <iact:actionData xml:id="d8" ref="#d0"/>
  </iact:action>
  <iact:action type="add" startTime="176982">
    <iact:property name="dataType" value="strokeEraser"/>
    <iact:actionData xml:id="d9">
      <inkml:trace xmlns:inkml="http://www.w3.org/2003/InkML" xml:id="stk8" contextRef="#ctx0" brushRef="#br1">7056 12118 0,'17'0'56,"-17"-18"-48,53-17 0,-35 17 0,35-35-1,0 36 3,17-54-4,-17 36 2,35-53 2,-52-36-2,34 71 0,-52 18 0</inkml:trace>
    </iact:actionData>
  </iact:action>
  <iact:action type="remove" startTime="177850">
    <iact:property name="style" value="instant"/>
    <iact:actionData xml:id="d10" ref="#d1"/>
  </iact:action>
  <iact:action type="remove" startTime="178437">
    <iact:property name="style" value="instant"/>
    <iact:actionData xml:id="d11" ref="#d2"/>
  </iact:action>
  <iact:action type="remove" startTime="178954">
    <iact:property name="style" value="instant"/>
    <iact:actionData xml:id="d12" ref="#d4"/>
  </iact:action>
  <iact:action type="remove" startTime="179364">
    <iact:property name="style" value="instant"/>
    <iact:actionData xml:id="d13" ref="#d3"/>
  </iact:action>
  <iact:action type="remove" startTime="179792">
    <iact:property name="style" value="instant"/>
    <iact:actionData xml:id="d14" ref="#d5"/>
  </iact:action>
  <iact:action type="remove" startTime="180201">
    <iact:property name="style" value="instant"/>
    <iact:actionData xml:id="d15" ref="#d6"/>
  </iact:action>
  <iact:action type="remove" startTime="180629">
    <iact:property name="style" value="instant"/>
    <iact:actionData xml:id="d16" ref="#d7"/>
  </iact:action>
  <iact:action type="add" startTime="177593">
    <iact:property name="dataType" value="strokeEraser"/>
    <iact:actionData xml:id="d17">
      <inkml:trace xmlns:inkml="http://www.w3.org/2003/InkML" xml:id="stk9" contextRef="#ctx0" brushRef="#br1">6826 8961 0,'-17'-18'64,"-1"-17"-55,18 17 0,-18 0-1,1 1 0,17-1 1,-18 18-1,18-18 0,-18 36 39,1 0-39,17-1 1,-18-17-2,18 18 2,0 0-2,0-1 1,0 19 0,0-19 0,35 18 1,-17-17-1,17 17 6,18-17-8,35 17 7,-35-35-6,0 18 0,18-18 1,-18 0 1,-18 0-2,-17 0 2,-18 18 233,0-1-234,17 1-1,1 17 2,0-35-2,17 35 1,18-35 1,-18 18-1,18 0-1,18-1 4,-19-17-5,1 18 3,-35-18-1,17 0 1,-17 18-2,0-1 1,-1 1 0,18 17 1,1 0-1,-1 18 0,-17-17 0,17 34 0,-17 1-1,17-18 1,-17 0 0,17 35 0,-18-53 0,36 53 1,-17-35-2,17 18 1,-36-36 0,36 18 0,-18-18 0,1 36 1,-1-54 5,0 1-11,0 17 9,1-35-6,-1 18-2,0 0 5,-17-1-2,17 1 2,1 0-2,16 17 1,19 18 2,0-18-2,-1 18 0,1 0 0,-36-18 1,0 0-2,0-35 2,-17 0-2,0 0 1,-1 0 1,19 0-2,-1 0 1,0 0 0,18 0 0,0 0 1,-18 0-2,1-17 2,-1 17-2,0 0 1,0 0 0,-17 0 0,0 0 0,-1 17 1,1-17-2,17 0 2,1 0-2,-19 0 2,18 0-2,-17 0 1,53 0 0,-18-17 0,70 17 0,-17-18 1,35 0-2,35 1 4,18-1-6,18 1 3,0-36 2,17 17-2,18-34 1,-18-18-1,-70-18 0,17 35-1,-17-52 2,0-18-2,-53 17 2,-36 36-1,1-18-1,-18 53 2,-18 18-2,18-18 1,-35-18 0,35 19 0,17-1 0,1-36 7,-1 54-9,1 18 4,-18-19-6,-36 1 1,19 17 4,-36 1-2,17-1 1,1 18 0,0 0 107,34 18-108,1-1 1,18 1 0,-18 0 1,17 17-2,-17-17 1,18 17 0,-1 0 1,-52-17-2,0-1 2,35 19-2,-36 17 2,19-18-2,-19 35 2,1-17-1,-1 18 0,1-18-1,0 0 1,-1-18 1,1 0-1,-18 1-1,0 16 62,0-34-61,0 17-2,0 1 1,0-1 1,18 18 0,-1-18 0,-17 0 0,18-17 0,0 0 1,-18-1 47,0-34-49,52-19 2,-16 19-2,-1-19 1,18 1 0,-18 18 1,-17-1-2,0 18 1,-18-18 17,0 36-17,17 0 0,18 17-1,36-18 1,17 19 0,36-1 1,-1 0-2,36 1 1,35 16 3,35 19-6,1-18 5,-1 35-2,35 18 0,1 17 0,-18-17 0,18-18 1,-54 18-2,-123-35 1,124 35 0,0-36 0,-18-34 0,-36-1 0,1 18 0,-18-36 0,36 19 0,-19-36 5,-52 17-8,-35 1 4,-18-18-3,-18 0 2,-17 0-1,-18 18 1,17-18 1,1 0-2,0 0 1,-1-18 179,-17 0-180,36-35 1,-19-52 0,18-1 0,1-18 0,17 1 0,-36-36 0,19 36 1,-1-19-2,-35-16 1,35 17 0,0-1 0,36 1 0,0-17 1,-1 16-1,18 1-1,-17-17 1,-18 34 0,17 1 4,-52 17-7,52 18 3,-34 17 1,17 1-2,-36 34 0,1 1 3,0 35 54,-36 35 64,18 1-120,-18 16 0,1 1 0,-1 18 0,18-36 0,0-17 0,0 17 0,0-17 2,18-18-4,-18 17 2,17 1 18,-17 0-17,53 17-1,0-35-1,35 35 2,1-17-2,34-18 1,18 0 0,18 0 1,35-35-2,-18-18 2,-17-18 4,-18 1-10,-35 17 5,-18 0 0,-17 0-1,-54 18 1,1 17 0,0-17 57,-1-36-57,19 36-1,-1-18 1,0 0 0,-17 18 0,17 17 2,-17-17-2,-1 17 0,1 0 0,-18 1 0,18 17 96,70-18-96,18 1 0,-1-1 1,19 0-2,-1 1 1,36 17 0,18-36 0,34 36 0,19-17 0,-19 17 1,36 0-1,-18 0 0,-17 0-1,-18 0 2,-17 0-2,-19 0 1,-17 0 0,-17 17 2,17-17-2,0 18 0,18-18 0,-18 18 0,0 17 0,18-17 0,-18-1 0,0 1 0,18-18 0,-18 17 0,-18 1 1,-34-18-2,-19 0 1,-35 0 0,1 0 0,-1 18 0,0-18 0,36 35 0,52 0 1,54 18-2,17-53 1,35 53 0,36 0 0,17-35 0,-18 17 0,19 0 0,-19 1 0,-70-36 0,0 0 0,-106 17 0,-52-17 0,-19 0 162,19 0-162,-1 0 1,0 18-2,0-1 1,1-17 0,-1 0 0,-17 0 0,-1 0 0,1 0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229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>
                <a:solidFill>
                  <a:srgbClr val="C00000"/>
                </a:solidFill>
                <a:highlight>
                  <a:srgbClr val="FFFF00"/>
                </a:highlight>
              </a:rPr>
              <a:t>VO: Gällande 1 Tim 6:13: Gud (-s livsande) är den kontinuerliga källan till liv.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endParaRPr lang="sv-SE" sz="120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sv-SE" sz="1200">
                <a:solidFill>
                  <a:srgbClr val="C00000"/>
                </a:solidFill>
                <a:highlight>
                  <a:srgbClr val="FFFF00"/>
                </a:highlight>
              </a:rPr>
              <a:t>Deras </a:t>
            </a:r>
            <a:r>
              <a:rPr lang="sv-SE" sz="1200" dirty="0">
                <a:solidFill>
                  <a:srgbClr val="C00000"/>
                </a:solidFill>
                <a:highlight>
                  <a:srgbClr val="FFFF00"/>
                </a:highlight>
              </a:rPr>
              <a:t>ande (</a:t>
            </a:r>
            <a:r>
              <a:rPr lang="sv-SE" sz="1200" i="1" dirty="0">
                <a:solidFill>
                  <a:srgbClr val="C00000"/>
                </a:solidFill>
                <a:highlight>
                  <a:srgbClr val="FFFF00"/>
                </a:highlight>
              </a:rPr>
              <a:t>ruah</a:t>
            </a:r>
            <a:r>
              <a:rPr lang="sv-SE" sz="1200" dirty="0">
                <a:solidFill>
                  <a:srgbClr val="C00000"/>
                </a:solidFill>
                <a:highlight>
                  <a:srgbClr val="FFFF00"/>
                </a:highlight>
              </a:rPr>
              <a:t>) lämnar dem, de blir jord igen.</a:t>
            </a:r>
            <a:r>
              <a:rPr lang="sv-SE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sv-SE" dirty="0">
                <a:highlight>
                  <a:srgbClr val="FFFF00"/>
                </a:highlight>
              </a:rPr>
              <a:t>(Ps 146:4)</a:t>
            </a:r>
            <a:endParaRPr lang="sv-SE" sz="1200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89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trike="noStrik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10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VO: Bara Eden och Nya Jerusalem kallas Paradis i Bibeln.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är alltså tillbaka till som det var tänkt från början.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 sedan denna min sargade hud är borta, skall jag i mitt </a:t>
            </a:r>
            <a:r>
              <a:rPr lang="sv-SE" sz="1200" i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kött</a:t>
            </a:r>
            <a:r>
              <a:rPr lang="sv-SE" sz="12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[basar] skåda Gud. 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(Job 19:26)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 och en som ser Sonen och tror på honom skall ha evigt liv, och jag skall låta honom uppstå </a:t>
            </a:r>
            <a:r>
              <a:rPr lang="sv-SE" sz="1200" i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 den yttersta dagen</a:t>
            </a:r>
            <a:r>
              <a:rPr lang="sv-SE" sz="12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(Joh 6:40)</a:t>
            </a: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937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Vetenskapen kommer aldrig att finna livets ursprung, eftersom det inte har något ursprung.</a:t>
            </a:r>
          </a:p>
          <a:p>
            <a:r>
              <a:rPr lang="sv-SE" dirty="0"/>
              <a:t>För dem som tror att vi anhöriga är i himlen spelar det ingen roll. (De går ur tiden, och man får träffas vid uppståndelsen igen (i båda fallen))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1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E2E0B495-6B85-4D58-92AF-EE0887EC8EB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C525A06-C413-4638-8250-8838A4852E60}"/>
              </a:ext>
            </a:extLst>
          </p:cNvPr>
          <p:cNvSpPr txBox="1"/>
          <p:nvPr userDrawn="1"/>
        </p:nvSpPr>
        <p:spPr>
          <a:xfrm>
            <a:off x="9839314" y="6892"/>
            <a:ext cx="23450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378550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4FE6DED-F058-4BC6-8951-40165336A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80" y="5544582"/>
            <a:ext cx="1340421" cy="109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latshållare för media 8">
            <a:extLst>
              <a:ext uri="{FF2B5EF4-FFF2-40B4-BE49-F238E27FC236}">
                <a16:creationId xmlns:a16="http://schemas.microsoft.com/office/drawing/2014/main" id="{70ED48DC-E196-4BDC-8D11-403E1D76F67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553259" y="407865"/>
            <a:ext cx="4200525" cy="476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1E324C0-6B08-4E91-91D0-65C955B42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988"/>
            <a:ext cx="7553325" cy="28071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sv-SE" sz="10500" b="1" kern="1200" spc="50" smtClean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chemeClr val="bg2"/>
                  </a:glow>
                </a:effectLst>
                <a:latin typeface="Calibri"/>
                <a:ea typeface="+mn-ea"/>
                <a:cs typeface="+mn-cs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sv-SE"/>
              <a:t>Rubrik r1 Rubrik r2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55718E09-607E-42E5-A92D-026E38015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20850"/>
            <a:ext cx="7553259" cy="13691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Underrubrik r1</a:t>
            </a:r>
          </a:p>
          <a:p>
            <a:pPr lvl="0"/>
            <a:r>
              <a:rPr lang="sv-SE"/>
              <a:t>Underrubrik r2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4D8E169-F450-46F9-BED5-872C2FE57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380508"/>
            <a:ext cx="7553259" cy="1176338"/>
          </a:xfrm>
          <a:prstGeom prst="rect">
            <a:avLst/>
          </a:prstGeom>
          <a:solidFill>
            <a:schemeClr val="tx1"/>
          </a:solidFill>
        </p:spPr>
        <p:txBody>
          <a:bodyPr lIns="0" rIns="0" anchor="ctr"/>
          <a:lstStyle>
            <a:lvl1pPr marL="0" indent="0" algn="ctr">
              <a:buFont typeface="Arial" panose="020B0604020202020204" pitchFamily="34" charset="0"/>
              <a:buNone/>
              <a:defRPr sz="7200" b="1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x. Avsnittstitel</a:t>
            </a:r>
          </a:p>
        </p:txBody>
      </p:sp>
    </p:spTree>
    <p:extLst>
      <p:ext uri="{BB962C8B-B14F-4D97-AF65-F5344CB8AC3E}">
        <p14:creationId xmlns:p14="http://schemas.microsoft.com/office/powerpoint/2010/main" val="28722396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9728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11/relationships/inkAction" Target="../ink/inkAction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D9FEB3-FBE7-4CB5-8BEB-E801A34872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>
                <a:effectLst>
                  <a:glow rad="114300">
                    <a:schemeClr val="accent6"/>
                  </a:glow>
                </a:effectLst>
              </a:rPr>
              <a:t>Vad är en</a:t>
            </a:r>
            <a:br>
              <a:rPr lang="sv-SE" dirty="0">
                <a:effectLst>
                  <a:glow rad="114300">
                    <a:schemeClr val="accent6"/>
                  </a:glow>
                </a:effectLst>
              </a:rPr>
            </a:br>
            <a:r>
              <a:rPr lang="sv-SE" dirty="0">
                <a:effectLst>
                  <a:glow rad="114300">
                    <a:schemeClr val="accent6"/>
                  </a:glow>
                </a:effectLst>
              </a:rPr>
              <a:t>människa?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098A4C-F184-4824-A4F9-129297816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En studie i människans natur, ursprung och destination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0FC435-0128-4AA0-8D02-262A1AF7B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380508"/>
            <a:ext cx="9399639" cy="1176338"/>
          </a:xfrm>
        </p:spPr>
        <p:txBody>
          <a:bodyPr lIns="360000"/>
          <a:lstStyle/>
          <a:p>
            <a:pPr algn="l"/>
            <a:r>
              <a:rPr lang="sv-SE" dirty="0">
                <a:solidFill>
                  <a:schemeClr val="accent6"/>
                </a:solidFill>
              </a:rPr>
              <a:t>2. Död &amp; uppståndelse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37D9178-0A46-4479-9EDC-9EA2DEE7E779}"/>
              </a:ext>
            </a:extLst>
          </p:cNvPr>
          <p:cNvGrpSpPr/>
          <p:nvPr/>
        </p:nvGrpSpPr>
        <p:grpSpPr>
          <a:xfrm>
            <a:off x="7713453" y="537381"/>
            <a:ext cx="4080294" cy="4485736"/>
            <a:chOff x="7668883" y="785004"/>
            <a:chExt cx="4080294" cy="4485736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70A272B-6325-4DCF-90F2-8CFC991D4A6F}"/>
                </a:ext>
              </a:extLst>
            </p:cNvPr>
            <p:cNvSpPr/>
            <p:nvPr/>
          </p:nvSpPr>
          <p:spPr>
            <a:xfrm>
              <a:off x="7668883" y="785004"/>
              <a:ext cx="4080294" cy="44857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dirty="0">
                  <a:solidFill>
                    <a:schemeClr val="tx1"/>
                  </a:solidFill>
                </a:rPr>
                <a:t>Filmklipp</a:t>
              </a:r>
            </a:p>
            <a:p>
              <a:pPr algn="ctr"/>
              <a:r>
                <a:rPr lang="sv-SE" dirty="0">
                  <a:solidFill>
                    <a:schemeClr val="tx1"/>
                  </a:solidFill>
                </a:rPr>
                <a:t>föreläsare</a:t>
              </a:r>
              <a:endParaRPr lang="LID4096" dirty="0">
                <a:solidFill>
                  <a:schemeClr val="tx1"/>
                </a:solidFill>
              </a:endParaRPr>
            </a:p>
          </p:txBody>
        </p:sp>
        <p:sp>
          <p:nvSpPr>
            <p:cNvPr id="9" name="textruta 5">
              <a:extLst>
                <a:ext uri="{FF2B5EF4-FFF2-40B4-BE49-F238E27FC236}">
                  <a16:creationId xmlns:a16="http://schemas.microsoft.com/office/drawing/2014/main" id="{489085C1-5F6B-4D21-9559-27C34EA46CF1}"/>
                </a:ext>
              </a:extLst>
            </p:cNvPr>
            <p:cNvSpPr txBox="1"/>
            <p:nvPr/>
          </p:nvSpPr>
          <p:spPr>
            <a:xfrm>
              <a:off x="8753031" y="4705326"/>
              <a:ext cx="1911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/>
                <a:t>Anders Gärdeborn</a:t>
              </a:r>
              <a:endParaRPr lang="LID4096" dirty="0"/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F1FCF379-FE5F-45C2-B32B-225E5CCB82DF}"/>
              </a:ext>
            </a:extLst>
          </p:cNvPr>
          <p:cNvSpPr txBox="1"/>
          <p:nvPr/>
        </p:nvSpPr>
        <p:spPr>
          <a:xfrm>
            <a:off x="9762226" y="33756"/>
            <a:ext cx="234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Bibelkanalen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(YouTube)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3034"/>
      </p:ext>
    </p:extLst>
  </p:cSld>
  <p:clrMapOvr>
    <a:masterClrMapping/>
  </p:clrMapOvr>
  <p:transition advTm="1203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himmel, mark, strand&#10;&#10;Automatiskt genererad beskrivning">
            <a:extLst>
              <a:ext uri="{FF2B5EF4-FFF2-40B4-BE49-F238E27FC236}">
                <a16:creationId xmlns:a16="http://schemas.microsoft.com/office/drawing/2014/main" id="{B4548197-4C98-480E-807E-D03710A177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999"/>
            <a:ext cx="12192000" cy="617399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Död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0" y="764022"/>
            <a:ext cx="12192000" cy="6093976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Vid döden tar Gud tillbaka sin livsande: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i="1" u="sng">
                <a:solidFill>
                  <a:srgbClr val="EA0000"/>
                </a:solidFill>
              </a:rPr>
              <a:t>Stoftet</a:t>
            </a:r>
            <a:r>
              <a:rPr lang="sv-SE" sz="2400">
                <a:solidFill>
                  <a:srgbClr val="EA0000"/>
                </a:solidFill>
              </a:rPr>
              <a:t> vänder åter till jorden… och </a:t>
            </a:r>
            <a:r>
              <a:rPr lang="sv-SE" sz="2400" i="1" u="sng">
                <a:solidFill>
                  <a:srgbClr val="EA0000"/>
                </a:solidFill>
              </a:rPr>
              <a:t>anden</a:t>
            </a:r>
            <a:r>
              <a:rPr lang="sv-SE" sz="2400">
                <a:solidFill>
                  <a:srgbClr val="EA0000"/>
                </a:solidFill>
              </a:rPr>
              <a:t> [</a:t>
            </a:r>
            <a:r>
              <a:rPr lang="sv-SE" sz="2400" i="1">
                <a:solidFill>
                  <a:srgbClr val="EA0000"/>
                </a:solidFill>
              </a:rPr>
              <a:t>ruah</a:t>
            </a:r>
            <a:r>
              <a:rPr lang="sv-SE" sz="2400">
                <a:solidFill>
                  <a:srgbClr val="EA0000"/>
                </a:solidFill>
              </a:rPr>
              <a:t>] vänder åter till Gud.</a:t>
            </a:r>
            <a:r>
              <a:rPr lang="sv-SE">
                <a:solidFill>
                  <a:schemeClr val="bg1"/>
                </a:solidFill>
              </a:rPr>
              <a:t> (Pred 12:7)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EA0000"/>
                </a:solidFill>
              </a:rPr>
              <a:t>Du tar ifrån dem deras </a:t>
            </a:r>
            <a:r>
              <a:rPr lang="sv-SE" sz="2400" i="1" u="sng">
                <a:solidFill>
                  <a:srgbClr val="EA0000"/>
                </a:solidFill>
              </a:rPr>
              <a:t>ande</a:t>
            </a:r>
            <a:r>
              <a:rPr lang="sv-SE" sz="2400">
                <a:solidFill>
                  <a:srgbClr val="EA0000"/>
                </a:solidFill>
              </a:rPr>
              <a:t> [</a:t>
            </a:r>
            <a:r>
              <a:rPr lang="sv-SE" sz="2400" i="1">
                <a:solidFill>
                  <a:srgbClr val="EA0000"/>
                </a:solidFill>
              </a:rPr>
              <a:t>ruah</a:t>
            </a:r>
            <a:r>
              <a:rPr lang="sv-SE" sz="2400">
                <a:solidFill>
                  <a:srgbClr val="EA0000"/>
                </a:solidFill>
              </a:rPr>
              <a:t>], de dör och blir åter till </a:t>
            </a:r>
            <a:r>
              <a:rPr lang="sv-SE" sz="2400" i="1" u="sng">
                <a:solidFill>
                  <a:srgbClr val="EA0000"/>
                </a:solidFill>
              </a:rPr>
              <a:t>stoft</a:t>
            </a:r>
            <a:r>
              <a:rPr lang="sv-SE" sz="2400">
                <a:solidFill>
                  <a:srgbClr val="EA0000"/>
                </a:solidFill>
              </a:rPr>
              <a:t>.</a:t>
            </a:r>
            <a:r>
              <a:rPr lang="sv-SE"/>
              <a:t> </a:t>
            </a:r>
            <a:r>
              <a:rPr lang="sv-SE">
                <a:solidFill>
                  <a:schemeClr val="bg1"/>
                </a:solidFill>
              </a:rPr>
              <a:t>(Ps 104:29)</a:t>
            </a:r>
            <a:endParaRPr lang="sv-SE" sz="2400">
              <a:solidFill>
                <a:schemeClr val="bg1"/>
              </a:solidFill>
            </a:endParaRP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Jesus </a:t>
            </a:r>
            <a:r>
              <a:rPr lang="sv-SE" sz="2400" dirty="0">
                <a:solidFill>
                  <a:schemeClr val="bg1"/>
                </a:solidFill>
              </a:rPr>
              <a:t>när Han dog: </a:t>
            </a:r>
            <a:r>
              <a:rPr lang="sv-SE" sz="2400" dirty="0">
                <a:solidFill>
                  <a:srgbClr val="EA0000"/>
                </a:solidFill>
              </a:rPr>
              <a:t>Far, i dina händer överlämnar jag min </a:t>
            </a:r>
            <a:r>
              <a:rPr lang="sv-SE" sz="2400" i="1" u="sng">
                <a:solidFill>
                  <a:srgbClr val="EA0000"/>
                </a:solidFill>
              </a:rPr>
              <a:t>ande</a:t>
            </a:r>
            <a:r>
              <a:rPr lang="sv-SE" sz="2400">
                <a:solidFill>
                  <a:srgbClr val="EA0000"/>
                </a:solidFill>
              </a:rPr>
              <a:t> [</a:t>
            </a:r>
            <a:r>
              <a:rPr lang="sv-SE" sz="2400" i="1">
                <a:solidFill>
                  <a:srgbClr val="EA0000"/>
                </a:solidFill>
              </a:rPr>
              <a:t>pneuma</a:t>
            </a:r>
            <a:r>
              <a:rPr lang="sv-SE" sz="2400">
                <a:solidFill>
                  <a:srgbClr val="EA0000"/>
                </a:solidFill>
              </a:rPr>
              <a:t>].</a:t>
            </a:r>
            <a:r>
              <a:rPr lang="sv-SE" sz="240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(Luk 23:46)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Stefanus när han dog: </a:t>
            </a:r>
            <a:r>
              <a:rPr lang="sv-SE" sz="2400" dirty="0">
                <a:solidFill>
                  <a:srgbClr val="EA0000"/>
                </a:solidFill>
              </a:rPr>
              <a:t>Herre Jesus, ta emot min </a:t>
            </a:r>
            <a:r>
              <a:rPr lang="sv-SE" sz="2400" i="1" u="sng">
                <a:solidFill>
                  <a:srgbClr val="EA0000"/>
                </a:solidFill>
              </a:rPr>
              <a:t>ande</a:t>
            </a:r>
            <a:r>
              <a:rPr lang="sv-SE" sz="2400">
                <a:solidFill>
                  <a:srgbClr val="EA0000"/>
                </a:solidFill>
              </a:rPr>
              <a:t> [</a:t>
            </a:r>
            <a:r>
              <a:rPr lang="sv-SE" sz="2400" i="1">
                <a:solidFill>
                  <a:srgbClr val="EA0000"/>
                </a:solidFill>
              </a:rPr>
              <a:t>pneuma</a:t>
            </a:r>
            <a:r>
              <a:rPr lang="sv-SE" sz="2400">
                <a:solidFill>
                  <a:srgbClr val="EA0000"/>
                </a:solidFill>
              </a:rPr>
              <a:t>]. </a:t>
            </a:r>
            <a:r>
              <a:rPr lang="sv-SE" dirty="0">
                <a:solidFill>
                  <a:schemeClr val="bg1"/>
                </a:solidFill>
              </a:rPr>
              <a:t>(Apg 7:59)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Paulus: </a:t>
            </a:r>
            <a:r>
              <a:rPr lang="sv-SE" sz="2400" dirty="0">
                <a:solidFill>
                  <a:srgbClr val="EA0000"/>
                </a:solidFill>
              </a:rPr>
              <a:t>Gud, som </a:t>
            </a:r>
            <a:r>
              <a:rPr lang="sv-SE" sz="2400" i="1" u="sng" dirty="0">
                <a:solidFill>
                  <a:srgbClr val="EA0000"/>
                </a:solidFill>
              </a:rPr>
              <a:t>ger</a:t>
            </a:r>
            <a:r>
              <a:rPr lang="sv-SE" sz="2400" dirty="0">
                <a:solidFill>
                  <a:srgbClr val="EA0000"/>
                </a:solidFill>
              </a:rPr>
              <a:t> liv åt allt. </a:t>
            </a:r>
            <a:r>
              <a:rPr lang="sv-SE" dirty="0">
                <a:solidFill>
                  <a:schemeClr val="bg1"/>
                </a:solidFill>
              </a:rPr>
              <a:t>(1 Tim </a:t>
            </a:r>
            <a:r>
              <a:rPr lang="sv-SE">
                <a:solidFill>
                  <a:schemeClr val="bg1"/>
                </a:solidFill>
              </a:rPr>
              <a:t>6:13)</a:t>
            </a:r>
            <a:endParaRPr lang="sv-SE" dirty="0">
              <a:solidFill>
                <a:schemeClr val="bg2"/>
              </a:solidFill>
            </a:endParaRPr>
          </a:p>
          <a:p>
            <a:pPr>
              <a:spcBef>
                <a:spcPts val="1800"/>
              </a:spcBef>
            </a:pPr>
            <a:r>
              <a:rPr lang="sv-SE" sz="2400" dirty="0">
                <a:solidFill>
                  <a:schemeClr val="bg1"/>
                </a:solidFill>
              </a:rPr>
              <a:t>Döden är medvetandelös: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Människan ”går ur tiden”.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EA0000"/>
                </a:solidFill>
              </a:rPr>
              <a:t>I döden tänker ingen på dig. Vem tackar dig i dödsriket? </a:t>
            </a:r>
            <a:r>
              <a:rPr lang="sv-SE" dirty="0">
                <a:solidFill>
                  <a:schemeClr val="bg1"/>
                </a:solidFill>
              </a:rPr>
              <a:t>(Ps 6:6)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sv-SE" sz="2400">
                <a:solidFill>
                  <a:schemeClr val="bg1"/>
                </a:solidFill>
              </a:rPr>
              <a:t>Djävulens lögner:</a:t>
            </a:r>
            <a:endParaRPr lang="sv-SE" sz="2400" dirty="0">
              <a:solidFill>
                <a:schemeClr val="bg1"/>
              </a:solidFill>
            </a:endParaRP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EA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Ni ska visst inte dö! </a:t>
            </a:r>
            <a:r>
              <a:rPr lang="sv-SE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 Mos 3:4)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EA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Ni blir som Gud. </a:t>
            </a:r>
            <a:r>
              <a:rPr lang="sv-SE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 Mos 3:5)</a:t>
            </a:r>
            <a:endParaRPr lang="sv-SE" sz="24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Egentligen samma lögn eftersom: </a:t>
            </a:r>
            <a:r>
              <a:rPr lang="sv-SE" sz="2400" dirty="0">
                <a:solidFill>
                  <a:srgbClr val="EA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Gud… ensam är odödlig. </a:t>
            </a:r>
            <a:r>
              <a:rPr lang="sv-SE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 Tim 6:13-16)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”Du hör hemma på ett högre (andligt) plan än det jordiska (kroppsliga/dödliga).”</a:t>
            </a:r>
          </a:p>
          <a:p>
            <a:pPr marL="447675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”Du har ett inneboende liv och är inte beroende av Guds livsande.”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2439760-C9A8-4E74-ADDD-E249A615DBD0}"/>
              </a:ext>
            </a:extLst>
          </p:cNvPr>
          <p:cNvSpPr txBox="1"/>
          <p:nvPr/>
        </p:nvSpPr>
        <p:spPr>
          <a:xfrm>
            <a:off x="9846934" y="6892"/>
            <a:ext cx="23450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696463"/>
      </p:ext>
    </p:extLst>
  </p:cSld>
  <p:clrMapOvr>
    <a:masterClrMapping/>
  </p:clrMapOvr>
  <p:transition advTm="4340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>
            <a:extLst>
              <a:ext uri="{FF2B5EF4-FFF2-40B4-BE49-F238E27FC236}">
                <a16:creationId xmlns:a16="http://schemas.microsoft.com/office/drawing/2014/main" id="{15427DA8-7AF7-4C3C-B667-29B8E707C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" y="2921772"/>
            <a:ext cx="2552007" cy="4487045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6BE056D1-F564-4391-B975-A86F4DF5E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06" y="3221664"/>
            <a:ext cx="6904894" cy="363633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Odödligheten djupt rotad i vår kultur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F614899-1DE3-4A8E-B380-722B9E570604}"/>
              </a:ext>
            </a:extLst>
          </p:cNvPr>
          <p:cNvSpPr/>
          <p:nvPr/>
        </p:nvSpPr>
        <p:spPr>
          <a:xfrm>
            <a:off x="0" y="815774"/>
            <a:ext cx="8961120" cy="5663089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lvl="0"/>
            <a:r>
              <a:rPr lang="sv-SE" sz="2400" dirty="0">
                <a:solidFill>
                  <a:prstClr val="black"/>
                </a:solidFill>
              </a:rPr>
              <a:t>Avgörande skillnader:</a:t>
            </a:r>
          </a:p>
          <a:p>
            <a:pPr marL="447675" lvl="0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Platonism</a:t>
            </a:r>
            <a:r>
              <a:rPr lang="sv-SE" sz="2400" dirty="0">
                <a:solidFill>
                  <a:prstClr val="black"/>
                </a:solidFill>
              </a:rPr>
              <a:t>: Vi ska </a:t>
            </a:r>
            <a:r>
              <a:rPr lang="sv-SE" sz="2400" i="1" u="sng" dirty="0">
                <a:solidFill>
                  <a:prstClr val="black"/>
                </a:solidFill>
              </a:rPr>
              <a:t>aldrig</a:t>
            </a:r>
            <a:r>
              <a:rPr lang="sv-SE" sz="2400" dirty="0">
                <a:solidFill>
                  <a:prstClr val="black"/>
                </a:solidFill>
              </a:rPr>
              <a:t> dö.</a:t>
            </a:r>
          </a:p>
          <a:p>
            <a:pPr marL="447675" lvl="0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Bibeln</a:t>
            </a:r>
            <a:r>
              <a:rPr lang="sv-SE" sz="2400" dirty="0">
                <a:solidFill>
                  <a:prstClr val="black"/>
                </a:solidFill>
              </a:rPr>
              <a:t>: Vi ska bli levande </a:t>
            </a:r>
            <a:r>
              <a:rPr lang="sv-SE" sz="2400" i="1" u="sng" dirty="0">
                <a:solidFill>
                  <a:prstClr val="black"/>
                </a:solidFill>
              </a:rPr>
              <a:t>igen</a:t>
            </a:r>
            <a:r>
              <a:rPr lang="sv-SE" sz="2400" dirty="0">
                <a:solidFill>
                  <a:prstClr val="black"/>
                </a:solidFill>
              </a:rPr>
              <a:t>.</a:t>
            </a:r>
          </a:p>
          <a:p>
            <a:pPr marL="447675" lvl="0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Gnosticism</a:t>
            </a:r>
            <a:r>
              <a:rPr lang="sv-SE" sz="2400" dirty="0">
                <a:solidFill>
                  <a:prstClr val="black"/>
                </a:solidFill>
              </a:rPr>
              <a:t>: Döden är en </a:t>
            </a:r>
            <a:r>
              <a:rPr lang="sv-SE" sz="2400" i="1" u="sng" dirty="0">
                <a:solidFill>
                  <a:prstClr val="black"/>
                </a:solidFill>
              </a:rPr>
              <a:t>befriare</a:t>
            </a:r>
            <a:r>
              <a:rPr lang="sv-SE" sz="2400" dirty="0">
                <a:solidFill>
                  <a:prstClr val="black"/>
                </a:solidFill>
              </a:rPr>
              <a:t> till en högre tillvaro.</a:t>
            </a:r>
          </a:p>
          <a:p>
            <a:pPr marL="447675" lvl="0" indent="-268288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Paulus</a:t>
            </a:r>
            <a:r>
              <a:rPr lang="sv-SE" sz="2400" dirty="0">
                <a:solidFill>
                  <a:prstClr val="black"/>
                </a:solidFill>
              </a:rPr>
              <a:t>: </a:t>
            </a:r>
            <a:r>
              <a:rPr lang="sv-SE" sz="2400" dirty="0">
                <a:solidFill>
                  <a:srgbClr val="C00000"/>
                </a:solidFill>
              </a:rPr>
              <a:t>Som den sista </a:t>
            </a:r>
            <a:r>
              <a:rPr lang="sv-SE" sz="2400" i="1" u="sng" dirty="0">
                <a:solidFill>
                  <a:srgbClr val="C00000"/>
                </a:solidFill>
              </a:rPr>
              <a:t>fienden</a:t>
            </a:r>
            <a:r>
              <a:rPr lang="sv-SE" sz="2400" dirty="0">
                <a:solidFill>
                  <a:srgbClr val="C00000"/>
                </a:solidFill>
              </a:rPr>
              <a:t> berövas döden sin makt. </a:t>
            </a:r>
            <a:r>
              <a:rPr lang="sv-SE" dirty="0">
                <a:solidFill>
                  <a:prstClr val="black"/>
                </a:solidFill>
              </a:rPr>
              <a:t>(1 Kor 15:26)</a:t>
            </a:r>
          </a:p>
          <a:p>
            <a:pPr>
              <a:spcBef>
                <a:spcPts val="1800"/>
              </a:spcBef>
            </a:pPr>
            <a:endParaRPr lang="sv-SE" sz="2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Odödlighetens spin-off effekter: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Calibri" panose="020F0502020204030204" pitchFamily="34" charset="0"/>
              </a:rPr>
              <a:t>Universalism och traditionalism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>
                <a:cs typeface="Calibri" panose="020F0502020204030204" pitchFamily="34" charset="0"/>
              </a:rPr>
              <a:t>S</a:t>
            </a:r>
            <a:r>
              <a:rPr lang="sv-SE" sz="2400" dirty="0"/>
              <a:t>kärseld, helgondyrkan, reliker…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/>
              <a:t>Himmelsfärder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/>
              <a:t>Nära döden-upplevelser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/>
              <a:t>Seanser, medier, andemöten…</a:t>
            </a:r>
          </a:p>
          <a:p>
            <a:pPr marL="452438" indent="-276225">
              <a:buFont typeface="Arial" panose="020B0604020202020204" pitchFamily="34" charset="0"/>
              <a:buChar char="•"/>
            </a:pPr>
            <a:r>
              <a:rPr lang="sv-SE" sz="2400" dirty="0"/>
              <a:t>Själavandring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834085"/>
      </p:ext>
    </p:extLst>
  </p:cSld>
  <p:clrMapOvr>
    <a:masterClrMapping/>
  </p:clrMapOvr>
  <p:transition advTm="232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 descr="En bild som visar himmel, träd, växt, utomhus&#10;&#10;Automatiskt genererad beskrivning">
            <a:extLst>
              <a:ext uri="{FF2B5EF4-FFF2-40B4-BE49-F238E27FC236}">
                <a16:creationId xmlns:a16="http://schemas.microsoft.com/office/drawing/2014/main" id="{49B1A238-7B0B-4A84-9A21-1D010F648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5512" r="16146" b="4631"/>
          <a:stretch/>
        </p:blipFill>
        <p:spPr>
          <a:xfrm flipH="1">
            <a:off x="9520" y="2152650"/>
            <a:ext cx="5762629" cy="470534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Uppståndelse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A07245-8BC9-4468-97C6-D73CCEEBBAED}"/>
              </a:ext>
            </a:extLst>
          </p:cNvPr>
          <p:cNvSpPr/>
          <p:nvPr/>
        </p:nvSpPr>
        <p:spPr>
          <a:xfrm>
            <a:off x="0" y="717671"/>
            <a:ext cx="12192000" cy="5724644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lvl="0"/>
            <a:r>
              <a:rPr lang="sv-SE" sz="2400" dirty="0">
                <a:solidFill>
                  <a:prstClr val="black"/>
                </a:solidFill>
              </a:rPr>
              <a:t>Det kristna </a:t>
            </a:r>
            <a:r>
              <a:rPr lang="sv-SE" sz="2400" b="1" i="1" dirty="0">
                <a:solidFill>
                  <a:prstClr val="black"/>
                </a:solidFill>
              </a:rPr>
              <a:t>hoppet</a:t>
            </a:r>
            <a:r>
              <a:rPr lang="sv-SE" sz="2400" dirty="0">
                <a:solidFill>
                  <a:prstClr val="black"/>
                </a:solidFill>
              </a:rPr>
              <a:t> är </a:t>
            </a:r>
            <a:r>
              <a:rPr lang="sv-SE" sz="2400" i="1" u="sng" dirty="0">
                <a:solidFill>
                  <a:prstClr val="black"/>
                </a:solidFill>
              </a:rPr>
              <a:t>kroppens</a:t>
            </a:r>
            <a:r>
              <a:rPr lang="sv-SE" sz="2400" dirty="0">
                <a:solidFill>
                  <a:prstClr val="black"/>
                </a:solidFill>
              </a:rPr>
              <a:t> uppståndelse, inte </a:t>
            </a:r>
            <a:r>
              <a:rPr lang="sv-SE" sz="2400" i="1" u="sng" dirty="0">
                <a:solidFill>
                  <a:prstClr val="black"/>
                </a:solidFill>
              </a:rPr>
              <a:t>själens</a:t>
            </a:r>
            <a:r>
              <a:rPr lang="sv-SE" sz="2400" dirty="0">
                <a:solidFill>
                  <a:prstClr val="black"/>
                </a:solidFill>
              </a:rPr>
              <a:t> odödlighet:</a:t>
            </a:r>
          </a:p>
          <a:p>
            <a:pPr marL="452438" lvl="0" indent="-27622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Dina döda ska bli levande, mina dödas </a:t>
            </a:r>
            <a:r>
              <a:rPr lang="sv-SE" sz="2400" i="1" u="sng" dirty="0">
                <a:solidFill>
                  <a:srgbClr val="C00000"/>
                </a:solidFill>
              </a:rPr>
              <a:t>kroppar</a:t>
            </a:r>
            <a:r>
              <a:rPr lang="sv-SE" sz="2400" dirty="0">
                <a:solidFill>
                  <a:srgbClr val="C00000"/>
                </a:solidFill>
              </a:rPr>
              <a:t> ska uppstå.</a:t>
            </a:r>
            <a:r>
              <a:rPr lang="sv-SE" dirty="0">
                <a:solidFill>
                  <a:prstClr val="black"/>
                </a:solidFill>
              </a:rPr>
              <a:t> (Jes 26:19)</a:t>
            </a:r>
            <a:endParaRPr lang="sv-SE" sz="2400" dirty="0">
              <a:solidFill>
                <a:prstClr val="black"/>
              </a:solidFill>
            </a:endParaRPr>
          </a:p>
          <a:p>
            <a:pPr marL="452438" lvl="0" indent="-27622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De många som sover </a:t>
            </a:r>
            <a:r>
              <a:rPr lang="sv-SE" sz="2400" i="1" u="sng" dirty="0">
                <a:solidFill>
                  <a:srgbClr val="C00000"/>
                </a:solidFill>
              </a:rPr>
              <a:t>i mullen</a:t>
            </a:r>
            <a:r>
              <a:rPr lang="sv-SE" sz="2400" dirty="0">
                <a:solidFill>
                  <a:srgbClr val="C00000"/>
                </a:solidFill>
              </a:rPr>
              <a:t> ska vakna.</a:t>
            </a:r>
            <a:r>
              <a:rPr lang="sv-SE" dirty="0"/>
              <a:t> (Dan 12:2)</a:t>
            </a:r>
            <a:endParaRPr lang="sv-SE" sz="2400" dirty="0"/>
          </a:p>
          <a:p>
            <a:pPr marL="452438" lvl="0" indent="-276225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Min </a:t>
            </a:r>
            <a:r>
              <a:rPr lang="sv-SE" sz="2400" i="1" u="sng" dirty="0">
                <a:solidFill>
                  <a:srgbClr val="C00000"/>
                </a:solidFill>
              </a:rPr>
              <a:t>kropp</a:t>
            </a:r>
            <a:r>
              <a:rPr lang="sv-SE" sz="2400" dirty="0">
                <a:solidFill>
                  <a:srgbClr val="C00000"/>
                </a:solidFill>
              </a:rPr>
              <a:t> ska vila i det hoppet att du inte ska lämna mig i graven.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(Apg 2:26-27, SFB 1998)</a:t>
            </a:r>
          </a:p>
          <a:p>
            <a:pPr marL="4486275" lvl="0">
              <a:spcBef>
                <a:spcPts val="1800"/>
              </a:spcBef>
            </a:pPr>
            <a:r>
              <a:rPr lang="sv-SE" sz="2400" dirty="0">
                <a:solidFill>
                  <a:prstClr val="black"/>
                </a:solidFill>
              </a:rPr>
              <a:t>Det kristna </a:t>
            </a:r>
            <a:r>
              <a:rPr lang="sv-SE" sz="2400" b="1" i="1" dirty="0">
                <a:solidFill>
                  <a:prstClr val="black"/>
                </a:solidFill>
              </a:rPr>
              <a:t>hotet</a:t>
            </a:r>
            <a:r>
              <a:rPr lang="sv-SE" sz="2400" dirty="0">
                <a:solidFill>
                  <a:prstClr val="black"/>
                </a:solidFill>
              </a:rPr>
              <a:t> är evig död, inte evig plåga. Frågan är </a:t>
            </a:r>
            <a:br>
              <a:rPr lang="sv-SE" sz="2400" dirty="0">
                <a:solidFill>
                  <a:prstClr val="black"/>
                </a:solidFill>
              </a:rPr>
            </a:br>
            <a:r>
              <a:rPr lang="sv-SE" sz="2400" dirty="0">
                <a:solidFill>
                  <a:prstClr val="black"/>
                </a:solidFill>
              </a:rPr>
              <a:t>inte </a:t>
            </a:r>
            <a:r>
              <a:rPr lang="sv-SE" sz="2400" i="1" u="sng" dirty="0">
                <a:solidFill>
                  <a:prstClr val="black"/>
                </a:solidFill>
              </a:rPr>
              <a:t>var</a:t>
            </a:r>
            <a:r>
              <a:rPr lang="sv-SE" sz="2400" dirty="0">
                <a:solidFill>
                  <a:prstClr val="black"/>
                </a:solidFill>
              </a:rPr>
              <a:t> vi ska leva för evigt, utan </a:t>
            </a:r>
            <a:r>
              <a:rPr lang="sv-SE" sz="2400" i="1" u="sng" dirty="0">
                <a:solidFill>
                  <a:prstClr val="black"/>
                </a:solidFill>
              </a:rPr>
              <a:t>om</a:t>
            </a:r>
            <a:r>
              <a:rPr lang="sv-SE" sz="2400" dirty="0">
                <a:solidFill>
                  <a:prstClr val="black"/>
                </a:solidFill>
              </a:rPr>
              <a:t> vi ska leva för evigt.</a:t>
            </a:r>
          </a:p>
          <a:p>
            <a:pPr marL="4486275" lvl="0">
              <a:spcBef>
                <a:spcPts val="1800"/>
              </a:spcBef>
              <a:tabLst>
                <a:tab pos="4848225" algn="l"/>
              </a:tabLst>
            </a:pPr>
            <a:r>
              <a:rPr lang="sv-SE" sz="2400" dirty="0">
                <a:solidFill>
                  <a:prstClr val="black"/>
                </a:solidFill>
              </a:rPr>
              <a:t>Efter uppståndelsen:</a:t>
            </a:r>
          </a:p>
          <a:p>
            <a:pPr marL="4933950" lvl="0" indent="-266700">
              <a:buFont typeface="Arial" panose="020B0604020202020204" pitchFamily="34" charset="0"/>
              <a:buChar char="•"/>
            </a:pPr>
            <a:r>
              <a:rPr lang="sv-SE" sz="2400" i="1" u="sng" dirty="0">
                <a:solidFill>
                  <a:prstClr val="black"/>
                </a:solidFill>
              </a:rPr>
              <a:t>Villkorlig odödlighet</a:t>
            </a:r>
            <a:r>
              <a:rPr lang="sv-SE" sz="2400" dirty="0">
                <a:solidFill>
                  <a:prstClr val="black"/>
                </a:solidFill>
              </a:rPr>
              <a:t> baserad på Guds löfte, </a:t>
            </a:r>
            <a:br>
              <a:rPr lang="sv-SE" sz="2400" dirty="0">
                <a:solidFill>
                  <a:prstClr val="black"/>
                </a:solidFill>
              </a:rPr>
            </a:br>
            <a:r>
              <a:rPr lang="sv-SE" sz="2400" dirty="0">
                <a:solidFill>
                  <a:prstClr val="black"/>
                </a:solidFill>
              </a:rPr>
              <a:t>inte något inneboende liv hos människan.</a:t>
            </a:r>
          </a:p>
          <a:p>
            <a:pPr marL="4933950" lvl="0" indent="-2667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Livet distribueras genom livets träd:</a:t>
            </a:r>
          </a:p>
          <a:p>
            <a:pPr marL="5381625" lvl="1" indent="-266700">
              <a:buFont typeface="Arial" panose="020B0604020202020204" pitchFamily="34" charset="0"/>
              <a:buChar char="•"/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Eden: </a:t>
            </a:r>
            <a:r>
              <a:rPr lang="sv-SE" sz="2400" dirty="0">
                <a:solidFill>
                  <a:srgbClr val="C00000"/>
                </a:solidFill>
              </a:rPr>
              <a:t>Nu </a:t>
            </a:r>
            <a:r>
              <a:rPr lang="sv-SE" sz="2400">
                <a:solidFill>
                  <a:srgbClr val="C00000"/>
                </a:solidFill>
              </a:rPr>
              <a:t>får [människan] </a:t>
            </a:r>
            <a:r>
              <a:rPr lang="sv-SE" sz="2400" dirty="0">
                <a:solidFill>
                  <a:srgbClr val="C00000"/>
                </a:solidFill>
              </a:rPr>
              <a:t>inte… ta… av </a:t>
            </a:r>
            <a:r>
              <a:rPr lang="sv-SE" sz="2400" i="1" u="sng" dirty="0">
                <a:solidFill>
                  <a:srgbClr val="C00000"/>
                </a:solidFill>
              </a:rPr>
              <a:t>livets träd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>
                <a:solidFill>
                  <a:srgbClr val="C00000"/>
                </a:solidFill>
              </a:rPr>
              <a:t>och så </a:t>
            </a:r>
            <a:r>
              <a:rPr lang="sv-SE" sz="2400" dirty="0">
                <a:solidFill>
                  <a:srgbClr val="C00000"/>
                </a:solidFill>
              </a:rPr>
              <a:t>äta och leva för evigt.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(1 Mos 3:22)</a:t>
            </a:r>
          </a:p>
          <a:p>
            <a:pPr marL="5381625" lvl="1" indent="-266700">
              <a:buFont typeface="Arial" panose="020B0604020202020204" pitchFamily="34" charset="0"/>
              <a:buChar char="•"/>
            </a:pP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 Jerusalem: </a:t>
            </a:r>
            <a:r>
              <a:rPr lang="sv-SE" sz="2400" dirty="0">
                <a:solidFill>
                  <a:srgbClr val="C00000"/>
                </a:solidFill>
              </a:rPr>
              <a:t>Åt den som segrar ska jag ge att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äta av </a:t>
            </a:r>
            <a:r>
              <a:rPr lang="sv-SE" sz="2400" i="1" u="sng" dirty="0">
                <a:solidFill>
                  <a:srgbClr val="C00000"/>
                </a:solidFill>
              </a:rPr>
              <a:t>livets träd</a:t>
            </a:r>
            <a:r>
              <a:rPr lang="sv-SE" sz="2400" dirty="0">
                <a:solidFill>
                  <a:srgbClr val="C00000"/>
                </a:solidFill>
              </a:rPr>
              <a:t> som står i Guds paradis.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(Upp 2:7)</a:t>
            </a:r>
            <a:endParaRPr lang="sv-SE" sz="2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165969"/>
      </p:ext>
    </p:extLst>
  </p:cSld>
  <p:clrMapOvr>
    <a:masterClrMapping/>
  </p:clrMapOvr>
  <p:transition advTm="2995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77B4AE1-73C1-4C80-9D5D-C15929AD2913}"/>
              </a:ext>
            </a:extLst>
          </p:cNvPr>
          <p:cNvSpPr/>
          <p:nvPr/>
        </p:nvSpPr>
        <p:spPr>
          <a:xfrm>
            <a:off x="-1" y="1467964"/>
            <a:ext cx="12191999" cy="3016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AB5AB81C-6564-47BC-88DE-DBA736854469}"/>
              </a:ext>
            </a:extLst>
          </p:cNvPr>
          <p:cNvGrpSpPr/>
          <p:nvPr/>
        </p:nvGrpSpPr>
        <p:grpSpPr>
          <a:xfrm>
            <a:off x="1377254" y="4202722"/>
            <a:ext cx="8066946" cy="2576343"/>
            <a:chOff x="487389" y="4202723"/>
            <a:chExt cx="8066946" cy="2678026"/>
          </a:xfrm>
          <a:solidFill>
            <a:schemeClr val="bg1"/>
          </a:solidFill>
        </p:grpSpPr>
        <p:cxnSp>
          <p:nvCxnSpPr>
            <p:cNvPr id="151" name="Rak pil 4">
              <a:extLst>
                <a:ext uri="{FF2B5EF4-FFF2-40B4-BE49-F238E27FC236}">
                  <a16:creationId xmlns:a16="http://schemas.microsoft.com/office/drawing/2014/main" id="{C1FD666F-1D05-4A60-A78C-D2A287D39C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8141" y="4202723"/>
              <a:ext cx="0" cy="185725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ktangel med rundade hörn 29">
              <a:extLst>
                <a:ext uri="{FF2B5EF4-FFF2-40B4-BE49-F238E27FC236}">
                  <a16:creationId xmlns:a16="http://schemas.microsoft.com/office/drawing/2014/main" id="{74D77FDD-A6B8-4CC2-8153-9560F215DF4C}"/>
                </a:ext>
              </a:extLst>
            </p:cNvPr>
            <p:cNvSpPr/>
            <p:nvPr/>
          </p:nvSpPr>
          <p:spPr>
            <a:xfrm>
              <a:off x="487389" y="5797971"/>
              <a:ext cx="8066946" cy="10827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sv-SE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                                  Graven</a:t>
              </a:r>
            </a:p>
            <a:p>
              <a:pPr algn="ctr">
                <a:defRPr/>
              </a:pP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De döda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vet ingenting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… Deras kärlek, deras hat och deras avund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finns inte 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mer… För i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graven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… finns varken gärning eller planer eller kunskap eller vishet. </a:t>
              </a:r>
              <a:r>
                <a:rPr lang="sv-SE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(Pred 9:5-10)</a:t>
              </a:r>
              <a:endParaRPr lang="sv-SE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A771027-0ABB-4C7F-8FA5-C2D79CE3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Människans livscykel</a:t>
            </a:r>
          </a:p>
        </p:txBody>
      </p:sp>
      <p:sp>
        <p:nvSpPr>
          <p:cNvPr id="130" name="Höger 38">
            <a:extLst>
              <a:ext uri="{FF2B5EF4-FFF2-40B4-BE49-F238E27FC236}">
                <a16:creationId xmlns:a16="http://schemas.microsoft.com/office/drawing/2014/main" id="{025FC857-A097-4492-8C39-7971A01D3AE2}"/>
              </a:ext>
            </a:extLst>
          </p:cNvPr>
          <p:cNvSpPr/>
          <p:nvPr/>
        </p:nvSpPr>
        <p:spPr>
          <a:xfrm rot="1800000">
            <a:off x="1898247" y="2347942"/>
            <a:ext cx="900000" cy="468000"/>
          </a:xfrm>
          <a:prstGeom prst="rightArrow">
            <a:avLst>
              <a:gd name="adj1" fmla="val 100000"/>
              <a:gd name="adj2" fmla="val 633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1600"/>
              </a:lnSpc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Livs-ande</a:t>
            </a:r>
          </a:p>
        </p:txBody>
      </p:sp>
      <p:sp>
        <p:nvSpPr>
          <p:cNvPr id="131" name="Höger 26">
            <a:extLst>
              <a:ext uri="{FF2B5EF4-FFF2-40B4-BE49-F238E27FC236}">
                <a16:creationId xmlns:a16="http://schemas.microsoft.com/office/drawing/2014/main" id="{B92D6330-89CE-45BF-BCAF-D57FED8D7356}"/>
              </a:ext>
            </a:extLst>
          </p:cNvPr>
          <p:cNvSpPr/>
          <p:nvPr/>
        </p:nvSpPr>
        <p:spPr>
          <a:xfrm rot="19674849">
            <a:off x="1924688" y="3330014"/>
            <a:ext cx="900000" cy="468000"/>
          </a:xfrm>
          <a:prstGeom prst="rightArrow">
            <a:avLst>
              <a:gd name="adj1" fmla="val 100000"/>
              <a:gd name="adj2" fmla="val 6336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1600"/>
              </a:lnSpc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Jord=</a:t>
            </a:r>
            <a:br>
              <a:rPr lang="sv-SE" dirty="0">
                <a:solidFill>
                  <a:prstClr val="white"/>
                </a:solidFill>
                <a:latin typeface="Calibri"/>
              </a:rPr>
            </a:br>
            <a:r>
              <a:rPr lang="sv-SE" dirty="0">
                <a:solidFill>
                  <a:prstClr val="white"/>
                </a:solidFill>
                <a:latin typeface="Calibri"/>
              </a:rPr>
              <a:t>Kropp</a:t>
            </a:r>
          </a:p>
        </p:txBody>
      </p:sp>
      <p:sp>
        <p:nvSpPr>
          <p:cNvPr id="133" name="Höger 25">
            <a:extLst>
              <a:ext uri="{FF2B5EF4-FFF2-40B4-BE49-F238E27FC236}">
                <a16:creationId xmlns:a16="http://schemas.microsoft.com/office/drawing/2014/main" id="{D6D4DCE8-84C2-4186-A96B-CD3D4F4C68D0}"/>
              </a:ext>
            </a:extLst>
          </p:cNvPr>
          <p:cNvSpPr/>
          <p:nvPr/>
        </p:nvSpPr>
        <p:spPr>
          <a:xfrm rot="19800000">
            <a:off x="4816935" y="2347942"/>
            <a:ext cx="900000" cy="468000"/>
          </a:xfrm>
          <a:prstGeom prst="rightArrow">
            <a:avLst>
              <a:gd name="adj1" fmla="val 100000"/>
              <a:gd name="adj2" fmla="val 633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1600"/>
              </a:lnSpc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Livs-ande</a:t>
            </a:r>
          </a:p>
        </p:txBody>
      </p:sp>
      <p:sp>
        <p:nvSpPr>
          <p:cNvPr id="134" name="Höger 27">
            <a:extLst>
              <a:ext uri="{FF2B5EF4-FFF2-40B4-BE49-F238E27FC236}">
                <a16:creationId xmlns:a16="http://schemas.microsoft.com/office/drawing/2014/main" id="{C315CC08-9DF2-4270-A98A-D0A2D5D88398}"/>
              </a:ext>
            </a:extLst>
          </p:cNvPr>
          <p:cNvSpPr/>
          <p:nvPr/>
        </p:nvSpPr>
        <p:spPr>
          <a:xfrm rot="1800000">
            <a:off x="4790494" y="3330014"/>
            <a:ext cx="900000" cy="468000"/>
          </a:xfrm>
          <a:prstGeom prst="rightArrow">
            <a:avLst>
              <a:gd name="adj1" fmla="val 100000"/>
              <a:gd name="adj2" fmla="val 6336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1600"/>
              </a:lnSpc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Död kropp</a:t>
            </a:r>
          </a:p>
        </p:txBody>
      </p:sp>
      <p:sp>
        <p:nvSpPr>
          <p:cNvPr id="136" name="Höger 32">
            <a:extLst>
              <a:ext uri="{FF2B5EF4-FFF2-40B4-BE49-F238E27FC236}">
                <a16:creationId xmlns:a16="http://schemas.microsoft.com/office/drawing/2014/main" id="{2FF89FE3-A315-47A3-880D-9512672EFA15}"/>
              </a:ext>
            </a:extLst>
          </p:cNvPr>
          <p:cNvSpPr/>
          <p:nvPr/>
        </p:nvSpPr>
        <p:spPr>
          <a:xfrm>
            <a:off x="7729726" y="2721813"/>
            <a:ext cx="2238816" cy="696327"/>
          </a:xfrm>
          <a:prstGeom prst="rightArrow">
            <a:avLst>
              <a:gd name="adj1" fmla="val 100000"/>
              <a:gd name="adj2" fmla="val 3330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Uppstånden kropp = Levande själ</a:t>
            </a:r>
          </a:p>
        </p:txBody>
      </p:sp>
      <p:sp>
        <p:nvSpPr>
          <p:cNvPr id="137" name="Höger 33">
            <a:extLst>
              <a:ext uri="{FF2B5EF4-FFF2-40B4-BE49-F238E27FC236}">
                <a16:creationId xmlns:a16="http://schemas.microsoft.com/office/drawing/2014/main" id="{C10DCBAA-72DF-4132-B73C-DCD54AAD7BC4}"/>
              </a:ext>
            </a:extLst>
          </p:cNvPr>
          <p:cNvSpPr/>
          <p:nvPr/>
        </p:nvSpPr>
        <p:spPr>
          <a:xfrm rot="1800000">
            <a:off x="6766860" y="2347942"/>
            <a:ext cx="900000" cy="468000"/>
          </a:xfrm>
          <a:prstGeom prst="rightArrow">
            <a:avLst>
              <a:gd name="adj1" fmla="val 100000"/>
              <a:gd name="adj2" fmla="val 633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1600"/>
              </a:lnSpc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Livs-ande</a:t>
            </a:r>
          </a:p>
        </p:txBody>
      </p:sp>
      <p:sp>
        <p:nvSpPr>
          <p:cNvPr id="138" name="Höger 34">
            <a:extLst>
              <a:ext uri="{FF2B5EF4-FFF2-40B4-BE49-F238E27FC236}">
                <a16:creationId xmlns:a16="http://schemas.microsoft.com/office/drawing/2014/main" id="{4ECD9A89-3225-4A08-9D8A-1A1BFEC0E141}"/>
              </a:ext>
            </a:extLst>
          </p:cNvPr>
          <p:cNvSpPr/>
          <p:nvPr/>
        </p:nvSpPr>
        <p:spPr>
          <a:xfrm rot="19800000">
            <a:off x="6793301" y="3330014"/>
            <a:ext cx="900000" cy="468000"/>
          </a:xfrm>
          <a:prstGeom prst="rightArrow">
            <a:avLst>
              <a:gd name="adj1" fmla="val 100000"/>
              <a:gd name="adj2" fmla="val 6336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1600"/>
              </a:lnSpc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Död kropp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EE5125A-D3FA-482F-9B22-D125C8028027}"/>
              </a:ext>
            </a:extLst>
          </p:cNvPr>
          <p:cNvGrpSpPr/>
          <p:nvPr/>
        </p:nvGrpSpPr>
        <p:grpSpPr>
          <a:xfrm>
            <a:off x="981634" y="3436207"/>
            <a:ext cx="2661477" cy="2665066"/>
            <a:chOff x="131960" y="3516591"/>
            <a:chExt cx="2661477" cy="2665066"/>
          </a:xfrm>
          <a:solidFill>
            <a:schemeClr val="bg1"/>
          </a:solidFill>
        </p:grpSpPr>
        <p:cxnSp>
          <p:nvCxnSpPr>
            <p:cNvPr id="153" name="Rak pil 15">
              <a:extLst>
                <a:ext uri="{FF2B5EF4-FFF2-40B4-BE49-F238E27FC236}">
                  <a16:creationId xmlns:a16="http://schemas.microsoft.com/office/drawing/2014/main" id="{D3660510-7854-4CE9-84E4-3158B9C6E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8802" y="3516591"/>
              <a:ext cx="0" cy="131113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ktangel med rundade hörn 46">
              <a:extLst>
                <a:ext uri="{FF2B5EF4-FFF2-40B4-BE49-F238E27FC236}">
                  <a16:creationId xmlns:a16="http://schemas.microsoft.com/office/drawing/2014/main" id="{011CA5A2-5957-4B8D-A471-AF0D81B3FA14}"/>
                </a:ext>
              </a:extLst>
            </p:cNvPr>
            <p:cNvSpPr/>
            <p:nvPr/>
          </p:nvSpPr>
          <p:spPr>
            <a:xfrm>
              <a:off x="131960" y="4608544"/>
              <a:ext cx="2661477" cy="157311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sv-SE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Födelse:</a:t>
              </a:r>
              <a:r>
                <a:rPr lang="sv-SE" sz="24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Livet ges</a:t>
              </a:r>
            </a:p>
            <a:p>
              <a:pPr algn="ctr">
                <a:defRPr/>
              </a:pPr>
              <a:r>
                <a:rPr lang="sv-SE" cap="small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Herren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Gud formade människan av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jord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…och blåste in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livsande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i hennes näsa. </a:t>
              </a:r>
              <a:r>
                <a:rPr lang="sv-SE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(1 Mos 2:7) </a:t>
              </a:r>
              <a:endParaRPr lang="sv-SE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9E338D2B-DB7B-47EB-8280-371E689FA8E6}"/>
              </a:ext>
            </a:extLst>
          </p:cNvPr>
          <p:cNvGrpSpPr/>
          <p:nvPr/>
        </p:nvGrpSpPr>
        <p:grpSpPr>
          <a:xfrm>
            <a:off x="5613304" y="752395"/>
            <a:ext cx="3959507" cy="1886997"/>
            <a:chOff x="4588634" y="900602"/>
            <a:chExt cx="3092886" cy="1886997"/>
          </a:xfrm>
          <a:solidFill>
            <a:schemeClr val="bg1"/>
          </a:solidFill>
        </p:grpSpPr>
        <p:cxnSp>
          <p:nvCxnSpPr>
            <p:cNvPr id="163" name="Rak pil 57">
              <a:extLst>
                <a:ext uri="{FF2B5EF4-FFF2-40B4-BE49-F238E27FC236}">
                  <a16:creationId xmlns:a16="http://schemas.microsoft.com/office/drawing/2014/main" id="{EE53B7BD-0DF0-4657-80F8-683DCCC49E86}"/>
                </a:ext>
              </a:extLst>
            </p:cNvPr>
            <p:cNvCxnSpPr>
              <a:cxnSpLocks/>
            </p:cNvCxnSpPr>
            <p:nvPr/>
          </p:nvCxnSpPr>
          <p:spPr>
            <a:xfrm>
              <a:off x="6114061" y="1364213"/>
              <a:ext cx="565132" cy="142338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ktangel med rundade hörn 45">
              <a:extLst>
                <a:ext uri="{FF2B5EF4-FFF2-40B4-BE49-F238E27FC236}">
                  <a16:creationId xmlns:a16="http://schemas.microsoft.com/office/drawing/2014/main" id="{0EC50004-9A0D-440C-A216-D32D3F965452}"/>
                </a:ext>
              </a:extLst>
            </p:cNvPr>
            <p:cNvSpPr/>
            <p:nvPr/>
          </p:nvSpPr>
          <p:spPr>
            <a:xfrm>
              <a:off x="4588634" y="900602"/>
              <a:ext cx="3092886" cy="65315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sv-SE" dirty="0">
                  <a:solidFill>
                    <a:srgbClr val="C00000"/>
                  </a:solidFill>
                  <a:latin typeface="Calibri"/>
                </a:rPr>
                <a:t>Liksom alla dör i Adam, så ska också alla göras </a:t>
              </a:r>
              <a:r>
                <a:rPr lang="sv-SE" b="1" dirty="0">
                  <a:solidFill>
                    <a:srgbClr val="C00000"/>
                  </a:solidFill>
                  <a:latin typeface="Calibri"/>
                </a:rPr>
                <a:t>levande</a:t>
              </a:r>
              <a:r>
                <a:rPr lang="sv-SE" dirty="0">
                  <a:solidFill>
                    <a:srgbClr val="C00000"/>
                  </a:solidFill>
                  <a:latin typeface="Calibri"/>
                </a:rPr>
                <a:t> i Kristus.</a:t>
              </a:r>
              <a:r>
                <a:rPr lang="sv-SE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sv-SE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(1 Kor 15:22)</a:t>
              </a:r>
              <a:endParaRPr lang="sv-SE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EC52EC55-FFFE-4358-8AFD-BD665B6BBA3E}"/>
              </a:ext>
            </a:extLst>
          </p:cNvPr>
          <p:cNvGrpSpPr/>
          <p:nvPr/>
        </p:nvGrpSpPr>
        <p:grpSpPr>
          <a:xfrm>
            <a:off x="6142872" y="3461055"/>
            <a:ext cx="3795362" cy="2099543"/>
            <a:chOff x="5253007" y="3541438"/>
            <a:chExt cx="3795362" cy="2099543"/>
          </a:xfrm>
          <a:solidFill>
            <a:schemeClr val="bg1"/>
          </a:solidFill>
        </p:grpSpPr>
        <p:cxnSp>
          <p:nvCxnSpPr>
            <p:cNvPr id="167" name="Rak pil 48">
              <a:extLst>
                <a:ext uri="{FF2B5EF4-FFF2-40B4-BE49-F238E27FC236}">
                  <a16:creationId xmlns:a16="http://schemas.microsoft.com/office/drawing/2014/main" id="{27B33F7F-E03D-4B2B-8A29-C9504C3FDD3C}"/>
                </a:ext>
              </a:extLst>
            </p:cNvPr>
            <p:cNvCxnSpPr/>
            <p:nvPr/>
          </p:nvCxnSpPr>
          <p:spPr>
            <a:xfrm flipV="1">
              <a:off x="6850367" y="3541438"/>
              <a:ext cx="0" cy="148905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ktangel med rundade hörn 28">
              <a:extLst>
                <a:ext uri="{FF2B5EF4-FFF2-40B4-BE49-F238E27FC236}">
                  <a16:creationId xmlns:a16="http://schemas.microsoft.com/office/drawing/2014/main" id="{5899EB2F-1A25-49F7-9DE2-290799104C75}"/>
                </a:ext>
              </a:extLst>
            </p:cNvPr>
            <p:cNvSpPr/>
            <p:nvPr/>
          </p:nvSpPr>
          <p:spPr>
            <a:xfrm>
              <a:off x="5253007" y="4599315"/>
              <a:ext cx="3795362" cy="104166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sv-SE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Uppståndelse:</a:t>
              </a:r>
              <a:r>
                <a:rPr lang="sv-SE" sz="24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Livet återges</a:t>
              </a:r>
            </a:p>
            <a:p>
              <a:pPr algn="ctr">
                <a:defRPr/>
              </a:pP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Dina döda ska bli levande… och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jorden ska ge igen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de avsomnade. </a:t>
              </a:r>
              <a:r>
                <a:rPr lang="sv-SE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(Jes 26:19)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E9946091-41F0-4D0F-BC5A-2186681772F7}"/>
              </a:ext>
            </a:extLst>
          </p:cNvPr>
          <p:cNvGrpSpPr/>
          <p:nvPr/>
        </p:nvGrpSpPr>
        <p:grpSpPr>
          <a:xfrm>
            <a:off x="3776678" y="3440958"/>
            <a:ext cx="2244242" cy="2660314"/>
            <a:chOff x="3258596" y="3521342"/>
            <a:chExt cx="2244242" cy="2660314"/>
          </a:xfrm>
          <a:solidFill>
            <a:schemeClr val="bg1"/>
          </a:solidFill>
        </p:grpSpPr>
        <p:cxnSp>
          <p:nvCxnSpPr>
            <p:cNvPr id="154" name="Rak pil 48">
              <a:extLst>
                <a:ext uri="{FF2B5EF4-FFF2-40B4-BE49-F238E27FC236}">
                  <a16:creationId xmlns:a16="http://schemas.microsoft.com/office/drawing/2014/main" id="{7704B576-5CD1-4EAA-8BB3-EE0D98B171AC}"/>
                </a:ext>
              </a:extLst>
            </p:cNvPr>
            <p:cNvCxnSpPr/>
            <p:nvPr/>
          </p:nvCxnSpPr>
          <p:spPr>
            <a:xfrm flipV="1">
              <a:off x="3985963" y="3521342"/>
              <a:ext cx="0" cy="148905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ktangel med rundade hörn 28">
              <a:extLst>
                <a:ext uri="{FF2B5EF4-FFF2-40B4-BE49-F238E27FC236}">
                  <a16:creationId xmlns:a16="http://schemas.microsoft.com/office/drawing/2014/main" id="{860CDA4E-1B09-427F-B9FA-782C54CE89E2}"/>
                </a:ext>
              </a:extLst>
            </p:cNvPr>
            <p:cNvSpPr/>
            <p:nvPr/>
          </p:nvSpPr>
          <p:spPr>
            <a:xfrm>
              <a:off x="3258596" y="4608543"/>
              <a:ext cx="2244242" cy="157311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sv-SE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Död:</a:t>
              </a:r>
              <a:r>
                <a:rPr lang="sv-SE" sz="24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Livet tas</a:t>
              </a:r>
            </a:p>
            <a:p>
              <a:pPr algn="ctr">
                <a:defRPr/>
              </a:pPr>
              <a:r>
                <a:rPr lang="sv-SE" dirty="0">
                  <a:solidFill>
                    <a:srgbClr val="C00000"/>
                  </a:solidFill>
                  <a:latin typeface="Calibri"/>
                </a:rPr>
                <a:t>Stoftet vänder åter till </a:t>
              </a:r>
              <a:r>
                <a:rPr lang="sv-SE" b="1" dirty="0">
                  <a:solidFill>
                    <a:srgbClr val="C00000"/>
                  </a:solidFill>
                  <a:latin typeface="Calibri"/>
                </a:rPr>
                <a:t>jorden</a:t>
              </a:r>
              <a:r>
                <a:rPr lang="sv-SE" dirty="0">
                  <a:solidFill>
                    <a:srgbClr val="C00000"/>
                  </a:solidFill>
                  <a:latin typeface="Calibri"/>
                </a:rPr>
                <a:t>… och </a:t>
              </a:r>
              <a:r>
                <a:rPr lang="sv-SE" b="1" dirty="0">
                  <a:solidFill>
                    <a:srgbClr val="C00000"/>
                  </a:solidFill>
                  <a:latin typeface="Calibri"/>
                </a:rPr>
                <a:t>anden</a:t>
              </a:r>
              <a:r>
                <a:rPr lang="sv-SE" dirty="0">
                  <a:solidFill>
                    <a:srgbClr val="C00000"/>
                  </a:solidFill>
                  <a:latin typeface="Calibri"/>
                </a:rPr>
                <a:t> vänder åter till Gud. </a:t>
              </a:r>
              <a:r>
                <a:rPr lang="sv-SE" dirty="0">
                  <a:solidFill>
                    <a:prstClr val="black"/>
                  </a:solidFill>
                  <a:latin typeface="Calibri"/>
                </a:rPr>
                <a:t>(Pred 12:7)</a:t>
              </a:r>
            </a:p>
          </p:txBody>
        </p:sp>
      </p:grpSp>
      <p:cxnSp>
        <p:nvCxnSpPr>
          <p:cNvPr id="49" name="Rak pil 15">
            <a:extLst>
              <a:ext uri="{FF2B5EF4-FFF2-40B4-BE49-F238E27FC236}">
                <a16:creationId xmlns:a16="http://schemas.microsoft.com/office/drawing/2014/main" id="{11D04FFF-D512-4BAF-93F0-CA256649450B}"/>
              </a:ext>
            </a:extLst>
          </p:cNvPr>
          <p:cNvCxnSpPr>
            <a:cxnSpLocks/>
          </p:cNvCxnSpPr>
          <p:nvPr/>
        </p:nvCxnSpPr>
        <p:spPr>
          <a:xfrm>
            <a:off x="3643110" y="1812463"/>
            <a:ext cx="0" cy="907763"/>
          </a:xfrm>
          <a:prstGeom prst="straightConnector1">
            <a:avLst/>
          </a:prstGeom>
          <a:solidFill>
            <a:schemeClr val="bg1"/>
          </a:solidFill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 8">
            <a:extLst>
              <a:ext uri="{FF2B5EF4-FFF2-40B4-BE49-F238E27FC236}">
                <a16:creationId xmlns:a16="http://schemas.microsoft.com/office/drawing/2014/main" id="{D9C58F39-A84D-425D-8CB3-AFCE5412DA40}"/>
              </a:ext>
            </a:extLst>
          </p:cNvPr>
          <p:cNvGrpSpPr/>
          <p:nvPr/>
        </p:nvGrpSpPr>
        <p:grpSpPr>
          <a:xfrm>
            <a:off x="2613263" y="1541794"/>
            <a:ext cx="2238803" cy="904356"/>
            <a:chOff x="1964558" y="1571937"/>
            <a:chExt cx="1704004" cy="1695249"/>
          </a:xfrm>
        </p:grpSpPr>
        <p:cxnSp>
          <p:nvCxnSpPr>
            <p:cNvPr id="160" name="Rak pil 54">
              <a:extLst>
                <a:ext uri="{FF2B5EF4-FFF2-40B4-BE49-F238E27FC236}">
                  <a16:creationId xmlns:a16="http://schemas.microsoft.com/office/drawing/2014/main" id="{EC993BC6-B74B-4A6C-B4ED-C9941F9C166D}"/>
                </a:ext>
              </a:extLst>
            </p:cNvPr>
            <p:cNvCxnSpPr>
              <a:cxnSpLocks/>
            </p:cNvCxnSpPr>
            <p:nvPr/>
          </p:nvCxnSpPr>
          <p:spPr>
            <a:xfrm>
              <a:off x="2781137" y="1894582"/>
              <a:ext cx="0" cy="8272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ktangel med rundade hörn 41">
              <a:extLst>
                <a:ext uri="{FF2B5EF4-FFF2-40B4-BE49-F238E27FC236}">
                  <a16:creationId xmlns:a16="http://schemas.microsoft.com/office/drawing/2014/main" id="{D7E997CE-5943-40E4-9FE9-16D283E48290}"/>
                </a:ext>
              </a:extLst>
            </p:cNvPr>
            <p:cNvSpPr/>
            <p:nvPr/>
          </p:nvSpPr>
          <p:spPr>
            <a:xfrm>
              <a:off x="1964558" y="1571937"/>
              <a:ext cx="1704004" cy="16952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Så blev människan en levande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själ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 [</a:t>
              </a:r>
              <a:r>
                <a:rPr lang="sv-SE" i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nefesh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]. </a:t>
              </a:r>
              <a:r>
                <a:rPr lang="sv-SE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(1 Mos 2:7) </a:t>
              </a:r>
              <a:endParaRPr lang="sv-SE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9" name="Höger 17">
            <a:extLst>
              <a:ext uri="{FF2B5EF4-FFF2-40B4-BE49-F238E27FC236}">
                <a16:creationId xmlns:a16="http://schemas.microsoft.com/office/drawing/2014/main" id="{C87281F9-7E43-4981-9E71-BD2BB42D5525}"/>
              </a:ext>
            </a:extLst>
          </p:cNvPr>
          <p:cNvSpPr/>
          <p:nvPr/>
        </p:nvSpPr>
        <p:spPr>
          <a:xfrm>
            <a:off x="2861122" y="2721813"/>
            <a:ext cx="1852599" cy="696327"/>
          </a:xfrm>
          <a:prstGeom prst="rightArrow">
            <a:avLst>
              <a:gd name="adj1" fmla="val 100000"/>
              <a:gd name="adj2" fmla="val 3330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Människa =</a:t>
            </a:r>
          </a:p>
          <a:p>
            <a:pPr algn="ctr"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Levande själ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72BF55FF-D234-49B0-A256-CA176FCA3465}"/>
              </a:ext>
            </a:extLst>
          </p:cNvPr>
          <p:cNvGrpSpPr/>
          <p:nvPr/>
        </p:nvGrpSpPr>
        <p:grpSpPr>
          <a:xfrm>
            <a:off x="5728261" y="3553233"/>
            <a:ext cx="897012" cy="461320"/>
            <a:chOff x="5728261" y="3477033"/>
            <a:chExt cx="897012" cy="461320"/>
          </a:xfrm>
        </p:grpSpPr>
        <p:sp>
          <p:nvSpPr>
            <p:cNvPr id="50" name="Bild 46">
              <a:extLst>
                <a:ext uri="{FF2B5EF4-FFF2-40B4-BE49-F238E27FC236}">
                  <a16:creationId xmlns:a16="http://schemas.microsoft.com/office/drawing/2014/main" id="{71CC2054-E64B-47A4-B466-974931A8CCA0}"/>
                </a:ext>
              </a:extLst>
            </p:cNvPr>
            <p:cNvSpPr/>
            <p:nvPr/>
          </p:nvSpPr>
          <p:spPr>
            <a:xfrm rot="2921330">
              <a:off x="5946107" y="3259187"/>
              <a:ext cx="461320" cy="897012"/>
            </a:xfrm>
            <a:custGeom>
              <a:avLst/>
              <a:gdLst>
                <a:gd name="connsiteX0" fmla="*/ 502660 w 641636"/>
                <a:gd name="connsiteY0" fmla="*/ 24997 h 1247626"/>
                <a:gd name="connsiteX1" fmla="*/ 144413 w 641636"/>
                <a:gd name="connsiteY1" fmla="*/ 24997 h 1247626"/>
                <a:gd name="connsiteX2" fmla="*/ 24997 w 641636"/>
                <a:gd name="connsiteY2" fmla="*/ 311755 h 1247626"/>
                <a:gd name="connsiteX3" fmla="*/ 164304 w 641636"/>
                <a:gd name="connsiteY3" fmla="*/ 1226266 h 1247626"/>
                <a:gd name="connsiteX4" fmla="*/ 482751 w 641636"/>
                <a:gd name="connsiteY4" fmla="*/ 1226266 h 1247626"/>
                <a:gd name="connsiteX5" fmla="*/ 622058 w 641636"/>
                <a:gd name="connsiteY5" fmla="*/ 311755 h 1247626"/>
                <a:gd name="connsiteX6" fmla="*/ 502660 w 641636"/>
                <a:gd name="connsiteY6" fmla="*/ 24997 h 1247626"/>
                <a:gd name="connsiteX7" fmla="*/ 457870 w 641636"/>
                <a:gd name="connsiteY7" fmla="*/ 375188 h 1247626"/>
                <a:gd name="connsiteX8" fmla="*/ 348400 w 641636"/>
                <a:gd name="connsiteY8" fmla="*/ 375188 h 1247626"/>
                <a:gd name="connsiteX9" fmla="*/ 348400 w 641636"/>
                <a:gd name="connsiteY9" fmla="*/ 679538 h 1247626"/>
                <a:gd name="connsiteX10" fmla="*/ 298655 w 641636"/>
                <a:gd name="connsiteY10" fmla="*/ 679538 h 1247626"/>
                <a:gd name="connsiteX11" fmla="*/ 298655 w 641636"/>
                <a:gd name="connsiteY11" fmla="*/ 375188 h 1247626"/>
                <a:gd name="connsiteX12" fmla="*/ 189167 w 641636"/>
                <a:gd name="connsiteY12" fmla="*/ 375188 h 1247626"/>
                <a:gd name="connsiteX13" fmla="*/ 189167 w 641636"/>
                <a:gd name="connsiteY13" fmla="*/ 325444 h 1247626"/>
                <a:gd name="connsiteX14" fmla="*/ 298655 w 641636"/>
                <a:gd name="connsiteY14" fmla="*/ 325444 h 1247626"/>
                <a:gd name="connsiteX15" fmla="*/ 298655 w 641636"/>
                <a:gd name="connsiteY15" fmla="*/ 216793 h 1247626"/>
                <a:gd name="connsiteX16" fmla="*/ 348400 w 641636"/>
                <a:gd name="connsiteY16" fmla="*/ 216793 h 1247626"/>
                <a:gd name="connsiteX17" fmla="*/ 348400 w 641636"/>
                <a:gd name="connsiteY17" fmla="*/ 325444 h 1247626"/>
                <a:gd name="connsiteX18" fmla="*/ 457870 w 641636"/>
                <a:gd name="connsiteY18" fmla="*/ 325444 h 1247626"/>
                <a:gd name="connsiteX19" fmla="*/ 457870 w 641636"/>
                <a:gd name="connsiteY19" fmla="*/ 375188 h 124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1636" h="1247626">
                  <a:moveTo>
                    <a:pt x="502660" y="24997"/>
                  </a:moveTo>
                  <a:lnTo>
                    <a:pt x="144413" y="24997"/>
                  </a:lnTo>
                  <a:lnTo>
                    <a:pt x="24997" y="311755"/>
                  </a:lnTo>
                  <a:lnTo>
                    <a:pt x="164304" y="1226266"/>
                  </a:lnTo>
                  <a:lnTo>
                    <a:pt x="482751" y="1226266"/>
                  </a:lnTo>
                  <a:lnTo>
                    <a:pt x="622058" y="311755"/>
                  </a:lnTo>
                  <a:lnTo>
                    <a:pt x="502660" y="24997"/>
                  </a:lnTo>
                  <a:close/>
                  <a:moveTo>
                    <a:pt x="457870" y="375188"/>
                  </a:moveTo>
                  <a:lnTo>
                    <a:pt x="348400" y="375188"/>
                  </a:lnTo>
                  <a:lnTo>
                    <a:pt x="348400" y="679538"/>
                  </a:lnTo>
                  <a:lnTo>
                    <a:pt x="298655" y="679538"/>
                  </a:lnTo>
                  <a:lnTo>
                    <a:pt x="298655" y="375188"/>
                  </a:lnTo>
                  <a:lnTo>
                    <a:pt x="189167" y="375188"/>
                  </a:lnTo>
                  <a:lnTo>
                    <a:pt x="189167" y="325444"/>
                  </a:lnTo>
                  <a:lnTo>
                    <a:pt x="298655" y="325444"/>
                  </a:lnTo>
                  <a:lnTo>
                    <a:pt x="298655" y="216793"/>
                  </a:lnTo>
                  <a:lnTo>
                    <a:pt x="348400" y="216793"/>
                  </a:lnTo>
                  <a:lnTo>
                    <a:pt x="348400" y="325444"/>
                  </a:lnTo>
                  <a:lnTo>
                    <a:pt x="457870" y="325444"/>
                  </a:lnTo>
                  <a:lnTo>
                    <a:pt x="457870" y="3751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781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DFCAC877-C39B-4F3D-BADE-A145A9F2B379}"/>
                </a:ext>
              </a:extLst>
            </p:cNvPr>
            <p:cNvSpPr/>
            <p:nvPr/>
          </p:nvSpPr>
          <p:spPr>
            <a:xfrm rot="2781397">
              <a:off x="6086624" y="3382452"/>
              <a:ext cx="308393" cy="5274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Bild 46">
              <a:extLst>
                <a:ext uri="{FF2B5EF4-FFF2-40B4-BE49-F238E27FC236}">
                  <a16:creationId xmlns:a16="http://schemas.microsoft.com/office/drawing/2014/main" id="{B6617573-9B23-4CBE-9855-440467BDE5EC}"/>
                </a:ext>
              </a:extLst>
            </p:cNvPr>
            <p:cNvSpPr/>
            <p:nvPr/>
          </p:nvSpPr>
          <p:spPr>
            <a:xfrm rot="2921330">
              <a:off x="5946107" y="3259187"/>
              <a:ext cx="461320" cy="897012"/>
            </a:xfrm>
            <a:custGeom>
              <a:avLst/>
              <a:gdLst>
                <a:gd name="connsiteX0" fmla="*/ 502660 w 641636"/>
                <a:gd name="connsiteY0" fmla="*/ 24997 h 1247626"/>
                <a:gd name="connsiteX1" fmla="*/ 144413 w 641636"/>
                <a:gd name="connsiteY1" fmla="*/ 24997 h 1247626"/>
                <a:gd name="connsiteX2" fmla="*/ 24997 w 641636"/>
                <a:gd name="connsiteY2" fmla="*/ 311755 h 1247626"/>
                <a:gd name="connsiteX3" fmla="*/ 164304 w 641636"/>
                <a:gd name="connsiteY3" fmla="*/ 1226266 h 1247626"/>
                <a:gd name="connsiteX4" fmla="*/ 482751 w 641636"/>
                <a:gd name="connsiteY4" fmla="*/ 1226266 h 1247626"/>
                <a:gd name="connsiteX5" fmla="*/ 622058 w 641636"/>
                <a:gd name="connsiteY5" fmla="*/ 311755 h 1247626"/>
                <a:gd name="connsiteX6" fmla="*/ 502660 w 641636"/>
                <a:gd name="connsiteY6" fmla="*/ 24997 h 1247626"/>
                <a:gd name="connsiteX7" fmla="*/ 457870 w 641636"/>
                <a:gd name="connsiteY7" fmla="*/ 375188 h 1247626"/>
                <a:gd name="connsiteX8" fmla="*/ 348400 w 641636"/>
                <a:gd name="connsiteY8" fmla="*/ 375188 h 1247626"/>
                <a:gd name="connsiteX9" fmla="*/ 348400 w 641636"/>
                <a:gd name="connsiteY9" fmla="*/ 679538 h 1247626"/>
                <a:gd name="connsiteX10" fmla="*/ 298655 w 641636"/>
                <a:gd name="connsiteY10" fmla="*/ 679538 h 1247626"/>
                <a:gd name="connsiteX11" fmla="*/ 298655 w 641636"/>
                <a:gd name="connsiteY11" fmla="*/ 375188 h 1247626"/>
                <a:gd name="connsiteX12" fmla="*/ 189167 w 641636"/>
                <a:gd name="connsiteY12" fmla="*/ 375188 h 1247626"/>
                <a:gd name="connsiteX13" fmla="*/ 189167 w 641636"/>
                <a:gd name="connsiteY13" fmla="*/ 325444 h 1247626"/>
                <a:gd name="connsiteX14" fmla="*/ 298655 w 641636"/>
                <a:gd name="connsiteY14" fmla="*/ 325444 h 1247626"/>
                <a:gd name="connsiteX15" fmla="*/ 298655 w 641636"/>
                <a:gd name="connsiteY15" fmla="*/ 216793 h 1247626"/>
                <a:gd name="connsiteX16" fmla="*/ 348400 w 641636"/>
                <a:gd name="connsiteY16" fmla="*/ 216793 h 1247626"/>
                <a:gd name="connsiteX17" fmla="*/ 348400 w 641636"/>
                <a:gd name="connsiteY17" fmla="*/ 325444 h 1247626"/>
                <a:gd name="connsiteX18" fmla="*/ 457870 w 641636"/>
                <a:gd name="connsiteY18" fmla="*/ 325444 h 1247626"/>
                <a:gd name="connsiteX19" fmla="*/ 457870 w 641636"/>
                <a:gd name="connsiteY19" fmla="*/ 375188 h 124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1636" h="1247626">
                  <a:moveTo>
                    <a:pt x="502660" y="24997"/>
                  </a:moveTo>
                  <a:lnTo>
                    <a:pt x="144413" y="24997"/>
                  </a:lnTo>
                  <a:lnTo>
                    <a:pt x="24997" y="311755"/>
                  </a:lnTo>
                  <a:lnTo>
                    <a:pt x="164304" y="1226266"/>
                  </a:lnTo>
                  <a:lnTo>
                    <a:pt x="482751" y="1226266"/>
                  </a:lnTo>
                  <a:lnTo>
                    <a:pt x="622058" y="311755"/>
                  </a:lnTo>
                  <a:lnTo>
                    <a:pt x="502660" y="24997"/>
                  </a:lnTo>
                  <a:close/>
                  <a:moveTo>
                    <a:pt x="457870" y="375188"/>
                  </a:moveTo>
                  <a:lnTo>
                    <a:pt x="348400" y="375188"/>
                  </a:lnTo>
                  <a:lnTo>
                    <a:pt x="348400" y="679538"/>
                  </a:lnTo>
                  <a:lnTo>
                    <a:pt x="298655" y="679538"/>
                  </a:lnTo>
                  <a:lnTo>
                    <a:pt x="298655" y="375188"/>
                  </a:lnTo>
                  <a:lnTo>
                    <a:pt x="189167" y="375188"/>
                  </a:lnTo>
                  <a:lnTo>
                    <a:pt x="189167" y="325444"/>
                  </a:lnTo>
                  <a:lnTo>
                    <a:pt x="298655" y="325444"/>
                  </a:lnTo>
                  <a:lnTo>
                    <a:pt x="298655" y="216793"/>
                  </a:lnTo>
                  <a:lnTo>
                    <a:pt x="348400" y="216793"/>
                  </a:lnTo>
                  <a:lnTo>
                    <a:pt x="348400" y="325444"/>
                  </a:lnTo>
                  <a:lnTo>
                    <a:pt x="457870" y="325444"/>
                  </a:lnTo>
                  <a:lnTo>
                    <a:pt x="457870" y="3751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7812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4" name="Explosion: 14 punkter 13">
            <a:extLst>
              <a:ext uri="{FF2B5EF4-FFF2-40B4-BE49-F238E27FC236}">
                <a16:creationId xmlns:a16="http://schemas.microsoft.com/office/drawing/2014/main" id="{75097EC9-FA8D-4430-A047-CA9E9DB1D1BF}"/>
              </a:ext>
            </a:extLst>
          </p:cNvPr>
          <p:cNvSpPr/>
          <p:nvPr/>
        </p:nvSpPr>
        <p:spPr>
          <a:xfrm>
            <a:off x="838808" y="1572011"/>
            <a:ext cx="1260000" cy="792000"/>
          </a:xfrm>
          <a:prstGeom prst="irregularSeal2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/>
              <a:t>GUD</a:t>
            </a:r>
          </a:p>
        </p:txBody>
      </p:sp>
      <p:sp>
        <p:nvSpPr>
          <p:cNvPr id="51" name="Explosion: 14 punkter 50">
            <a:extLst>
              <a:ext uri="{FF2B5EF4-FFF2-40B4-BE49-F238E27FC236}">
                <a16:creationId xmlns:a16="http://schemas.microsoft.com/office/drawing/2014/main" id="{86B8709B-1885-4883-A168-65A936F55575}"/>
              </a:ext>
            </a:extLst>
          </p:cNvPr>
          <p:cNvSpPr/>
          <p:nvPr/>
        </p:nvSpPr>
        <p:spPr>
          <a:xfrm>
            <a:off x="5680307" y="1572011"/>
            <a:ext cx="1260000" cy="792000"/>
          </a:xfrm>
          <a:prstGeom prst="irregularSeal2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/>
              <a:t>GUD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57B18B7-02BB-4485-B200-904D7A6B56C2}"/>
              </a:ext>
            </a:extLst>
          </p:cNvPr>
          <p:cNvGrpSpPr/>
          <p:nvPr/>
        </p:nvGrpSpPr>
        <p:grpSpPr>
          <a:xfrm>
            <a:off x="1686528" y="756727"/>
            <a:ext cx="3683981" cy="951934"/>
            <a:chOff x="796662" y="904935"/>
            <a:chExt cx="3683981" cy="951934"/>
          </a:xfrm>
          <a:solidFill>
            <a:schemeClr val="bg1"/>
          </a:solidFill>
        </p:grpSpPr>
        <p:cxnSp>
          <p:nvCxnSpPr>
            <p:cNvPr id="157" name="Rak pil 51">
              <a:extLst>
                <a:ext uri="{FF2B5EF4-FFF2-40B4-BE49-F238E27FC236}">
                  <a16:creationId xmlns:a16="http://schemas.microsoft.com/office/drawing/2014/main" id="{CCA3901F-1109-4913-AA58-828A232068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662" y="1083005"/>
              <a:ext cx="791494" cy="77386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ktangel med rundade hörn 36">
              <a:extLst>
                <a:ext uri="{FF2B5EF4-FFF2-40B4-BE49-F238E27FC236}">
                  <a16:creationId xmlns:a16="http://schemas.microsoft.com/office/drawing/2014/main" id="{6BF0A362-10F1-49C6-A18A-D5889AB3A985}"/>
                </a:ext>
              </a:extLst>
            </p:cNvPr>
            <p:cNvSpPr/>
            <p:nvPr/>
          </p:nvSpPr>
          <p:spPr>
            <a:xfrm>
              <a:off x="917238" y="904935"/>
              <a:ext cx="3563405" cy="65315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Gud, som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ger liv åt allt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. Han som </a:t>
              </a:r>
              <a:r>
                <a:rPr lang="sv-SE" b="1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ensam är odödlig</a:t>
              </a:r>
              <a:r>
                <a:rPr lang="sv-SE" dirty="0">
                  <a:solidFill>
                    <a:srgbClr val="C00000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sv-SE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rPr>
                <a:t>(1 Tim 6:13,16)</a:t>
              </a:r>
              <a:endParaRPr lang="sv-SE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E7DF223C-44C9-4815-BD04-6AF2E1AD92F2}"/>
              </a:ext>
            </a:extLst>
          </p:cNvPr>
          <p:cNvGrpSpPr/>
          <p:nvPr/>
        </p:nvGrpSpPr>
        <p:grpSpPr>
          <a:xfrm>
            <a:off x="986071" y="3553155"/>
            <a:ext cx="892556" cy="892556"/>
            <a:chOff x="243221" y="2682490"/>
            <a:chExt cx="778565" cy="778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22AE7DB1-ED66-4714-A503-A78908A53267}"/>
                </a:ext>
              </a:extLst>
            </p:cNvPr>
            <p:cNvSpPr/>
            <p:nvPr/>
          </p:nvSpPr>
          <p:spPr>
            <a:xfrm>
              <a:off x="268250" y="2705940"/>
              <a:ext cx="729494" cy="7294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" name="Bild 18" descr="Jordglob Europa-Afrika">
              <a:extLst>
                <a:ext uri="{FF2B5EF4-FFF2-40B4-BE49-F238E27FC236}">
                  <a16:creationId xmlns:a16="http://schemas.microsoft.com/office/drawing/2014/main" id="{C6D9D46A-18A6-4449-8DD6-DEE9B5738099}"/>
                </a:ext>
              </a:extLst>
            </p:cNvPr>
            <p:cNvGrpSpPr/>
            <p:nvPr/>
          </p:nvGrpSpPr>
          <p:grpSpPr>
            <a:xfrm>
              <a:off x="243221" y="2682490"/>
              <a:ext cx="778565" cy="778565"/>
              <a:chOff x="425912" y="2650026"/>
              <a:chExt cx="778565" cy="778565"/>
            </a:xfrm>
          </p:grpSpPr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9B0C17CF-DC5F-4F90-A018-1D1217884607}"/>
                  </a:ext>
                </a:extLst>
              </p:cNvPr>
              <p:cNvSpPr/>
              <p:nvPr/>
            </p:nvSpPr>
            <p:spPr>
              <a:xfrm>
                <a:off x="425912" y="2650026"/>
                <a:ext cx="778565" cy="778565"/>
              </a:xfrm>
              <a:custGeom>
                <a:avLst/>
                <a:gdLst>
                  <a:gd name="connsiteX0" fmla="*/ 391811 w 778565"/>
                  <a:gd name="connsiteY0" fmla="*/ 7583 h 778565"/>
                  <a:gd name="connsiteX1" fmla="*/ 7583 w 778565"/>
                  <a:gd name="connsiteY1" fmla="*/ 391811 h 778565"/>
                  <a:gd name="connsiteX2" fmla="*/ 391811 w 778565"/>
                  <a:gd name="connsiteY2" fmla="*/ 776038 h 778565"/>
                  <a:gd name="connsiteX3" fmla="*/ 776038 w 778565"/>
                  <a:gd name="connsiteY3" fmla="*/ 391811 h 778565"/>
                  <a:gd name="connsiteX4" fmla="*/ 391811 w 778565"/>
                  <a:gd name="connsiteY4" fmla="*/ 7583 h 778565"/>
                  <a:gd name="connsiteX5" fmla="*/ 391811 w 778565"/>
                  <a:gd name="connsiteY5" fmla="*/ 735593 h 778565"/>
                  <a:gd name="connsiteX6" fmla="*/ 48028 w 778565"/>
                  <a:gd name="connsiteY6" fmla="*/ 391811 h 778565"/>
                  <a:gd name="connsiteX7" fmla="*/ 391811 w 778565"/>
                  <a:gd name="connsiteY7" fmla="*/ 48028 h 778565"/>
                  <a:gd name="connsiteX8" fmla="*/ 530335 w 778565"/>
                  <a:gd name="connsiteY8" fmla="*/ 77351 h 778565"/>
                  <a:gd name="connsiteX9" fmla="*/ 497979 w 778565"/>
                  <a:gd name="connsiteY9" fmla="*/ 103640 h 778565"/>
                  <a:gd name="connsiteX10" fmla="*/ 484834 w 778565"/>
                  <a:gd name="connsiteY10" fmla="*/ 108696 h 778565"/>
                  <a:gd name="connsiteX11" fmla="*/ 465623 w 778565"/>
                  <a:gd name="connsiteY11" fmla="*/ 108696 h 778565"/>
                  <a:gd name="connsiteX12" fmla="*/ 458545 w 778565"/>
                  <a:gd name="connsiteY12" fmla="*/ 107685 h 778565"/>
                  <a:gd name="connsiteX13" fmla="*/ 380688 w 778565"/>
                  <a:gd name="connsiteY13" fmla="*/ 78362 h 778565"/>
                  <a:gd name="connsiteX14" fmla="*/ 289687 w 778565"/>
                  <a:gd name="connsiteY14" fmla="*/ 108696 h 778565"/>
                  <a:gd name="connsiteX15" fmla="*/ 298787 w 778565"/>
                  <a:gd name="connsiteY15" fmla="*/ 139030 h 778565"/>
                  <a:gd name="connsiteX16" fmla="*/ 300809 w 778565"/>
                  <a:gd name="connsiteY16" fmla="*/ 139030 h 778565"/>
                  <a:gd name="connsiteX17" fmla="*/ 329121 w 778565"/>
                  <a:gd name="connsiteY17" fmla="*/ 139030 h 778565"/>
                  <a:gd name="connsiteX18" fmla="*/ 346310 w 778565"/>
                  <a:gd name="connsiteY18" fmla="*/ 129929 h 778565"/>
                  <a:gd name="connsiteX19" fmla="*/ 357432 w 778565"/>
                  <a:gd name="connsiteY19" fmla="*/ 112740 h 778565"/>
                  <a:gd name="connsiteX20" fmla="*/ 365521 w 778565"/>
                  <a:gd name="connsiteY20" fmla="*/ 108696 h 778565"/>
                  <a:gd name="connsiteX21" fmla="*/ 381699 w 778565"/>
                  <a:gd name="connsiteY21" fmla="*/ 108696 h 778565"/>
                  <a:gd name="connsiteX22" fmla="*/ 360466 w 778565"/>
                  <a:gd name="connsiteY22" fmla="*/ 144085 h 778565"/>
                  <a:gd name="connsiteX23" fmla="*/ 334176 w 778565"/>
                  <a:gd name="connsiteY23" fmla="*/ 159252 h 778565"/>
                  <a:gd name="connsiteX24" fmla="*/ 306876 w 778565"/>
                  <a:gd name="connsiteY24" fmla="*/ 159252 h 778565"/>
                  <a:gd name="connsiteX25" fmla="*/ 295754 w 778565"/>
                  <a:gd name="connsiteY25" fmla="*/ 162285 h 778565"/>
                  <a:gd name="connsiteX26" fmla="*/ 270476 w 778565"/>
                  <a:gd name="connsiteY26" fmla="*/ 179475 h 778565"/>
                  <a:gd name="connsiteX27" fmla="*/ 250253 w 778565"/>
                  <a:gd name="connsiteY27" fmla="*/ 179475 h 778565"/>
                  <a:gd name="connsiteX28" fmla="*/ 240142 w 778565"/>
                  <a:gd name="connsiteY28" fmla="*/ 189586 h 778565"/>
                  <a:gd name="connsiteX29" fmla="*/ 240142 w 778565"/>
                  <a:gd name="connsiteY29" fmla="*/ 199697 h 778565"/>
                  <a:gd name="connsiteX30" fmla="*/ 230031 w 778565"/>
                  <a:gd name="connsiteY30" fmla="*/ 209808 h 778565"/>
                  <a:gd name="connsiteX31" fmla="*/ 220931 w 778565"/>
                  <a:gd name="connsiteY31" fmla="*/ 209808 h 778565"/>
                  <a:gd name="connsiteX32" fmla="*/ 203741 w 778565"/>
                  <a:gd name="connsiteY32" fmla="*/ 218908 h 778565"/>
                  <a:gd name="connsiteX33" fmla="*/ 191608 w 778565"/>
                  <a:gd name="connsiteY33" fmla="*/ 238120 h 778565"/>
                  <a:gd name="connsiteX34" fmla="*/ 189586 w 778565"/>
                  <a:gd name="connsiteY34" fmla="*/ 244186 h 778565"/>
                  <a:gd name="connsiteX35" fmla="*/ 189586 w 778565"/>
                  <a:gd name="connsiteY35" fmla="*/ 250253 h 778565"/>
                  <a:gd name="connsiteX36" fmla="*/ 199697 w 778565"/>
                  <a:gd name="connsiteY36" fmla="*/ 260364 h 778565"/>
                  <a:gd name="connsiteX37" fmla="*/ 236097 w 778565"/>
                  <a:gd name="connsiteY37" fmla="*/ 260364 h 778565"/>
                  <a:gd name="connsiteX38" fmla="*/ 243175 w 778565"/>
                  <a:gd name="connsiteY38" fmla="*/ 257331 h 778565"/>
                  <a:gd name="connsiteX39" fmla="*/ 274520 w 778565"/>
                  <a:gd name="connsiteY39" fmla="*/ 225986 h 778565"/>
                  <a:gd name="connsiteX40" fmla="*/ 288676 w 778565"/>
                  <a:gd name="connsiteY40" fmla="*/ 219919 h 778565"/>
                  <a:gd name="connsiteX41" fmla="*/ 292720 w 778565"/>
                  <a:gd name="connsiteY41" fmla="*/ 219919 h 778565"/>
                  <a:gd name="connsiteX42" fmla="*/ 302832 w 778565"/>
                  <a:gd name="connsiteY42" fmla="*/ 228008 h 778565"/>
                  <a:gd name="connsiteX43" fmla="*/ 308898 w 778565"/>
                  <a:gd name="connsiteY43" fmla="*/ 253287 h 778565"/>
                  <a:gd name="connsiteX44" fmla="*/ 319010 w 778565"/>
                  <a:gd name="connsiteY44" fmla="*/ 261376 h 778565"/>
                  <a:gd name="connsiteX45" fmla="*/ 321032 w 778565"/>
                  <a:gd name="connsiteY45" fmla="*/ 261376 h 778565"/>
                  <a:gd name="connsiteX46" fmla="*/ 331143 w 778565"/>
                  <a:gd name="connsiteY46" fmla="*/ 251264 h 778565"/>
                  <a:gd name="connsiteX47" fmla="*/ 331143 w 778565"/>
                  <a:gd name="connsiteY47" fmla="*/ 224975 h 778565"/>
                  <a:gd name="connsiteX48" fmla="*/ 334176 w 778565"/>
                  <a:gd name="connsiteY48" fmla="*/ 217897 h 778565"/>
                  <a:gd name="connsiteX49" fmla="*/ 341254 w 778565"/>
                  <a:gd name="connsiteY49" fmla="*/ 209808 h 778565"/>
                  <a:gd name="connsiteX50" fmla="*/ 349343 w 778565"/>
                  <a:gd name="connsiteY50" fmla="*/ 233064 h 778565"/>
                  <a:gd name="connsiteX51" fmla="*/ 358443 w 778565"/>
                  <a:gd name="connsiteY51" fmla="*/ 240142 h 778565"/>
                  <a:gd name="connsiteX52" fmla="*/ 367544 w 778565"/>
                  <a:gd name="connsiteY52" fmla="*/ 240142 h 778565"/>
                  <a:gd name="connsiteX53" fmla="*/ 374621 w 778565"/>
                  <a:gd name="connsiteY53" fmla="*/ 237109 h 778565"/>
                  <a:gd name="connsiteX54" fmla="*/ 378666 w 778565"/>
                  <a:gd name="connsiteY54" fmla="*/ 233064 h 778565"/>
                  <a:gd name="connsiteX55" fmla="*/ 385744 w 778565"/>
                  <a:gd name="connsiteY55" fmla="*/ 230031 h 778565"/>
                  <a:gd name="connsiteX56" fmla="*/ 391811 w 778565"/>
                  <a:gd name="connsiteY56" fmla="*/ 230031 h 778565"/>
                  <a:gd name="connsiteX57" fmla="*/ 401922 w 778565"/>
                  <a:gd name="connsiteY57" fmla="*/ 240142 h 778565"/>
                  <a:gd name="connsiteX58" fmla="*/ 401922 w 778565"/>
                  <a:gd name="connsiteY58" fmla="*/ 250253 h 778565"/>
                  <a:gd name="connsiteX59" fmla="*/ 412033 w 778565"/>
                  <a:gd name="connsiteY59" fmla="*/ 260364 h 778565"/>
                  <a:gd name="connsiteX60" fmla="*/ 448433 w 778565"/>
                  <a:gd name="connsiteY60" fmla="*/ 260364 h 778565"/>
                  <a:gd name="connsiteX61" fmla="*/ 457534 w 778565"/>
                  <a:gd name="connsiteY61" fmla="*/ 273509 h 778565"/>
                  <a:gd name="connsiteX62" fmla="*/ 454500 w 778565"/>
                  <a:gd name="connsiteY62" fmla="*/ 282609 h 778565"/>
                  <a:gd name="connsiteX63" fmla="*/ 443378 w 778565"/>
                  <a:gd name="connsiteY63" fmla="*/ 289687 h 778565"/>
                  <a:gd name="connsiteX64" fmla="*/ 394844 w 778565"/>
                  <a:gd name="connsiteY64" fmla="*/ 281598 h 778565"/>
                  <a:gd name="connsiteX65" fmla="*/ 387766 w 778565"/>
                  <a:gd name="connsiteY65" fmla="*/ 281598 h 778565"/>
                  <a:gd name="connsiteX66" fmla="*/ 346310 w 778565"/>
                  <a:gd name="connsiteY66" fmla="*/ 289687 h 778565"/>
                  <a:gd name="connsiteX67" fmla="*/ 335188 w 778565"/>
                  <a:gd name="connsiteY67" fmla="*/ 288676 h 778565"/>
                  <a:gd name="connsiteX68" fmla="*/ 270476 w 778565"/>
                  <a:gd name="connsiteY68" fmla="*/ 270476 h 778565"/>
                  <a:gd name="connsiteX69" fmla="*/ 149141 w 778565"/>
                  <a:gd name="connsiteY69" fmla="*/ 381699 h 778565"/>
                  <a:gd name="connsiteX70" fmla="*/ 209808 w 778565"/>
                  <a:gd name="connsiteY70" fmla="*/ 452478 h 778565"/>
                  <a:gd name="connsiteX71" fmla="*/ 310921 w 778565"/>
                  <a:gd name="connsiteY71" fmla="*/ 533368 h 778565"/>
                  <a:gd name="connsiteX72" fmla="*/ 310921 w 778565"/>
                  <a:gd name="connsiteY72" fmla="*/ 596058 h 778565"/>
                  <a:gd name="connsiteX73" fmla="*/ 323054 w 778565"/>
                  <a:gd name="connsiteY73" fmla="*/ 628414 h 778565"/>
                  <a:gd name="connsiteX74" fmla="*/ 352377 w 778565"/>
                  <a:gd name="connsiteY74" fmla="*/ 663803 h 778565"/>
                  <a:gd name="connsiteX75" fmla="*/ 375633 w 778565"/>
                  <a:gd name="connsiteY75" fmla="*/ 674925 h 778565"/>
                  <a:gd name="connsiteX76" fmla="*/ 399900 w 778565"/>
                  <a:gd name="connsiteY76" fmla="*/ 674925 h 778565"/>
                  <a:gd name="connsiteX77" fmla="*/ 421133 w 778565"/>
                  <a:gd name="connsiteY77" fmla="*/ 665825 h 778565"/>
                  <a:gd name="connsiteX78" fmla="*/ 445400 w 778565"/>
                  <a:gd name="connsiteY78" fmla="*/ 641558 h 778565"/>
                  <a:gd name="connsiteX79" fmla="*/ 456522 w 778565"/>
                  <a:gd name="connsiteY79" fmla="*/ 625380 h 778565"/>
                  <a:gd name="connsiteX80" fmla="*/ 476745 w 778565"/>
                  <a:gd name="connsiteY80" fmla="*/ 583924 h 778565"/>
                  <a:gd name="connsiteX81" fmla="*/ 481801 w 778565"/>
                  <a:gd name="connsiteY81" fmla="*/ 561679 h 778565"/>
                  <a:gd name="connsiteX82" fmla="*/ 481801 w 778565"/>
                  <a:gd name="connsiteY82" fmla="*/ 515168 h 778565"/>
                  <a:gd name="connsiteX83" fmla="*/ 490901 w 778565"/>
                  <a:gd name="connsiteY83" fmla="*/ 493934 h 778565"/>
                  <a:gd name="connsiteX84" fmla="*/ 544490 w 778565"/>
                  <a:gd name="connsiteY84" fmla="*/ 440344 h 778565"/>
                  <a:gd name="connsiteX85" fmla="*/ 543479 w 778565"/>
                  <a:gd name="connsiteY85" fmla="*/ 425178 h 778565"/>
                  <a:gd name="connsiteX86" fmla="*/ 449445 w 778565"/>
                  <a:gd name="connsiteY86" fmla="*/ 326087 h 778565"/>
                  <a:gd name="connsiteX87" fmla="*/ 458545 w 778565"/>
                  <a:gd name="connsiteY87" fmla="*/ 310921 h 778565"/>
                  <a:gd name="connsiteX88" fmla="*/ 462589 w 778565"/>
                  <a:gd name="connsiteY88" fmla="*/ 310921 h 778565"/>
                  <a:gd name="connsiteX89" fmla="*/ 520223 w 778565"/>
                  <a:gd name="connsiteY89" fmla="*/ 385744 h 778565"/>
                  <a:gd name="connsiteX90" fmla="*/ 549546 w 778565"/>
                  <a:gd name="connsiteY90" fmla="*/ 388777 h 778565"/>
                  <a:gd name="connsiteX91" fmla="*/ 582913 w 778565"/>
                  <a:gd name="connsiteY91" fmla="*/ 360466 h 778565"/>
                  <a:gd name="connsiteX92" fmla="*/ 581902 w 778565"/>
                  <a:gd name="connsiteY92" fmla="*/ 344288 h 778565"/>
                  <a:gd name="connsiteX93" fmla="*/ 551568 w 778565"/>
                  <a:gd name="connsiteY93" fmla="*/ 326087 h 778565"/>
                  <a:gd name="connsiteX94" fmla="*/ 547524 w 778565"/>
                  <a:gd name="connsiteY94" fmla="*/ 312943 h 778565"/>
                  <a:gd name="connsiteX95" fmla="*/ 548535 w 778565"/>
                  <a:gd name="connsiteY95" fmla="*/ 310921 h 778565"/>
                  <a:gd name="connsiteX96" fmla="*/ 562691 w 778565"/>
                  <a:gd name="connsiteY96" fmla="*/ 306876 h 778565"/>
                  <a:gd name="connsiteX97" fmla="*/ 599091 w 778565"/>
                  <a:gd name="connsiteY97" fmla="*/ 329121 h 778565"/>
                  <a:gd name="connsiteX98" fmla="*/ 609202 w 778565"/>
                  <a:gd name="connsiteY98" fmla="*/ 332154 h 778565"/>
                  <a:gd name="connsiteX99" fmla="*/ 620325 w 778565"/>
                  <a:gd name="connsiteY99" fmla="*/ 332154 h 778565"/>
                  <a:gd name="connsiteX100" fmla="*/ 638525 w 778565"/>
                  <a:gd name="connsiteY100" fmla="*/ 344288 h 778565"/>
                  <a:gd name="connsiteX101" fmla="*/ 667847 w 778565"/>
                  <a:gd name="connsiteY101" fmla="*/ 411022 h 778565"/>
                  <a:gd name="connsiteX102" fmla="*/ 686048 w 778565"/>
                  <a:gd name="connsiteY102" fmla="*/ 423155 h 778565"/>
                  <a:gd name="connsiteX103" fmla="*/ 686048 w 778565"/>
                  <a:gd name="connsiteY103" fmla="*/ 423155 h 778565"/>
                  <a:gd name="connsiteX104" fmla="*/ 703237 w 778565"/>
                  <a:gd name="connsiteY104" fmla="*/ 405966 h 778565"/>
                  <a:gd name="connsiteX105" fmla="*/ 703237 w 778565"/>
                  <a:gd name="connsiteY105" fmla="*/ 377655 h 778565"/>
                  <a:gd name="connsiteX106" fmla="*/ 707281 w 778565"/>
                  <a:gd name="connsiteY106" fmla="*/ 369566 h 778565"/>
                  <a:gd name="connsiteX107" fmla="*/ 730537 w 778565"/>
                  <a:gd name="connsiteY107" fmla="*/ 351366 h 778565"/>
                  <a:gd name="connsiteX108" fmla="*/ 733570 w 778565"/>
                  <a:gd name="connsiteY108" fmla="*/ 392822 h 778565"/>
                  <a:gd name="connsiteX109" fmla="*/ 391811 w 778565"/>
                  <a:gd name="connsiteY109" fmla="*/ 735593 h 77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778565" h="778565">
                    <a:moveTo>
                      <a:pt x="391811" y="7583"/>
                    </a:moveTo>
                    <a:cubicBezTo>
                      <a:pt x="179475" y="7583"/>
                      <a:pt x="7583" y="179475"/>
                      <a:pt x="7583" y="391811"/>
                    </a:cubicBezTo>
                    <a:cubicBezTo>
                      <a:pt x="7583" y="604147"/>
                      <a:pt x="179475" y="776038"/>
                      <a:pt x="391811" y="776038"/>
                    </a:cubicBezTo>
                    <a:cubicBezTo>
                      <a:pt x="604147" y="776038"/>
                      <a:pt x="776038" y="604147"/>
                      <a:pt x="776038" y="391811"/>
                    </a:cubicBezTo>
                    <a:cubicBezTo>
                      <a:pt x="776038" y="179475"/>
                      <a:pt x="604147" y="7583"/>
                      <a:pt x="391811" y="7583"/>
                    </a:cubicBezTo>
                    <a:close/>
                    <a:moveTo>
                      <a:pt x="391811" y="735593"/>
                    </a:moveTo>
                    <a:cubicBezTo>
                      <a:pt x="202730" y="735593"/>
                      <a:pt x="48028" y="580891"/>
                      <a:pt x="48028" y="391811"/>
                    </a:cubicBezTo>
                    <a:cubicBezTo>
                      <a:pt x="48028" y="202730"/>
                      <a:pt x="202730" y="48028"/>
                      <a:pt x="391811" y="48028"/>
                    </a:cubicBezTo>
                    <a:cubicBezTo>
                      <a:pt x="441356" y="48028"/>
                      <a:pt x="487867" y="58140"/>
                      <a:pt x="530335" y="77351"/>
                    </a:cubicBezTo>
                    <a:lnTo>
                      <a:pt x="497979" y="103640"/>
                    </a:lnTo>
                    <a:cubicBezTo>
                      <a:pt x="493934" y="106674"/>
                      <a:pt x="489890" y="108696"/>
                      <a:pt x="484834" y="108696"/>
                    </a:cubicBezTo>
                    <a:lnTo>
                      <a:pt x="465623" y="108696"/>
                    </a:lnTo>
                    <a:cubicBezTo>
                      <a:pt x="463600" y="108696"/>
                      <a:pt x="460567" y="108696"/>
                      <a:pt x="458545" y="107685"/>
                    </a:cubicBezTo>
                    <a:cubicBezTo>
                      <a:pt x="458545" y="107685"/>
                      <a:pt x="409000" y="78362"/>
                      <a:pt x="380688" y="78362"/>
                    </a:cubicBezTo>
                    <a:cubicBezTo>
                      <a:pt x="353388" y="78362"/>
                      <a:pt x="308898" y="95551"/>
                      <a:pt x="289687" y="108696"/>
                    </a:cubicBezTo>
                    <a:cubicBezTo>
                      <a:pt x="260364" y="127907"/>
                      <a:pt x="291709" y="137007"/>
                      <a:pt x="298787" y="139030"/>
                    </a:cubicBezTo>
                    <a:cubicBezTo>
                      <a:pt x="299798" y="139030"/>
                      <a:pt x="300809" y="139030"/>
                      <a:pt x="300809" y="139030"/>
                    </a:cubicBezTo>
                    <a:lnTo>
                      <a:pt x="329121" y="139030"/>
                    </a:lnTo>
                    <a:cubicBezTo>
                      <a:pt x="336199" y="139030"/>
                      <a:pt x="342265" y="135996"/>
                      <a:pt x="346310" y="129929"/>
                    </a:cubicBezTo>
                    <a:lnTo>
                      <a:pt x="357432" y="112740"/>
                    </a:lnTo>
                    <a:cubicBezTo>
                      <a:pt x="359455" y="109707"/>
                      <a:pt x="362488" y="108696"/>
                      <a:pt x="365521" y="108696"/>
                    </a:cubicBezTo>
                    <a:lnTo>
                      <a:pt x="381699" y="108696"/>
                    </a:lnTo>
                    <a:lnTo>
                      <a:pt x="360466" y="144085"/>
                    </a:lnTo>
                    <a:cubicBezTo>
                      <a:pt x="355410" y="153185"/>
                      <a:pt x="345299" y="159252"/>
                      <a:pt x="334176" y="159252"/>
                    </a:cubicBezTo>
                    <a:lnTo>
                      <a:pt x="306876" y="159252"/>
                    </a:lnTo>
                    <a:cubicBezTo>
                      <a:pt x="302832" y="159252"/>
                      <a:pt x="298787" y="160263"/>
                      <a:pt x="295754" y="162285"/>
                    </a:cubicBezTo>
                    <a:lnTo>
                      <a:pt x="270476" y="179475"/>
                    </a:lnTo>
                    <a:lnTo>
                      <a:pt x="250253" y="179475"/>
                    </a:lnTo>
                    <a:cubicBezTo>
                      <a:pt x="244186" y="179475"/>
                      <a:pt x="240142" y="183519"/>
                      <a:pt x="240142" y="189586"/>
                    </a:cubicBezTo>
                    <a:lnTo>
                      <a:pt x="240142" y="199697"/>
                    </a:lnTo>
                    <a:cubicBezTo>
                      <a:pt x="240142" y="205764"/>
                      <a:pt x="236097" y="209808"/>
                      <a:pt x="230031" y="209808"/>
                    </a:cubicBezTo>
                    <a:lnTo>
                      <a:pt x="220931" y="209808"/>
                    </a:lnTo>
                    <a:cubicBezTo>
                      <a:pt x="213853" y="209808"/>
                      <a:pt x="207786" y="212842"/>
                      <a:pt x="203741" y="218908"/>
                    </a:cubicBezTo>
                    <a:lnTo>
                      <a:pt x="191608" y="238120"/>
                    </a:lnTo>
                    <a:cubicBezTo>
                      <a:pt x="190597" y="240142"/>
                      <a:pt x="189586" y="242164"/>
                      <a:pt x="189586" y="244186"/>
                    </a:cubicBezTo>
                    <a:lnTo>
                      <a:pt x="189586" y="250253"/>
                    </a:lnTo>
                    <a:cubicBezTo>
                      <a:pt x="189586" y="256320"/>
                      <a:pt x="193630" y="260364"/>
                      <a:pt x="199697" y="260364"/>
                    </a:cubicBezTo>
                    <a:lnTo>
                      <a:pt x="236097" y="260364"/>
                    </a:lnTo>
                    <a:cubicBezTo>
                      <a:pt x="239131" y="260364"/>
                      <a:pt x="241153" y="259353"/>
                      <a:pt x="243175" y="257331"/>
                    </a:cubicBezTo>
                    <a:lnTo>
                      <a:pt x="274520" y="225986"/>
                    </a:lnTo>
                    <a:cubicBezTo>
                      <a:pt x="278565" y="221942"/>
                      <a:pt x="283620" y="219919"/>
                      <a:pt x="288676" y="219919"/>
                    </a:cubicBezTo>
                    <a:lnTo>
                      <a:pt x="292720" y="219919"/>
                    </a:lnTo>
                    <a:cubicBezTo>
                      <a:pt x="297776" y="219919"/>
                      <a:pt x="301821" y="222953"/>
                      <a:pt x="302832" y="228008"/>
                    </a:cubicBezTo>
                    <a:lnTo>
                      <a:pt x="308898" y="253287"/>
                    </a:lnTo>
                    <a:cubicBezTo>
                      <a:pt x="309910" y="257331"/>
                      <a:pt x="313954" y="261376"/>
                      <a:pt x="319010" y="261376"/>
                    </a:cubicBezTo>
                    <a:lnTo>
                      <a:pt x="321032" y="261376"/>
                    </a:lnTo>
                    <a:cubicBezTo>
                      <a:pt x="327099" y="261376"/>
                      <a:pt x="331143" y="257331"/>
                      <a:pt x="331143" y="251264"/>
                    </a:cubicBezTo>
                    <a:lnTo>
                      <a:pt x="331143" y="224975"/>
                    </a:lnTo>
                    <a:cubicBezTo>
                      <a:pt x="331143" y="221942"/>
                      <a:pt x="332154" y="219919"/>
                      <a:pt x="334176" y="217897"/>
                    </a:cubicBezTo>
                    <a:lnTo>
                      <a:pt x="341254" y="209808"/>
                    </a:lnTo>
                    <a:lnTo>
                      <a:pt x="349343" y="233064"/>
                    </a:lnTo>
                    <a:cubicBezTo>
                      <a:pt x="350354" y="237109"/>
                      <a:pt x="354399" y="240142"/>
                      <a:pt x="358443" y="240142"/>
                    </a:cubicBezTo>
                    <a:lnTo>
                      <a:pt x="367544" y="240142"/>
                    </a:lnTo>
                    <a:cubicBezTo>
                      <a:pt x="370577" y="240142"/>
                      <a:pt x="372599" y="239131"/>
                      <a:pt x="374621" y="237109"/>
                    </a:cubicBezTo>
                    <a:lnTo>
                      <a:pt x="378666" y="233064"/>
                    </a:lnTo>
                    <a:cubicBezTo>
                      <a:pt x="380688" y="231042"/>
                      <a:pt x="382710" y="230031"/>
                      <a:pt x="385744" y="230031"/>
                    </a:cubicBezTo>
                    <a:lnTo>
                      <a:pt x="391811" y="230031"/>
                    </a:lnTo>
                    <a:cubicBezTo>
                      <a:pt x="397877" y="230031"/>
                      <a:pt x="401922" y="234075"/>
                      <a:pt x="401922" y="240142"/>
                    </a:cubicBezTo>
                    <a:lnTo>
                      <a:pt x="401922" y="250253"/>
                    </a:lnTo>
                    <a:cubicBezTo>
                      <a:pt x="401922" y="256320"/>
                      <a:pt x="405966" y="260364"/>
                      <a:pt x="412033" y="260364"/>
                    </a:cubicBezTo>
                    <a:lnTo>
                      <a:pt x="448433" y="260364"/>
                    </a:lnTo>
                    <a:cubicBezTo>
                      <a:pt x="455511" y="260364"/>
                      <a:pt x="460567" y="267442"/>
                      <a:pt x="457534" y="273509"/>
                    </a:cubicBezTo>
                    <a:lnTo>
                      <a:pt x="454500" y="282609"/>
                    </a:lnTo>
                    <a:cubicBezTo>
                      <a:pt x="452478" y="287665"/>
                      <a:pt x="448433" y="290698"/>
                      <a:pt x="443378" y="289687"/>
                    </a:cubicBezTo>
                    <a:lnTo>
                      <a:pt x="394844" y="281598"/>
                    </a:lnTo>
                    <a:cubicBezTo>
                      <a:pt x="392822" y="281598"/>
                      <a:pt x="389788" y="281598"/>
                      <a:pt x="387766" y="281598"/>
                    </a:cubicBezTo>
                    <a:lnTo>
                      <a:pt x="346310" y="289687"/>
                    </a:lnTo>
                    <a:cubicBezTo>
                      <a:pt x="342265" y="290698"/>
                      <a:pt x="339232" y="289687"/>
                      <a:pt x="335188" y="288676"/>
                    </a:cubicBezTo>
                    <a:cubicBezTo>
                      <a:pt x="322043" y="283620"/>
                      <a:pt x="285643" y="270476"/>
                      <a:pt x="270476" y="270476"/>
                    </a:cubicBezTo>
                    <a:cubicBezTo>
                      <a:pt x="150152" y="270476"/>
                      <a:pt x="149141" y="351366"/>
                      <a:pt x="149141" y="381699"/>
                    </a:cubicBezTo>
                    <a:cubicBezTo>
                      <a:pt x="149141" y="422144"/>
                      <a:pt x="172397" y="452478"/>
                      <a:pt x="209808" y="452478"/>
                    </a:cubicBezTo>
                    <a:cubicBezTo>
                      <a:pt x="254298" y="452478"/>
                      <a:pt x="310921" y="450456"/>
                      <a:pt x="310921" y="533368"/>
                    </a:cubicBezTo>
                    <a:lnTo>
                      <a:pt x="310921" y="596058"/>
                    </a:lnTo>
                    <a:cubicBezTo>
                      <a:pt x="310921" y="608191"/>
                      <a:pt x="314965" y="619313"/>
                      <a:pt x="323054" y="628414"/>
                    </a:cubicBezTo>
                    <a:lnTo>
                      <a:pt x="352377" y="663803"/>
                    </a:lnTo>
                    <a:cubicBezTo>
                      <a:pt x="358443" y="670881"/>
                      <a:pt x="366532" y="674925"/>
                      <a:pt x="375633" y="674925"/>
                    </a:cubicBezTo>
                    <a:lnTo>
                      <a:pt x="399900" y="674925"/>
                    </a:lnTo>
                    <a:cubicBezTo>
                      <a:pt x="407989" y="674925"/>
                      <a:pt x="416078" y="671892"/>
                      <a:pt x="421133" y="665825"/>
                    </a:cubicBezTo>
                    <a:lnTo>
                      <a:pt x="445400" y="641558"/>
                    </a:lnTo>
                    <a:cubicBezTo>
                      <a:pt x="450456" y="636503"/>
                      <a:pt x="453489" y="631447"/>
                      <a:pt x="456522" y="625380"/>
                    </a:cubicBezTo>
                    <a:lnTo>
                      <a:pt x="476745" y="583924"/>
                    </a:lnTo>
                    <a:cubicBezTo>
                      <a:pt x="479778" y="576846"/>
                      <a:pt x="481801" y="568757"/>
                      <a:pt x="481801" y="561679"/>
                    </a:cubicBezTo>
                    <a:lnTo>
                      <a:pt x="481801" y="515168"/>
                    </a:lnTo>
                    <a:cubicBezTo>
                      <a:pt x="481801" y="507079"/>
                      <a:pt x="484834" y="498990"/>
                      <a:pt x="490901" y="493934"/>
                    </a:cubicBezTo>
                    <a:lnTo>
                      <a:pt x="544490" y="440344"/>
                    </a:lnTo>
                    <a:cubicBezTo>
                      <a:pt x="548535" y="436300"/>
                      <a:pt x="548535" y="428211"/>
                      <a:pt x="543479" y="425178"/>
                    </a:cubicBezTo>
                    <a:cubicBezTo>
                      <a:pt x="543479" y="425178"/>
                      <a:pt x="482812" y="390799"/>
                      <a:pt x="449445" y="326087"/>
                    </a:cubicBezTo>
                    <a:cubicBezTo>
                      <a:pt x="446411" y="319010"/>
                      <a:pt x="450456" y="310921"/>
                      <a:pt x="458545" y="310921"/>
                    </a:cubicBezTo>
                    <a:lnTo>
                      <a:pt x="462589" y="310921"/>
                    </a:lnTo>
                    <a:lnTo>
                      <a:pt x="520223" y="385744"/>
                    </a:lnTo>
                    <a:cubicBezTo>
                      <a:pt x="527301" y="394844"/>
                      <a:pt x="540446" y="395855"/>
                      <a:pt x="549546" y="388777"/>
                    </a:cubicBezTo>
                    <a:lnTo>
                      <a:pt x="582913" y="360466"/>
                    </a:lnTo>
                    <a:cubicBezTo>
                      <a:pt x="587969" y="356421"/>
                      <a:pt x="587969" y="347321"/>
                      <a:pt x="581902" y="344288"/>
                    </a:cubicBezTo>
                    <a:lnTo>
                      <a:pt x="551568" y="326087"/>
                    </a:lnTo>
                    <a:cubicBezTo>
                      <a:pt x="547524" y="323054"/>
                      <a:pt x="545501" y="317999"/>
                      <a:pt x="547524" y="312943"/>
                    </a:cubicBezTo>
                    <a:lnTo>
                      <a:pt x="548535" y="310921"/>
                    </a:lnTo>
                    <a:cubicBezTo>
                      <a:pt x="551568" y="305865"/>
                      <a:pt x="557635" y="303843"/>
                      <a:pt x="562691" y="306876"/>
                    </a:cubicBezTo>
                    <a:lnTo>
                      <a:pt x="599091" y="329121"/>
                    </a:lnTo>
                    <a:cubicBezTo>
                      <a:pt x="602124" y="331143"/>
                      <a:pt x="606169" y="332154"/>
                      <a:pt x="609202" y="332154"/>
                    </a:cubicBezTo>
                    <a:lnTo>
                      <a:pt x="620325" y="332154"/>
                    </a:lnTo>
                    <a:cubicBezTo>
                      <a:pt x="628414" y="332154"/>
                      <a:pt x="635491" y="337210"/>
                      <a:pt x="638525" y="344288"/>
                    </a:cubicBezTo>
                    <a:lnTo>
                      <a:pt x="667847" y="411022"/>
                    </a:lnTo>
                    <a:cubicBezTo>
                      <a:pt x="670881" y="418100"/>
                      <a:pt x="677959" y="423155"/>
                      <a:pt x="686048" y="423155"/>
                    </a:cubicBezTo>
                    <a:lnTo>
                      <a:pt x="686048" y="423155"/>
                    </a:lnTo>
                    <a:cubicBezTo>
                      <a:pt x="695148" y="423155"/>
                      <a:pt x="703237" y="415066"/>
                      <a:pt x="703237" y="405966"/>
                    </a:cubicBezTo>
                    <a:lnTo>
                      <a:pt x="703237" y="377655"/>
                    </a:lnTo>
                    <a:cubicBezTo>
                      <a:pt x="703237" y="374621"/>
                      <a:pt x="704248" y="371588"/>
                      <a:pt x="707281" y="369566"/>
                    </a:cubicBezTo>
                    <a:lnTo>
                      <a:pt x="730537" y="351366"/>
                    </a:lnTo>
                    <a:cubicBezTo>
                      <a:pt x="732559" y="364510"/>
                      <a:pt x="733570" y="378666"/>
                      <a:pt x="733570" y="392822"/>
                    </a:cubicBezTo>
                    <a:cubicBezTo>
                      <a:pt x="735593" y="580891"/>
                      <a:pt x="580891" y="735593"/>
                      <a:pt x="391811" y="73559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49012E5A-108F-4628-A22E-7C42A0DDDB4E}"/>
                  </a:ext>
                </a:extLst>
              </p:cNvPr>
              <p:cNvSpPr/>
              <p:nvPr/>
            </p:nvSpPr>
            <p:spPr>
              <a:xfrm>
                <a:off x="611959" y="2775405"/>
                <a:ext cx="60667" cy="70779"/>
              </a:xfrm>
              <a:custGeom>
                <a:avLst/>
                <a:gdLst>
                  <a:gd name="connsiteX0" fmla="*/ 23761 w 60667"/>
                  <a:gd name="connsiteY0" fmla="*/ 54095 h 70778"/>
                  <a:gd name="connsiteX1" fmla="*/ 23761 w 60667"/>
                  <a:gd name="connsiteY1" fmla="*/ 64206 h 70778"/>
                  <a:gd name="connsiteX2" fmla="*/ 33873 w 60667"/>
                  <a:gd name="connsiteY2" fmla="*/ 64206 h 70778"/>
                  <a:gd name="connsiteX3" fmla="*/ 43984 w 60667"/>
                  <a:gd name="connsiteY3" fmla="*/ 54095 h 70778"/>
                  <a:gd name="connsiteX4" fmla="*/ 43984 w 60667"/>
                  <a:gd name="connsiteY4" fmla="*/ 43984 h 70778"/>
                  <a:gd name="connsiteX5" fmla="*/ 54095 w 60667"/>
                  <a:gd name="connsiteY5" fmla="*/ 43984 h 70778"/>
                  <a:gd name="connsiteX6" fmla="*/ 54095 w 60667"/>
                  <a:gd name="connsiteY6" fmla="*/ 27806 h 70778"/>
                  <a:gd name="connsiteX7" fmla="*/ 51062 w 60667"/>
                  <a:gd name="connsiteY7" fmla="*/ 20728 h 70778"/>
                  <a:gd name="connsiteX8" fmla="*/ 40951 w 60667"/>
                  <a:gd name="connsiteY8" fmla="*/ 10617 h 70778"/>
                  <a:gd name="connsiteX9" fmla="*/ 26795 w 60667"/>
                  <a:gd name="connsiteY9" fmla="*/ 10617 h 70778"/>
                  <a:gd name="connsiteX10" fmla="*/ 10617 w 60667"/>
                  <a:gd name="connsiteY10" fmla="*/ 26795 h 70778"/>
                  <a:gd name="connsiteX11" fmla="*/ 10617 w 60667"/>
                  <a:gd name="connsiteY11" fmla="*/ 40951 h 70778"/>
                  <a:gd name="connsiteX12" fmla="*/ 23761 w 60667"/>
                  <a:gd name="connsiteY12" fmla="*/ 54095 h 7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667" h="70778">
                    <a:moveTo>
                      <a:pt x="23761" y="54095"/>
                    </a:moveTo>
                    <a:lnTo>
                      <a:pt x="23761" y="64206"/>
                    </a:lnTo>
                    <a:lnTo>
                      <a:pt x="33873" y="64206"/>
                    </a:lnTo>
                    <a:cubicBezTo>
                      <a:pt x="39939" y="64206"/>
                      <a:pt x="43984" y="60162"/>
                      <a:pt x="43984" y="54095"/>
                    </a:cubicBezTo>
                    <a:lnTo>
                      <a:pt x="43984" y="43984"/>
                    </a:lnTo>
                    <a:lnTo>
                      <a:pt x="54095" y="43984"/>
                    </a:lnTo>
                    <a:lnTo>
                      <a:pt x="54095" y="27806"/>
                    </a:lnTo>
                    <a:cubicBezTo>
                      <a:pt x="54095" y="24773"/>
                      <a:pt x="53084" y="22750"/>
                      <a:pt x="51062" y="20728"/>
                    </a:cubicBezTo>
                    <a:lnTo>
                      <a:pt x="40951" y="10617"/>
                    </a:lnTo>
                    <a:cubicBezTo>
                      <a:pt x="36906" y="6572"/>
                      <a:pt x="30839" y="6572"/>
                      <a:pt x="26795" y="10617"/>
                    </a:cubicBezTo>
                    <a:lnTo>
                      <a:pt x="10617" y="26795"/>
                    </a:lnTo>
                    <a:cubicBezTo>
                      <a:pt x="6572" y="30839"/>
                      <a:pt x="6572" y="36906"/>
                      <a:pt x="10617" y="40951"/>
                    </a:cubicBezTo>
                    <a:lnTo>
                      <a:pt x="23761" y="5409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6" name="Pennanteckning 15">
                <a:extLst>
                  <a:ext uri="{FF2B5EF4-FFF2-40B4-BE49-F238E27FC236}">
                    <a16:creationId xmlns:a16="http://schemas.microsoft.com/office/drawing/2014/main" id="{FF9E7ACB-22C1-4A19-9F62-E01E4939710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258059" y="3286259"/>
              <a:ext cx="2" cy="2"/>
            </p14:xfrm>
          </p:contentPart>
        </mc:Choice>
        <mc:Fallback xmlns="">
          <p:pic>
            <p:nvPicPr>
              <p:cNvPr id="16" name="Pennanteckning 15">
                <a:extLst>
                  <a:ext uri="{FF2B5EF4-FFF2-40B4-BE49-F238E27FC236}">
                    <a16:creationId xmlns:a16="http://schemas.microsoft.com/office/drawing/2014/main" id="{FF9E7ACB-22C1-4A19-9F62-E01E493971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8059" y="3286259"/>
                <a:ext cx="2" cy="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9200609"/>
      </p:ext>
    </p:extLst>
  </p:cSld>
  <p:clrMapOvr>
    <a:masterClrMapping/>
  </p:clrMapOvr>
  <p:transition advTm="1949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3" grpId="0" animBg="1"/>
      <p:bldP spid="134" grpId="0" animBg="1"/>
      <p:bldP spid="136" grpId="0" animBg="1"/>
      <p:bldP spid="137" grpId="0" animBg="1"/>
      <p:bldP spid="138" grpId="0" animBg="1"/>
      <p:bldP spid="129" grpId="0" animBg="1"/>
      <p:bldP spid="14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5.1|25.7|17.9|27.2|18.1|48.5|6.8|21.5|21.9|82.3|56.2|5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|28.1|2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4.6|4.2|19|34.2|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1|27|13|20.1|16.8|51.1"/>
</p:tagLst>
</file>

<file path=ppt/theme/theme1.xml><?xml version="1.0" encoding="utf-8"?>
<a:theme xmlns:a="http://schemas.openxmlformats.org/drawingml/2006/main" name="1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6EC103C-D003-434C-B355-E65F9B3DBA30}">
  <we:reference id="wa104380121" version="2.0.0.0" store="sv-S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4496</TotalTime>
  <Words>832</Words>
  <Application>Microsoft Office PowerPoint</Application>
  <PresentationFormat>Bredbild</PresentationFormat>
  <Paragraphs>87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Maiandra GD</vt:lpstr>
      <vt:lpstr>1_Office-tema</vt:lpstr>
      <vt:lpstr>PowerPoint-presentation</vt:lpstr>
      <vt:lpstr>Död</vt:lpstr>
      <vt:lpstr>Odödligheten djupt rotad i vår kultur</vt:lpstr>
      <vt:lpstr>Uppståndelse</vt:lpstr>
      <vt:lpstr>Människans livscykel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297</cp:revision>
  <dcterms:created xsi:type="dcterms:W3CDTF">2014-07-20T14:06:11Z</dcterms:created>
  <dcterms:modified xsi:type="dcterms:W3CDTF">2021-02-26T12:56:21Z</dcterms:modified>
</cp:coreProperties>
</file>